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jpg" ContentType="image/jpg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</p:sldIdLst>
  <p:sldSz cx="18288000" cy="10287000"/>
  <p:notesSz cx="18288000" cy="10287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028700" y="1028700"/>
            <a:ext cx="16230600" cy="8229600"/>
          </a:xfrm>
          <a:custGeom>
            <a:avLst/>
            <a:gdLst/>
            <a:ahLst/>
            <a:cxnLst/>
            <a:rect l="l" t="t" r="r" b="b"/>
            <a:pathLst>
              <a:path w="16230600" h="8229600">
                <a:moveTo>
                  <a:pt x="0" y="8229599"/>
                </a:moveTo>
                <a:lnTo>
                  <a:pt x="0" y="0"/>
                </a:lnTo>
                <a:lnTo>
                  <a:pt x="16230599" y="0"/>
                </a:lnTo>
                <a:lnTo>
                  <a:pt x="16230599" y="8229599"/>
                </a:lnTo>
                <a:lnTo>
                  <a:pt x="0" y="8229599"/>
                </a:lnTo>
                <a:close/>
              </a:path>
            </a:pathLst>
          </a:custGeom>
          <a:solidFill>
            <a:srgbClr val="F6FDF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4071876" y="2762401"/>
            <a:ext cx="10144760" cy="0"/>
          </a:xfrm>
          <a:custGeom>
            <a:avLst/>
            <a:gdLst/>
            <a:ahLst/>
            <a:cxnLst/>
            <a:rect l="l" t="t" r="r" b="b"/>
            <a:pathLst>
              <a:path w="10144760" h="0">
                <a:moveTo>
                  <a:pt x="0" y="0"/>
                </a:moveTo>
                <a:lnTo>
                  <a:pt x="10144247" y="0"/>
                </a:lnTo>
              </a:path>
            </a:pathLst>
          </a:custGeom>
          <a:ln w="38099">
            <a:solidFill>
              <a:srgbClr val="48B9C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3427407" y="3668844"/>
            <a:ext cx="10525125" cy="3110230"/>
          </a:xfrm>
          <a:custGeom>
            <a:avLst/>
            <a:gdLst/>
            <a:ahLst/>
            <a:cxnLst/>
            <a:rect l="l" t="t" r="r" b="b"/>
            <a:pathLst>
              <a:path w="10525125" h="3110229">
                <a:moveTo>
                  <a:pt x="0" y="0"/>
                </a:moveTo>
                <a:lnTo>
                  <a:pt x="10524818" y="0"/>
                </a:lnTo>
                <a:lnTo>
                  <a:pt x="10524818" y="3109912"/>
                </a:lnTo>
                <a:lnTo>
                  <a:pt x="0" y="3109912"/>
                </a:lnTo>
                <a:lnTo>
                  <a:pt x="0" y="0"/>
                </a:lnTo>
                <a:close/>
              </a:path>
            </a:pathLst>
          </a:custGeom>
          <a:ln w="76199">
            <a:solidFill>
              <a:srgbClr val="48B9C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518033" y="1361099"/>
            <a:ext cx="7251932" cy="124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1500" b="0" i="0">
                <a:solidFill>
                  <a:srgbClr val="292929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100" b="0" i="0">
                <a:solidFill>
                  <a:srgbClr val="2D3440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1500" b="0" i="0">
                <a:solidFill>
                  <a:srgbClr val="292929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028700" y="1028700"/>
            <a:ext cx="16230600" cy="8229600"/>
          </a:xfrm>
          <a:custGeom>
            <a:avLst/>
            <a:gdLst/>
            <a:ahLst/>
            <a:cxnLst/>
            <a:rect l="l" t="t" r="r" b="b"/>
            <a:pathLst>
              <a:path w="16230600" h="8229600">
                <a:moveTo>
                  <a:pt x="0" y="8229599"/>
                </a:moveTo>
                <a:lnTo>
                  <a:pt x="0" y="0"/>
                </a:lnTo>
                <a:lnTo>
                  <a:pt x="16230599" y="0"/>
                </a:lnTo>
                <a:lnTo>
                  <a:pt x="16230599" y="8229599"/>
                </a:lnTo>
                <a:lnTo>
                  <a:pt x="0" y="8229599"/>
                </a:lnTo>
                <a:close/>
              </a:path>
            </a:pathLst>
          </a:custGeom>
          <a:solidFill>
            <a:srgbClr val="F6FDF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4173249" y="3281285"/>
            <a:ext cx="9941560" cy="3724910"/>
          </a:xfrm>
          <a:custGeom>
            <a:avLst/>
            <a:gdLst/>
            <a:ahLst/>
            <a:cxnLst/>
            <a:rect l="l" t="t" r="r" b="b"/>
            <a:pathLst>
              <a:path w="9941560" h="3724909">
                <a:moveTo>
                  <a:pt x="0" y="0"/>
                </a:moveTo>
                <a:lnTo>
                  <a:pt x="9941420" y="0"/>
                </a:lnTo>
                <a:lnTo>
                  <a:pt x="9941420" y="3724411"/>
                </a:lnTo>
                <a:lnTo>
                  <a:pt x="0" y="3724411"/>
                </a:lnTo>
                <a:lnTo>
                  <a:pt x="0" y="0"/>
                </a:lnTo>
                <a:close/>
              </a:path>
            </a:pathLst>
          </a:custGeom>
          <a:ln w="723899">
            <a:solidFill>
              <a:srgbClr val="48B9C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7189245" y="2870938"/>
            <a:ext cx="3910329" cy="1116330"/>
          </a:xfrm>
          <a:custGeom>
            <a:avLst/>
            <a:gdLst/>
            <a:ahLst/>
            <a:cxnLst/>
            <a:rect l="l" t="t" r="r" b="b"/>
            <a:pathLst>
              <a:path w="3910329" h="1116329">
                <a:moveTo>
                  <a:pt x="3909840" y="1115851"/>
                </a:moveTo>
                <a:lnTo>
                  <a:pt x="0" y="1115851"/>
                </a:lnTo>
                <a:lnTo>
                  <a:pt x="0" y="0"/>
                </a:lnTo>
                <a:lnTo>
                  <a:pt x="3909840" y="0"/>
                </a:lnTo>
                <a:lnTo>
                  <a:pt x="3909840" y="1115851"/>
                </a:lnTo>
                <a:close/>
              </a:path>
            </a:pathLst>
          </a:custGeom>
          <a:solidFill>
            <a:srgbClr val="F6FDF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1500" b="0" i="0">
                <a:solidFill>
                  <a:srgbClr val="292929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028700" y="1028700"/>
            <a:ext cx="16230600" cy="8229600"/>
          </a:xfrm>
          <a:custGeom>
            <a:avLst/>
            <a:gdLst/>
            <a:ahLst/>
            <a:cxnLst/>
            <a:rect l="l" t="t" r="r" b="b"/>
            <a:pathLst>
              <a:path w="16230600" h="8229600">
                <a:moveTo>
                  <a:pt x="0" y="8229599"/>
                </a:moveTo>
                <a:lnTo>
                  <a:pt x="0" y="0"/>
                </a:lnTo>
                <a:lnTo>
                  <a:pt x="16230599" y="0"/>
                </a:lnTo>
                <a:lnTo>
                  <a:pt x="16230599" y="8229599"/>
                </a:lnTo>
                <a:lnTo>
                  <a:pt x="0" y="8229599"/>
                </a:lnTo>
                <a:close/>
              </a:path>
            </a:pathLst>
          </a:custGeom>
          <a:solidFill>
            <a:srgbClr val="F6FDF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83950" y="3919537"/>
            <a:ext cx="4919980" cy="1779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500" b="0" i="0">
                <a:solidFill>
                  <a:srgbClr val="292929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213440" y="3319406"/>
            <a:ext cx="11861118" cy="5499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100" b="0" i="0">
                <a:solidFill>
                  <a:srgbClr val="2D3440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Relationship Id="rId3" Type="http://schemas.openxmlformats.org/officeDocument/2006/relationships/image" Target="../media/image11.png"/><Relationship Id="rId4" Type="http://schemas.openxmlformats.org/officeDocument/2006/relationships/image" Target="../media/image12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1.png"/><Relationship Id="rId3" Type="http://schemas.openxmlformats.org/officeDocument/2006/relationships/image" Target="../media/image17.pn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32.pn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31.png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33.png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31.png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image" Target="../media/image38.png"/></Relationships>
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/Relationships>
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/Relationships>
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31.png"/></Relationships>
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41.jpg"/><Relationship Id="rId4" Type="http://schemas.openxmlformats.org/officeDocument/2006/relationships/image" Target="../media/image42.jpg"/><Relationship Id="rId5" Type="http://schemas.openxmlformats.org/officeDocument/2006/relationships/image" Target="../media/image43.jpg"/></Relationships>
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/Relationships>
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45.jpg"/></Relationships>
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46.jpg"/></Relationships>
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3346608" y="794607"/>
            <a:ext cx="3843020" cy="723900"/>
          </a:xfrm>
          <a:custGeom>
            <a:avLst/>
            <a:gdLst/>
            <a:ahLst/>
            <a:cxnLst/>
            <a:rect l="l" t="t" r="r" b="b"/>
            <a:pathLst>
              <a:path w="3843020" h="723900">
                <a:moveTo>
                  <a:pt x="0" y="723900"/>
                </a:moveTo>
                <a:lnTo>
                  <a:pt x="3842636" y="723900"/>
                </a:lnTo>
                <a:lnTo>
                  <a:pt x="3842636" y="0"/>
                </a:lnTo>
                <a:lnTo>
                  <a:pt x="0" y="0"/>
                </a:lnTo>
                <a:lnTo>
                  <a:pt x="0" y="723900"/>
                </a:lnTo>
                <a:close/>
              </a:path>
            </a:pathLst>
          </a:custGeom>
          <a:solidFill>
            <a:srgbClr val="48B9C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1099086" y="794607"/>
            <a:ext cx="3839845" cy="723900"/>
          </a:xfrm>
          <a:custGeom>
            <a:avLst/>
            <a:gdLst/>
            <a:ahLst/>
            <a:cxnLst/>
            <a:rect l="l" t="t" r="r" b="b"/>
            <a:pathLst>
              <a:path w="3839844" h="723900">
                <a:moveTo>
                  <a:pt x="0" y="723900"/>
                </a:moveTo>
                <a:lnTo>
                  <a:pt x="3839448" y="723900"/>
                </a:lnTo>
                <a:lnTo>
                  <a:pt x="3839448" y="0"/>
                </a:lnTo>
                <a:lnTo>
                  <a:pt x="0" y="0"/>
                </a:lnTo>
                <a:lnTo>
                  <a:pt x="0" y="723900"/>
                </a:lnTo>
                <a:close/>
              </a:path>
            </a:pathLst>
          </a:custGeom>
          <a:solidFill>
            <a:srgbClr val="48B9C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4086048" y="1864035"/>
            <a:ext cx="10116185" cy="21640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4000" spc="-3050">
                <a:solidFill>
                  <a:srgbClr val="292929"/>
                </a:solidFill>
                <a:latin typeface="Trebuchet MS"/>
                <a:cs typeface="Trebuchet MS"/>
              </a:rPr>
              <a:t>C</a:t>
            </a:r>
            <a:r>
              <a:rPr dirty="0" sz="14000" spc="-2565">
                <a:solidFill>
                  <a:srgbClr val="292929"/>
                </a:solidFill>
                <a:latin typeface="Trebuchet MS"/>
                <a:cs typeface="Trebuchet MS"/>
              </a:rPr>
              <a:t>P</a:t>
            </a:r>
            <a:r>
              <a:rPr dirty="0" sz="14000" spc="-3045">
                <a:solidFill>
                  <a:srgbClr val="292929"/>
                </a:solidFill>
                <a:latin typeface="Trebuchet MS"/>
                <a:cs typeface="Trebuchet MS"/>
              </a:rPr>
              <a:t>C</a:t>
            </a:r>
            <a:r>
              <a:rPr dirty="0" sz="14000" spc="-204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14000" spc="-2565">
                <a:solidFill>
                  <a:srgbClr val="292929"/>
                </a:solidFill>
                <a:latin typeface="Trebuchet MS"/>
                <a:cs typeface="Trebuchet MS"/>
              </a:rPr>
              <a:t>P</a:t>
            </a:r>
            <a:r>
              <a:rPr dirty="0" sz="14000" spc="-2625">
                <a:solidFill>
                  <a:srgbClr val="292929"/>
                </a:solidFill>
                <a:latin typeface="Trebuchet MS"/>
                <a:cs typeface="Trebuchet MS"/>
              </a:rPr>
              <a:t>R</a:t>
            </a:r>
            <a:r>
              <a:rPr dirty="0" sz="14000" spc="-2455">
                <a:solidFill>
                  <a:srgbClr val="292929"/>
                </a:solidFill>
                <a:latin typeface="Trebuchet MS"/>
                <a:cs typeface="Trebuchet MS"/>
              </a:rPr>
              <a:t>E</a:t>
            </a:r>
            <a:r>
              <a:rPr dirty="0" sz="14000" spc="-1520">
                <a:solidFill>
                  <a:srgbClr val="292929"/>
                </a:solidFill>
                <a:latin typeface="Trebuchet MS"/>
                <a:cs typeface="Trebuchet MS"/>
              </a:rPr>
              <a:t>S</a:t>
            </a:r>
            <a:r>
              <a:rPr dirty="0" sz="14000" spc="-2455">
                <a:solidFill>
                  <a:srgbClr val="292929"/>
                </a:solidFill>
                <a:latin typeface="Trebuchet MS"/>
                <a:cs typeface="Trebuchet MS"/>
              </a:rPr>
              <a:t>E</a:t>
            </a:r>
            <a:r>
              <a:rPr dirty="0" sz="14000" spc="-3200">
                <a:solidFill>
                  <a:srgbClr val="292929"/>
                </a:solidFill>
                <a:latin typeface="Trebuchet MS"/>
                <a:cs typeface="Trebuchet MS"/>
              </a:rPr>
              <a:t>N</a:t>
            </a:r>
            <a:r>
              <a:rPr dirty="0" sz="14000" spc="-3040">
                <a:solidFill>
                  <a:srgbClr val="292929"/>
                </a:solidFill>
                <a:latin typeface="Trebuchet MS"/>
                <a:cs typeface="Trebuchet MS"/>
              </a:rPr>
              <a:t>T</a:t>
            </a:r>
            <a:r>
              <a:rPr dirty="0" sz="14000" spc="-2345">
                <a:solidFill>
                  <a:srgbClr val="292929"/>
                </a:solidFill>
                <a:latin typeface="Trebuchet MS"/>
                <a:cs typeface="Trebuchet MS"/>
              </a:rPr>
              <a:t>A</a:t>
            </a:r>
            <a:r>
              <a:rPr dirty="0" sz="14000" spc="-3040">
                <a:solidFill>
                  <a:srgbClr val="292929"/>
                </a:solidFill>
                <a:latin typeface="Trebuchet MS"/>
                <a:cs typeface="Trebuchet MS"/>
              </a:rPr>
              <a:t>T</a:t>
            </a:r>
            <a:r>
              <a:rPr dirty="0" sz="14000" spc="-1685">
                <a:solidFill>
                  <a:srgbClr val="292929"/>
                </a:solidFill>
                <a:latin typeface="Trebuchet MS"/>
                <a:cs typeface="Trebuchet MS"/>
              </a:rPr>
              <a:t>I</a:t>
            </a:r>
            <a:r>
              <a:rPr dirty="0" sz="14000" spc="-3979">
                <a:solidFill>
                  <a:srgbClr val="292929"/>
                </a:solidFill>
                <a:latin typeface="Trebuchet MS"/>
                <a:cs typeface="Trebuchet MS"/>
              </a:rPr>
              <a:t>O</a:t>
            </a:r>
            <a:r>
              <a:rPr dirty="0" sz="14000" spc="-3195">
                <a:solidFill>
                  <a:srgbClr val="292929"/>
                </a:solidFill>
                <a:latin typeface="Trebuchet MS"/>
                <a:cs typeface="Trebuchet MS"/>
              </a:rPr>
              <a:t>N</a:t>
            </a:r>
            <a:endParaRPr sz="140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189245" y="794607"/>
            <a:ext cx="3910329" cy="1080135"/>
          </a:xfrm>
          <a:prstGeom prst="rect"/>
          <a:solidFill>
            <a:srgbClr val="FFFFFF"/>
          </a:solidFill>
        </p:spPr>
        <p:txBody>
          <a:bodyPr wrap="square" lIns="0" tIns="222885" rIns="0" bIns="0" rtlCol="0" vert="horz">
            <a:spAutoFit/>
          </a:bodyPr>
          <a:lstStyle/>
          <a:p>
            <a:pPr marL="421005">
              <a:lnSpc>
                <a:spcPct val="100000"/>
              </a:lnSpc>
              <a:spcBef>
                <a:spcPts val="1755"/>
              </a:spcBef>
            </a:pPr>
            <a:r>
              <a:rPr dirty="0" sz="4000" spc="370"/>
              <a:t>BY</a:t>
            </a:r>
            <a:r>
              <a:rPr dirty="0" sz="4000" spc="325"/>
              <a:t> </a:t>
            </a:r>
            <a:r>
              <a:rPr dirty="0" sz="4000" spc="235"/>
              <a:t>GYNAE-1</a:t>
            </a:r>
            <a:endParaRPr sz="4000"/>
          </a:p>
        </p:txBody>
      </p:sp>
      <p:sp>
        <p:nvSpPr>
          <p:cNvPr id="7" name="object 7"/>
          <p:cNvSpPr txBox="1"/>
          <p:nvPr/>
        </p:nvSpPr>
        <p:spPr>
          <a:xfrm>
            <a:off x="10922241" y="3819811"/>
            <a:ext cx="2738755" cy="854075"/>
          </a:xfrm>
          <a:prstGeom prst="rect">
            <a:avLst/>
          </a:prstGeom>
        </p:spPr>
        <p:txBody>
          <a:bodyPr wrap="square" lIns="0" tIns="95885" rIns="0" bIns="0" rtlCol="0" vert="horz">
            <a:spAutoFit/>
          </a:bodyPr>
          <a:lstStyle/>
          <a:p>
            <a:pPr marL="12700" marR="5080" indent="45085">
              <a:lnSpc>
                <a:spcPts val="2930"/>
              </a:lnSpc>
              <a:spcBef>
                <a:spcPts val="755"/>
              </a:spcBef>
            </a:pPr>
            <a:r>
              <a:rPr dirty="0" sz="3000" spc="254">
                <a:solidFill>
                  <a:srgbClr val="292929"/>
                </a:solidFill>
                <a:latin typeface="Trebuchet MS"/>
                <a:cs typeface="Trebuchet MS"/>
              </a:rPr>
              <a:t>D</a:t>
            </a:r>
            <a:r>
              <a:rPr dirty="0" sz="3000" spc="-185">
                <a:solidFill>
                  <a:srgbClr val="292929"/>
                </a:solidFill>
                <a:latin typeface="Trebuchet MS"/>
                <a:cs typeface="Trebuchet MS"/>
              </a:rPr>
              <a:t>r</a:t>
            </a:r>
            <a:r>
              <a:rPr dirty="0" sz="3000" spc="-415">
                <a:solidFill>
                  <a:srgbClr val="292929"/>
                </a:solidFill>
                <a:latin typeface="Trebuchet MS"/>
                <a:cs typeface="Trebuchet MS"/>
              </a:rPr>
              <a:t>.</a:t>
            </a:r>
            <a:r>
              <a:rPr dirty="0" sz="3000" spc="-13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3000" spc="195">
                <a:solidFill>
                  <a:srgbClr val="292929"/>
                </a:solidFill>
                <a:latin typeface="Trebuchet MS"/>
                <a:cs typeface="Trebuchet MS"/>
              </a:rPr>
              <a:t>A</a:t>
            </a:r>
            <a:r>
              <a:rPr dirty="0" sz="3000" spc="10">
                <a:solidFill>
                  <a:srgbClr val="292929"/>
                </a:solidFill>
                <a:latin typeface="Trebuchet MS"/>
                <a:cs typeface="Trebuchet MS"/>
              </a:rPr>
              <a:t>h</a:t>
            </a:r>
            <a:r>
              <a:rPr dirty="0" sz="3000" spc="175">
                <a:solidFill>
                  <a:srgbClr val="292929"/>
                </a:solidFill>
                <a:latin typeface="Trebuchet MS"/>
                <a:cs typeface="Trebuchet MS"/>
              </a:rPr>
              <a:t>s</a:t>
            </a:r>
            <a:r>
              <a:rPr dirty="0" sz="3000" spc="-5">
                <a:solidFill>
                  <a:srgbClr val="292929"/>
                </a:solidFill>
                <a:latin typeface="Trebuchet MS"/>
                <a:cs typeface="Trebuchet MS"/>
              </a:rPr>
              <a:t>a</a:t>
            </a:r>
            <a:r>
              <a:rPr dirty="0" sz="3000" spc="10">
                <a:solidFill>
                  <a:srgbClr val="292929"/>
                </a:solidFill>
                <a:latin typeface="Trebuchet MS"/>
                <a:cs typeface="Trebuchet MS"/>
              </a:rPr>
              <a:t>n</a:t>
            </a:r>
            <a:r>
              <a:rPr dirty="0" sz="3000" spc="-13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3000" spc="70">
                <a:solidFill>
                  <a:srgbClr val="292929"/>
                </a:solidFill>
                <a:latin typeface="Trebuchet MS"/>
                <a:cs typeface="Trebuchet MS"/>
              </a:rPr>
              <a:t>K</a:t>
            </a:r>
            <a:r>
              <a:rPr dirty="0" sz="3000" spc="10">
                <a:solidFill>
                  <a:srgbClr val="292929"/>
                </a:solidFill>
                <a:latin typeface="Trebuchet MS"/>
                <a:cs typeface="Trebuchet MS"/>
              </a:rPr>
              <a:t>h</a:t>
            </a:r>
            <a:r>
              <a:rPr dirty="0" sz="3000" spc="-5">
                <a:solidFill>
                  <a:srgbClr val="292929"/>
                </a:solidFill>
                <a:latin typeface="Trebuchet MS"/>
                <a:cs typeface="Trebuchet MS"/>
              </a:rPr>
              <a:t>a</a:t>
            </a:r>
            <a:r>
              <a:rPr dirty="0" sz="3000" spc="-215">
                <a:solidFill>
                  <a:srgbClr val="292929"/>
                </a:solidFill>
                <a:latin typeface="Trebuchet MS"/>
                <a:cs typeface="Trebuchet MS"/>
              </a:rPr>
              <a:t>l</a:t>
            </a:r>
            <a:r>
              <a:rPr dirty="0" sz="3000" spc="-190">
                <a:solidFill>
                  <a:srgbClr val="292929"/>
                </a:solidFill>
                <a:latin typeface="Trebuchet MS"/>
                <a:cs typeface="Trebuchet MS"/>
              </a:rPr>
              <a:t>i</a:t>
            </a:r>
            <a:r>
              <a:rPr dirty="0" sz="3000" spc="-215">
                <a:solidFill>
                  <a:srgbClr val="292929"/>
                </a:solidFill>
                <a:latin typeface="Trebuchet MS"/>
                <a:cs typeface="Trebuchet MS"/>
              </a:rPr>
              <a:t>l  </a:t>
            </a:r>
            <a:r>
              <a:rPr dirty="0" sz="3000" spc="254">
                <a:solidFill>
                  <a:srgbClr val="292929"/>
                </a:solidFill>
                <a:latin typeface="Trebuchet MS"/>
                <a:cs typeface="Trebuchet MS"/>
              </a:rPr>
              <a:t>D</a:t>
            </a:r>
            <a:r>
              <a:rPr dirty="0" sz="3000" spc="-185">
                <a:solidFill>
                  <a:srgbClr val="292929"/>
                </a:solidFill>
                <a:latin typeface="Trebuchet MS"/>
                <a:cs typeface="Trebuchet MS"/>
              </a:rPr>
              <a:t>r</a:t>
            </a:r>
            <a:r>
              <a:rPr dirty="0" sz="3000" spc="-415">
                <a:solidFill>
                  <a:srgbClr val="292929"/>
                </a:solidFill>
                <a:latin typeface="Trebuchet MS"/>
                <a:cs typeface="Trebuchet MS"/>
              </a:rPr>
              <a:t>.</a:t>
            </a:r>
            <a:r>
              <a:rPr dirty="0" sz="3000" spc="-13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3000" spc="195">
                <a:solidFill>
                  <a:srgbClr val="292929"/>
                </a:solidFill>
                <a:latin typeface="Trebuchet MS"/>
                <a:cs typeface="Trebuchet MS"/>
              </a:rPr>
              <a:t>A</a:t>
            </a:r>
            <a:r>
              <a:rPr dirty="0" sz="3000" spc="-185">
                <a:solidFill>
                  <a:srgbClr val="292929"/>
                </a:solidFill>
                <a:latin typeface="Trebuchet MS"/>
                <a:cs typeface="Trebuchet MS"/>
              </a:rPr>
              <a:t>r</a:t>
            </a:r>
            <a:r>
              <a:rPr dirty="0" sz="3000" spc="100">
                <a:solidFill>
                  <a:srgbClr val="292929"/>
                </a:solidFill>
                <a:latin typeface="Trebuchet MS"/>
                <a:cs typeface="Trebuchet MS"/>
              </a:rPr>
              <a:t>oo</a:t>
            </a:r>
            <a:r>
              <a:rPr dirty="0" sz="3000" spc="-430">
                <a:solidFill>
                  <a:srgbClr val="292929"/>
                </a:solidFill>
                <a:latin typeface="Trebuchet MS"/>
                <a:cs typeface="Trebuchet MS"/>
              </a:rPr>
              <a:t>j</a:t>
            </a:r>
            <a:r>
              <a:rPr dirty="0" sz="3000" spc="-13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3000" spc="160">
                <a:solidFill>
                  <a:srgbClr val="292929"/>
                </a:solidFill>
                <a:latin typeface="Trebuchet MS"/>
                <a:cs typeface="Trebuchet MS"/>
              </a:rPr>
              <a:t>Y</a:t>
            </a:r>
            <a:r>
              <a:rPr dirty="0" sz="3000" spc="100">
                <a:solidFill>
                  <a:srgbClr val="292929"/>
                </a:solidFill>
                <a:latin typeface="Trebuchet MS"/>
                <a:cs typeface="Trebuchet MS"/>
              </a:rPr>
              <a:t>o</a:t>
            </a:r>
            <a:r>
              <a:rPr dirty="0" sz="3000" spc="5">
                <a:solidFill>
                  <a:srgbClr val="292929"/>
                </a:solidFill>
                <a:latin typeface="Trebuchet MS"/>
                <a:cs typeface="Trebuchet MS"/>
              </a:rPr>
              <a:t>un</a:t>
            </a:r>
            <a:r>
              <a:rPr dirty="0" sz="3000" spc="-190">
                <a:solidFill>
                  <a:srgbClr val="292929"/>
                </a:solidFill>
                <a:latin typeface="Trebuchet MS"/>
                <a:cs typeface="Trebuchet MS"/>
              </a:rPr>
              <a:t>i</a:t>
            </a:r>
            <a:r>
              <a:rPr dirty="0" sz="3000" spc="180">
                <a:solidFill>
                  <a:srgbClr val="292929"/>
                </a:solidFill>
                <a:latin typeface="Trebuchet MS"/>
                <a:cs typeface="Trebuchet MS"/>
              </a:rPr>
              <a:t>s</a:t>
            </a:r>
            <a:endParaRPr sz="3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1028700"/>
            <a:ext cx="16230600" cy="8229600"/>
            <a:chOff x="1028700" y="1028700"/>
            <a:chExt cx="16230600" cy="8229600"/>
          </a:xfrm>
        </p:grpSpPr>
        <p:sp>
          <p:nvSpPr>
            <p:cNvPr id="3" name="object 3"/>
            <p:cNvSpPr/>
            <p:nvPr/>
          </p:nvSpPr>
          <p:spPr>
            <a:xfrm>
              <a:off x="4192896" y="5480040"/>
              <a:ext cx="267970" cy="50800"/>
            </a:xfrm>
            <a:custGeom>
              <a:avLst/>
              <a:gdLst/>
              <a:ahLst/>
              <a:cxnLst/>
              <a:rect l="l" t="t" r="r" b="b"/>
              <a:pathLst>
                <a:path w="267970" h="50800">
                  <a:moveTo>
                    <a:pt x="267363" y="50540"/>
                  </a:moveTo>
                  <a:lnTo>
                    <a:pt x="8928" y="50540"/>
                  </a:lnTo>
                  <a:lnTo>
                    <a:pt x="4464" y="44099"/>
                  </a:lnTo>
                  <a:lnTo>
                    <a:pt x="744" y="14369"/>
                  </a:lnTo>
                  <a:lnTo>
                    <a:pt x="0" y="0"/>
                  </a:lnTo>
                  <a:lnTo>
                    <a:pt x="250002" y="0"/>
                  </a:lnTo>
                  <a:lnTo>
                    <a:pt x="256450" y="0"/>
                  </a:lnTo>
                  <a:lnTo>
                    <a:pt x="260915" y="6441"/>
                  </a:lnTo>
                  <a:lnTo>
                    <a:pt x="263891" y="18828"/>
                  </a:lnTo>
                  <a:lnTo>
                    <a:pt x="266557" y="36171"/>
                  </a:lnTo>
                  <a:lnTo>
                    <a:pt x="267363" y="5054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96373" y="4713501"/>
              <a:ext cx="202382" cy="20018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52625" y="5487968"/>
              <a:ext cx="154391" cy="16301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51730" y="5508284"/>
              <a:ext cx="154391" cy="16301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010355" y="4552962"/>
              <a:ext cx="3808095" cy="1471930"/>
            </a:xfrm>
            <a:custGeom>
              <a:avLst/>
              <a:gdLst/>
              <a:ahLst/>
              <a:cxnLst/>
              <a:rect l="l" t="t" r="r" b="b"/>
              <a:pathLst>
                <a:path w="3808095" h="1471929">
                  <a:moveTo>
                    <a:pt x="1587309" y="977125"/>
                  </a:moveTo>
                  <a:lnTo>
                    <a:pt x="1584934" y="954836"/>
                  </a:lnTo>
                  <a:lnTo>
                    <a:pt x="1583347" y="945908"/>
                  </a:lnTo>
                  <a:lnTo>
                    <a:pt x="1580857" y="933526"/>
                  </a:lnTo>
                  <a:lnTo>
                    <a:pt x="1576400" y="927087"/>
                  </a:lnTo>
                  <a:lnTo>
                    <a:pt x="1319949" y="927087"/>
                  </a:lnTo>
                  <a:lnTo>
                    <a:pt x="1320685" y="941451"/>
                  </a:lnTo>
                  <a:lnTo>
                    <a:pt x="1324902" y="971181"/>
                  </a:lnTo>
                  <a:lnTo>
                    <a:pt x="1329372" y="977125"/>
                  </a:lnTo>
                  <a:lnTo>
                    <a:pt x="1587309" y="977125"/>
                  </a:lnTo>
                  <a:close/>
                </a:path>
                <a:path w="3808095" h="1471929">
                  <a:moveTo>
                    <a:pt x="1842770" y="822972"/>
                  </a:moveTo>
                  <a:lnTo>
                    <a:pt x="1835823" y="774712"/>
                  </a:lnTo>
                  <a:lnTo>
                    <a:pt x="1822018" y="732802"/>
                  </a:lnTo>
                  <a:lnTo>
                    <a:pt x="1815985" y="721372"/>
                  </a:lnTo>
                  <a:lnTo>
                    <a:pt x="1794649" y="721372"/>
                  </a:lnTo>
                  <a:lnTo>
                    <a:pt x="1780768" y="716292"/>
                  </a:lnTo>
                  <a:lnTo>
                    <a:pt x="1773326" y="713752"/>
                  </a:lnTo>
                  <a:lnTo>
                    <a:pt x="1768856" y="707402"/>
                  </a:lnTo>
                  <a:lnTo>
                    <a:pt x="1766874" y="698512"/>
                  </a:lnTo>
                  <a:lnTo>
                    <a:pt x="1753654" y="640092"/>
                  </a:lnTo>
                  <a:lnTo>
                    <a:pt x="1741512" y="588022"/>
                  </a:lnTo>
                  <a:lnTo>
                    <a:pt x="1730387" y="543572"/>
                  </a:lnTo>
                  <a:lnTo>
                    <a:pt x="1721256" y="509282"/>
                  </a:lnTo>
                  <a:lnTo>
                    <a:pt x="1720253" y="505472"/>
                  </a:lnTo>
                  <a:lnTo>
                    <a:pt x="1701647" y="447052"/>
                  </a:lnTo>
                  <a:lnTo>
                    <a:pt x="1684528" y="407682"/>
                  </a:lnTo>
                  <a:lnTo>
                    <a:pt x="1656842" y="381012"/>
                  </a:lnTo>
                  <a:lnTo>
                    <a:pt x="1646339" y="379742"/>
                  </a:lnTo>
                  <a:lnTo>
                    <a:pt x="1623834" y="379742"/>
                  </a:lnTo>
                  <a:lnTo>
                    <a:pt x="1599463" y="382282"/>
                  </a:lnTo>
                  <a:lnTo>
                    <a:pt x="1573237" y="387362"/>
                  </a:lnTo>
                  <a:lnTo>
                    <a:pt x="1545145" y="392442"/>
                  </a:lnTo>
                  <a:lnTo>
                    <a:pt x="1515097" y="398792"/>
                  </a:lnTo>
                  <a:lnTo>
                    <a:pt x="1482953" y="405142"/>
                  </a:lnTo>
                  <a:lnTo>
                    <a:pt x="1448676" y="411492"/>
                  </a:lnTo>
                  <a:lnTo>
                    <a:pt x="1412214" y="419112"/>
                  </a:lnTo>
                  <a:lnTo>
                    <a:pt x="1332217" y="429272"/>
                  </a:lnTo>
                  <a:lnTo>
                    <a:pt x="1288046" y="431812"/>
                  </a:lnTo>
                  <a:lnTo>
                    <a:pt x="1191907" y="431812"/>
                  </a:lnTo>
                  <a:lnTo>
                    <a:pt x="1166088" y="430542"/>
                  </a:lnTo>
                  <a:lnTo>
                    <a:pt x="1139393" y="428002"/>
                  </a:lnTo>
                  <a:lnTo>
                    <a:pt x="1139939" y="440702"/>
                  </a:lnTo>
                  <a:lnTo>
                    <a:pt x="1147826" y="485152"/>
                  </a:lnTo>
                  <a:lnTo>
                    <a:pt x="1168323" y="532142"/>
                  </a:lnTo>
                  <a:lnTo>
                    <a:pt x="1204620" y="565162"/>
                  </a:lnTo>
                  <a:lnTo>
                    <a:pt x="1238097" y="571512"/>
                  </a:lnTo>
                  <a:lnTo>
                    <a:pt x="1266748" y="570242"/>
                  </a:lnTo>
                  <a:lnTo>
                    <a:pt x="1296885" y="567702"/>
                  </a:lnTo>
                  <a:lnTo>
                    <a:pt x="1328508" y="562622"/>
                  </a:lnTo>
                  <a:lnTo>
                    <a:pt x="1361617" y="556272"/>
                  </a:lnTo>
                  <a:lnTo>
                    <a:pt x="1429016" y="539762"/>
                  </a:lnTo>
                  <a:lnTo>
                    <a:pt x="1496034" y="524522"/>
                  </a:lnTo>
                  <a:lnTo>
                    <a:pt x="1528610" y="518172"/>
                  </a:lnTo>
                  <a:lnTo>
                    <a:pt x="1559407" y="513092"/>
                  </a:lnTo>
                  <a:lnTo>
                    <a:pt x="1588528" y="510552"/>
                  </a:lnTo>
                  <a:lnTo>
                    <a:pt x="1616075" y="509282"/>
                  </a:lnTo>
                  <a:lnTo>
                    <a:pt x="1622298" y="510552"/>
                  </a:lnTo>
                  <a:lnTo>
                    <a:pt x="1648383" y="549922"/>
                  </a:lnTo>
                  <a:lnTo>
                    <a:pt x="1660372" y="589292"/>
                  </a:lnTo>
                  <a:lnTo>
                    <a:pt x="1669161" y="631202"/>
                  </a:lnTo>
                  <a:lnTo>
                    <a:pt x="1673618" y="675652"/>
                  </a:lnTo>
                  <a:lnTo>
                    <a:pt x="1673250" y="689622"/>
                  </a:lnTo>
                  <a:lnTo>
                    <a:pt x="1658239" y="721372"/>
                  </a:lnTo>
                  <a:lnTo>
                    <a:pt x="1009421" y="721372"/>
                  </a:lnTo>
                  <a:lnTo>
                    <a:pt x="967765" y="712482"/>
                  </a:lnTo>
                  <a:lnTo>
                    <a:pt x="947915" y="668032"/>
                  </a:lnTo>
                  <a:lnTo>
                    <a:pt x="946238" y="642632"/>
                  </a:lnTo>
                  <a:lnTo>
                    <a:pt x="944130" y="617232"/>
                  </a:lnTo>
                  <a:lnTo>
                    <a:pt x="938491" y="567702"/>
                  </a:lnTo>
                  <a:lnTo>
                    <a:pt x="929932" y="516902"/>
                  </a:lnTo>
                  <a:lnTo>
                    <a:pt x="917663" y="461022"/>
                  </a:lnTo>
                  <a:lnTo>
                    <a:pt x="916673" y="455942"/>
                  </a:lnTo>
                  <a:lnTo>
                    <a:pt x="914679" y="450862"/>
                  </a:lnTo>
                  <a:lnTo>
                    <a:pt x="907745" y="443242"/>
                  </a:lnTo>
                  <a:lnTo>
                    <a:pt x="901788" y="440702"/>
                  </a:lnTo>
                  <a:lnTo>
                    <a:pt x="893356" y="440702"/>
                  </a:lnTo>
                  <a:lnTo>
                    <a:pt x="888314" y="443242"/>
                  </a:lnTo>
                  <a:lnTo>
                    <a:pt x="882065" y="445782"/>
                  </a:lnTo>
                  <a:lnTo>
                    <a:pt x="874522" y="449592"/>
                  </a:lnTo>
                  <a:lnTo>
                    <a:pt x="865581" y="454672"/>
                  </a:lnTo>
                  <a:lnTo>
                    <a:pt x="855903" y="459752"/>
                  </a:lnTo>
                  <a:lnTo>
                    <a:pt x="846226" y="466102"/>
                  </a:lnTo>
                  <a:lnTo>
                    <a:pt x="836561" y="471182"/>
                  </a:lnTo>
                  <a:lnTo>
                    <a:pt x="826884" y="477532"/>
                  </a:lnTo>
                  <a:lnTo>
                    <a:pt x="817689" y="482612"/>
                  </a:lnTo>
                  <a:lnTo>
                    <a:pt x="809459" y="487692"/>
                  </a:lnTo>
                  <a:lnTo>
                    <a:pt x="802259" y="491502"/>
                  </a:lnTo>
                  <a:lnTo>
                    <a:pt x="796137" y="495312"/>
                  </a:lnTo>
                  <a:lnTo>
                    <a:pt x="806183" y="515632"/>
                  </a:lnTo>
                  <a:lnTo>
                    <a:pt x="816279" y="538492"/>
                  </a:lnTo>
                  <a:lnTo>
                    <a:pt x="836803" y="588022"/>
                  </a:lnTo>
                  <a:lnTo>
                    <a:pt x="852436" y="641362"/>
                  </a:lnTo>
                  <a:lnTo>
                    <a:pt x="857567" y="689622"/>
                  </a:lnTo>
                  <a:lnTo>
                    <a:pt x="857643" y="703592"/>
                  </a:lnTo>
                  <a:lnTo>
                    <a:pt x="855662" y="712482"/>
                  </a:lnTo>
                  <a:lnTo>
                    <a:pt x="851192" y="715022"/>
                  </a:lnTo>
                  <a:lnTo>
                    <a:pt x="846721" y="718832"/>
                  </a:lnTo>
                  <a:lnTo>
                    <a:pt x="839787" y="721372"/>
                  </a:lnTo>
                  <a:lnTo>
                    <a:pt x="550379" y="721372"/>
                  </a:lnTo>
                  <a:lnTo>
                    <a:pt x="518845" y="697242"/>
                  </a:lnTo>
                  <a:lnTo>
                    <a:pt x="509879" y="650252"/>
                  </a:lnTo>
                  <a:lnTo>
                    <a:pt x="505218" y="599452"/>
                  </a:lnTo>
                  <a:lnTo>
                    <a:pt x="500888" y="532142"/>
                  </a:lnTo>
                  <a:lnTo>
                    <a:pt x="498386" y="494042"/>
                  </a:lnTo>
                  <a:lnTo>
                    <a:pt x="495858" y="461022"/>
                  </a:lnTo>
                  <a:lnTo>
                    <a:pt x="494284" y="443242"/>
                  </a:lnTo>
                  <a:lnTo>
                    <a:pt x="493052" y="429272"/>
                  </a:lnTo>
                  <a:lnTo>
                    <a:pt x="485863" y="367042"/>
                  </a:lnTo>
                  <a:lnTo>
                    <a:pt x="475691" y="302272"/>
                  </a:lnTo>
                  <a:lnTo>
                    <a:pt x="444601" y="269252"/>
                  </a:lnTo>
                  <a:lnTo>
                    <a:pt x="426745" y="261632"/>
                  </a:lnTo>
                  <a:lnTo>
                    <a:pt x="421538" y="261632"/>
                  </a:lnTo>
                  <a:lnTo>
                    <a:pt x="421538" y="652792"/>
                  </a:lnTo>
                  <a:lnTo>
                    <a:pt x="419087" y="676922"/>
                  </a:lnTo>
                  <a:lnTo>
                    <a:pt x="397560" y="712482"/>
                  </a:lnTo>
                  <a:lnTo>
                    <a:pt x="350697" y="721372"/>
                  </a:lnTo>
                  <a:lnTo>
                    <a:pt x="241388" y="721372"/>
                  </a:lnTo>
                  <a:lnTo>
                    <a:pt x="192455" y="720102"/>
                  </a:lnTo>
                  <a:lnTo>
                    <a:pt x="173850" y="718832"/>
                  </a:lnTo>
                  <a:lnTo>
                    <a:pt x="158978" y="718832"/>
                  </a:lnTo>
                  <a:lnTo>
                    <a:pt x="147815" y="717562"/>
                  </a:lnTo>
                  <a:lnTo>
                    <a:pt x="135407" y="716292"/>
                  </a:lnTo>
                  <a:lnTo>
                    <a:pt x="128968" y="713752"/>
                  </a:lnTo>
                  <a:lnTo>
                    <a:pt x="128968" y="709942"/>
                  </a:lnTo>
                  <a:lnTo>
                    <a:pt x="130454" y="702322"/>
                  </a:lnTo>
                  <a:lnTo>
                    <a:pt x="152768" y="668032"/>
                  </a:lnTo>
                  <a:lnTo>
                    <a:pt x="179501" y="636282"/>
                  </a:lnTo>
                  <a:lnTo>
                    <a:pt x="211797" y="599452"/>
                  </a:lnTo>
                  <a:lnTo>
                    <a:pt x="247459" y="561352"/>
                  </a:lnTo>
                  <a:lnTo>
                    <a:pt x="284226" y="525792"/>
                  </a:lnTo>
                  <a:lnTo>
                    <a:pt x="302348" y="509282"/>
                  </a:lnTo>
                  <a:lnTo>
                    <a:pt x="319443" y="492772"/>
                  </a:lnTo>
                  <a:lnTo>
                    <a:pt x="350189" y="466102"/>
                  </a:lnTo>
                  <a:lnTo>
                    <a:pt x="382841" y="444512"/>
                  </a:lnTo>
                  <a:lnTo>
                    <a:pt x="388886" y="443242"/>
                  </a:lnTo>
                  <a:lnTo>
                    <a:pt x="392849" y="443242"/>
                  </a:lnTo>
                  <a:lnTo>
                    <a:pt x="405625" y="487692"/>
                  </a:lnTo>
                  <a:lnTo>
                    <a:pt x="412369" y="530872"/>
                  </a:lnTo>
                  <a:lnTo>
                    <a:pt x="414375" y="546112"/>
                  </a:lnTo>
                  <a:lnTo>
                    <a:pt x="416280" y="560082"/>
                  </a:lnTo>
                  <a:lnTo>
                    <a:pt x="420814" y="601992"/>
                  </a:lnTo>
                  <a:lnTo>
                    <a:pt x="421538" y="652792"/>
                  </a:lnTo>
                  <a:lnTo>
                    <a:pt x="421538" y="261632"/>
                  </a:lnTo>
                  <a:lnTo>
                    <a:pt x="418642" y="261632"/>
                  </a:lnTo>
                  <a:lnTo>
                    <a:pt x="412699" y="262902"/>
                  </a:lnTo>
                  <a:lnTo>
                    <a:pt x="403771" y="267982"/>
                  </a:lnTo>
                  <a:lnTo>
                    <a:pt x="391858" y="275602"/>
                  </a:lnTo>
                  <a:lnTo>
                    <a:pt x="376986" y="287032"/>
                  </a:lnTo>
                  <a:lnTo>
                    <a:pt x="359676" y="301002"/>
                  </a:lnTo>
                  <a:lnTo>
                    <a:pt x="340525" y="316242"/>
                  </a:lnTo>
                  <a:lnTo>
                    <a:pt x="319506" y="334022"/>
                  </a:lnTo>
                  <a:lnTo>
                    <a:pt x="296621" y="354342"/>
                  </a:lnTo>
                  <a:lnTo>
                    <a:pt x="272618" y="375932"/>
                  </a:lnTo>
                  <a:lnTo>
                    <a:pt x="248132" y="397522"/>
                  </a:lnTo>
                  <a:lnTo>
                    <a:pt x="223100" y="420382"/>
                  </a:lnTo>
                  <a:lnTo>
                    <a:pt x="197421" y="445782"/>
                  </a:lnTo>
                  <a:lnTo>
                    <a:pt x="171919" y="469912"/>
                  </a:lnTo>
                  <a:lnTo>
                    <a:pt x="147447" y="494042"/>
                  </a:lnTo>
                  <a:lnTo>
                    <a:pt x="123888" y="518172"/>
                  </a:lnTo>
                  <a:lnTo>
                    <a:pt x="101180" y="541032"/>
                  </a:lnTo>
                  <a:lnTo>
                    <a:pt x="60693" y="585482"/>
                  </a:lnTo>
                  <a:lnTo>
                    <a:pt x="28765" y="624852"/>
                  </a:lnTo>
                  <a:lnTo>
                    <a:pt x="1765" y="668032"/>
                  </a:lnTo>
                  <a:lnTo>
                    <a:pt x="0" y="676922"/>
                  </a:lnTo>
                  <a:lnTo>
                    <a:pt x="101" y="709942"/>
                  </a:lnTo>
                  <a:lnTo>
                    <a:pt x="825" y="782332"/>
                  </a:lnTo>
                  <a:lnTo>
                    <a:pt x="1460" y="822972"/>
                  </a:lnTo>
                  <a:lnTo>
                    <a:pt x="2984" y="914412"/>
                  </a:lnTo>
                  <a:lnTo>
                    <a:pt x="3924" y="965212"/>
                  </a:lnTo>
                  <a:lnTo>
                    <a:pt x="4953" y="1016012"/>
                  </a:lnTo>
                  <a:lnTo>
                    <a:pt x="5994" y="1064272"/>
                  </a:lnTo>
                  <a:lnTo>
                    <a:pt x="7188" y="1117612"/>
                  </a:lnTo>
                  <a:lnTo>
                    <a:pt x="8509" y="1170952"/>
                  </a:lnTo>
                  <a:lnTo>
                    <a:pt x="9918" y="1221752"/>
                  </a:lnTo>
                  <a:lnTo>
                    <a:pt x="11328" y="1268742"/>
                  </a:lnTo>
                  <a:lnTo>
                    <a:pt x="12890" y="1319542"/>
                  </a:lnTo>
                  <a:lnTo>
                    <a:pt x="14376" y="1365262"/>
                  </a:lnTo>
                  <a:lnTo>
                    <a:pt x="15862" y="1409712"/>
                  </a:lnTo>
                  <a:lnTo>
                    <a:pt x="23863" y="1409712"/>
                  </a:lnTo>
                  <a:lnTo>
                    <a:pt x="63360" y="1399552"/>
                  </a:lnTo>
                  <a:lnTo>
                    <a:pt x="73355" y="1327162"/>
                  </a:lnTo>
                  <a:lnTo>
                    <a:pt x="77101" y="1268742"/>
                  </a:lnTo>
                  <a:lnTo>
                    <a:pt x="80225" y="1214132"/>
                  </a:lnTo>
                  <a:lnTo>
                    <a:pt x="82778" y="1164602"/>
                  </a:lnTo>
                  <a:lnTo>
                    <a:pt x="84709" y="1120152"/>
                  </a:lnTo>
                  <a:lnTo>
                    <a:pt x="87058" y="1064272"/>
                  </a:lnTo>
                  <a:lnTo>
                    <a:pt x="89408" y="1017282"/>
                  </a:lnTo>
                  <a:lnTo>
                    <a:pt x="91935" y="976642"/>
                  </a:lnTo>
                  <a:lnTo>
                    <a:pt x="97434" y="914412"/>
                  </a:lnTo>
                  <a:lnTo>
                    <a:pt x="111112" y="866152"/>
                  </a:lnTo>
                  <a:lnTo>
                    <a:pt x="156248" y="849642"/>
                  </a:lnTo>
                  <a:lnTo>
                    <a:pt x="1825409" y="849642"/>
                  </a:lnTo>
                  <a:lnTo>
                    <a:pt x="1830362" y="850912"/>
                  </a:lnTo>
                  <a:lnTo>
                    <a:pt x="1834337" y="849642"/>
                  </a:lnTo>
                  <a:lnTo>
                    <a:pt x="1837804" y="845832"/>
                  </a:lnTo>
                  <a:lnTo>
                    <a:pt x="1841284" y="843292"/>
                  </a:lnTo>
                  <a:lnTo>
                    <a:pt x="1842770" y="835672"/>
                  </a:lnTo>
                  <a:lnTo>
                    <a:pt x="1842770" y="822972"/>
                  </a:lnTo>
                  <a:close/>
                </a:path>
                <a:path w="3808095" h="1471929">
                  <a:moveTo>
                    <a:pt x="2234146" y="263118"/>
                  </a:moveTo>
                  <a:lnTo>
                    <a:pt x="2233587" y="238010"/>
                  </a:lnTo>
                  <a:lnTo>
                    <a:pt x="2231974" y="213194"/>
                  </a:lnTo>
                  <a:lnTo>
                    <a:pt x="2229332" y="188556"/>
                  </a:lnTo>
                  <a:lnTo>
                    <a:pt x="2225713" y="164007"/>
                  </a:lnTo>
                  <a:lnTo>
                    <a:pt x="2208657" y="164820"/>
                  </a:lnTo>
                  <a:lnTo>
                    <a:pt x="2191982" y="167487"/>
                  </a:lnTo>
                  <a:lnTo>
                    <a:pt x="2181060" y="169964"/>
                  </a:lnTo>
                  <a:lnTo>
                    <a:pt x="2175611" y="173431"/>
                  </a:lnTo>
                  <a:lnTo>
                    <a:pt x="2175611" y="178384"/>
                  </a:lnTo>
                  <a:lnTo>
                    <a:pt x="2180361" y="191401"/>
                  </a:lnTo>
                  <a:lnTo>
                    <a:pt x="2184222" y="204457"/>
                  </a:lnTo>
                  <a:lnTo>
                    <a:pt x="2187257" y="217614"/>
                  </a:lnTo>
                  <a:lnTo>
                    <a:pt x="2189492" y="230911"/>
                  </a:lnTo>
                  <a:lnTo>
                    <a:pt x="2192159" y="255866"/>
                  </a:lnTo>
                  <a:lnTo>
                    <a:pt x="2192972" y="287883"/>
                  </a:lnTo>
                  <a:lnTo>
                    <a:pt x="2190991" y="294335"/>
                  </a:lnTo>
                  <a:lnTo>
                    <a:pt x="2187016" y="296316"/>
                  </a:lnTo>
                  <a:lnTo>
                    <a:pt x="2182914" y="297611"/>
                  </a:lnTo>
                  <a:lnTo>
                    <a:pt x="2176538" y="298538"/>
                  </a:lnTo>
                  <a:lnTo>
                    <a:pt x="2156764" y="299288"/>
                  </a:lnTo>
                  <a:lnTo>
                    <a:pt x="2142375" y="299288"/>
                  </a:lnTo>
                  <a:lnTo>
                    <a:pt x="2135428" y="295325"/>
                  </a:lnTo>
                  <a:lnTo>
                    <a:pt x="2134806" y="253022"/>
                  </a:lnTo>
                  <a:lnTo>
                    <a:pt x="2133447" y="222973"/>
                  </a:lnTo>
                  <a:lnTo>
                    <a:pt x="2130412" y="194856"/>
                  </a:lnTo>
                  <a:lnTo>
                    <a:pt x="2125510" y="164503"/>
                  </a:lnTo>
                  <a:lnTo>
                    <a:pt x="2110321" y="165315"/>
                  </a:lnTo>
                  <a:lnTo>
                    <a:pt x="2093264" y="167982"/>
                  </a:lnTo>
                  <a:lnTo>
                    <a:pt x="2081364" y="170459"/>
                  </a:lnTo>
                  <a:lnTo>
                    <a:pt x="2075408" y="173926"/>
                  </a:lnTo>
                  <a:lnTo>
                    <a:pt x="2075408" y="178879"/>
                  </a:lnTo>
                  <a:lnTo>
                    <a:pt x="2080729" y="191135"/>
                  </a:lnTo>
                  <a:lnTo>
                    <a:pt x="2084832" y="203339"/>
                  </a:lnTo>
                  <a:lnTo>
                    <a:pt x="2087829" y="215455"/>
                  </a:lnTo>
                  <a:lnTo>
                    <a:pt x="2089797" y="227431"/>
                  </a:lnTo>
                  <a:lnTo>
                    <a:pt x="2092032" y="252272"/>
                  </a:lnTo>
                  <a:lnTo>
                    <a:pt x="2092769" y="286893"/>
                  </a:lnTo>
                  <a:lnTo>
                    <a:pt x="2090788" y="292849"/>
                  </a:lnTo>
                  <a:lnTo>
                    <a:pt x="2086813" y="295325"/>
                  </a:lnTo>
                  <a:lnTo>
                    <a:pt x="2082723" y="296913"/>
                  </a:lnTo>
                  <a:lnTo>
                    <a:pt x="2076335" y="297980"/>
                  </a:lnTo>
                  <a:lnTo>
                    <a:pt x="2048129" y="298792"/>
                  </a:lnTo>
                  <a:lnTo>
                    <a:pt x="2042172" y="297307"/>
                  </a:lnTo>
                  <a:lnTo>
                    <a:pt x="2029815" y="230479"/>
                  </a:lnTo>
                  <a:lnTo>
                    <a:pt x="2025370" y="197954"/>
                  </a:lnTo>
                  <a:lnTo>
                    <a:pt x="2019363" y="164503"/>
                  </a:lnTo>
                  <a:lnTo>
                    <a:pt x="2004910" y="165315"/>
                  </a:lnTo>
                  <a:lnTo>
                    <a:pt x="1987118" y="167982"/>
                  </a:lnTo>
                  <a:lnTo>
                    <a:pt x="1974215" y="170459"/>
                  </a:lnTo>
                  <a:lnTo>
                    <a:pt x="1967763" y="173431"/>
                  </a:lnTo>
                  <a:lnTo>
                    <a:pt x="1967763" y="178384"/>
                  </a:lnTo>
                  <a:lnTo>
                    <a:pt x="1978748" y="217462"/>
                  </a:lnTo>
                  <a:lnTo>
                    <a:pt x="1982762" y="235165"/>
                  </a:lnTo>
                  <a:lnTo>
                    <a:pt x="1988058" y="268528"/>
                  </a:lnTo>
                  <a:lnTo>
                    <a:pt x="1991969" y="309410"/>
                  </a:lnTo>
                  <a:lnTo>
                    <a:pt x="1993569" y="333476"/>
                  </a:lnTo>
                  <a:lnTo>
                    <a:pt x="1994560" y="338924"/>
                  </a:lnTo>
                  <a:lnTo>
                    <a:pt x="1997036" y="343382"/>
                  </a:lnTo>
                  <a:lnTo>
                    <a:pt x="2004479" y="348335"/>
                  </a:lnTo>
                  <a:lnTo>
                    <a:pt x="2012416" y="349326"/>
                  </a:lnTo>
                  <a:lnTo>
                    <a:pt x="2227199" y="349326"/>
                  </a:lnTo>
                  <a:lnTo>
                    <a:pt x="2233091" y="295440"/>
                  </a:lnTo>
                  <a:lnTo>
                    <a:pt x="2234146" y="263118"/>
                  </a:lnTo>
                  <a:close/>
                </a:path>
                <a:path w="3808095" h="1471929">
                  <a:moveTo>
                    <a:pt x="2236127" y="89192"/>
                  </a:moveTo>
                  <a:lnTo>
                    <a:pt x="2235314" y="74828"/>
                  </a:lnTo>
                  <a:lnTo>
                    <a:pt x="2232647" y="57480"/>
                  </a:lnTo>
                  <a:lnTo>
                    <a:pt x="2230170" y="45097"/>
                  </a:lnTo>
                  <a:lnTo>
                    <a:pt x="2225713" y="38646"/>
                  </a:lnTo>
                  <a:lnTo>
                    <a:pt x="1969262" y="38646"/>
                  </a:lnTo>
                  <a:lnTo>
                    <a:pt x="1969998" y="53022"/>
                  </a:lnTo>
                  <a:lnTo>
                    <a:pt x="1973719" y="83248"/>
                  </a:lnTo>
                  <a:lnTo>
                    <a:pt x="1978190" y="89192"/>
                  </a:lnTo>
                  <a:lnTo>
                    <a:pt x="1984629" y="89192"/>
                  </a:lnTo>
                  <a:lnTo>
                    <a:pt x="2236127" y="89192"/>
                  </a:lnTo>
                  <a:close/>
                </a:path>
                <a:path w="3808095" h="1471929">
                  <a:moveTo>
                    <a:pt x="2622550" y="629234"/>
                  </a:moveTo>
                  <a:lnTo>
                    <a:pt x="2620632" y="478612"/>
                  </a:lnTo>
                  <a:lnTo>
                    <a:pt x="2604185" y="15862"/>
                  </a:lnTo>
                  <a:lnTo>
                    <a:pt x="2596248" y="5448"/>
                  </a:lnTo>
                  <a:lnTo>
                    <a:pt x="2590787" y="0"/>
                  </a:lnTo>
                  <a:lnTo>
                    <a:pt x="2577046" y="1028"/>
                  </a:lnTo>
                  <a:lnTo>
                    <a:pt x="2514803" y="24803"/>
                  </a:lnTo>
                  <a:lnTo>
                    <a:pt x="2480576" y="43180"/>
                  </a:lnTo>
                  <a:lnTo>
                    <a:pt x="2464308" y="53022"/>
                  </a:lnTo>
                  <a:lnTo>
                    <a:pt x="2479497" y="126047"/>
                  </a:lnTo>
                  <a:lnTo>
                    <a:pt x="2506459" y="285038"/>
                  </a:lnTo>
                  <a:lnTo>
                    <a:pt x="2523083" y="403339"/>
                  </a:lnTo>
                  <a:lnTo>
                    <a:pt x="2531262" y="476173"/>
                  </a:lnTo>
                  <a:lnTo>
                    <a:pt x="2538704" y="571627"/>
                  </a:lnTo>
                  <a:lnTo>
                    <a:pt x="2540190" y="621360"/>
                  </a:lnTo>
                  <a:lnTo>
                    <a:pt x="2539720" y="643470"/>
                  </a:lnTo>
                  <a:lnTo>
                    <a:pt x="2532253" y="689737"/>
                  </a:lnTo>
                  <a:lnTo>
                    <a:pt x="2499131" y="718604"/>
                  </a:lnTo>
                  <a:lnTo>
                    <a:pt x="2317470" y="721944"/>
                  </a:lnTo>
                  <a:lnTo>
                    <a:pt x="2305100" y="721283"/>
                  </a:lnTo>
                  <a:lnTo>
                    <a:pt x="2278723" y="691286"/>
                  </a:lnTo>
                  <a:lnTo>
                    <a:pt x="2263406" y="567842"/>
                  </a:lnTo>
                  <a:lnTo>
                    <a:pt x="2250287" y="486803"/>
                  </a:lnTo>
                  <a:lnTo>
                    <a:pt x="2244560" y="456361"/>
                  </a:lnTo>
                  <a:lnTo>
                    <a:pt x="2242578" y="451408"/>
                  </a:lnTo>
                  <a:lnTo>
                    <a:pt x="2235631" y="443471"/>
                  </a:lnTo>
                  <a:lnTo>
                    <a:pt x="2229675" y="441490"/>
                  </a:lnTo>
                  <a:lnTo>
                    <a:pt x="2221242" y="441490"/>
                  </a:lnTo>
                  <a:lnTo>
                    <a:pt x="2169985" y="470369"/>
                  </a:lnTo>
                  <a:lnTo>
                    <a:pt x="2123529" y="501446"/>
                  </a:lnTo>
                  <a:lnTo>
                    <a:pt x="2134311" y="525894"/>
                  </a:lnTo>
                  <a:lnTo>
                    <a:pt x="2145106" y="554710"/>
                  </a:lnTo>
                  <a:lnTo>
                    <a:pt x="2166683" y="625817"/>
                  </a:lnTo>
                  <a:lnTo>
                    <a:pt x="2176081" y="666216"/>
                  </a:lnTo>
                  <a:lnTo>
                    <a:pt x="2182736" y="707821"/>
                  </a:lnTo>
                  <a:lnTo>
                    <a:pt x="2186698" y="750544"/>
                  </a:lnTo>
                  <a:lnTo>
                    <a:pt x="2188006" y="794296"/>
                  </a:lnTo>
                  <a:lnTo>
                    <a:pt x="2185035" y="806919"/>
                  </a:lnTo>
                  <a:lnTo>
                    <a:pt x="2161222" y="843140"/>
                  </a:lnTo>
                  <a:lnTo>
                    <a:pt x="2114626" y="893114"/>
                  </a:lnTo>
                  <a:lnTo>
                    <a:pt x="2051380" y="953312"/>
                  </a:lnTo>
                  <a:lnTo>
                    <a:pt x="1981581" y="1015339"/>
                  </a:lnTo>
                  <a:lnTo>
                    <a:pt x="1875586" y="1104531"/>
                  </a:lnTo>
                  <a:lnTo>
                    <a:pt x="1638401" y="1293749"/>
                  </a:lnTo>
                  <a:lnTo>
                    <a:pt x="1446441" y="1442897"/>
                  </a:lnTo>
                  <a:lnTo>
                    <a:pt x="1447266" y="1451089"/>
                  </a:lnTo>
                  <a:lnTo>
                    <a:pt x="1449717" y="1458569"/>
                  </a:lnTo>
                  <a:lnTo>
                    <a:pt x="1453756" y="1465402"/>
                  </a:lnTo>
                  <a:lnTo>
                    <a:pt x="1459331" y="1471637"/>
                  </a:lnTo>
                  <a:lnTo>
                    <a:pt x="1603019" y="1391881"/>
                  </a:lnTo>
                  <a:lnTo>
                    <a:pt x="1731492" y="1316786"/>
                  </a:lnTo>
                  <a:lnTo>
                    <a:pt x="1857692" y="1238719"/>
                  </a:lnTo>
                  <a:lnTo>
                    <a:pt x="1937804" y="1186434"/>
                  </a:lnTo>
                  <a:lnTo>
                    <a:pt x="2011426" y="1135684"/>
                  </a:lnTo>
                  <a:lnTo>
                    <a:pt x="2093061" y="1076528"/>
                  </a:lnTo>
                  <a:lnTo>
                    <a:pt x="2168791" y="1018235"/>
                  </a:lnTo>
                  <a:lnTo>
                    <a:pt x="2204377" y="989520"/>
                  </a:lnTo>
                  <a:lnTo>
                    <a:pt x="2232558" y="954265"/>
                  </a:lnTo>
                  <a:lnTo>
                    <a:pt x="2270506" y="865543"/>
                  </a:lnTo>
                  <a:lnTo>
                    <a:pt x="2275433" y="857034"/>
                  </a:lnTo>
                  <a:lnTo>
                    <a:pt x="2280183" y="851966"/>
                  </a:lnTo>
                  <a:lnTo>
                    <a:pt x="2284742" y="850277"/>
                  </a:lnTo>
                  <a:lnTo>
                    <a:pt x="2490597" y="850277"/>
                  </a:lnTo>
                  <a:lnTo>
                    <a:pt x="2517457" y="848893"/>
                  </a:lnTo>
                  <a:lnTo>
                    <a:pt x="2560205" y="837742"/>
                  </a:lnTo>
                  <a:lnTo>
                    <a:pt x="2599283" y="796391"/>
                  </a:lnTo>
                  <a:lnTo>
                    <a:pt x="2614104" y="746226"/>
                  </a:lnTo>
                  <a:lnTo>
                    <a:pt x="2621115" y="674446"/>
                  </a:lnTo>
                  <a:lnTo>
                    <a:pt x="2622550" y="629234"/>
                  </a:lnTo>
                  <a:close/>
                </a:path>
                <a:path w="3808095" h="1471929">
                  <a:moveTo>
                    <a:pt x="2936036" y="37655"/>
                  </a:moveTo>
                  <a:lnTo>
                    <a:pt x="2928099" y="27254"/>
                  </a:lnTo>
                  <a:lnTo>
                    <a:pt x="2922143" y="21805"/>
                  </a:lnTo>
                  <a:lnTo>
                    <a:pt x="2918676" y="21805"/>
                  </a:lnTo>
                  <a:lnTo>
                    <a:pt x="2875521" y="28740"/>
                  </a:lnTo>
                  <a:lnTo>
                    <a:pt x="2833522" y="46786"/>
                  </a:lnTo>
                  <a:lnTo>
                    <a:pt x="2817977" y="55994"/>
                  </a:lnTo>
                  <a:lnTo>
                    <a:pt x="2828328" y="158559"/>
                  </a:lnTo>
                  <a:lnTo>
                    <a:pt x="2836824" y="280454"/>
                  </a:lnTo>
                  <a:lnTo>
                    <a:pt x="2844914" y="467753"/>
                  </a:lnTo>
                  <a:lnTo>
                    <a:pt x="2849867" y="709764"/>
                  </a:lnTo>
                  <a:lnTo>
                    <a:pt x="2849727" y="906767"/>
                  </a:lnTo>
                  <a:lnTo>
                    <a:pt x="2870428" y="906703"/>
                  </a:lnTo>
                  <a:lnTo>
                    <a:pt x="2917304" y="896239"/>
                  </a:lnTo>
                  <a:lnTo>
                    <a:pt x="2931566" y="885456"/>
                  </a:lnTo>
                  <a:lnTo>
                    <a:pt x="2936036" y="37655"/>
                  </a:lnTo>
                  <a:close/>
                </a:path>
                <a:path w="3808095" h="1471929">
                  <a:moveTo>
                    <a:pt x="3807574" y="1307134"/>
                  </a:moveTo>
                  <a:lnTo>
                    <a:pt x="3806761" y="1292758"/>
                  </a:lnTo>
                  <a:lnTo>
                    <a:pt x="3804094" y="1275422"/>
                  </a:lnTo>
                  <a:lnTo>
                    <a:pt x="3801618" y="1263535"/>
                  </a:lnTo>
                  <a:lnTo>
                    <a:pt x="3796652" y="1257084"/>
                  </a:lnTo>
                  <a:lnTo>
                    <a:pt x="3790200" y="1257084"/>
                  </a:lnTo>
                  <a:lnTo>
                    <a:pt x="3540201" y="1257084"/>
                  </a:lnTo>
                  <a:lnTo>
                    <a:pt x="3540950" y="1271460"/>
                  </a:lnTo>
                  <a:lnTo>
                    <a:pt x="3545167" y="1301191"/>
                  </a:lnTo>
                  <a:lnTo>
                    <a:pt x="3549624" y="1307134"/>
                  </a:lnTo>
                  <a:lnTo>
                    <a:pt x="3807574" y="130713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89753" y="4893290"/>
              <a:ext cx="184401" cy="19293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8480138" y="4682780"/>
              <a:ext cx="267335" cy="50165"/>
            </a:xfrm>
            <a:custGeom>
              <a:avLst/>
              <a:gdLst/>
              <a:ahLst/>
              <a:cxnLst/>
              <a:rect l="l" t="t" r="r" b="b"/>
              <a:pathLst>
                <a:path w="267334" h="50164">
                  <a:moveTo>
                    <a:pt x="266867" y="50045"/>
                  </a:moveTo>
                  <a:lnTo>
                    <a:pt x="15376" y="50045"/>
                  </a:lnTo>
                  <a:lnTo>
                    <a:pt x="8928" y="50045"/>
                  </a:lnTo>
                  <a:lnTo>
                    <a:pt x="4464" y="43604"/>
                  </a:lnTo>
                  <a:lnTo>
                    <a:pt x="743" y="14369"/>
                  </a:lnTo>
                  <a:lnTo>
                    <a:pt x="0" y="0"/>
                  </a:lnTo>
                  <a:lnTo>
                    <a:pt x="256450" y="0"/>
                  </a:lnTo>
                  <a:lnTo>
                    <a:pt x="260914" y="5946"/>
                  </a:lnTo>
                  <a:lnTo>
                    <a:pt x="263395" y="18333"/>
                  </a:lnTo>
                  <a:lnTo>
                    <a:pt x="266061" y="35676"/>
                  </a:lnTo>
                  <a:lnTo>
                    <a:pt x="266867" y="5004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182029" y="4644626"/>
              <a:ext cx="202382" cy="20018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181012" y="4260620"/>
              <a:ext cx="5758815" cy="1764030"/>
            </a:xfrm>
            <a:custGeom>
              <a:avLst/>
              <a:gdLst/>
              <a:ahLst/>
              <a:cxnLst/>
              <a:rect l="l" t="t" r="r" b="b"/>
              <a:pathLst>
                <a:path w="5758815" h="1764029">
                  <a:moveTo>
                    <a:pt x="2545664" y="1115771"/>
                  </a:moveTo>
                  <a:lnTo>
                    <a:pt x="2538717" y="1067511"/>
                  </a:lnTo>
                  <a:lnTo>
                    <a:pt x="2524899" y="1025601"/>
                  </a:lnTo>
                  <a:lnTo>
                    <a:pt x="2518867" y="1012901"/>
                  </a:lnTo>
                  <a:lnTo>
                    <a:pt x="2497544" y="1012901"/>
                  </a:lnTo>
                  <a:lnTo>
                    <a:pt x="2490597" y="1011631"/>
                  </a:lnTo>
                  <a:lnTo>
                    <a:pt x="2476716" y="1005281"/>
                  </a:lnTo>
                  <a:lnTo>
                    <a:pt x="2472245" y="1000201"/>
                  </a:lnTo>
                  <a:lnTo>
                    <a:pt x="2469769" y="990041"/>
                  </a:lnTo>
                  <a:lnTo>
                    <a:pt x="2456548" y="931621"/>
                  </a:lnTo>
                  <a:lnTo>
                    <a:pt x="2444407" y="880821"/>
                  </a:lnTo>
                  <a:lnTo>
                    <a:pt x="2433282" y="836371"/>
                  </a:lnTo>
                  <a:lnTo>
                    <a:pt x="2423134" y="798271"/>
                  </a:lnTo>
                  <a:lnTo>
                    <a:pt x="2404541" y="739851"/>
                  </a:lnTo>
                  <a:lnTo>
                    <a:pt x="2387422" y="700481"/>
                  </a:lnTo>
                  <a:lnTo>
                    <a:pt x="2359736" y="673811"/>
                  </a:lnTo>
                  <a:lnTo>
                    <a:pt x="2349233" y="671271"/>
                  </a:lnTo>
                  <a:lnTo>
                    <a:pt x="2326716" y="672541"/>
                  </a:lnTo>
                  <a:lnTo>
                    <a:pt x="2302357" y="675081"/>
                  </a:lnTo>
                  <a:lnTo>
                    <a:pt x="2276119" y="678891"/>
                  </a:lnTo>
                  <a:lnTo>
                    <a:pt x="2248039" y="685241"/>
                  </a:lnTo>
                  <a:lnTo>
                    <a:pt x="2217991" y="691591"/>
                  </a:lnTo>
                  <a:lnTo>
                    <a:pt x="2151570" y="704291"/>
                  </a:lnTo>
                  <a:lnTo>
                    <a:pt x="2076500" y="716991"/>
                  </a:lnTo>
                  <a:lnTo>
                    <a:pt x="2035111" y="720801"/>
                  </a:lnTo>
                  <a:lnTo>
                    <a:pt x="1990940" y="723341"/>
                  </a:lnTo>
                  <a:lnTo>
                    <a:pt x="1943963" y="724611"/>
                  </a:lnTo>
                  <a:lnTo>
                    <a:pt x="1919782" y="724611"/>
                  </a:lnTo>
                  <a:lnTo>
                    <a:pt x="1842274" y="720801"/>
                  </a:lnTo>
                  <a:lnTo>
                    <a:pt x="1842833" y="732231"/>
                  </a:lnTo>
                  <a:lnTo>
                    <a:pt x="1850707" y="777951"/>
                  </a:lnTo>
                  <a:lnTo>
                    <a:pt x="1871218" y="824941"/>
                  </a:lnTo>
                  <a:lnTo>
                    <a:pt x="1907501" y="857961"/>
                  </a:lnTo>
                  <a:lnTo>
                    <a:pt x="1940991" y="864311"/>
                  </a:lnTo>
                  <a:lnTo>
                    <a:pt x="1969630" y="863041"/>
                  </a:lnTo>
                  <a:lnTo>
                    <a:pt x="1999767" y="860501"/>
                  </a:lnTo>
                  <a:lnTo>
                    <a:pt x="2031390" y="855421"/>
                  </a:lnTo>
                  <a:lnTo>
                    <a:pt x="2198928" y="817321"/>
                  </a:lnTo>
                  <a:lnTo>
                    <a:pt x="2231491" y="810971"/>
                  </a:lnTo>
                  <a:lnTo>
                    <a:pt x="2262301" y="805891"/>
                  </a:lnTo>
                  <a:lnTo>
                    <a:pt x="2291423" y="803351"/>
                  </a:lnTo>
                  <a:lnTo>
                    <a:pt x="2318969" y="802081"/>
                  </a:lnTo>
                  <a:lnTo>
                    <a:pt x="2325179" y="803351"/>
                  </a:lnTo>
                  <a:lnTo>
                    <a:pt x="2351278" y="842721"/>
                  </a:lnTo>
                  <a:lnTo>
                    <a:pt x="2363254" y="882091"/>
                  </a:lnTo>
                  <a:lnTo>
                    <a:pt x="2372042" y="924001"/>
                  </a:lnTo>
                  <a:lnTo>
                    <a:pt x="2376386" y="964641"/>
                  </a:lnTo>
                  <a:lnTo>
                    <a:pt x="2376284" y="976071"/>
                  </a:lnTo>
                  <a:lnTo>
                    <a:pt x="2361133" y="1012901"/>
                  </a:lnTo>
                  <a:lnTo>
                    <a:pt x="1679270" y="1012901"/>
                  </a:lnTo>
                  <a:lnTo>
                    <a:pt x="1638985" y="993851"/>
                  </a:lnTo>
                  <a:lnTo>
                    <a:pt x="1626501" y="954481"/>
                  </a:lnTo>
                  <a:lnTo>
                    <a:pt x="1623339" y="913841"/>
                  </a:lnTo>
                  <a:lnTo>
                    <a:pt x="1622069" y="860501"/>
                  </a:lnTo>
                  <a:lnTo>
                    <a:pt x="1621942" y="855421"/>
                  </a:lnTo>
                  <a:lnTo>
                    <a:pt x="1620354" y="812241"/>
                  </a:lnTo>
                  <a:lnTo>
                    <a:pt x="1615274" y="771601"/>
                  </a:lnTo>
                  <a:lnTo>
                    <a:pt x="1606765" y="734771"/>
                  </a:lnTo>
                  <a:lnTo>
                    <a:pt x="1605800" y="732231"/>
                  </a:lnTo>
                  <a:lnTo>
                    <a:pt x="1594751" y="703021"/>
                  </a:lnTo>
                  <a:lnTo>
                    <a:pt x="1580134" y="675081"/>
                  </a:lnTo>
                  <a:lnTo>
                    <a:pt x="1563751" y="650951"/>
                  </a:lnTo>
                  <a:lnTo>
                    <a:pt x="1545513" y="630631"/>
                  </a:lnTo>
                  <a:lnTo>
                    <a:pt x="1536230" y="623049"/>
                  </a:lnTo>
                  <a:lnTo>
                    <a:pt x="1536230" y="880821"/>
                  </a:lnTo>
                  <a:lnTo>
                    <a:pt x="1535468" y="906221"/>
                  </a:lnTo>
                  <a:lnTo>
                    <a:pt x="1531340" y="949401"/>
                  </a:lnTo>
                  <a:lnTo>
                    <a:pt x="1515821" y="988771"/>
                  </a:lnTo>
                  <a:lnTo>
                    <a:pt x="1482661" y="1007821"/>
                  </a:lnTo>
                  <a:lnTo>
                    <a:pt x="1425117" y="1014171"/>
                  </a:lnTo>
                  <a:lnTo>
                    <a:pt x="1411211" y="1012901"/>
                  </a:lnTo>
                  <a:lnTo>
                    <a:pt x="1356055" y="997661"/>
                  </a:lnTo>
                  <a:lnTo>
                    <a:pt x="1333004" y="965911"/>
                  </a:lnTo>
                  <a:lnTo>
                    <a:pt x="1321841" y="910031"/>
                  </a:lnTo>
                  <a:lnTo>
                    <a:pt x="1320444" y="871931"/>
                  </a:lnTo>
                  <a:lnTo>
                    <a:pt x="1322590" y="837641"/>
                  </a:lnTo>
                  <a:lnTo>
                    <a:pt x="1339913" y="783031"/>
                  </a:lnTo>
                  <a:lnTo>
                    <a:pt x="1372666" y="751281"/>
                  </a:lnTo>
                  <a:lnTo>
                    <a:pt x="1410068" y="734771"/>
                  </a:lnTo>
                  <a:lnTo>
                    <a:pt x="1430070" y="732231"/>
                  </a:lnTo>
                  <a:lnTo>
                    <a:pt x="1450911" y="734771"/>
                  </a:lnTo>
                  <a:lnTo>
                    <a:pt x="1488109" y="753821"/>
                  </a:lnTo>
                  <a:lnTo>
                    <a:pt x="1518437" y="790651"/>
                  </a:lnTo>
                  <a:lnTo>
                    <a:pt x="1534261" y="845261"/>
                  </a:lnTo>
                  <a:lnTo>
                    <a:pt x="1536230" y="880821"/>
                  </a:lnTo>
                  <a:lnTo>
                    <a:pt x="1536230" y="623049"/>
                  </a:lnTo>
                  <a:lnTo>
                    <a:pt x="1503730" y="601421"/>
                  </a:lnTo>
                  <a:lnTo>
                    <a:pt x="1458137" y="587451"/>
                  </a:lnTo>
                  <a:lnTo>
                    <a:pt x="1434045" y="586181"/>
                  </a:lnTo>
                  <a:lnTo>
                    <a:pt x="1410411" y="587451"/>
                  </a:lnTo>
                  <a:lnTo>
                    <a:pt x="1364081" y="602691"/>
                  </a:lnTo>
                  <a:lnTo>
                    <a:pt x="1319606" y="631901"/>
                  </a:lnTo>
                  <a:lnTo>
                    <a:pt x="1282407" y="677621"/>
                  </a:lnTo>
                  <a:lnTo>
                    <a:pt x="1253934" y="738581"/>
                  </a:lnTo>
                  <a:lnTo>
                    <a:pt x="1244803" y="776681"/>
                  </a:lnTo>
                  <a:lnTo>
                    <a:pt x="1239393" y="819861"/>
                  </a:lnTo>
                  <a:lnTo>
                    <a:pt x="1237602" y="868121"/>
                  </a:lnTo>
                  <a:lnTo>
                    <a:pt x="1237335" y="896061"/>
                  </a:lnTo>
                  <a:lnTo>
                    <a:pt x="1236497" y="921461"/>
                  </a:lnTo>
                  <a:lnTo>
                    <a:pt x="1233144" y="960831"/>
                  </a:lnTo>
                  <a:lnTo>
                    <a:pt x="1213802" y="1002741"/>
                  </a:lnTo>
                  <a:lnTo>
                    <a:pt x="1165682" y="1012901"/>
                  </a:lnTo>
                  <a:lnTo>
                    <a:pt x="1059040" y="1012901"/>
                  </a:lnTo>
                  <a:lnTo>
                    <a:pt x="1043724" y="968451"/>
                  </a:lnTo>
                  <a:lnTo>
                    <a:pt x="1034796" y="930351"/>
                  </a:lnTo>
                  <a:lnTo>
                    <a:pt x="1029766" y="907491"/>
                  </a:lnTo>
                  <a:lnTo>
                    <a:pt x="1023708" y="884631"/>
                  </a:lnTo>
                  <a:lnTo>
                    <a:pt x="1008430" y="837641"/>
                  </a:lnTo>
                  <a:lnTo>
                    <a:pt x="992200" y="797001"/>
                  </a:lnTo>
                  <a:lnTo>
                    <a:pt x="976693" y="779221"/>
                  </a:lnTo>
                  <a:lnTo>
                    <a:pt x="968756" y="779221"/>
                  </a:lnTo>
                  <a:lnTo>
                    <a:pt x="926592" y="804621"/>
                  </a:lnTo>
                  <a:lnTo>
                    <a:pt x="912075" y="816051"/>
                  </a:lnTo>
                  <a:lnTo>
                    <a:pt x="898258" y="826211"/>
                  </a:lnTo>
                  <a:lnTo>
                    <a:pt x="885088" y="835101"/>
                  </a:lnTo>
                  <a:lnTo>
                    <a:pt x="872528" y="843991"/>
                  </a:lnTo>
                  <a:lnTo>
                    <a:pt x="883412" y="859231"/>
                  </a:lnTo>
                  <a:lnTo>
                    <a:pt x="894473" y="877011"/>
                  </a:lnTo>
                  <a:lnTo>
                    <a:pt x="905725" y="893521"/>
                  </a:lnTo>
                  <a:lnTo>
                    <a:pt x="917168" y="912571"/>
                  </a:lnTo>
                  <a:lnTo>
                    <a:pt x="928243" y="930351"/>
                  </a:lnTo>
                  <a:lnTo>
                    <a:pt x="947788" y="964641"/>
                  </a:lnTo>
                  <a:lnTo>
                    <a:pt x="968629" y="1010361"/>
                  </a:lnTo>
                  <a:lnTo>
                    <a:pt x="972731" y="1031951"/>
                  </a:lnTo>
                  <a:lnTo>
                    <a:pt x="970762" y="1040841"/>
                  </a:lnTo>
                  <a:lnTo>
                    <a:pt x="940981" y="1081481"/>
                  </a:lnTo>
                  <a:lnTo>
                    <a:pt x="902843" y="1118311"/>
                  </a:lnTo>
                  <a:lnTo>
                    <a:pt x="851700" y="1160221"/>
                  </a:lnTo>
                  <a:lnTo>
                    <a:pt x="789622" y="1202131"/>
                  </a:lnTo>
                  <a:lnTo>
                    <a:pt x="755078" y="1222451"/>
                  </a:lnTo>
                  <a:lnTo>
                    <a:pt x="718261" y="1241501"/>
                  </a:lnTo>
                  <a:lnTo>
                    <a:pt x="679475" y="1260551"/>
                  </a:lnTo>
                  <a:lnTo>
                    <a:pt x="639013" y="1278331"/>
                  </a:lnTo>
                  <a:lnTo>
                    <a:pt x="596887" y="1293571"/>
                  </a:lnTo>
                  <a:lnTo>
                    <a:pt x="553085" y="1307541"/>
                  </a:lnTo>
                  <a:lnTo>
                    <a:pt x="508063" y="1318971"/>
                  </a:lnTo>
                  <a:lnTo>
                    <a:pt x="462241" y="1326591"/>
                  </a:lnTo>
                  <a:lnTo>
                    <a:pt x="415594" y="1331671"/>
                  </a:lnTo>
                  <a:lnTo>
                    <a:pt x="368058" y="1332941"/>
                  </a:lnTo>
                  <a:lnTo>
                    <a:pt x="328815" y="1331671"/>
                  </a:lnTo>
                  <a:lnTo>
                    <a:pt x="256108" y="1320241"/>
                  </a:lnTo>
                  <a:lnTo>
                    <a:pt x="192100" y="1294841"/>
                  </a:lnTo>
                  <a:lnTo>
                    <a:pt x="141109" y="1256741"/>
                  </a:lnTo>
                  <a:lnTo>
                    <a:pt x="104267" y="1205941"/>
                  </a:lnTo>
                  <a:lnTo>
                    <a:pt x="85661" y="1139901"/>
                  </a:lnTo>
                  <a:lnTo>
                    <a:pt x="83337" y="1101801"/>
                  </a:lnTo>
                  <a:lnTo>
                    <a:pt x="83896" y="1082751"/>
                  </a:lnTo>
                  <a:lnTo>
                    <a:pt x="88569" y="1043381"/>
                  </a:lnTo>
                  <a:lnTo>
                    <a:pt x="97866" y="1001471"/>
                  </a:lnTo>
                  <a:lnTo>
                    <a:pt x="111798" y="955751"/>
                  </a:lnTo>
                  <a:lnTo>
                    <a:pt x="120535" y="932891"/>
                  </a:lnTo>
                  <a:lnTo>
                    <a:pt x="119545" y="926541"/>
                  </a:lnTo>
                  <a:lnTo>
                    <a:pt x="116078" y="922731"/>
                  </a:lnTo>
                  <a:lnTo>
                    <a:pt x="103174" y="918921"/>
                  </a:lnTo>
                  <a:lnTo>
                    <a:pt x="90284" y="916381"/>
                  </a:lnTo>
                  <a:lnTo>
                    <a:pt x="69342" y="951941"/>
                  </a:lnTo>
                  <a:lnTo>
                    <a:pt x="51155" y="986231"/>
                  </a:lnTo>
                  <a:lnTo>
                    <a:pt x="22821" y="1054811"/>
                  </a:lnTo>
                  <a:lnTo>
                    <a:pt x="5638" y="1124661"/>
                  </a:lnTo>
                  <a:lnTo>
                    <a:pt x="1397" y="1162761"/>
                  </a:lnTo>
                  <a:lnTo>
                    <a:pt x="0" y="1202131"/>
                  </a:lnTo>
                  <a:lnTo>
                    <a:pt x="2705" y="1245311"/>
                  </a:lnTo>
                  <a:lnTo>
                    <a:pt x="10845" y="1284681"/>
                  </a:lnTo>
                  <a:lnTo>
                    <a:pt x="43649" y="1351991"/>
                  </a:lnTo>
                  <a:lnTo>
                    <a:pt x="95110" y="1406601"/>
                  </a:lnTo>
                  <a:lnTo>
                    <a:pt x="126657" y="1428191"/>
                  </a:lnTo>
                  <a:lnTo>
                    <a:pt x="162204" y="1445971"/>
                  </a:lnTo>
                  <a:lnTo>
                    <a:pt x="200520" y="1459941"/>
                  </a:lnTo>
                  <a:lnTo>
                    <a:pt x="241071" y="1468831"/>
                  </a:lnTo>
                  <a:lnTo>
                    <a:pt x="283857" y="1475181"/>
                  </a:lnTo>
                  <a:lnTo>
                    <a:pt x="328866" y="1477721"/>
                  </a:lnTo>
                  <a:lnTo>
                    <a:pt x="377621" y="1476451"/>
                  </a:lnTo>
                  <a:lnTo>
                    <a:pt x="425094" y="1472641"/>
                  </a:lnTo>
                  <a:lnTo>
                    <a:pt x="471297" y="1465021"/>
                  </a:lnTo>
                  <a:lnTo>
                    <a:pt x="516267" y="1456131"/>
                  </a:lnTo>
                  <a:lnTo>
                    <a:pt x="560019" y="1443431"/>
                  </a:lnTo>
                  <a:lnTo>
                    <a:pt x="612673" y="1425651"/>
                  </a:lnTo>
                  <a:lnTo>
                    <a:pt x="662762" y="1405331"/>
                  </a:lnTo>
                  <a:lnTo>
                    <a:pt x="710349" y="1383741"/>
                  </a:lnTo>
                  <a:lnTo>
                    <a:pt x="755459" y="1359611"/>
                  </a:lnTo>
                  <a:lnTo>
                    <a:pt x="797890" y="1334211"/>
                  </a:lnTo>
                  <a:lnTo>
                    <a:pt x="837438" y="1310081"/>
                  </a:lnTo>
                  <a:lnTo>
                    <a:pt x="874191" y="1284681"/>
                  </a:lnTo>
                  <a:lnTo>
                    <a:pt x="908240" y="1260551"/>
                  </a:lnTo>
                  <a:lnTo>
                    <a:pt x="966711" y="1214831"/>
                  </a:lnTo>
                  <a:lnTo>
                    <a:pt x="1011415" y="1176731"/>
                  </a:lnTo>
                  <a:lnTo>
                    <a:pt x="1028534" y="1161491"/>
                  </a:lnTo>
                  <a:lnTo>
                    <a:pt x="1041984" y="1151331"/>
                  </a:lnTo>
                  <a:lnTo>
                    <a:pt x="1051801" y="1144981"/>
                  </a:lnTo>
                  <a:lnTo>
                    <a:pt x="1058049" y="1142441"/>
                  </a:lnTo>
                  <a:lnTo>
                    <a:pt x="2533256" y="1142441"/>
                  </a:lnTo>
                  <a:lnTo>
                    <a:pt x="2537231" y="1141171"/>
                  </a:lnTo>
                  <a:lnTo>
                    <a:pt x="2544165" y="1136091"/>
                  </a:lnTo>
                  <a:lnTo>
                    <a:pt x="2545664" y="1128471"/>
                  </a:lnTo>
                  <a:lnTo>
                    <a:pt x="2545664" y="1115771"/>
                  </a:lnTo>
                  <a:close/>
                </a:path>
                <a:path w="5758815" h="1764029">
                  <a:moveTo>
                    <a:pt x="2938018" y="555459"/>
                  </a:moveTo>
                  <a:lnTo>
                    <a:pt x="2937472" y="530352"/>
                  </a:lnTo>
                  <a:lnTo>
                    <a:pt x="2935859" y="505536"/>
                  </a:lnTo>
                  <a:lnTo>
                    <a:pt x="2933204" y="480898"/>
                  </a:lnTo>
                  <a:lnTo>
                    <a:pt x="2929585" y="456349"/>
                  </a:lnTo>
                  <a:lnTo>
                    <a:pt x="2912541" y="457161"/>
                  </a:lnTo>
                  <a:lnTo>
                    <a:pt x="2895866" y="459828"/>
                  </a:lnTo>
                  <a:lnTo>
                    <a:pt x="2884944" y="462305"/>
                  </a:lnTo>
                  <a:lnTo>
                    <a:pt x="2879496" y="465772"/>
                  </a:lnTo>
                  <a:lnTo>
                    <a:pt x="2879496" y="470725"/>
                  </a:lnTo>
                  <a:lnTo>
                    <a:pt x="2884246" y="483743"/>
                  </a:lnTo>
                  <a:lnTo>
                    <a:pt x="2888107" y="496798"/>
                  </a:lnTo>
                  <a:lnTo>
                    <a:pt x="2891142" y="509955"/>
                  </a:lnTo>
                  <a:lnTo>
                    <a:pt x="2893377" y="523252"/>
                  </a:lnTo>
                  <a:lnTo>
                    <a:pt x="2896044" y="548208"/>
                  </a:lnTo>
                  <a:lnTo>
                    <a:pt x="2896857" y="580224"/>
                  </a:lnTo>
                  <a:lnTo>
                    <a:pt x="2894863" y="586676"/>
                  </a:lnTo>
                  <a:lnTo>
                    <a:pt x="2890901" y="588657"/>
                  </a:lnTo>
                  <a:lnTo>
                    <a:pt x="2886799" y="589953"/>
                  </a:lnTo>
                  <a:lnTo>
                    <a:pt x="2880423" y="590880"/>
                  </a:lnTo>
                  <a:lnTo>
                    <a:pt x="2860637" y="591629"/>
                  </a:lnTo>
                  <a:lnTo>
                    <a:pt x="2846260" y="591629"/>
                  </a:lnTo>
                  <a:lnTo>
                    <a:pt x="2838818" y="587667"/>
                  </a:lnTo>
                  <a:lnTo>
                    <a:pt x="2838132" y="545363"/>
                  </a:lnTo>
                  <a:lnTo>
                    <a:pt x="2836329" y="515315"/>
                  </a:lnTo>
                  <a:lnTo>
                    <a:pt x="2833293" y="487197"/>
                  </a:lnTo>
                  <a:lnTo>
                    <a:pt x="2828404" y="456844"/>
                  </a:lnTo>
                  <a:lnTo>
                    <a:pt x="2813202" y="457657"/>
                  </a:lnTo>
                  <a:lnTo>
                    <a:pt x="2796159" y="460324"/>
                  </a:lnTo>
                  <a:lnTo>
                    <a:pt x="2784246" y="462800"/>
                  </a:lnTo>
                  <a:lnTo>
                    <a:pt x="2778302" y="466267"/>
                  </a:lnTo>
                  <a:lnTo>
                    <a:pt x="2778302" y="471220"/>
                  </a:lnTo>
                  <a:lnTo>
                    <a:pt x="2783408" y="483476"/>
                  </a:lnTo>
                  <a:lnTo>
                    <a:pt x="2787535" y="495681"/>
                  </a:lnTo>
                  <a:lnTo>
                    <a:pt x="2790647" y="507796"/>
                  </a:lnTo>
                  <a:lnTo>
                    <a:pt x="2792679" y="519772"/>
                  </a:lnTo>
                  <a:lnTo>
                    <a:pt x="2794914" y="544614"/>
                  </a:lnTo>
                  <a:lnTo>
                    <a:pt x="2795663" y="579234"/>
                  </a:lnTo>
                  <a:lnTo>
                    <a:pt x="2793669" y="585190"/>
                  </a:lnTo>
                  <a:lnTo>
                    <a:pt x="2790202" y="587667"/>
                  </a:lnTo>
                  <a:lnTo>
                    <a:pt x="2786100" y="589254"/>
                  </a:lnTo>
                  <a:lnTo>
                    <a:pt x="2779725" y="590321"/>
                  </a:lnTo>
                  <a:lnTo>
                    <a:pt x="2751518" y="591134"/>
                  </a:lnTo>
                  <a:lnTo>
                    <a:pt x="2745562" y="589648"/>
                  </a:lnTo>
                  <a:lnTo>
                    <a:pt x="2732163" y="513334"/>
                  </a:lnTo>
                  <a:lnTo>
                    <a:pt x="2726093" y="474878"/>
                  </a:lnTo>
                  <a:lnTo>
                    <a:pt x="2722740" y="456844"/>
                  </a:lnTo>
                  <a:lnTo>
                    <a:pt x="2708300" y="457657"/>
                  </a:lnTo>
                  <a:lnTo>
                    <a:pt x="2690495" y="460324"/>
                  </a:lnTo>
                  <a:lnTo>
                    <a:pt x="2677604" y="462800"/>
                  </a:lnTo>
                  <a:lnTo>
                    <a:pt x="2671153" y="466267"/>
                  </a:lnTo>
                  <a:lnTo>
                    <a:pt x="2671153" y="471220"/>
                  </a:lnTo>
                  <a:lnTo>
                    <a:pt x="2677020" y="491388"/>
                  </a:lnTo>
                  <a:lnTo>
                    <a:pt x="2681948" y="510298"/>
                  </a:lnTo>
                  <a:lnTo>
                    <a:pt x="2685948" y="528015"/>
                  </a:lnTo>
                  <a:lnTo>
                    <a:pt x="2689009" y="544550"/>
                  </a:lnTo>
                  <a:lnTo>
                    <a:pt x="2693111" y="580174"/>
                  </a:lnTo>
                  <a:lnTo>
                    <a:pt x="2696451" y="625817"/>
                  </a:lnTo>
                  <a:lnTo>
                    <a:pt x="2697442" y="631266"/>
                  </a:lnTo>
                  <a:lnTo>
                    <a:pt x="2699931" y="635723"/>
                  </a:lnTo>
                  <a:lnTo>
                    <a:pt x="2707868" y="640676"/>
                  </a:lnTo>
                  <a:lnTo>
                    <a:pt x="2715793" y="641667"/>
                  </a:lnTo>
                  <a:lnTo>
                    <a:pt x="2930588" y="641667"/>
                  </a:lnTo>
                  <a:lnTo>
                    <a:pt x="2936557" y="587781"/>
                  </a:lnTo>
                  <a:lnTo>
                    <a:pt x="2937840" y="566229"/>
                  </a:lnTo>
                  <a:lnTo>
                    <a:pt x="2938018" y="555459"/>
                  </a:lnTo>
                  <a:close/>
                </a:path>
                <a:path w="5758815" h="1764029">
                  <a:moveTo>
                    <a:pt x="2939021" y="381533"/>
                  </a:moveTo>
                  <a:lnTo>
                    <a:pt x="2937967" y="367169"/>
                  </a:lnTo>
                  <a:lnTo>
                    <a:pt x="2932569" y="337439"/>
                  </a:lnTo>
                  <a:lnTo>
                    <a:pt x="2928099" y="330987"/>
                  </a:lnTo>
                  <a:lnTo>
                    <a:pt x="2671648" y="330987"/>
                  </a:lnTo>
                  <a:lnTo>
                    <a:pt x="2672397" y="345363"/>
                  </a:lnTo>
                  <a:lnTo>
                    <a:pt x="2676614" y="375589"/>
                  </a:lnTo>
                  <a:lnTo>
                    <a:pt x="2681071" y="381533"/>
                  </a:lnTo>
                  <a:lnTo>
                    <a:pt x="2687523" y="381533"/>
                  </a:lnTo>
                  <a:lnTo>
                    <a:pt x="2939021" y="381533"/>
                  </a:lnTo>
                  <a:close/>
                </a:path>
                <a:path w="5758815" h="1764029">
                  <a:moveTo>
                    <a:pt x="3326434" y="921575"/>
                  </a:moveTo>
                  <a:lnTo>
                    <a:pt x="3324695" y="770953"/>
                  </a:lnTo>
                  <a:lnTo>
                    <a:pt x="3306572" y="308203"/>
                  </a:lnTo>
                  <a:lnTo>
                    <a:pt x="3298647" y="297789"/>
                  </a:lnTo>
                  <a:lnTo>
                    <a:pt x="3293186" y="292341"/>
                  </a:lnTo>
                  <a:lnTo>
                    <a:pt x="3279940" y="293370"/>
                  </a:lnTo>
                  <a:lnTo>
                    <a:pt x="3217481" y="317144"/>
                  </a:lnTo>
                  <a:lnTo>
                    <a:pt x="3183394" y="335521"/>
                  </a:lnTo>
                  <a:lnTo>
                    <a:pt x="3167189" y="345363"/>
                  </a:lnTo>
                  <a:lnTo>
                    <a:pt x="3182378" y="418388"/>
                  </a:lnTo>
                  <a:lnTo>
                    <a:pt x="3209353" y="577380"/>
                  </a:lnTo>
                  <a:lnTo>
                    <a:pt x="3225762" y="695680"/>
                  </a:lnTo>
                  <a:lnTo>
                    <a:pt x="3234093" y="768515"/>
                  </a:lnTo>
                  <a:lnTo>
                    <a:pt x="3241598" y="863968"/>
                  </a:lnTo>
                  <a:lnTo>
                    <a:pt x="3243084" y="913701"/>
                  </a:lnTo>
                  <a:lnTo>
                    <a:pt x="3242614" y="935812"/>
                  </a:lnTo>
                  <a:lnTo>
                    <a:pt x="3235147" y="982078"/>
                  </a:lnTo>
                  <a:lnTo>
                    <a:pt x="3201593" y="1010945"/>
                  </a:lnTo>
                  <a:lnTo>
                    <a:pt x="3019869" y="1014285"/>
                  </a:lnTo>
                  <a:lnTo>
                    <a:pt x="3007487" y="1013625"/>
                  </a:lnTo>
                  <a:lnTo>
                    <a:pt x="2978962" y="967219"/>
                  </a:lnTo>
                  <a:lnTo>
                    <a:pt x="2965805" y="860183"/>
                  </a:lnTo>
                  <a:lnTo>
                    <a:pt x="2952686" y="779145"/>
                  </a:lnTo>
                  <a:lnTo>
                    <a:pt x="2946958" y="748703"/>
                  </a:lnTo>
                  <a:lnTo>
                    <a:pt x="2944965" y="743750"/>
                  </a:lnTo>
                  <a:lnTo>
                    <a:pt x="2938018" y="735812"/>
                  </a:lnTo>
                  <a:lnTo>
                    <a:pt x="2932074" y="733831"/>
                  </a:lnTo>
                  <a:lnTo>
                    <a:pt x="2923641" y="733831"/>
                  </a:lnTo>
                  <a:lnTo>
                    <a:pt x="2872371" y="762711"/>
                  </a:lnTo>
                  <a:lnTo>
                    <a:pt x="2825915" y="793788"/>
                  </a:lnTo>
                  <a:lnTo>
                    <a:pt x="2836710" y="818235"/>
                  </a:lnTo>
                  <a:lnTo>
                    <a:pt x="2847492" y="847051"/>
                  </a:lnTo>
                  <a:lnTo>
                    <a:pt x="2869069" y="918159"/>
                  </a:lnTo>
                  <a:lnTo>
                    <a:pt x="2878556" y="958557"/>
                  </a:lnTo>
                  <a:lnTo>
                    <a:pt x="2885376" y="1000163"/>
                  </a:lnTo>
                  <a:lnTo>
                    <a:pt x="2889516" y="1042885"/>
                  </a:lnTo>
                  <a:lnTo>
                    <a:pt x="2890901" y="1086637"/>
                  </a:lnTo>
                  <a:lnTo>
                    <a:pt x="2887929" y="1099261"/>
                  </a:lnTo>
                  <a:lnTo>
                    <a:pt x="2864116" y="1135481"/>
                  </a:lnTo>
                  <a:lnTo>
                    <a:pt x="2817520" y="1185456"/>
                  </a:lnTo>
                  <a:lnTo>
                    <a:pt x="2754274" y="1245654"/>
                  </a:lnTo>
                  <a:lnTo>
                    <a:pt x="2684475" y="1307680"/>
                  </a:lnTo>
                  <a:lnTo>
                    <a:pt x="2578468" y="1396873"/>
                  </a:lnTo>
                  <a:lnTo>
                    <a:pt x="2341295" y="1586090"/>
                  </a:lnTo>
                  <a:lnTo>
                    <a:pt x="2149322" y="1735239"/>
                  </a:lnTo>
                  <a:lnTo>
                    <a:pt x="2150160" y="1743430"/>
                  </a:lnTo>
                  <a:lnTo>
                    <a:pt x="2152612" y="1750910"/>
                  </a:lnTo>
                  <a:lnTo>
                    <a:pt x="2156650" y="1757743"/>
                  </a:lnTo>
                  <a:lnTo>
                    <a:pt x="2162225" y="1763979"/>
                  </a:lnTo>
                  <a:lnTo>
                    <a:pt x="2305913" y="1684223"/>
                  </a:lnTo>
                  <a:lnTo>
                    <a:pt x="2434374" y="1609128"/>
                  </a:lnTo>
                  <a:lnTo>
                    <a:pt x="2560574" y="1531061"/>
                  </a:lnTo>
                  <a:lnTo>
                    <a:pt x="2640698" y="1478775"/>
                  </a:lnTo>
                  <a:lnTo>
                    <a:pt x="2714307" y="1428026"/>
                  </a:lnTo>
                  <a:lnTo>
                    <a:pt x="2795981" y="1368869"/>
                  </a:lnTo>
                  <a:lnTo>
                    <a:pt x="2871927" y="1310576"/>
                  </a:lnTo>
                  <a:lnTo>
                    <a:pt x="2907766" y="1281861"/>
                  </a:lnTo>
                  <a:lnTo>
                    <a:pt x="2935948" y="1246606"/>
                  </a:lnTo>
                  <a:lnTo>
                    <a:pt x="2973895" y="1157884"/>
                  </a:lnTo>
                  <a:lnTo>
                    <a:pt x="2978823" y="1149375"/>
                  </a:lnTo>
                  <a:lnTo>
                    <a:pt x="2983560" y="1144308"/>
                  </a:lnTo>
                  <a:lnTo>
                    <a:pt x="2988119" y="1142619"/>
                  </a:lnTo>
                  <a:lnTo>
                    <a:pt x="3193973" y="1142619"/>
                  </a:lnTo>
                  <a:lnTo>
                    <a:pt x="3220847" y="1141234"/>
                  </a:lnTo>
                  <a:lnTo>
                    <a:pt x="3263798" y="1130084"/>
                  </a:lnTo>
                  <a:lnTo>
                    <a:pt x="3303168" y="1088732"/>
                  </a:lnTo>
                  <a:lnTo>
                    <a:pt x="3317989" y="1038567"/>
                  </a:lnTo>
                  <a:lnTo>
                    <a:pt x="3324999" y="966787"/>
                  </a:lnTo>
                  <a:lnTo>
                    <a:pt x="3326434" y="921575"/>
                  </a:lnTo>
                  <a:close/>
                </a:path>
                <a:path w="5758815" h="1764029">
                  <a:moveTo>
                    <a:pt x="3638423" y="329996"/>
                  </a:moveTo>
                  <a:lnTo>
                    <a:pt x="3630485" y="319595"/>
                  </a:lnTo>
                  <a:lnTo>
                    <a:pt x="3625037" y="314147"/>
                  </a:lnTo>
                  <a:lnTo>
                    <a:pt x="3621062" y="314147"/>
                  </a:lnTo>
                  <a:lnTo>
                    <a:pt x="3577907" y="321081"/>
                  </a:lnTo>
                  <a:lnTo>
                    <a:pt x="3535921" y="339128"/>
                  </a:lnTo>
                  <a:lnTo>
                    <a:pt x="3520363" y="348335"/>
                  </a:lnTo>
                  <a:lnTo>
                    <a:pt x="3525951" y="397205"/>
                  </a:lnTo>
                  <a:lnTo>
                    <a:pt x="3530854" y="450900"/>
                  </a:lnTo>
                  <a:lnTo>
                    <a:pt x="3541077" y="617397"/>
                  </a:lnTo>
                  <a:lnTo>
                    <a:pt x="3549637" y="862660"/>
                  </a:lnTo>
                  <a:lnTo>
                    <a:pt x="3552088" y="1099083"/>
                  </a:lnTo>
                  <a:lnTo>
                    <a:pt x="3551618" y="1199108"/>
                  </a:lnTo>
                  <a:lnTo>
                    <a:pt x="3572332" y="1199045"/>
                  </a:lnTo>
                  <a:lnTo>
                    <a:pt x="3619385" y="1188580"/>
                  </a:lnTo>
                  <a:lnTo>
                    <a:pt x="3633470" y="1177798"/>
                  </a:lnTo>
                  <a:lnTo>
                    <a:pt x="3638423" y="329996"/>
                  </a:lnTo>
                  <a:close/>
                </a:path>
                <a:path w="5758815" h="1764029">
                  <a:moveTo>
                    <a:pt x="4399839" y="1269466"/>
                  </a:moveTo>
                  <a:lnTo>
                    <a:pt x="4399038" y="1255102"/>
                  </a:lnTo>
                  <a:lnTo>
                    <a:pt x="4396371" y="1237754"/>
                  </a:lnTo>
                  <a:lnTo>
                    <a:pt x="4393400" y="1225867"/>
                  </a:lnTo>
                  <a:lnTo>
                    <a:pt x="4388929" y="1219428"/>
                  </a:lnTo>
                  <a:lnTo>
                    <a:pt x="4382478" y="1219428"/>
                  </a:lnTo>
                  <a:lnTo>
                    <a:pt x="4132478" y="1219428"/>
                  </a:lnTo>
                  <a:lnTo>
                    <a:pt x="4133227" y="1233792"/>
                  </a:lnTo>
                  <a:lnTo>
                    <a:pt x="4137444" y="1263523"/>
                  </a:lnTo>
                  <a:lnTo>
                    <a:pt x="4141406" y="1269466"/>
                  </a:lnTo>
                  <a:lnTo>
                    <a:pt x="4399839" y="1269466"/>
                  </a:lnTo>
                  <a:close/>
                </a:path>
                <a:path w="5758815" h="1764029">
                  <a:moveTo>
                    <a:pt x="4641418" y="223964"/>
                  </a:moveTo>
                  <a:lnTo>
                    <a:pt x="4640859" y="198869"/>
                  </a:lnTo>
                  <a:lnTo>
                    <a:pt x="4639246" y="174040"/>
                  </a:lnTo>
                  <a:lnTo>
                    <a:pt x="4636605" y="149402"/>
                  </a:lnTo>
                  <a:lnTo>
                    <a:pt x="4632985" y="124866"/>
                  </a:lnTo>
                  <a:lnTo>
                    <a:pt x="4615929" y="125666"/>
                  </a:lnTo>
                  <a:lnTo>
                    <a:pt x="4599254" y="128333"/>
                  </a:lnTo>
                  <a:lnTo>
                    <a:pt x="4588332" y="130810"/>
                  </a:lnTo>
                  <a:lnTo>
                    <a:pt x="4582884" y="134277"/>
                  </a:lnTo>
                  <a:lnTo>
                    <a:pt x="4582884" y="139230"/>
                  </a:lnTo>
                  <a:lnTo>
                    <a:pt x="4587633" y="152247"/>
                  </a:lnTo>
                  <a:lnTo>
                    <a:pt x="4591494" y="165315"/>
                  </a:lnTo>
                  <a:lnTo>
                    <a:pt x="4594530" y="178460"/>
                  </a:lnTo>
                  <a:lnTo>
                    <a:pt x="4596765" y="191757"/>
                  </a:lnTo>
                  <a:lnTo>
                    <a:pt x="4599432" y="216712"/>
                  </a:lnTo>
                  <a:lnTo>
                    <a:pt x="4600245" y="248742"/>
                  </a:lnTo>
                  <a:lnTo>
                    <a:pt x="4598263" y="255181"/>
                  </a:lnTo>
                  <a:lnTo>
                    <a:pt x="4594288" y="257162"/>
                  </a:lnTo>
                  <a:lnTo>
                    <a:pt x="4590186" y="258470"/>
                  </a:lnTo>
                  <a:lnTo>
                    <a:pt x="4583811" y="259397"/>
                  </a:lnTo>
                  <a:lnTo>
                    <a:pt x="4564037" y="260134"/>
                  </a:lnTo>
                  <a:lnTo>
                    <a:pt x="4549648" y="260134"/>
                  </a:lnTo>
                  <a:lnTo>
                    <a:pt x="4542206" y="256171"/>
                  </a:lnTo>
                  <a:lnTo>
                    <a:pt x="4541520" y="213868"/>
                  </a:lnTo>
                  <a:lnTo>
                    <a:pt x="4539729" y="183832"/>
                  </a:lnTo>
                  <a:lnTo>
                    <a:pt x="4536681" y="155714"/>
                  </a:lnTo>
                  <a:lnTo>
                    <a:pt x="4531792" y="125361"/>
                  </a:lnTo>
                  <a:lnTo>
                    <a:pt x="4516602" y="126161"/>
                  </a:lnTo>
                  <a:lnTo>
                    <a:pt x="4499546" y="128828"/>
                  </a:lnTo>
                  <a:lnTo>
                    <a:pt x="4487646" y="131305"/>
                  </a:lnTo>
                  <a:lnTo>
                    <a:pt x="4481690" y="134772"/>
                  </a:lnTo>
                  <a:lnTo>
                    <a:pt x="4481690" y="139725"/>
                  </a:lnTo>
                  <a:lnTo>
                    <a:pt x="4486795" y="151980"/>
                  </a:lnTo>
                  <a:lnTo>
                    <a:pt x="4490923" y="164198"/>
                  </a:lnTo>
                  <a:lnTo>
                    <a:pt x="4494034" y="176314"/>
                  </a:lnTo>
                  <a:lnTo>
                    <a:pt x="4496079" y="188290"/>
                  </a:lnTo>
                  <a:lnTo>
                    <a:pt x="4498302" y="213131"/>
                  </a:lnTo>
                  <a:lnTo>
                    <a:pt x="4499051" y="247751"/>
                  </a:lnTo>
                  <a:lnTo>
                    <a:pt x="4497070" y="253695"/>
                  </a:lnTo>
                  <a:lnTo>
                    <a:pt x="4493590" y="256171"/>
                  </a:lnTo>
                  <a:lnTo>
                    <a:pt x="4489488" y="257759"/>
                  </a:lnTo>
                  <a:lnTo>
                    <a:pt x="4483112" y="258838"/>
                  </a:lnTo>
                  <a:lnTo>
                    <a:pt x="4454906" y="259638"/>
                  </a:lnTo>
                  <a:lnTo>
                    <a:pt x="4448949" y="258152"/>
                  </a:lnTo>
                  <a:lnTo>
                    <a:pt x="4435551" y="181851"/>
                  </a:lnTo>
                  <a:lnTo>
                    <a:pt x="4429493" y="143383"/>
                  </a:lnTo>
                  <a:lnTo>
                    <a:pt x="4426128" y="125361"/>
                  </a:lnTo>
                  <a:lnTo>
                    <a:pt x="4411688" y="126161"/>
                  </a:lnTo>
                  <a:lnTo>
                    <a:pt x="4393895" y="128828"/>
                  </a:lnTo>
                  <a:lnTo>
                    <a:pt x="4380992" y="131305"/>
                  </a:lnTo>
                  <a:lnTo>
                    <a:pt x="4374540" y="134772"/>
                  </a:lnTo>
                  <a:lnTo>
                    <a:pt x="4374540" y="139725"/>
                  </a:lnTo>
                  <a:lnTo>
                    <a:pt x="4380408" y="159893"/>
                  </a:lnTo>
                  <a:lnTo>
                    <a:pt x="4385335" y="178816"/>
                  </a:lnTo>
                  <a:lnTo>
                    <a:pt x="4389336" y="196519"/>
                  </a:lnTo>
                  <a:lnTo>
                    <a:pt x="4392396" y="213067"/>
                  </a:lnTo>
                  <a:lnTo>
                    <a:pt x="4396498" y="248678"/>
                  </a:lnTo>
                  <a:lnTo>
                    <a:pt x="4399839" y="294322"/>
                  </a:lnTo>
                  <a:lnTo>
                    <a:pt x="4400829" y="299770"/>
                  </a:lnTo>
                  <a:lnTo>
                    <a:pt x="4403318" y="304241"/>
                  </a:lnTo>
                  <a:lnTo>
                    <a:pt x="4411256" y="309194"/>
                  </a:lnTo>
                  <a:lnTo>
                    <a:pt x="4419181" y="310184"/>
                  </a:lnTo>
                  <a:lnTo>
                    <a:pt x="4633976" y="310184"/>
                  </a:lnTo>
                  <a:lnTo>
                    <a:pt x="4639945" y="256298"/>
                  </a:lnTo>
                  <a:lnTo>
                    <a:pt x="4641227" y="234746"/>
                  </a:lnTo>
                  <a:lnTo>
                    <a:pt x="4641418" y="223964"/>
                  </a:lnTo>
                  <a:close/>
                </a:path>
                <a:path w="5758815" h="1764029">
                  <a:moveTo>
                    <a:pt x="4642409" y="50038"/>
                  </a:moveTo>
                  <a:lnTo>
                    <a:pt x="4641354" y="35674"/>
                  </a:lnTo>
                  <a:lnTo>
                    <a:pt x="4636452" y="5943"/>
                  </a:lnTo>
                  <a:lnTo>
                    <a:pt x="4631982" y="0"/>
                  </a:lnTo>
                  <a:lnTo>
                    <a:pt x="4375531" y="0"/>
                  </a:lnTo>
                  <a:lnTo>
                    <a:pt x="4376280" y="14363"/>
                  </a:lnTo>
                  <a:lnTo>
                    <a:pt x="4380001" y="44094"/>
                  </a:lnTo>
                  <a:lnTo>
                    <a:pt x="4384459" y="50038"/>
                  </a:lnTo>
                  <a:lnTo>
                    <a:pt x="4390910" y="50038"/>
                  </a:lnTo>
                  <a:lnTo>
                    <a:pt x="4642409" y="50038"/>
                  </a:lnTo>
                  <a:close/>
                </a:path>
                <a:path w="5758815" h="1764029">
                  <a:moveTo>
                    <a:pt x="4862538" y="884961"/>
                  </a:moveTo>
                  <a:lnTo>
                    <a:pt x="4861966" y="816127"/>
                  </a:lnTo>
                  <a:lnTo>
                    <a:pt x="4861115" y="769505"/>
                  </a:lnTo>
                  <a:lnTo>
                    <a:pt x="4859845" y="720750"/>
                  </a:lnTo>
                  <a:lnTo>
                    <a:pt x="4858220" y="674331"/>
                  </a:lnTo>
                  <a:lnTo>
                    <a:pt x="4856200" y="628789"/>
                  </a:lnTo>
                  <a:lnTo>
                    <a:pt x="4850803" y="522503"/>
                  </a:lnTo>
                  <a:lnTo>
                    <a:pt x="4848047" y="472033"/>
                  </a:lnTo>
                  <a:lnTo>
                    <a:pt x="4845342" y="425132"/>
                  </a:lnTo>
                  <a:lnTo>
                    <a:pt x="4842307" y="376085"/>
                  </a:lnTo>
                  <a:lnTo>
                    <a:pt x="4828908" y="360222"/>
                  </a:lnTo>
                  <a:lnTo>
                    <a:pt x="4824946" y="360222"/>
                  </a:lnTo>
                  <a:lnTo>
                    <a:pt x="4770882" y="376580"/>
                  </a:lnTo>
                  <a:lnTo>
                    <a:pt x="4735601" y="393979"/>
                  </a:lnTo>
                  <a:lnTo>
                    <a:pt x="4702924" y="413245"/>
                  </a:lnTo>
                  <a:lnTo>
                    <a:pt x="4713529" y="454875"/>
                  </a:lnTo>
                  <a:lnTo>
                    <a:pt x="4723752" y="498043"/>
                  </a:lnTo>
                  <a:lnTo>
                    <a:pt x="4733607" y="542785"/>
                  </a:lnTo>
                  <a:lnTo>
                    <a:pt x="4743094" y="589153"/>
                  </a:lnTo>
                  <a:lnTo>
                    <a:pt x="4751946" y="635800"/>
                  </a:lnTo>
                  <a:lnTo>
                    <a:pt x="4759896" y="681380"/>
                  </a:lnTo>
                  <a:lnTo>
                    <a:pt x="4767021" y="725932"/>
                  </a:lnTo>
                  <a:lnTo>
                    <a:pt x="4773358" y="769505"/>
                  </a:lnTo>
                  <a:lnTo>
                    <a:pt x="4778489" y="810856"/>
                  </a:lnTo>
                  <a:lnTo>
                    <a:pt x="4784102" y="883158"/>
                  </a:lnTo>
                  <a:lnTo>
                    <a:pt x="4784699" y="911225"/>
                  </a:lnTo>
                  <a:lnTo>
                    <a:pt x="4784687" y="918159"/>
                  </a:lnTo>
                  <a:lnTo>
                    <a:pt x="4780369" y="970495"/>
                  </a:lnTo>
                  <a:lnTo>
                    <a:pt x="4760163" y="1005217"/>
                  </a:lnTo>
                  <a:lnTo>
                    <a:pt x="4722317" y="1014412"/>
                  </a:lnTo>
                  <a:lnTo>
                    <a:pt x="4709858" y="1014780"/>
                  </a:lnTo>
                  <a:lnTo>
                    <a:pt x="4678121" y="1014780"/>
                  </a:lnTo>
                  <a:lnTo>
                    <a:pt x="4669942" y="1014285"/>
                  </a:lnTo>
                  <a:lnTo>
                    <a:pt x="4667516" y="1014145"/>
                  </a:lnTo>
                  <a:lnTo>
                    <a:pt x="4640973" y="984377"/>
                  </a:lnTo>
                  <a:lnTo>
                    <a:pt x="4637938" y="943432"/>
                  </a:lnTo>
                  <a:lnTo>
                    <a:pt x="4635119" y="782485"/>
                  </a:lnTo>
                  <a:lnTo>
                    <a:pt x="4633607" y="687260"/>
                  </a:lnTo>
                  <a:lnTo>
                    <a:pt x="4632972" y="637705"/>
                  </a:lnTo>
                  <a:lnTo>
                    <a:pt x="4631842" y="582688"/>
                  </a:lnTo>
                  <a:lnTo>
                    <a:pt x="4630445" y="533539"/>
                  </a:lnTo>
                  <a:lnTo>
                    <a:pt x="4628578" y="483590"/>
                  </a:lnTo>
                  <a:lnTo>
                    <a:pt x="4626292" y="435063"/>
                  </a:lnTo>
                  <a:lnTo>
                    <a:pt x="4623549" y="387972"/>
                  </a:lnTo>
                  <a:lnTo>
                    <a:pt x="4610163" y="372122"/>
                  </a:lnTo>
                  <a:lnTo>
                    <a:pt x="4606188" y="372122"/>
                  </a:lnTo>
                  <a:lnTo>
                    <a:pt x="4552124" y="388467"/>
                  </a:lnTo>
                  <a:lnTo>
                    <a:pt x="4516844" y="405879"/>
                  </a:lnTo>
                  <a:lnTo>
                    <a:pt x="4484167" y="425132"/>
                  </a:lnTo>
                  <a:lnTo>
                    <a:pt x="4496447" y="470027"/>
                  </a:lnTo>
                  <a:lnTo>
                    <a:pt x="4507293" y="515569"/>
                  </a:lnTo>
                  <a:lnTo>
                    <a:pt x="4516742" y="561848"/>
                  </a:lnTo>
                  <a:lnTo>
                    <a:pt x="4524845" y="608965"/>
                  </a:lnTo>
                  <a:lnTo>
                    <a:pt x="4531804" y="655701"/>
                  </a:lnTo>
                  <a:lnTo>
                    <a:pt x="4537799" y="701509"/>
                  </a:lnTo>
                  <a:lnTo>
                    <a:pt x="4542764" y="746379"/>
                  </a:lnTo>
                  <a:lnTo>
                    <a:pt x="4546663" y="790321"/>
                  </a:lnTo>
                  <a:lnTo>
                    <a:pt x="4549559" y="832421"/>
                  </a:lnTo>
                  <a:lnTo>
                    <a:pt x="4551565" y="871829"/>
                  </a:lnTo>
                  <a:lnTo>
                    <a:pt x="4552797" y="914692"/>
                  </a:lnTo>
                  <a:lnTo>
                    <a:pt x="4553013" y="933450"/>
                  </a:lnTo>
                  <a:lnTo>
                    <a:pt x="4552924" y="950366"/>
                  </a:lnTo>
                  <a:lnTo>
                    <a:pt x="4547882" y="994918"/>
                  </a:lnTo>
                  <a:lnTo>
                    <a:pt x="4503013" y="1014285"/>
                  </a:lnTo>
                  <a:lnTo>
                    <a:pt x="4488637" y="1014285"/>
                  </a:lnTo>
                  <a:lnTo>
                    <a:pt x="4457382" y="988402"/>
                  </a:lnTo>
                  <a:lnTo>
                    <a:pt x="4446968" y="911225"/>
                  </a:lnTo>
                  <a:lnTo>
                    <a:pt x="4446841" y="856043"/>
                  </a:lnTo>
                  <a:lnTo>
                    <a:pt x="4446511" y="822794"/>
                  </a:lnTo>
                  <a:lnTo>
                    <a:pt x="4446028" y="794283"/>
                  </a:lnTo>
                  <a:lnTo>
                    <a:pt x="4445520" y="756259"/>
                  </a:lnTo>
                  <a:lnTo>
                    <a:pt x="4445114" y="733831"/>
                  </a:lnTo>
                  <a:lnTo>
                    <a:pt x="4443806" y="675779"/>
                  </a:lnTo>
                  <a:lnTo>
                    <a:pt x="4442498" y="633247"/>
                  </a:lnTo>
                  <a:lnTo>
                    <a:pt x="4414672" y="603542"/>
                  </a:lnTo>
                  <a:lnTo>
                    <a:pt x="4380382" y="582688"/>
                  </a:lnTo>
                  <a:lnTo>
                    <a:pt x="4363631" y="577634"/>
                  </a:lnTo>
                  <a:lnTo>
                    <a:pt x="4363631" y="918159"/>
                  </a:lnTo>
                  <a:lnTo>
                    <a:pt x="4363339" y="936307"/>
                  </a:lnTo>
                  <a:lnTo>
                    <a:pt x="4359173" y="977125"/>
                  </a:lnTo>
                  <a:lnTo>
                    <a:pt x="4325480" y="1007529"/>
                  </a:lnTo>
                  <a:lnTo>
                    <a:pt x="4274845" y="1014285"/>
                  </a:lnTo>
                  <a:lnTo>
                    <a:pt x="4255986" y="1014412"/>
                  </a:lnTo>
                  <a:lnTo>
                    <a:pt x="4243171" y="1014704"/>
                  </a:lnTo>
                  <a:lnTo>
                    <a:pt x="4228211" y="1015276"/>
                  </a:lnTo>
                  <a:lnTo>
                    <a:pt x="4211739" y="1015555"/>
                  </a:lnTo>
                  <a:lnTo>
                    <a:pt x="4210926" y="1015568"/>
                  </a:lnTo>
                  <a:lnTo>
                    <a:pt x="4178058" y="1015555"/>
                  </a:lnTo>
                  <a:lnTo>
                    <a:pt x="4128135" y="1014107"/>
                  </a:lnTo>
                  <a:lnTo>
                    <a:pt x="4089666" y="1010145"/>
                  </a:lnTo>
                  <a:lnTo>
                    <a:pt x="4075430" y="1003388"/>
                  </a:lnTo>
                  <a:lnTo>
                    <a:pt x="4076750" y="992530"/>
                  </a:lnTo>
                  <a:lnTo>
                    <a:pt x="4097261" y="950366"/>
                  </a:lnTo>
                  <a:lnTo>
                    <a:pt x="4121569" y="916114"/>
                  </a:lnTo>
                  <a:lnTo>
                    <a:pt x="4151820" y="880008"/>
                  </a:lnTo>
                  <a:lnTo>
                    <a:pt x="4185983" y="843648"/>
                  </a:lnTo>
                  <a:lnTo>
                    <a:pt x="4222762" y="809155"/>
                  </a:lnTo>
                  <a:lnTo>
                    <a:pt x="4259529" y="778738"/>
                  </a:lnTo>
                  <a:lnTo>
                    <a:pt x="4293603" y="754697"/>
                  </a:lnTo>
                  <a:lnTo>
                    <a:pt x="4335119" y="735139"/>
                  </a:lnTo>
                  <a:lnTo>
                    <a:pt x="4345279" y="733831"/>
                  </a:lnTo>
                  <a:lnTo>
                    <a:pt x="4348251" y="733831"/>
                  </a:lnTo>
                  <a:lnTo>
                    <a:pt x="4359364" y="782485"/>
                  </a:lnTo>
                  <a:lnTo>
                    <a:pt x="4361954" y="822071"/>
                  </a:lnTo>
                  <a:lnTo>
                    <a:pt x="4363415" y="879081"/>
                  </a:lnTo>
                  <a:lnTo>
                    <a:pt x="4363631" y="918159"/>
                  </a:lnTo>
                  <a:lnTo>
                    <a:pt x="4363631" y="577634"/>
                  </a:lnTo>
                  <a:lnTo>
                    <a:pt x="4317327" y="594194"/>
                  </a:lnTo>
                  <a:lnTo>
                    <a:pt x="4273601" y="623646"/>
                  </a:lnTo>
                  <a:lnTo>
                    <a:pt x="4223004" y="663575"/>
                  </a:lnTo>
                  <a:lnTo>
                    <a:pt x="4167213" y="712546"/>
                  </a:lnTo>
                  <a:lnTo>
                    <a:pt x="4138993" y="738733"/>
                  </a:lnTo>
                  <a:lnTo>
                    <a:pt x="4110913" y="765886"/>
                  </a:lnTo>
                  <a:lnTo>
                    <a:pt x="4082872" y="794283"/>
                  </a:lnTo>
                  <a:lnTo>
                    <a:pt x="4055808" y="822794"/>
                  </a:lnTo>
                  <a:lnTo>
                    <a:pt x="4006697" y="879081"/>
                  </a:lnTo>
                  <a:lnTo>
                    <a:pt x="3965130" y="933716"/>
                  </a:lnTo>
                  <a:lnTo>
                    <a:pt x="3936123" y="982205"/>
                  </a:lnTo>
                  <a:lnTo>
                    <a:pt x="3925252" y="1015657"/>
                  </a:lnTo>
                  <a:lnTo>
                    <a:pt x="3925379" y="1025131"/>
                  </a:lnTo>
                  <a:lnTo>
                    <a:pt x="3930650" y="1068920"/>
                  </a:lnTo>
                  <a:lnTo>
                    <a:pt x="3940162" y="1111567"/>
                  </a:lnTo>
                  <a:lnTo>
                    <a:pt x="3953903" y="1144104"/>
                  </a:lnTo>
                  <a:lnTo>
                    <a:pt x="4003560" y="1142326"/>
                  </a:lnTo>
                  <a:lnTo>
                    <a:pt x="4054970" y="1141387"/>
                  </a:lnTo>
                  <a:lnTo>
                    <a:pt x="4108069" y="1141183"/>
                  </a:lnTo>
                  <a:lnTo>
                    <a:pt x="4388929" y="1144104"/>
                  </a:lnTo>
                  <a:lnTo>
                    <a:pt x="4730699" y="1144104"/>
                  </a:lnTo>
                  <a:lnTo>
                    <a:pt x="4761382" y="1142809"/>
                  </a:lnTo>
                  <a:lnTo>
                    <a:pt x="4772139" y="1141183"/>
                  </a:lnTo>
                  <a:lnTo>
                    <a:pt x="4787189" y="1138910"/>
                  </a:lnTo>
                  <a:lnTo>
                    <a:pt x="4823955" y="1123302"/>
                  </a:lnTo>
                  <a:lnTo>
                    <a:pt x="4852898" y="1075563"/>
                  </a:lnTo>
                  <a:lnTo>
                    <a:pt x="4859718" y="1025131"/>
                  </a:lnTo>
                  <a:lnTo>
                    <a:pt x="4860214" y="1015657"/>
                  </a:lnTo>
                  <a:lnTo>
                    <a:pt x="4860264" y="1014780"/>
                  </a:lnTo>
                  <a:lnTo>
                    <a:pt x="4861407" y="993038"/>
                  </a:lnTo>
                  <a:lnTo>
                    <a:pt x="4862347" y="956208"/>
                  </a:lnTo>
                  <a:lnTo>
                    <a:pt x="4862436" y="943432"/>
                  </a:lnTo>
                  <a:lnTo>
                    <a:pt x="4862538" y="884961"/>
                  </a:lnTo>
                  <a:close/>
                </a:path>
                <a:path w="5758815" h="1764029">
                  <a:moveTo>
                    <a:pt x="5059070" y="329996"/>
                  </a:moveTo>
                  <a:lnTo>
                    <a:pt x="5051628" y="319595"/>
                  </a:lnTo>
                  <a:lnTo>
                    <a:pt x="5045684" y="314147"/>
                  </a:lnTo>
                  <a:lnTo>
                    <a:pt x="5041709" y="314147"/>
                  </a:lnTo>
                  <a:lnTo>
                    <a:pt x="4998555" y="321081"/>
                  </a:lnTo>
                  <a:lnTo>
                    <a:pt x="4956568" y="339128"/>
                  </a:lnTo>
                  <a:lnTo>
                    <a:pt x="4941011" y="348335"/>
                  </a:lnTo>
                  <a:lnTo>
                    <a:pt x="4949355" y="433578"/>
                  </a:lnTo>
                  <a:lnTo>
                    <a:pt x="4959718" y="583298"/>
                  </a:lnTo>
                  <a:lnTo>
                    <a:pt x="4967160" y="745083"/>
                  </a:lnTo>
                  <a:lnTo>
                    <a:pt x="4971745" y="948347"/>
                  </a:lnTo>
                  <a:lnTo>
                    <a:pt x="4972266" y="1173340"/>
                  </a:lnTo>
                  <a:lnTo>
                    <a:pt x="4992979" y="1173276"/>
                  </a:lnTo>
                  <a:lnTo>
                    <a:pt x="5040033" y="1162812"/>
                  </a:lnTo>
                  <a:lnTo>
                    <a:pt x="5054117" y="1152042"/>
                  </a:lnTo>
                  <a:lnTo>
                    <a:pt x="5059070" y="329996"/>
                  </a:lnTo>
                  <a:close/>
                </a:path>
                <a:path w="5758815" h="1764029">
                  <a:moveTo>
                    <a:pt x="5758485" y="1269466"/>
                  </a:moveTo>
                  <a:lnTo>
                    <a:pt x="5757684" y="1255102"/>
                  </a:lnTo>
                  <a:lnTo>
                    <a:pt x="5755017" y="1237754"/>
                  </a:lnTo>
                  <a:lnTo>
                    <a:pt x="5752528" y="1225867"/>
                  </a:lnTo>
                  <a:lnTo>
                    <a:pt x="5747575" y="1219428"/>
                  </a:lnTo>
                  <a:lnTo>
                    <a:pt x="5741124" y="1219428"/>
                  </a:lnTo>
                  <a:lnTo>
                    <a:pt x="5491124" y="1219428"/>
                  </a:lnTo>
                  <a:lnTo>
                    <a:pt x="5491861" y="1233792"/>
                  </a:lnTo>
                  <a:lnTo>
                    <a:pt x="5496077" y="1263523"/>
                  </a:lnTo>
                  <a:lnTo>
                    <a:pt x="5500052" y="1269466"/>
                  </a:lnTo>
                  <a:lnTo>
                    <a:pt x="5758485" y="126946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480679" y="4697645"/>
              <a:ext cx="202381" cy="20018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2492063" y="4813604"/>
              <a:ext cx="1784350" cy="1148080"/>
            </a:xfrm>
            <a:custGeom>
              <a:avLst/>
              <a:gdLst/>
              <a:ahLst/>
              <a:cxnLst/>
              <a:rect l="l" t="t" r="r" b="b"/>
              <a:pathLst>
                <a:path w="1784350" h="1148079">
                  <a:moveTo>
                    <a:pt x="1763864" y="388620"/>
                  </a:moveTo>
                  <a:lnTo>
                    <a:pt x="1762798" y="344170"/>
                  </a:lnTo>
                  <a:lnTo>
                    <a:pt x="1759445" y="294640"/>
                  </a:lnTo>
                  <a:lnTo>
                    <a:pt x="1752688" y="246380"/>
                  </a:lnTo>
                  <a:lnTo>
                    <a:pt x="1741093" y="200660"/>
                  </a:lnTo>
                  <a:lnTo>
                    <a:pt x="1740103" y="195580"/>
                  </a:lnTo>
                  <a:lnTo>
                    <a:pt x="1738122" y="190500"/>
                  </a:lnTo>
                  <a:lnTo>
                    <a:pt x="1731175" y="182880"/>
                  </a:lnTo>
                  <a:lnTo>
                    <a:pt x="1725218" y="180340"/>
                  </a:lnTo>
                  <a:lnTo>
                    <a:pt x="1716786" y="180340"/>
                  </a:lnTo>
                  <a:lnTo>
                    <a:pt x="1709991" y="184150"/>
                  </a:lnTo>
                  <a:lnTo>
                    <a:pt x="1701419" y="187960"/>
                  </a:lnTo>
                  <a:lnTo>
                    <a:pt x="1690979" y="194310"/>
                  </a:lnTo>
                  <a:lnTo>
                    <a:pt x="1678597" y="200660"/>
                  </a:lnTo>
                  <a:lnTo>
                    <a:pt x="1664830" y="208280"/>
                  </a:lnTo>
                  <a:lnTo>
                    <a:pt x="1650326" y="215900"/>
                  </a:lnTo>
                  <a:lnTo>
                    <a:pt x="1635074" y="224790"/>
                  </a:lnTo>
                  <a:lnTo>
                    <a:pt x="1619072" y="234950"/>
                  </a:lnTo>
                  <a:lnTo>
                    <a:pt x="1625130" y="247650"/>
                  </a:lnTo>
                  <a:lnTo>
                    <a:pt x="1631403" y="262890"/>
                  </a:lnTo>
                  <a:lnTo>
                    <a:pt x="1651749" y="312420"/>
                  </a:lnTo>
                  <a:lnTo>
                    <a:pt x="1670164" y="367030"/>
                  </a:lnTo>
                  <a:lnTo>
                    <a:pt x="1680349" y="416560"/>
                  </a:lnTo>
                  <a:lnTo>
                    <a:pt x="1681073" y="443230"/>
                  </a:lnTo>
                  <a:lnTo>
                    <a:pt x="1679092" y="450850"/>
                  </a:lnTo>
                  <a:lnTo>
                    <a:pt x="1670164" y="458470"/>
                  </a:lnTo>
                  <a:lnTo>
                    <a:pt x="1663217" y="461010"/>
                  </a:lnTo>
                  <a:lnTo>
                    <a:pt x="1429588" y="461010"/>
                  </a:lnTo>
                  <a:lnTo>
                    <a:pt x="1396352" y="441960"/>
                  </a:lnTo>
                  <a:lnTo>
                    <a:pt x="1390942" y="394970"/>
                  </a:lnTo>
                  <a:lnTo>
                    <a:pt x="1390611" y="368300"/>
                  </a:lnTo>
                  <a:lnTo>
                    <a:pt x="1389773" y="344170"/>
                  </a:lnTo>
                  <a:lnTo>
                    <a:pt x="1386433" y="294640"/>
                  </a:lnTo>
                  <a:lnTo>
                    <a:pt x="1379423" y="246380"/>
                  </a:lnTo>
                  <a:lnTo>
                    <a:pt x="1367574" y="200660"/>
                  </a:lnTo>
                  <a:lnTo>
                    <a:pt x="1366583" y="195580"/>
                  </a:lnTo>
                  <a:lnTo>
                    <a:pt x="1364602" y="190500"/>
                  </a:lnTo>
                  <a:lnTo>
                    <a:pt x="1357655" y="182880"/>
                  </a:lnTo>
                  <a:lnTo>
                    <a:pt x="1351711" y="180340"/>
                  </a:lnTo>
                  <a:lnTo>
                    <a:pt x="1343279" y="180340"/>
                  </a:lnTo>
                  <a:lnTo>
                    <a:pt x="1337043" y="184150"/>
                  </a:lnTo>
                  <a:lnTo>
                    <a:pt x="1328762" y="187960"/>
                  </a:lnTo>
                  <a:lnTo>
                    <a:pt x="1292225" y="208280"/>
                  </a:lnTo>
                  <a:lnTo>
                    <a:pt x="1277543" y="215900"/>
                  </a:lnTo>
                  <a:lnTo>
                    <a:pt x="1262126" y="224790"/>
                  </a:lnTo>
                  <a:lnTo>
                    <a:pt x="1246047" y="234950"/>
                  </a:lnTo>
                  <a:lnTo>
                    <a:pt x="1254328" y="254000"/>
                  </a:lnTo>
                  <a:lnTo>
                    <a:pt x="1263535" y="275590"/>
                  </a:lnTo>
                  <a:lnTo>
                    <a:pt x="1284744" y="326390"/>
                  </a:lnTo>
                  <a:lnTo>
                    <a:pt x="1302169" y="379730"/>
                  </a:lnTo>
                  <a:lnTo>
                    <a:pt x="1307985" y="429260"/>
                  </a:lnTo>
                  <a:lnTo>
                    <a:pt x="1308049" y="443230"/>
                  </a:lnTo>
                  <a:lnTo>
                    <a:pt x="1305572" y="450850"/>
                  </a:lnTo>
                  <a:lnTo>
                    <a:pt x="1301610" y="454660"/>
                  </a:lnTo>
                  <a:lnTo>
                    <a:pt x="1297139" y="458470"/>
                  </a:lnTo>
                  <a:lnTo>
                    <a:pt x="1290193" y="461010"/>
                  </a:lnTo>
                  <a:lnTo>
                    <a:pt x="1222235" y="461010"/>
                  </a:lnTo>
                  <a:lnTo>
                    <a:pt x="1180807" y="452120"/>
                  </a:lnTo>
                  <a:lnTo>
                    <a:pt x="1169619" y="410210"/>
                  </a:lnTo>
                  <a:lnTo>
                    <a:pt x="1168882" y="368300"/>
                  </a:lnTo>
                  <a:lnTo>
                    <a:pt x="1168044" y="344170"/>
                  </a:lnTo>
                  <a:lnTo>
                    <a:pt x="1164704" y="294640"/>
                  </a:lnTo>
                  <a:lnTo>
                    <a:pt x="1157693" y="246380"/>
                  </a:lnTo>
                  <a:lnTo>
                    <a:pt x="1145857" y="200660"/>
                  </a:lnTo>
                  <a:lnTo>
                    <a:pt x="1144854" y="195580"/>
                  </a:lnTo>
                  <a:lnTo>
                    <a:pt x="1142873" y="190500"/>
                  </a:lnTo>
                  <a:lnTo>
                    <a:pt x="1135926" y="181610"/>
                  </a:lnTo>
                  <a:lnTo>
                    <a:pt x="1129982" y="180340"/>
                  </a:lnTo>
                  <a:lnTo>
                    <a:pt x="1121549" y="180340"/>
                  </a:lnTo>
                  <a:lnTo>
                    <a:pt x="1115314" y="184150"/>
                  </a:lnTo>
                  <a:lnTo>
                    <a:pt x="1107033" y="187960"/>
                  </a:lnTo>
                  <a:lnTo>
                    <a:pt x="1084338" y="200660"/>
                  </a:lnTo>
                  <a:lnTo>
                    <a:pt x="1070292" y="207010"/>
                  </a:lnTo>
                  <a:lnTo>
                    <a:pt x="1055636" y="215900"/>
                  </a:lnTo>
                  <a:lnTo>
                    <a:pt x="1040333" y="224790"/>
                  </a:lnTo>
                  <a:lnTo>
                    <a:pt x="1024318" y="234950"/>
                  </a:lnTo>
                  <a:lnTo>
                    <a:pt x="1032598" y="254000"/>
                  </a:lnTo>
                  <a:lnTo>
                    <a:pt x="1041806" y="275590"/>
                  </a:lnTo>
                  <a:lnTo>
                    <a:pt x="1063015" y="326390"/>
                  </a:lnTo>
                  <a:lnTo>
                    <a:pt x="1080439" y="379730"/>
                  </a:lnTo>
                  <a:lnTo>
                    <a:pt x="1086256" y="429260"/>
                  </a:lnTo>
                  <a:lnTo>
                    <a:pt x="1086332" y="441960"/>
                  </a:lnTo>
                  <a:lnTo>
                    <a:pt x="1083843" y="450850"/>
                  </a:lnTo>
                  <a:lnTo>
                    <a:pt x="1079881" y="454660"/>
                  </a:lnTo>
                  <a:lnTo>
                    <a:pt x="1075410" y="458470"/>
                  </a:lnTo>
                  <a:lnTo>
                    <a:pt x="1068463" y="459740"/>
                  </a:lnTo>
                  <a:lnTo>
                    <a:pt x="982484" y="459740"/>
                  </a:lnTo>
                  <a:lnTo>
                    <a:pt x="951204" y="436880"/>
                  </a:lnTo>
                  <a:lnTo>
                    <a:pt x="947470" y="392430"/>
                  </a:lnTo>
                  <a:lnTo>
                    <a:pt x="947254" y="374650"/>
                  </a:lnTo>
                  <a:lnTo>
                    <a:pt x="947127" y="365760"/>
                  </a:lnTo>
                  <a:lnTo>
                    <a:pt x="945134" y="318770"/>
                  </a:lnTo>
                  <a:lnTo>
                    <a:pt x="940587" y="269240"/>
                  </a:lnTo>
                  <a:lnTo>
                    <a:pt x="931125" y="222250"/>
                  </a:lnTo>
                  <a:lnTo>
                    <a:pt x="924623" y="200660"/>
                  </a:lnTo>
                  <a:lnTo>
                    <a:pt x="923620" y="194310"/>
                  </a:lnTo>
                  <a:lnTo>
                    <a:pt x="921639" y="189230"/>
                  </a:lnTo>
                  <a:lnTo>
                    <a:pt x="914692" y="181610"/>
                  </a:lnTo>
                  <a:lnTo>
                    <a:pt x="908748" y="180340"/>
                  </a:lnTo>
                  <a:lnTo>
                    <a:pt x="900315" y="180340"/>
                  </a:lnTo>
                  <a:lnTo>
                    <a:pt x="894080" y="182880"/>
                  </a:lnTo>
                  <a:lnTo>
                    <a:pt x="885799" y="187960"/>
                  </a:lnTo>
                  <a:lnTo>
                    <a:pt x="863104" y="199390"/>
                  </a:lnTo>
                  <a:lnTo>
                    <a:pt x="849261" y="207010"/>
                  </a:lnTo>
                  <a:lnTo>
                    <a:pt x="834593" y="214630"/>
                  </a:lnTo>
                  <a:lnTo>
                    <a:pt x="819162" y="224790"/>
                  </a:lnTo>
                  <a:lnTo>
                    <a:pt x="803084" y="233680"/>
                  </a:lnTo>
                  <a:lnTo>
                    <a:pt x="811364" y="252730"/>
                  </a:lnTo>
                  <a:lnTo>
                    <a:pt x="820572" y="274320"/>
                  </a:lnTo>
                  <a:lnTo>
                    <a:pt x="841781" y="325120"/>
                  </a:lnTo>
                  <a:lnTo>
                    <a:pt x="859205" y="378460"/>
                  </a:lnTo>
                  <a:lnTo>
                    <a:pt x="865098" y="429260"/>
                  </a:lnTo>
                  <a:lnTo>
                    <a:pt x="865098" y="441960"/>
                  </a:lnTo>
                  <a:lnTo>
                    <a:pt x="862609" y="450850"/>
                  </a:lnTo>
                  <a:lnTo>
                    <a:pt x="858647" y="453390"/>
                  </a:lnTo>
                  <a:lnTo>
                    <a:pt x="854176" y="457200"/>
                  </a:lnTo>
                  <a:lnTo>
                    <a:pt x="847229" y="459740"/>
                  </a:lnTo>
                  <a:lnTo>
                    <a:pt x="550392" y="459740"/>
                  </a:lnTo>
                  <a:lnTo>
                    <a:pt x="519049" y="435610"/>
                  </a:lnTo>
                  <a:lnTo>
                    <a:pt x="509892" y="388620"/>
                  </a:lnTo>
                  <a:lnTo>
                    <a:pt x="505231" y="337820"/>
                  </a:lnTo>
                  <a:lnTo>
                    <a:pt x="500824" y="270510"/>
                  </a:lnTo>
                  <a:lnTo>
                    <a:pt x="498386" y="234950"/>
                  </a:lnTo>
                  <a:lnTo>
                    <a:pt x="494207" y="181610"/>
                  </a:lnTo>
                  <a:lnTo>
                    <a:pt x="489800" y="135890"/>
                  </a:lnTo>
                  <a:lnTo>
                    <a:pt x="481203" y="73660"/>
                  </a:lnTo>
                  <a:lnTo>
                    <a:pt x="473824" y="34290"/>
                  </a:lnTo>
                  <a:lnTo>
                    <a:pt x="444119" y="7620"/>
                  </a:lnTo>
                  <a:lnTo>
                    <a:pt x="426250" y="0"/>
                  </a:lnTo>
                  <a:lnTo>
                    <a:pt x="419277" y="0"/>
                  </a:lnTo>
                  <a:lnTo>
                    <a:pt x="419277" y="392430"/>
                  </a:lnTo>
                  <a:lnTo>
                    <a:pt x="416801" y="416560"/>
                  </a:lnTo>
                  <a:lnTo>
                    <a:pt x="395020" y="452120"/>
                  </a:lnTo>
                  <a:lnTo>
                    <a:pt x="347726" y="461010"/>
                  </a:lnTo>
                  <a:lnTo>
                    <a:pt x="269913" y="461010"/>
                  </a:lnTo>
                  <a:lnTo>
                    <a:pt x="238429" y="459740"/>
                  </a:lnTo>
                  <a:lnTo>
                    <a:pt x="189572" y="459740"/>
                  </a:lnTo>
                  <a:lnTo>
                    <a:pt x="171145" y="458470"/>
                  </a:lnTo>
                  <a:lnTo>
                    <a:pt x="156425" y="457200"/>
                  </a:lnTo>
                  <a:lnTo>
                    <a:pt x="145351" y="457200"/>
                  </a:lnTo>
                  <a:lnTo>
                    <a:pt x="132943" y="454660"/>
                  </a:lnTo>
                  <a:lnTo>
                    <a:pt x="126492" y="452120"/>
                  </a:lnTo>
                  <a:lnTo>
                    <a:pt x="126492" y="448310"/>
                  </a:lnTo>
                  <a:lnTo>
                    <a:pt x="127990" y="441960"/>
                  </a:lnTo>
                  <a:lnTo>
                    <a:pt x="132448" y="431800"/>
                  </a:lnTo>
                  <a:lnTo>
                    <a:pt x="139890" y="420370"/>
                  </a:lnTo>
                  <a:lnTo>
                    <a:pt x="150304" y="407670"/>
                  </a:lnTo>
                  <a:lnTo>
                    <a:pt x="162953" y="391160"/>
                  </a:lnTo>
                  <a:lnTo>
                    <a:pt x="192506" y="356870"/>
                  </a:lnTo>
                  <a:lnTo>
                    <a:pt x="226999" y="318770"/>
                  </a:lnTo>
                  <a:lnTo>
                    <a:pt x="244983" y="300990"/>
                  </a:lnTo>
                  <a:lnTo>
                    <a:pt x="263258" y="281940"/>
                  </a:lnTo>
                  <a:lnTo>
                    <a:pt x="299808" y="247650"/>
                  </a:lnTo>
                  <a:lnTo>
                    <a:pt x="332752" y="218440"/>
                  </a:lnTo>
                  <a:lnTo>
                    <a:pt x="371906" y="187960"/>
                  </a:lnTo>
                  <a:lnTo>
                    <a:pt x="386422" y="181610"/>
                  </a:lnTo>
                  <a:lnTo>
                    <a:pt x="390385" y="181610"/>
                  </a:lnTo>
                  <a:lnTo>
                    <a:pt x="394360" y="189230"/>
                  </a:lnTo>
                  <a:lnTo>
                    <a:pt x="397827" y="203200"/>
                  </a:lnTo>
                  <a:lnTo>
                    <a:pt x="400710" y="214630"/>
                  </a:lnTo>
                  <a:lnTo>
                    <a:pt x="407746" y="254000"/>
                  </a:lnTo>
                  <a:lnTo>
                    <a:pt x="413816" y="299720"/>
                  </a:lnTo>
                  <a:lnTo>
                    <a:pt x="418350" y="341630"/>
                  </a:lnTo>
                  <a:lnTo>
                    <a:pt x="419277" y="392430"/>
                  </a:lnTo>
                  <a:lnTo>
                    <a:pt x="419277" y="0"/>
                  </a:lnTo>
                  <a:lnTo>
                    <a:pt x="418160" y="0"/>
                  </a:lnTo>
                  <a:lnTo>
                    <a:pt x="412496" y="1270"/>
                  </a:lnTo>
                  <a:lnTo>
                    <a:pt x="403656" y="6350"/>
                  </a:lnTo>
                  <a:lnTo>
                    <a:pt x="391655" y="13970"/>
                  </a:lnTo>
                  <a:lnTo>
                    <a:pt x="376491" y="25400"/>
                  </a:lnTo>
                  <a:lnTo>
                    <a:pt x="359194" y="39370"/>
                  </a:lnTo>
                  <a:lnTo>
                    <a:pt x="340042" y="54610"/>
                  </a:lnTo>
                  <a:lnTo>
                    <a:pt x="319024" y="72390"/>
                  </a:lnTo>
                  <a:lnTo>
                    <a:pt x="272059" y="114300"/>
                  </a:lnTo>
                  <a:lnTo>
                    <a:pt x="247472" y="135890"/>
                  </a:lnTo>
                  <a:lnTo>
                    <a:pt x="222402" y="158750"/>
                  </a:lnTo>
                  <a:lnTo>
                    <a:pt x="196926" y="184150"/>
                  </a:lnTo>
                  <a:lnTo>
                    <a:pt x="171437" y="208280"/>
                  </a:lnTo>
                  <a:lnTo>
                    <a:pt x="146951" y="232410"/>
                  </a:lnTo>
                  <a:lnTo>
                    <a:pt x="123405" y="256540"/>
                  </a:lnTo>
                  <a:lnTo>
                    <a:pt x="100698" y="279400"/>
                  </a:lnTo>
                  <a:lnTo>
                    <a:pt x="60210" y="323850"/>
                  </a:lnTo>
                  <a:lnTo>
                    <a:pt x="28282" y="363220"/>
                  </a:lnTo>
                  <a:lnTo>
                    <a:pt x="7073" y="394970"/>
                  </a:lnTo>
                  <a:lnTo>
                    <a:pt x="0" y="415290"/>
                  </a:lnTo>
                  <a:lnTo>
                    <a:pt x="127" y="450850"/>
                  </a:lnTo>
                  <a:lnTo>
                    <a:pt x="838" y="520700"/>
                  </a:lnTo>
                  <a:lnTo>
                    <a:pt x="1498" y="562610"/>
                  </a:lnTo>
                  <a:lnTo>
                    <a:pt x="4140" y="704850"/>
                  </a:lnTo>
                  <a:lnTo>
                    <a:pt x="4965" y="755650"/>
                  </a:lnTo>
                  <a:lnTo>
                    <a:pt x="7264" y="858520"/>
                  </a:lnTo>
                  <a:lnTo>
                    <a:pt x="8521" y="909320"/>
                  </a:lnTo>
                  <a:lnTo>
                    <a:pt x="9931" y="960120"/>
                  </a:lnTo>
                  <a:lnTo>
                    <a:pt x="11303" y="1007110"/>
                  </a:lnTo>
                  <a:lnTo>
                    <a:pt x="14389" y="1104900"/>
                  </a:lnTo>
                  <a:lnTo>
                    <a:pt x="15875" y="1148080"/>
                  </a:lnTo>
                  <a:lnTo>
                    <a:pt x="23876" y="1148080"/>
                  </a:lnTo>
                  <a:lnTo>
                    <a:pt x="32181" y="1146810"/>
                  </a:lnTo>
                  <a:lnTo>
                    <a:pt x="40779" y="1146810"/>
                  </a:lnTo>
                  <a:lnTo>
                    <a:pt x="73367" y="1065530"/>
                  </a:lnTo>
                  <a:lnTo>
                    <a:pt x="77114" y="1007110"/>
                  </a:lnTo>
                  <a:lnTo>
                    <a:pt x="80238" y="953770"/>
                  </a:lnTo>
                  <a:lnTo>
                    <a:pt x="82791" y="902970"/>
                  </a:lnTo>
                  <a:lnTo>
                    <a:pt x="87071" y="803910"/>
                  </a:lnTo>
                  <a:lnTo>
                    <a:pt x="89420" y="756920"/>
                  </a:lnTo>
                  <a:lnTo>
                    <a:pt x="91948" y="715010"/>
                  </a:lnTo>
                  <a:lnTo>
                    <a:pt x="97447" y="652780"/>
                  </a:lnTo>
                  <a:lnTo>
                    <a:pt x="111112" y="605790"/>
                  </a:lnTo>
                  <a:lnTo>
                    <a:pt x="156756" y="589280"/>
                  </a:lnTo>
                  <a:lnTo>
                    <a:pt x="1663217" y="589280"/>
                  </a:lnTo>
                  <a:lnTo>
                    <a:pt x="1680311" y="588010"/>
                  </a:lnTo>
                  <a:lnTo>
                    <a:pt x="1721751" y="562610"/>
                  </a:lnTo>
                  <a:lnTo>
                    <a:pt x="1748332" y="511810"/>
                  </a:lnTo>
                  <a:lnTo>
                    <a:pt x="1758264" y="467360"/>
                  </a:lnTo>
                  <a:lnTo>
                    <a:pt x="1759077" y="461010"/>
                  </a:lnTo>
                  <a:lnTo>
                    <a:pt x="1761375" y="443230"/>
                  </a:lnTo>
                  <a:lnTo>
                    <a:pt x="1763268" y="417830"/>
                  </a:lnTo>
                  <a:lnTo>
                    <a:pt x="1763852" y="394970"/>
                  </a:lnTo>
                  <a:lnTo>
                    <a:pt x="1763864" y="388620"/>
                  </a:lnTo>
                  <a:close/>
                </a:path>
                <a:path w="1784350" h="1148079">
                  <a:moveTo>
                    <a:pt x="1784248" y="999909"/>
                  </a:moveTo>
                  <a:lnTo>
                    <a:pt x="1783448" y="985291"/>
                  </a:lnTo>
                  <a:lnTo>
                    <a:pt x="1780781" y="967701"/>
                  </a:lnTo>
                  <a:lnTo>
                    <a:pt x="1778304" y="955319"/>
                  </a:lnTo>
                  <a:lnTo>
                    <a:pt x="1773834" y="949375"/>
                  </a:lnTo>
                  <a:lnTo>
                    <a:pt x="1516888" y="949375"/>
                  </a:lnTo>
                  <a:lnTo>
                    <a:pt x="1517637" y="963739"/>
                  </a:lnTo>
                  <a:lnTo>
                    <a:pt x="1521853" y="993470"/>
                  </a:lnTo>
                  <a:lnTo>
                    <a:pt x="1525816" y="999909"/>
                  </a:lnTo>
                  <a:lnTo>
                    <a:pt x="1784248" y="99990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054593" y="5484423"/>
              <a:ext cx="183905" cy="19282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87805" y="3966052"/>
            <a:ext cx="6512559" cy="1888489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2200" spc="-2660"/>
              <a:t>C</a:t>
            </a:r>
            <a:r>
              <a:rPr dirty="0" sz="12200" spc="-2045"/>
              <a:t>A</a:t>
            </a:r>
            <a:r>
              <a:rPr dirty="0" sz="12200" spc="-1330"/>
              <a:t>S</a:t>
            </a:r>
            <a:r>
              <a:rPr dirty="0" sz="12200" spc="-2135"/>
              <a:t>E</a:t>
            </a:r>
            <a:r>
              <a:rPr dirty="0" sz="12200" spc="-1785"/>
              <a:t> </a:t>
            </a:r>
            <a:r>
              <a:rPr dirty="0" sz="12200" spc="-3005"/>
              <a:t>H</a:t>
            </a:r>
            <a:r>
              <a:rPr dirty="0" sz="12200" spc="-1470"/>
              <a:t>I</a:t>
            </a:r>
            <a:r>
              <a:rPr dirty="0" sz="12200" spc="-1330"/>
              <a:t>S</a:t>
            </a:r>
            <a:r>
              <a:rPr dirty="0" sz="12200" spc="-2655"/>
              <a:t>T</a:t>
            </a:r>
            <a:r>
              <a:rPr dirty="0" sz="12200" spc="-3475"/>
              <a:t>O</a:t>
            </a:r>
            <a:r>
              <a:rPr dirty="0" sz="12200" spc="-2290"/>
              <a:t>R</a:t>
            </a:r>
            <a:r>
              <a:rPr dirty="0" sz="12200" spc="-2000"/>
              <a:t>Y</a:t>
            </a:r>
            <a:endParaRPr sz="122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1028700"/>
            <a:ext cx="16230600" cy="8229600"/>
            <a:chOff x="1028700" y="1028700"/>
            <a:chExt cx="16230600" cy="8229600"/>
          </a:xfrm>
        </p:grpSpPr>
        <p:sp>
          <p:nvSpPr>
            <p:cNvPr id="3" name="object 3"/>
            <p:cNvSpPr/>
            <p:nvPr/>
          </p:nvSpPr>
          <p:spPr>
            <a:xfrm>
              <a:off x="11658274" y="3260424"/>
              <a:ext cx="4069715" cy="0"/>
            </a:xfrm>
            <a:custGeom>
              <a:avLst/>
              <a:gdLst/>
              <a:ahLst/>
              <a:cxnLst/>
              <a:rect l="l" t="t" r="r" b="b"/>
              <a:pathLst>
                <a:path w="4069715" h="0">
                  <a:moveTo>
                    <a:pt x="0" y="0"/>
                  </a:moveTo>
                  <a:lnTo>
                    <a:pt x="4069457" y="0"/>
                  </a:lnTo>
                </a:path>
              </a:pathLst>
            </a:custGeom>
            <a:ln w="38099">
              <a:solidFill>
                <a:srgbClr val="48B9C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2070699" y="3596116"/>
              <a:ext cx="8803005" cy="5153660"/>
            </a:xfrm>
            <a:custGeom>
              <a:avLst/>
              <a:gdLst/>
              <a:ahLst/>
              <a:cxnLst/>
              <a:rect l="l" t="t" r="r" b="b"/>
              <a:pathLst>
                <a:path w="8803005" h="5153659">
                  <a:moveTo>
                    <a:pt x="0" y="0"/>
                  </a:moveTo>
                  <a:lnTo>
                    <a:pt x="8802985" y="0"/>
                  </a:lnTo>
                  <a:lnTo>
                    <a:pt x="8802985" y="5153619"/>
                  </a:lnTo>
                  <a:lnTo>
                    <a:pt x="0" y="5153619"/>
                  </a:lnTo>
                  <a:lnTo>
                    <a:pt x="0" y="0"/>
                  </a:lnTo>
                  <a:close/>
                </a:path>
              </a:pathLst>
            </a:custGeom>
            <a:ln w="76199">
              <a:solidFill>
                <a:srgbClr val="48B9C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617659" y="2121197"/>
              <a:ext cx="4605776" cy="615890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1577041" y="2080589"/>
              <a:ext cx="4684395" cy="6239510"/>
            </a:xfrm>
            <a:custGeom>
              <a:avLst/>
              <a:gdLst/>
              <a:ahLst/>
              <a:cxnLst/>
              <a:rect l="l" t="t" r="r" b="b"/>
              <a:pathLst>
                <a:path w="4684394" h="6239509">
                  <a:moveTo>
                    <a:pt x="4684153" y="0"/>
                  </a:moveTo>
                  <a:lnTo>
                    <a:pt x="0" y="0"/>
                  </a:lnTo>
                  <a:lnTo>
                    <a:pt x="0" y="81280"/>
                  </a:lnTo>
                  <a:lnTo>
                    <a:pt x="0" y="6159500"/>
                  </a:lnTo>
                  <a:lnTo>
                    <a:pt x="0" y="6239510"/>
                  </a:lnTo>
                  <a:lnTo>
                    <a:pt x="4684153" y="6239510"/>
                  </a:lnTo>
                  <a:lnTo>
                    <a:pt x="4684153" y="6159500"/>
                  </a:lnTo>
                  <a:lnTo>
                    <a:pt x="81229" y="6159500"/>
                  </a:lnTo>
                  <a:lnTo>
                    <a:pt x="81229" y="81280"/>
                  </a:lnTo>
                  <a:lnTo>
                    <a:pt x="4605769" y="81280"/>
                  </a:lnTo>
                  <a:lnTo>
                    <a:pt x="4605769" y="6158903"/>
                  </a:lnTo>
                  <a:lnTo>
                    <a:pt x="4684153" y="6158903"/>
                  </a:lnTo>
                  <a:lnTo>
                    <a:pt x="4684153" y="81280"/>
                  </a:lnTo>
                  <a:lnTo>
                    <a:pt x="4684153" y="0"/>
                  </a:lnTo>
                  <a:close/>
                </a:path>
              </a:pathLst>
            </a:custGeom>
            <a:solidFill>
              <a:srgbClr val="F6FDFE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057975" y="1401842"/>
            <a:ext cx="9531985" cy="1701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518650" algn="l"/>
              </a:tabLst>
            </a:pPr>
            <a:r>
              <a:rPr dirty="0" u="heavy" sz="11000" spc="-2380">
                <a:uFill>
                  <a:solidFill>
                    <a:srgbClr val="48B9C2"/>
                  </a:solidFill>
                </a:uFill>
              </a:rPr>
              <a:t>INTRODUCTION	</a:t>
            </a:r>
            <a:endParaRPr sz="11000"/>
          </a:p>
        </p:txBody>
      </p:sp>
      <p:grpSp>
        <p:nvGrpSpPr>
          <p:cNvPr id="8" name="object 8"/>
          <p:cNvGrpSpPr/>
          <p:nvPr/>
        </p:nvGrpSpPr>
        <p:grpSpPr>
          <a:xfrm>
            <a:off x="2857629" y="4139425"/>
            <a:ext cx="151130" cy="4079875"/>
            <a:chOff x="2857629" y="4139425"/>
            <a:chExt cx="151130" cy="4079875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57629" y="4139425"/>
              <a:ext cx="151098" cy="15109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57629" y="4630495"/>
              <a:ext cx="151098" cy="15109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57629" y="5121565"/>
              <a:ext cx="151098" cy="15109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57629" y="5612635"/>
              <a:ext cx="151098" cy="15109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57629" y="6103705"/>
              <a:ext cx="151098" cy="15109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57629" y="6594775"/>
              <a:ext cx="151098" cy="15109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57629" y="7085845"/>
              <a:ext cx="151098" cy="15109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57629" y="7576915"/>
              <a:ext cx="151098" cy="15109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57629" y="8067985"/>
              <a:ext cx="151098" cy="151098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3235070" y="3849837"/>
            <a:ext cx="5427980" cy="4558665"/>
          </a:xfrm>
          <a:prstGeom prst="rect">
            <a:avLst/>
          </a:prstGeom>
        </p:spPr>
        <p:txBody>
          <a:bodyPr wrap="square" lIns="0" tIns="122555" rIns="0" bIns="0" rtlCol="0" vert="horz">
            <a:spAutoFit/>
          </a:bodyPr>
          <a:lstStyle/>
          <a:p>
            <a:pPr marL="12700" marR="995680">
              <a:lnSpc>
                <a:spcPts val="3870"/>
              </a:lnSpc>
              <a:spcBef>
                <a:spcPts val="965"/>
              </a:spcBef>
            </a:pPr>
            <a:r>
              <a:rPr dirty="0" sz="3950" spc="280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3950" spc="5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3950" spc="-85">
                <a:solidFill>
                  <a:srgbClr val="2D3440"/>
                </a:solidFill>
                <a:latin typeface="Trebuchet MS"/>
                <a:cs typeface="Trebuchet MS"/>
              </a:rPr>
              <a:t>m</a:t>
            </a:r>
            <a:r>
              <a:rPr dirty="0" sz="3950" spc="75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3950" spc="-17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3950" spc="-540">
                <a:solidFill>
                  <a:srgbClr val="2D3440"/>
                </a:solidFill>
                <a:latin typeface="Trebuchet MS"/>
                <a:cs typeface="Trebuchet MS"/>
              </a:rPr>
              <a:t>:</a:t>
            </a:r>
            <a:r>
              <a:rPr dirty="0" sz="3950" spc="-17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3950" spc="400">
                <a:solidFill>
                  <a:srgbClr val="2D3440"/>
                </a:solidFill>
                <a:latin typeface="Trebuchet MS"/>
                <a:cs typeface="Trebuchet MS"/>
              </a:rPr>
              <a:t>M</a:t>
            </a:r>
            <a:r>
              <a:rPr dirty="0" sz="3950" spc="-235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3950" spc="240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3950" spc="-17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3950" spc="100">
                <a:solidFill>
                  <a:srgbClr val="2D3440"/>
                </a:solidFill>
                <a:latin typeface="Trebuchet MS"/>
                <a:cs typeface="Trebuchet MS"/>
              </a:rPr>
              <a:t>F</a:t>
            </a:r>
            <a:r>
              <a:rPr dirty="0" sz="3950" spc="5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3950" spc="-235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3950" spc="-10">
                <a:solidFill>
                  <a:srgbClr val="2D3440"/>
                </a:solidFill>
                <a:latin typeface="Trebuchet MS"/>
                <a:cs typeface="Trebuchet MS"/>
              </a:rPr>
              <a:t>z</a:t>
            </a:r>
            <a:r>
              <a:rPr dirty="0" sz="3950" spc="5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3950" spc="20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3950" spc="10">
                <a:solidFill>
                  <a:srgbClr val="2D3440"/>
                </a:solidFill>
                <a:latin typeface="Trebuchet MS"/>
                <a:cs typeface="Trebuchet MS"/>
              </a:rPr>
              <a:t>a  </a:t>
            </a:r>
            <a:r>
              <a:rPr dirty="0" sz="3950" spc="130">
                <a:solidFill>
                  <a:srgbClr val="2D3440"/>
                </a:solidFill>
                <a:latin typeface="Trebuchet MS"/>
                <a:cs typeface="Trebuchet MS"/>
              </a:rPr>
              <a:t>W</a:t>
            </a:r>
            <a:r>
              <a:rPr dirty="0" sz="3950" spc="-24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3950" spc="-345">
                <a:solidFill>
                  <a:srgbClr val="2D3440"/>
                </a:solidFill>
                <a:latin typeface="Trebuchet MS"/>
                <a:cs typeface="Trebuchet MS"/>
              </a:rPr>
              <a:t>f</a:t>
            </a:r>
            <a:r>
              <a:rPr dirty="0" sz="3950" spc="75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3950" spc="-17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3950" spc="140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3950" spc="-340">
                <a:solidFill>
                  <a:srgbClr val="2D3440"/>
                </a:solidFill>
                <a:latin typeface="Trebuchet MS"/>
                <a:cs typeface="Trebuchet MS"/>
              </a:rPr>
              <a:t>f</a:t>
            </a:r>
            <a:r>
              <a:rPr dirty="0" sz="3950" spc="-17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3950" spc="-540">
                <a:solidFill>
                  <a:srgbClr val="2D3440"/>
                </a:solidFill>
                <a:latin typeface="Trebuchet MS"/>
                <a:cs typeface="Trebuchet MS"/>
              </a:rPr>
              <a:t>:</a:t>
            </a:r>
            <a:r>
              <a:rPr dirty="0" sz="3950" spc="-17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3950" spc="405">
                <a:solidFill>
                  <a:srgbClr val="2D3440"/>
                </a:solidFill>
                <a:latin typeface="Trebuchet MS"/>
                <a:cs typeface="Trebuchet MS"/>
              </a:rPr>
              <a:t>M</a:t>
            </a:r>
            <a:r>
              <a:rPr dirty="0" sz="3950" spc="-17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3950" spc="27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3950" spc="-85">
                <a:solidFill>
                  <a:srgbClr val="2D3440"/>
                </a:solidFill>
                <a:latin typeface="Trebuchet MS"/>
                <a:cs typeface="Trebuchet MS"/>
              </a:rPr>
              <a:t>m</a:t>
            </a:r>
            <a:r>
              <a:rPr dirty="0" sz="3950" spc="-24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3950" spc="-195">
                <a:solidFill>
                  <a:srgbClr val="2D3440"/>
                </a:solidFill>
                <a:latin typeface="Trebuchet MS"/>
                <a:cs typeface="Trebuchet MS"/>
              </a:rPr>
              <a:t>r  </a:t>
            </a:r>
            <a:r>
              <a:rPr dirty="0" sz="3950" spc="27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3950" spc="285">
                <a:solidFill>
                  <a:srgbClr val="2D3440"/>
                </a:solidFill>
                <a:latin typeface="Trebuchet MS"/>
                <a:cs typeface="Trebuchet MS"/>
              </a:rPr>
              <a:t>g</a:t>
            </a:r>
            <a:r>
              <a:rPr dirty="0" sz="3950" spc="75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3950" spc="-17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3950" spc="-540">
                <a:solidFill>
                  <a:srgbClr val="2D3440"/>
                </a:solidFill>
                <a:latin typeface="Trebuchet MS"/>
                <a:cs typeface="Trebuchet MS"/>
              </a:rPr>
              <a:t>:</a:t>
            </a:r>
            <a:r>
              <a:rPr dirty="0" sz="3950" spc="-17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3950" spc="130">
                <a:solidFill>
                  <a:srgbClr val="2D3440"/>
                </a:solidFill>
                <a:latin typeface="Trebuchet MS"/>
                <a:cs typeface="Trebuchet MS"/>
              </a:rPr>
              <a:t>3</a:t>
            </a:r>
            <a:r>
              <a:rPr dirty="0" sz="3950" spc="229">
                <a:solidFill>
                  <a:srgbClr val="2D3440"/>
                </a:solidFill>
                <a:latin typeface="Trebuchet MS"/>
                <a:cs typeface="Trebuchet MS"/>
              </a:rPr>
              <a:t>8</a:t>
            </a:r>
            <a:r>
              <a:rPr dirty="0" sz="3950" spc="-17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3950" spc="-15">
                <a:solidFill>
                  <a:srgbClr val="2D3440"/>
                </a:solidFill>
                <a:latin typeface="Trebuchet MS"/>
                <a:cs typeface="Trebuchet MS"/>
              </a:rPr>
              <a:t>y</a:t>
            </a:r>
            <a:r>
              <a:rPr dirty="0" sz="3950" spc="7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3950" spc="5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3950" spc="-235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3950" spc="200">
                <a:solidFill>
                  <a:srgbClr val="2D3440"/>
                </a:solidFill>
                <a:latin typeface="Trebuchet MS"/>
                <a:cs typeface="Trebuchet MS"/>
              </a:rPr>
              <a:t>s  </a:t>
            </a:r>
            <a:r>
              <a:rPr dirty="0" sz="3950" spc="400">
                <a:solidFill>
                  <a:srgbClr val="2D3440"/>
                </a:solidFill>
                <a:latin typeface="Trebuchet MS"/>
                <a:cs typeface="Trebuchet MS"/>
              </a:rPr>
              <a:t>M</a:t>
            </a:r>
            <a:r>
              <a:rPr dirty="0" sz="3950" spc="5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3950" spc="-235">
                <a:solidFill>
                  <a:srgbClr val="2D3440"/>
                </a:solidFill>
                <a:latin typeface="Trebuchet MS"/>
                <a:cs typeface="Trebuchet MS"/>
              </a:rPr>
              <a:t>rr</a:t>
            </a:r>
            <a:r>
              <a:rPr dirty="0" sz="3950" spc="-24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3950" spc="7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3950" spc="75">
                <a:solidFill>
                  <a:srgbClr val="2D3440"/>
                </a:solidFill>
                <a:latin typeface="Trebuchet MS"/>
                <a:cs typeface="Trebuchet MS"/>
              </a:rPr>
              <a:t>d</a:t>
            </a:r>
            <a:r>
              <a:rPr dirty="0" sz="3950" spc="-17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3950" spc="-345">
                <a:solidFill>
                  <a:srgbClr val="2D3440"/>
                </a:solidFill>
                <a:latin typeface="Trebuchet MS"/>
                <a:cs typeface="Trebuchet MS"/>
              </a:rPr>
              <a:t>f</a:t>
            </a:r>
            <a:r>
              <a:rPr dirty="0" sz="3950" spc="140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3950" spc="-229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3950" spc="-17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3950" spc="-540">
                <a:solidFill>
                  <a:srgbClr val="2D3440"/>
                </a:solidFill>
                <a:latin typeface="Trebuchet MS"/>
                <a:cs typeface="Trebuchet MS"/>
              </a:rPr>
              <a:t>:</a:t>
            </a:r>
            <a:r>
              <a:rPr dirty="0" sz="3950" spc="-17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3950" spc="229">
                <a:solidFill>
                  <a:srgbClr val="2D3440"/>
                </a:solidFill>
                <a:latin typeface="Trebuchet MS"/>
                <a:cs typeface="Trebuchet MS"/>
              </a:rPr>
              <a:t>8</a:t>
            </a:r>
            <a:r>
              <a:rPr dirty="0" sz="3950" spc="-17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3950" spc="-15">
                <a:solidFill>
                  <a:srgbClr val="2D3440"/>
                </a:solidFill>
                <a:latin typeface="Trebuchet MS"/>
                <a:cs typeface="Trebuchet MS"/>
              </a:rPr>
              <a:t>y</a:t>
            </a:r>
            <a:r>
              <a:rPr dirty="0" sz="3950" spc="7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3950" spc="5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3950" spc="-235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3950" spc="240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endParaRPr sz="3950">
              <a:latin typeface="Trebuchet MS"/>
              <a:cs typeface="Trebuchet MS"/>
            </a:endParaRPr>
          </a:p>
          <a:p>
            <a:pPr marL="12700" marR="5080">
              <a:lnSpc>
                <a:spcPct val="81600"/>
              </a:lnSpc>
              <a:spcBef>
                <a:spcPts val="5"/>
              </a:spcBef>
            </a:pPr>
            <a:r>
              <a:rPr dirty="0" sz="3950" spc="114">
                <a:solidFill>
                  <a:srgbClr val="2D3440"/>
                </a:solidFill>
                <a:latin typeface="Trebuchet MS"/>
                <a:cs typeface="Trebuchet MS"/>
              </a:rPr>
              <a:t>P</a:t>
            </a:r>
            <a:r>
              <a:rPr dirty="0" sz="3950" spc="-235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3950" spc="140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3950" spc="-345">
                <a:solidFill>
                  <a:srgbClr val="2D3440"/>
                </a:solidFill>
                <a:latin typeface="Trebuchet MS"/>
                <a:cs typeface="Trebuchet MS"/>
              </a:rPr>
              <a:t>f</a:t>
            </a:r>
            <a:r>
              <a:rPr dirty="0" sz="3950" spc="7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3950" spc="235">
                <a:solidFill>
                  <a:srgbClr val="2D3440"/>
                </a:solidFill>
                <a:latin typeface="Trebuchet MS"/>
                <a:cs typeface="Trebuchet MS"/>
              </a:rPr>
              <a:t>ss</a:t>
            </a:r>
            <a:r>
              <a:rPr dirty="0" sz="3950" spc="-24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3950" spc="140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3950" spc="25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3950" spc="-17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3950" spc="-540">
                <a:solidFill>
                  <a:srgbClr val="2D3440"/>
                </a:solidFill>
                <a:latin typeface="Trebuchet MS"/>
                <a:cs typeface="Trebuchet MS"/>
              </a:rPr>
              <a:t>:</a:t>
            </a:r>
            <a:r>
              <a:rPr dirty="0" sz="3950" spc="-17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3950" spc="229">
                <a:solidFill>
                  <a:srgbClr val="2D3440"/>
                </a:solidFill>
                <a:latin typeface="Trebuchet MS"/>
                <a:cs typeface="Trebuchet MS"/>
              </a:rPr>
              <a:t>H</a:t>
            </a:r>
            <a:r>
              <a:rPr dirty="0" sz="3950" spc="140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3950" spc="20">
                <a:solidFill>
                  <a:srgbClr val="2D3440"/>
                </a:solidFill>
                <a:latin typeface="Trebuchet MS"/>
                <a:cs typeface="Trebuchet MS"/>
              </a:rPr>
              <a:t>u</a:t>
            </a:r>
            <a:r>
              <a:rPr dirty="0" sz="3950" spc="235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3950" spc="7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3950" spc="-35">
                <a:solidFill>
                  <a:srgbClr val="2D3440"/>
                </a:solidFill>
                <a:latin typeface="Trebuchet MS"/>
                <a:cs typeface="Trebuchet MS"/>
              </a:rPr>
              <a:t>w</a:t>
            </a:r>
            <a:r>
              <a:rPr dirty="0" sz="3950" spc="-24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3950" spc="-345">
                <a:solidFill>
                  <a:srgbClr val="2D3440"/>
                </a:solidFill>
                <a:latin typeface="Trebuchet MS"/>
                <a:cs typeface="Trebuchet MS"/>
              </a:rPr>
              <a:t>f</a:t>
            </a:r>
            <a:r>
              <a:rPr dirty="0" sz="3950" spc="50">
                <a:solidFill>
                  <a:srgbClr val="2D3440"/>
                </a:solidFill>
                <a:latin typeface="Trebuchet MS"/>
                <a:cs typeface="Trebuchet MS"/>
              </a:rPr>
              <a:t>e  </a:t>
            </a:r>
            <a:r>
              <a:rPr dirty="0" sz="3950" spc="135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3950" spc="70">
                <a:solidFill>
                  <a:srgbClr val="2D3440"/>
                </a:solidFill>
                <a:latin typeface="Trebuchet MS"/>
                <a:cs typeface="Trebuchet MS"/>
              </a:rPr>
              <a:t>d</a:t>
            </a:r>
            <a:r>
              <a:rPr dirty="0" sz="3950" spc="20">
                <a:solidFill>
                  <a:srgbClr val="2D3440"/>
                </a:solidFill>
                <a:latin typeface="Trebuchet MS"/>
                <a:cs typeface="Trebuchet MS"/>
              </a:rPr>
              <a:t>u</a:t>
            </a:r>
            <a:r>
              <a:rPr dirty="0" sz="3950">
                <a:solidFill>
                  <a:srgbClr val="2D3440"/>
                </a:solidFill>
                <a:latin typeface="Trebuchet MS"/>
                <a:cs typeface="Trebuchet MS"/>
              </a:rPr>
              <a:t>c</a:t>
            </a:r>
            <a:r>
              <a:rPr dirty="0" sz="3950" spc="5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3950" spc="-40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3950" spc="-24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3950" spc="140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3950" spc="25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3950" spc="-17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3950" spc="-540">
                <a:solidFill>
                  <a:srgbClr val="2D3440"/>
                </a:solidFill>
                <a:latin typeface="Trebuchet MS"/>
                <a:cs typeface="Trebuchet MS"/>
              </a:rPr>
              <a:t>:</a:t>
            </a:r>
            <a:r>
              <a:rPr dirty="0" sz="3950" spc="-17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3950" spc="400">
                <a:solidFill>
                  <a:srgbClr val="2D3440"/>
                </a:solidFill>
                <a:latin typeface="Trebuchet MS"/>
                <a:cs typeface="Trebuchet MS"/>
              </a:rPr>
              <a:t>M</a:t>
            </a:r>
            <a:r>
              <a:rPr dirty="0" sz="3950" spc="5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3950" spc="-40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3950" spc="-235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3950" spc="-24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3950">
                <a:solidFill>
                  <a:srgbClr val="2D3440"/>
                </a:solidFill>
                <a:latin typeface="Trebuchet MS"/>
                <a:cs typeface="Trebuchet MS"/>
              </a:rPr>
              <a:t>c</a:t>
            </a:r>
            <a:r>
              <a:rPr dirty="0" sz="3950" spc="20">
                <a:solidFill>
                  <a:srgbClr val="2D3440"/>
                </a:solidFill>
                <a:latin typeface="Trebuchet MS"/>
                <a:cs typeface="Trebuchet MS"/>
              </a:rPr>
              <a:t>u</a:t>
            </a:r>
            <a:r>
              <a:rPr dirty="0" sz="3950" spc="-280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3950" spc="5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3950" spc="-40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3950" spc="-24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3950" spc="140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3950" spc="15">
                <a:solidFill>
                  <a:srgbClr val="2D3440"/>
                </a:solidFill>
                <a:latin typeface="Trebuchet MS"/>
                <a:cs typeface="Trebuchet MS"/>
              </a:rPr>
              <a:t>n  </a:t>
            </a:r>
            <a:r>
              <a:rPr dirty="0" sz="3950" spc="150">
                <a:solidFill>
                  <a:srgbClr val="2D3440"/>
                </a:solidFill>
                <a:latin typeface="Trebuchet MS"/>
                <a:cs typeface="Trebuchet MS"/>
              </a:rPr>
              <a:t>G</a:t>
            </a:r>
            <a:r>
              <a:rPr dirty="0" sz="3950" spc="-235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3950" spc="5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3950">
                <a:solidFill>
                  <a:srgbClr val="2D3440"/>
                </a:solidFill>
                <a:latin typeface="Trebuchet MS"/>
                <a:cs typeface="Trebuchet MS"/>
              </a:rPr>
              <a:t>v</a:t>
            </a:r>
            <a:r>
              <a:rPr dirty="0" sz="3950" spc="-24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3950" spc="70">
                <a:solidFill>
                  <a:srgbClr val="2D3440"/>
                </a:solidFill>
                <a:latin typeface="Trebuchet MS"/>
                <a:cs typeface="Trebuchet MS"/>
              </a:rPr>
              <a:t>d</a:t>
            </a:r>
            <a:r>
              <a:rPr dirty="0" sz="395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3950" spc="-17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3950" spc="-540">
                <a:solidFill>
                  <a:srgbClr val="2D3440"/>
                </a:solidFill>
                <a:latin typeface="Trebuchet MS"/>
                <a:cs typeface="Trebuchet MS"/>
              </a:rPr>
              <a:t>:</a:t>
            </a:r>
            <a:r>
              <a:rPr dirty="0" sz="3950" spc="-17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3950" spc="140">
                <a:solidFill>
                  <a:srgbClr val="2D3440"/>
                </a:solidFill>
                <a:latin typeface="Trebuchet MS"/>
                <a:cs typeface="Trebuchet MS"/>
              </a:rPr>
              <a:t>4</a:t>
            </a:r>
            <a:endParaRPr sz="3950">
              <a:latin typeface="Trebuchet MS"/>
              <a:cs typeface="Trebuchet MS"/>
            </a:endParaRPr>
          </a:p>
          <a:p>
            <a:pPr marL="12700">
              <a:lnSpc>
                <a:spcPts val="3429"/>
              </a:lnSpc>
            </a:pPr>
            <a:r>
              <a:rPr dirty="0" sz="3950" spc="114">
                <a:solidFill>
                  <a:srgbClr val="2D3440"/>
                </a:solidFill>
                <a:latin typeface="Trebuchet MS"/>
                <a:cs typeface="Trebuchet MS"/>
              </a:rPr>
              <a:t>P</a:t>
            </a:r>
            <a:r>
              <a:rPr dirty="0" sz="3950" spc="5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3950" spc="-235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395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3950" spc="-17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3950" spc="-540">
                <a:solidFill>
                  <a:srgbClr val="2D3440"/>
                </a:solidFill>
                <a:latin typeface="Trebuchet MS"/>
                <a:cs typeface="Trebuchet MS"/>
              </a:rPr>
              <a:t>:</a:t>
            </a:r>
            <a:r>
              <a:rPr dirty="0" sz="3950" spc="-17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3950" spc="135">
                <a:solidFill>
                  <a:srgbClr val="2D3440"/>
                </a:solidFill>
                <a:latin typeface="Trebuchet MS"/>
                <a:cs typeface="Trebuchet MS"/>
              </a:rPr>
              <a:t>3</a:t>
            </a:r>
            <a:endParaRPr sz="3950">
              <a:latin typeface="Trebuchet MS"/>
              <a:cs typeface="Trebuchet MS"/>
            </a:endParaRPr>
          </a:p>
          <a:p>
            <a:pPr marL="12700">
              <a:lnSpc>
                <a:spcPts val="4305"/>
              </a:lnSpc>
            </a:pPr>
            <a:r>
              <a:rPr dirty="0" sz="3950" spc="27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3950" spc="70">
                <a:solidFill>
                  <a:srgbClr val="2D3440"/>
                </a:solidFill>
                <a:latin typeface="Trebuchet MS"/>
                <a:cs typeface="Trebuchet MS"/>
              </a:rPr>
              <a:t>b</a:t>
            </a:r>
            <a:r>
              <a:rPr dirty="0" sz="3950" spc="140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3950" spc="-235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3950" spc="-40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3950" spc="-24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3950" spc="140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3950" spc="25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3950" spc="-17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3950" spc="-540">
                <a:solidFill>
                  <a:srgbClr val="2D3440"/>
                </a:solidFill>
                <a:latin typeface="Trebuchet MS"/>
                <a:cs typeface="Trebuchet MS"/>
              </a:rPr>
              <a:t>:</a:t>
            </a:r>
            <a:r>
              <a:rPr dirty="0" sz="3950" spc="-17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3950" spc="355">
                <a:solidFill>
                  <a:srgbClr val="2D3440"/>
                </a:solidFill>
                <a:latin typeface="Trebuchet MS"/>
                <a:cs typeface="Trebuchet MS"/>
              </a:rPr>
              <a:t>0</a:t>
            </a:r>
            <a:endParaRPr sz="39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1028700"/>
            <a:ext cx="16230600" cy="8229600"/>
            <a:chOff x="1028700" y="1028700"/>
            <a:chExt cx="16230600" cy="8229600"/>
          </a:xfrm>
        </p:grpSpPr>
        <p:sp>
          <p:nvSpPr>
            <p:cNvPr id="3" name="object 3"/>
            <p:cNvSpPr/>
            <p:nvPr/>
          </p:nvSpPr>
          <p:spPr>
            <a:xfrm>
              <a:off x="3617764" y="2946099"/>
              <a:ext cx="10144760" cy="0"/>
            </a:xfrm>
            <a:custGeom>
              <a:avLst/>
              <a:gdLst/>
              <a:ahLst/>
              <a:cxnLst/>
              <a:rect l="l" t="t" r="r" b="b"/>
              <a:pathLst>
                <a:path w="10144760" h="0">
                  <a:moveTo>
                    <a:pt x="0" y="0"/>
                  </a:moveTo>
                  <a:lnTo>
                    <a:pt x="10144247" y="0"/>
                  </a:lnTo>
                </a:path>
              </a:pathLst>
            </a:custGeom>
            <a:ln w="38099">
              <a:solidFill>
                <a:srgbClr val="48B9C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3427407" y="3668844"/>
              <a:ext cx="10525125" cy="3110230"/>
            </a:xfrm>
            <a:custGeom>
              <a:avLst/>
              <a:gdLst/>
              <a:ahLst/>
              <a:cxnLst/>
              <a:rect l="l" t="t" r="r" b="b"/>
              <a:pathLst>
                <a:path w="10525125" h="3110229">
                  <a:moveTo>
                    <a:pt x="0" y="0"/>
                  </a:moveTo>
                  <a:lnTo>
                    <a:pt x="10524818" y="0"/>
                  </a:lnTo>
                  <a:lnTo>
                    <a:pt x="10524818" y="3109912"/>
                  </a:lnTo>
                  <a:lnTo>
                    <a:pt x="0" y="3109912"/>
                  </a:lnTo>
                  <a:lnTo>
                    <a:pt x="0" y="0"/>
                  </a:lnTo>
                  <a:close/>
                </a:path>
              </a:pathLst>
            </a:custGeom>
            <a:ln w="76199">
              <a:solidFill>
                <a:srgbClr val="48B9C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142005" y="1544796"/>
            <a:ext cx="3053080" cy="12446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0" spc="-1455"/>
              <a:t>PATIENT’S</a:t>
            </a:r>
            <a:endParaRPr sz="8000"/>
          </a:p>
        </p:txBody>
      </p:sp>
      <p:grpSp>
        <p:nvGrpSpPr>
          <p:cNvPr id="6" name="object 6"/>
          <p:cNvGrpSpPr/>
          <p:nvPr/>
        </p:nvGrpSpPr>
        <p:grpSpPr>
          <a:xfrm>
            <a:off x="4431945" y="4503519"/>
            <a:ext cx="172720" cy="1294765"/>
            <a:chOff x="4431945" y="4503519"/>
            <a:chExt cx="172720" cy="129476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31945" y="4503519"/>
              <a:ext cx="172578" cy="17257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31945" y="5064400"/>
              <a:ext cx="172578" cy="17257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31945" y="5625282"/>
              <a:ext cx="172578" cy="172578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4864849" y="4174568"/>
            <a:ext cx="7370445" cy="2398395"/>
          </a:xfrm>
          <a:prstGeom prst="rect">
            <a:avLst/>
          </a:prstGeom>
        </p:spPr>
        <p:txBody>
          <a:bodyPr wrap="square" lIns="0" tIns="138430" rIns="0" bIns="0" rtlCol="0" vert="horz">
            <a:spAutoFit/>
          </a:bodyPr>
          <a:lstStyle/>
          <a:p>
            <a:pPr marL="12700" marR="5080">
              <a:lnSpc>
                <a:spcPts val="4420"/>
              </a:lnSpc>
              <a:spcBef>
                <a:spcPts val="1090"/>
              </a:spcBef>
            </a:pPr>
            <a:r>
              <a:rPr dirty="0" sz="4500" spc="25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500" spc="465">
                <a:solidFill>
                  <a:srgbClr val="2D3440"/>
                </a:solidFill>
                <a:latin typeface="Trebuchet MS"/>
                <a:cs typeface="Trebuchet MS"/>
              </a:rPr>
              <a:t>M</a:t>
            </a:r>
            <a:r>
              <a:rPr dirty="0" sz="4500" spc="145">
                <a:solidFill>
                  <a:srgbClr val="2D3440"/>
                </a:solidFill>
                <a:latin typeface="Trebuchet MS"/>
                <a:cs typeface="Trebuchet MS"/>
              </a:rPr>
              <a:t>P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-615">
                <a:solidFill>
                  <a:srgbClr val="2D3440"/>
                </a:solidFill>
                <a:latin typeface="Trebuchet MS"/>
                <a:cs typeface="Trebuchet MS"/>
              </a:rPr>
              <a:t>: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295">
                <a:solidFill>
                  <a:srgbClr val="2D3440"/>
                </a:solidFill>
                <a:latin typeface="Trebuchet MS"/>
                <a:cs typeface="Trebuchet MS"/>
              </a:rPr>
              <a:t>2</a:t>
            </a:r>
            <a:r>
              <a:rPr dirty="0" sz="4500" spc="310">
                <a:solidFill>
                  <a:srgbClr val="2D3440"/>
                </a:solidFill>
                <a:latin typeface="Trebuchet MS"/>
                <a:cs typeface="Trebuchet MS"/>
              </a:rPr>
              <a:t>6</a:t>
            </a:r>
            <a:r>
              <a:rPr dirty="0" sz="4500" spc="-45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500" spc="40">
                <a:solidFill>
                  <a:srgbClr val="2D3440"/>
                </a:solidFill>
                <a:latin typeface="Trebuchet MS"/>
                <a:cs typeface="Trebuchet MS"/>
              </a:rPr>
              <a:t>h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170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500" spc="-385">
                <a:solidFill>
                  <a:srgbClr val="2D3440"/>
                </a:solidFill>
                <a:latin typeface="Trebuchet MS"/>
                <a:cs typeface="Trebuchet MS"/>
              </a:rPr>
              <a:t>f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425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500" spc="5">
                <a:solidFill>
                  <a:srgbClr val="2D3440"/>
                </a:solidFill>
                <a:latin typeface="Trebuchet MS"/>
                <a:cs typeface="Trebuchet MS"/>
              </a:rPr>
              <a:t>c</a:t>
            </a:r>
            <a:r>
              <a:rPr dirty="0" sz="4500" spc="-45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500" spc="170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500" spc="90">
                <a:solidFill>
                  <a:srgbClr val="2D3440"/>
                </a:solidFill>
                <a:latin typeface="Trebuchet MS"/>
                <a:cs typeface="Trebuchet MS"/>
              </a:rPr>
              <a:t>b</a:t>
            </a:r>
            <a:r>
              <a:rPr dirty="0" sz="450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500" spc="-254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295">
                <a:solidFill>
                  <a:srgbClr val="2D3440"/>
                </a:solidFill>
                <a:latin typeface="Trebuchet MS"/>
                <a:cs typeface="Trebuchet MS"/>
              </a:rPr>
              <a:t>2</a:t>
            </a:r>
            <a:r>
              <a:rPr dirty="0" sz="4500" spc="405">
                <a:solidFill>
                  <a:srgbClr val="2D3440"/>
                </a:solidFill>
                <a:latin typeface="Trebuchet MS"/>
                <a:cs typeface="Trebuchet MS"/>
              </a:rPr>
              <a:t>0</a:t>
            </a:r>
            <a:r>
              <a:rPr dirty="0" sz="4500" spc="295">
                <a:solidFill>
                  <a:srgbClr val="2D3440"/>
                </a:solidFill>
                <a:latin typeface="Trebuchet MS"/>
                <a:cs typeface="Trebuchet MS"/>
              </a:rPr>
              <a:t>2</a:t>
            </a:r>
            <a:r>
              <a:rPr dirty="0" sz="4500" spc="114">
                <a:solidFill>
                  <a:srgbClr val="2D3440"/>
                </a:solidFill>
                <a:latin typeface="Trebuchet MS"/>
                <a:cs typeface="Trebuchet MS"/>
              </a:rPr>
              <a:t>3  </a:t>
            </a:r>
            <a:r>
              <a:rPr dirty="0" sz="4500" spc="16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500" spc="405">
                <a:solidFill>
                  <a:srgbClr val="2D3440"/>
                </a:solidFill>
                <a:latin typeface="Trebuchet MS"/>
                <a:cs typeface="Trebuchet MS"/>
              </a:rPr>
              <a:t>D</a:t>
            </a:r>
            <a:r>
              <a:rPr dirty="0" sz="4500" spc="409">
                <a:solidFill>
                  <a:srgbClr val="2D3440"/>
                </a:solidFill>
                <a:latin typeface="Trebuchet MS"/>
                <a:cs typeface="Trebuchet MS"/>
              </a:rPr>
              <a:t>D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-615">
                <a:solidFill>
                  <a:srgbClr val="2D3440"/>
                </a:solidFill>
                <a:latin typeface="Trebuchet MS"/>
                <a:cs typeface="Trebuchet MS"/>
              </a:rPr>
              <a:t>: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-830">
                <a:solidFill>
                  <a:srgbClr val="2D3440"/>
                </a:solidFill>
                <a:latin typeface="Trebuchet MS"/>
                <a:cs typeface="Trebuchet MS"/>
              </a:rPr>
              <a:t>1</a:t>
            </a:r>
            <a:r>
              <a:rPr dirty="0" sz="4500" spc="275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4500" spc="-455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32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500" spc="30">
                <a:solidFill>
                  <a:srgbClr val="2D3440"/>
                </a:solidFill>
                <a:latin typeface="Trebuchet MS"/>
                <a:cs typeface="Trebuchet MS"/>
              </a:rPr>
              <a:t>u</a:t>
            </a:r>
            <a:r>
              <a:rPr dirty="0" sz="4500" spc="335">
                <a:solidFill>
                  <a:srgbClr val="2D3440"/>
                </a:solidFill>
                <a:latin typeface="Trebuchet MS"/>
                <a:cs typeface="Trebuchet MS"/>
              </a:rPr>
              <a:t>g</a:t>
            </a:r>
            <a:r>
              <a:rPr dirty="0" sz="4500" spc="30">
                <a:solidFill>
                  <a:srgbClr val="2D3440"/>
                </a:solidFill>
                <a:latin typeface="Trebuchet MS"/>
                <a:cs typeface="Trebuchet MS"/>
              </a:rPr>
              <a:t>u</a:t>
            </a:r>
            <a:r>
              <a:rPr dirty="0" sz="4500" spc="275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4500" spc="-455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295">
                <a:solidFill>
                  <a:srgbClr val="2D3440"/>
                </a:solidFill>
                <a:latin typeface="Trebuchet MS"/>
                <a:cs typeface="Trebuchet MS"/>
              </a:rPr>
              <a:t>2</a:t>
            </a:r>
            <a:r>
              <a:rPr dirty="0" sz="4500" spc="405">
                <a:solidFill>
                  <a:srgbClr val="2D3440"/>
                </a:solidFill>
                <a:latin typeface="Trebuchet MS"/>
                <a:cs typeface="Trebuchet MS"/>
              </a:rPr>
              <a:t>0</a:t>
            </a:r>
            <a:r>
              <a:rPr dirty="0" sz="4500" spc="295">
                <a:solidFill>
                  <a:srgbClr val="2D3440"/>
                </a:solidFill>
                <a:latin typeface="Trebuchet MS"/>
                <a:cs typeface="Trebuchet MS"/>
              </a:rPr>
              <a:t>2</a:t>
            </a:r>
            <a:r>
              <a:rPr dirty="0" sz="4500" spc="114">
                <a:solidFill>
                  <a:srgbClr val="2D3440"/>
                </a:solidFill>
                <a:latin typeface="Trebuchet MS"/>
                <a:cs typeface="Trebuchet MS"/>
              </a:rPr>
              <a:t>4  </a:t>
            </a:r>
            <a:r>
              <a:rPr dirty="0" sz="4500" spc="-45">
                <a:solidFill>
                  <a:srgbClr val="2D3440"/>
                </a:solidFill>
                <a:latin typeface="Trebuchet MS"/>
                <a:cs typeface="Trebuchet MS"/>
              </a:rPr>
              <a:t>Duration </a:t>
            </a:r>
            <a:r>
              <a:rPr dirty="0" sz="4500" spc="-110">
                <a:solidFill>
                  <a:srgbClr val="2D3440"/>
                </a:solidFill>
                <a:latin typeface="Trebuchet MS"/>
                <a:cs typeface="Trebuchet MS"/>
              </a:rPr>
              <a:t>of </a:t>
            </a:r>
            <a:r>
              <a:rPr dirty="0" sz="4500" spc="40">
                <a:solidFill>
                  <a:srgbClr val="2D3440"/>
                </a:solidFill>
                <a:latin typeface="Trebuchet MS"/>
                <a:cs typeface="Trebuchet MS"/>
              </a:rPr>
              <a:t>Pregnancy </a:t>
            </a:r>
            <a:r>
              <a:rPr dirty="0" sz="4500" spc="-615">
                <a:solidFill>
                  <a:srgbClr val="2D3440"/>
                </a:solidFill>
                <a:latin typeface="Trebuchet MS"/>
                <a:cs typeface="Trebuchet MS"/>
              </a:rPr>
              <a:t>: </a:t>
            </a:r>
            <a:r>
              <a:rPr dirty="0" sz="4500" spc="165">
                <a:solidFill>
                  <a:srgbClr val="2D3440"/>
                </a:solidFill>
                <a:latin typeface="Trebuchet MS"/>
                <a:cs typeface="Trebuchet MS"/>
              </a:rPr>
              <a:t>35+6 </a:t>
            </a:r>
            <a:r>
              <a:rPr dirty="0" sz="4500" spc="-134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95">
                <a:solidFill>
                  <a:srgbClr val="2D3440"/>
                </a:solidFill>
                <a:latin typeface="Trebuchet MS"/>
                <a:cs typeface="Trebuchet MS"/>
              </a:rPr>
              <a:t>weeks</a:t>
            </a:r>
            <a:r>
              <a:rPr dirty="0" sz="4500" spc="-19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45">
                <a:solidFill>
                  <a:srgbClr val="2D3440"/>
                </a:solidFill>
                <a:latin typeface="Trebuchet MS"/>
                <a:cs typeface="Trebuchet MS"/>
              </a:rPr>
              <a:t>by</a:t>
            </a:r>
            <a:r>
              <a:rPr dirty="0" sz="4500" spc="-19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-100">
                <a:solidFill>
                  <a:srgbClr val="2D3440"/>
                </a:solidFill>
                <a:latin typeface="Trebuchet MS"/>
                <a:cs typeface="Trebuchet MS"/>
              </a:rPr>
              <a:t>dates.</a:t>
            </a:r>
            <a:endParaRPr sz="4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18033" y="1361099"/>
            <a:ext cx="7227570" cy="1244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0" spc="-1480">
                <a:solidFill>
                  <a:srgbClr val="292929"/>
                </a:solidFill>
                <a:latin typeface="Trebuchet MS"/>
                <a:cs typeface="Trebuchet MS"/>
              </a:rPr>
              <a:t>P</a:t>
            </a:r>
            <a:r>
              <a:rPr dirty="0" sz="8000" spc="-1515">
                <a:solidFill>
                  <a:srgbClr val="292929"/>
                </a:solidFill>
                <a:latin typeface="Trebuchet MS"/>
                <a:cs typeface="Trebuchet MS"/>
              </a:rPr>
              <a:t>R</a:t>
            </a:r>
            <a:r>
              <a:rPr dirty="0" sz="8000" spc="-1415">
                <a:solidFill>
                  <a:srgbClr val="292929"/>
                </a:solidFill>
                <a:latin typeface="Trebuchet MS"/>
                <a:cs typeface="Trebuchet MS"/>
              </a:rPr>
              <a:t>E</a:t>
            </a:r>
            <a:r>
              <a:rPr dirty="0" sz="8000" spc="-880">
                <a:solidFill>
                  <a:srgbClr val="292929"/>
                </a:solidFill>
                <a:latin typeface="Trebuchet MS"/>
                <a:cs typeface="Trebuchet MS"/>
              </a:rPr>
              <a:t>S</a:t>
            </a:r>
            <a:r>
              <a:rPr dirty="0" sz="8000" spc="-1415">
                <a:solidFill>
                  <a:srgbClr val="292929"/>
                </a:solidFill>
                <a:latin typeface="Trebuchet MS"/>
                <a:cs typeface="Trebuchet MS"/>
              </a:rPr>
              <a:t>E</a:t>
            </a:r>
            <a:r>
              <a:rPr dirty="0" sz="8000" spc="-1845">
                <a:solidFill>
                  <a:srgbClr val="292929"/>
                </a:solidFill>
                <a:latin typeface="Trebuchet MS"/>
                <a:cs typeface="Trebuchet MS"/>
              </a:rPr>
              <a:t>N</a:t>
            </a:r>
            <a:r>
              <a:rPr dirty="0" sz="8000" spc="-1750">
                <a:solidFill>
                  <a:srgbClr val="292929"/>
                </a:solidFill>
                <a:latin typeface="Trebuchet MS"/>
                <a:cs typeface="Trebuchet MS"/>
              </a:rPr>
              <a:t>T</a:t>
            </a:r>
            <a:r>
              <a:rPr dirty="0" sz="8000" spc="-965">
                <a:solidFill>
                  <a:srgbClr val="292929"/>
                </a:solidFill>
                <a:latin typeface="Trebuchet MS"/>
                <a:cs typeface="Trebuchet MS"/>
              </a:rPr>
              <a:t>I</a:t>
            </a:r>
            <a:r>
              <a:rPr dirty="0" sz="8000" spc="-1845">
                <a:solidFill>
                  <a:srgbClr val="292929"/>
                </a:solidFill>
                <a:latin typeface="Trebuchet MS"/>
                <a:cs typeface="Trebuchet MS"/>
              </a:rPr>
              <a:t>N</a:t>
            </a:r>
            <a:r>
              <a:rPr dirty="0" sz="8000" spc="-2350">
                <a:solidFill>
                  <a:srgbClr val="292929"/>
                </a:solidFill>
                <a:latin typeface="Trebuchet MS"/>
                <a:cs typeface="Trebuchet MS"/>
              </a:rPr>
              <a:t>G</a:t>
            </a:r>
            <a:r>
              <a:rPr dirty="0" sz="8000" spc="-117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8000" spc="-1755">
                <a:solidFill>
                  <a:srgbClr val="292929"/>
                </a:solidFill>
                <a:latin typeface="Trebuchet MS"/>
                <a:cs typeface="Trebuchet MS"/>
              </a:rPr>
              <a:t>C</a:t>
            </a:r>
            <a:r>
              <a:rPr dirty="0" sz="8000" spc="-2290">
                <a:solidFill>
                  <a:srgbClr val="292929"/>
                </a:solidFill>
                <a:latin typeface="Trebuchet MS"/>
                <a:cs typeface="Trebuchet MS"/>
              </a:rPr>
              <a:t>O</a:t>
            </a:r>
            <a:r>
              <a:rPr dirty="0" sz="8000" spc="-1500">
                <a:solidFill>
                  <a:srgbClr val="292929"/>
                </a:solidFill>
                <a:latin typeface="Trebuchet MS"/>
                <a:cs typeface="Trebuchet MS"/>
              </a:rPr>
              <a:t>M</a:t>
            </a:r>
            <a:r>
              <a:rPr dirty="0" sz="8000" spc="-1480">
                <a:solidFill>
                  <a:srgbClr val="292929"/>
                </a:solidFill>
                <a:latin typeface="Trebuchet MS"/>
                <a:cs typeface="Trebuchet MS"/>
              </a:rPr>
              <a:t>P</a:t>
            </a:r>
            <a:r>
              <a:rPr dirty="0" sz="8000" spc="-1365">
                <a:solidFill>
                  <a:srgbClr val="292929"/>
                </a:solidFill>
                <a:latin typeface="Trebuchet MS"/>
                <a:cs typeface="Trebuchet MS"/>
              </a:rPr>
              <a:t>L</a:t>
            </a:r>
            <a:r>
              <a:rPr dirty="0" sz="8000" spc="-1350">
                <a:solidFill>
                  <a:srgbClr val="292929"/>
                </a:solidFill>
                <a:latin typeface="Trebuchet MS"/>
                <a:cs typeface="Trebuchet MS"/>
              </a:rPr>
              <a:t>A</a:t>
            </a:r>
            <a:r>
              <a:rPr dirty="0" sz="8000" spc="-965">
                <a:solidFill>
                  <a:srgbClr val="292929"/>
                </a:solidFill>
                <a:latin typeface="Trebuchet MS"/>
                <a:cs typeface="Trebuchet MS"/>
              </a:rPr>
              <a:t>I</a:t>
            </a:r>
            <a:r>
              <a:rPr dirty="0" sz="8000" spc="-1845">
                <a:solidFill>
                  <a:srgbClr val="292929"/>
                </a:solidFill>
                <a:latin typeface="Trebuchet MS"/>
                <a:cs typeface="Trebuchet MS"/>
              </a:rPr>
              <a:t>N</a:t>
            </a:r>
            <a:r>
              <a:rPr dirty="0" sz="8000" spc="-1745">
                <a:solidFill>
                  <a:srgbClr val="292929"/>
                </a:solidFill>
                <a:latin typeface="Trebuchet MS"/>
                <a:cs typeface="Trebuchet MS"/>
              </a:rPr>
              <a:t>T</a:t>
            </a:r>
            <a:endParaRPr sz="800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31945" y="4503519"/>
            <a:ext cx="172578" cy="17257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864849" y="4174568"/>
            <a:ext cx="8407400" cy="1837689"/>
          </a:xfrm>
          <a:prstGeom prst="rect">
            <a:avLst/>
          </a:prstGeom>
        </p:spPr>
        <p:txBody>
          <a:bodyPr wrap="square" lIns="0" tIns="138430" rIns="0" bIns="0" rtlCol="0" vert="horz">
            <a:spAutoFit/>
          </a:bodyPr>
          <a:lstStyle/>
          <a:p>
            <a:pPr marL="12700" marR="5080">
              <a:lnSpc>
                <a:spcPts val="4420"/>
              </a:lnSpc>
              <a:spcBef>
                <a:spcPts val="1090"/>
              </a:spcBef>
            </a:pPr>
            <a:r>
              <a:rPr dirty="0" sz="4500" spc="-85">
                <a:solidFill>
                  <a:srgbClr val="2D3440"/>
                </a:solidFill>
                <a:latin typeface="Trebuchet MS"/>
                <a:cs typeface="Trebuchet MS"/>
              </a:rPr>
              <a:t>Admitted </a:t>
            </a:r>
            <a:r>
              <a:rPr dirty="0" sz="4500" spc="-15">
                <a:solidFill>
                  <a:srgbClr val="2D3440"/>
                </a:solidFill>
                <a:latin typeface="Trebuchet MS"/>
                <a:cs typeface="Trebuchet MS"/>
              </a:rPr>
              <a:t>through </a:t>
            </a:r>
            <a:r>
              <a:rPr dirty="0" sz="4500" spc="40">
                <a:solidFill>
                  <a:srgbClr val="2D3440"/>
                </a:solidFill>
                <a:latin typeface="Trebuchet MS"/>
                <a:cs typeface="Trebuchet MS"/>
              </a:rPr>
              <a:t>Emergency </a:t>
            </a:r>
            <a:r>
              <a:rPr dirty="0" sz="4500" spc="100">
                <a:solidFill>
                  <a:srgbClr val="2D3440"/>
                </a:solidFill>
                <a:latin typeface="Trebuchet MS"/>
                <a:cs typeface="Trebuchet MS"/>
              </a:rPr>
              <a:t>on </a:t>
            </a:r>
            <a:r>
              <a:rPr dirty="0" sz="4500" spc="-134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295">
                <a:solidFill>
                  <a:srgbClr val="2D3440"/>
                </a:solidFill>
                <a:latin typeface="Trebuchet MS"/>
                <a:cs typeface="Trebuchet MS"/>
              </a:rPr>
              <a:t>2</a:t>
            </a:r>
            <a:r>
              <a:rPr dirty="0" sz="4500" spc="30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500" spc="95">
                <a:solidFill>
                  <a:srgbClr val="2D3440"/>
                </a:solidFill>
                <a:latin typeface="Trebuchet MS"/>
                <a:cs typeface="Trebuchet MS"/>
              </a:rPr>
              <a:t>d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>
                <a:solidFill>
                  <a:srgbClr val="2D3440"/>
                </a:solidFill>
                <a:latin typeface="Trebuchet MS"/>
                <a:cs typeface="Trebuchet MS"/>
              </a:rPr>
              <a:t>J</a:t>
            </a:r>
            <a:r>
              <a:rPr dirty="0" sz="4500" spc="30">
                <a:solidFill>
                  <a:srgbClr val="2D3440"/>
                </a:solidFill>
                <a:latin typeface="Trebuchet MS"/>
                <a:cs typeface="Trebuchet MS"/>
              </a:rPr>
              <a:t>u</a:t>
            </a:r>
            <a:r>
              <a:rPr dirty="0" sz="4500" spc="-315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500" spc="-5">
                <a:solidFill>
                  <a:srgbClr val="2D3440"/>
                </a:solidFill>
                <a:latin typeface="Trebuchet MS"/>
                <a:cs typeface="Trebuchet MS"/>
              </a:rPr>
              <a:t>y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295">
                <a:solidFill>
                  <a:srgbClr val="2D3440"/>
                </a:solidFill>
                <a:latin typeface="Trebuchet MS"/>
                <a:cs typeface="Trebuchet MS"/>
              </a:rPr>
              <a:t>2</a:t>
            </a:r>
            <a:r>
              <a:rPr dirty="0" sz="4500" spc="405">
                <a:solidFill>
                  <a:srgbClr val="2D3440"/>
                </a:solidFill>
                <a:latin typeface="Trebuchet MS"/>
                <a:cs typeface="Trebuchet MS"/>
              </a:rPr>
              <a:t>0</a:t>
            </a:r>
            <a:r>
              <a:rPr dirty="0" sz="4500" spc="295">
                <a:solidFill>
                  <a:srgbClr val="2D3440"/>
                </a:solidFill>
                <a:latin typeface="Trebuchet MS"/>
                <a:cs typeface="Trebuchet MS"/>
              </a:rPr>
              <a:t>2</a:t>
            </a:r>
            <a:r>
              <a:rPr dirty="0" sz="4500" spc="165">
                <a:solidFill>
                  <a:srgbClr val="2D3440"/>
                </a:solidFill>
                <a:latin typeface="Trebuchet MS"/>
                <a:cs typeface="Trebuchet MS"/>
              </a:rPr>
              <a:t>4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-30">
                <a:solidFill>
                  <a:srgbClr val="2D3440"/>
                </a:solidFill>
                <a:latin typeface="Trebuchet MS"/>
                <a:cs typeface="Trebuchet MS"/>
              </a:rPr>
              <a:t>w</a:t>
            </a:r>
            <a:r>
              <a:rPr dirty="0" sz="4500" spc="-27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500" spc="-45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500" spc="40">
                <a:solidFill>
                  <a:srgbClr val="2D3440"/>
                </a:solidFill>
                <a:latin typeface="Trebuchet MS"/>
                <a:cs typeface="Trebuchet MS"/>
              </a:rPr>
              <a:t>h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-45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500" spc="35">
                <a:solidFill>
                  <a:srgbClr val="2D3440"/>
                </a:solidFill>
                <a:latin typeface="Trebuchet MS"/>
                <a:cs typeface="Trebuchet MS"/>
              </a:rPr>
              <a:t>h</a:t>
            </a:r>
            <a:r>
              <a:rPr dirty="0" sz="4500" spc="95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5">
                <a:solidFill>
                  <a:srgbClr val="2D3440"/>
                </a:solidFill>
                <a:latin typeface="Trebuchet MS"/>
                <a:cs typeface="Trebuchet MS"/>
              </a:rPr>
              <a:t>c</a:t>
            </a:r>
            <a:r>
              <a:rPr dirty="0" sz="4500" spc="170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500" spc="-85">
                <a:solidFill>
                  <a:srgbClr val="2D3440"/>
                </a:solidFill>
                <a:latin typeface="Trebuchet MS"/>
                <a:cs typeface="Trebuchet MS"/>
              </a:rPr>
              <a:t>m</a:t>
            </a:r>
            <a:r>
              <a:rPr dirty="0" sz="4500" spc="85">
                <a:solidFill>
                  <a:srgbClr val="2D3440"/>
                </a:solidFill>
                <a:latin typeface="Trebuchet MS"/>
                <a:cs typeface="Trebuchet MS"/>
              </a:rPr>
              <a:t>p</a:t>
            </a:r>
            <a:r>
              <a:rPr dirty="0" sz="4500" spc="-315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500" spc="15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500" spc="-27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500" spc="30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500" spc="-385">
                <a:solidFill>
                  <a:srgbClr val="2D3440"/>
                </a:solidFill>
                <a:latin typeface="Trebuchet MS"/>
                <a:cs typeface="Trebuchet MS"/>
              </a:rPr>
              <a:t>t  </a:t>
            </a:r>
            <a:r>
              <a:rPr dirty="0" sz="4500" spc="-110">
                <a:solidFill>
                  <a:srgbClr val="2D3440"/>
                </a:solidFill>
                <a:latin typeface="Trebuchet MS"/>
                <a:cs typeface="Trebuchet MS"/>
              </a:rPr>
              <a:t>of</a:t>
            </a:r>
            <a:r>
              <a:rPr dirty="0" sz="4500" spc="-19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-25">
                <a:solidFill>
                  <a:srgbClr val="2D3440"/>
                </a:solidFill>
                <a:latin typeface="Trebuchet MS"/>
                <a:cs typeface="Trebuchet MS"/>
              </a:rPr>
              <a:t>vaginal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-55">
                <a:solidFill>
                  <a:srgbClr val="2D3440"/>
                </a:solidFill>
                <a:latin typeface="Trebuchet MS"/>
                <a:cs typeface="Trebuchet MS"/>
              </a:rPr>
              <a:t>bleeding.</a:t>
            </a:r>
            <a:endParaRPr sz="4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84197" y="3697070"/>
            <a:ext cx="7519670" cy="2522855"/>
          </a:xfrm>
          <a:prstGeom prst="rect"/>
        </p:spPr>
        <p:txBody>
          <a:bodyPr wrap="square" lIns="0" tIns="472440" rIns="0" bIns="0" rtlCol="0" vert="horz">
            <a:spAutoFit/>
          </a:bodyPr>
          <a:lstStyle/>
          <a:p>
            <a:pPr marL="12700" marR="5080" indent="1668145">
              <a:lnSpc>
                <a:spcPct val="68900"/>
              </a:lnSpc>
              <a:spcBef>
                <a:spcPts val="3720"/>
              </a:spcBef>
            </a:pPr>
            <a:r>
              <a:rPr dirty="0" sz="9700" spc="-2395"/>
              <a:t>H</a:t>
            </a:r>
            <a:r>
              <a:rPr dirty="0" sz="9700" spc="-1175"/>
              <a:t>I</a:t>
            </a:r>
            <a:r>
              <a:rPr dirty="0" sz="9700" spc="-1065"/>
              <a:t>S</a:t>
            </a:r>
            <a:r>
              <a:rPr dirty="0" sz="9700" spc="-2115"/>
              <a:t>T</a:t>
            </a:r>
            <a:r>
              <a:rPr dirty="0" sz="9700" spc="-2770"/>
              <a:t>O</a:t>
            </a:r>
            <a:r>
              <a:rPr dirty="0" sz="9700" spc="-1830"/>
              <a:t>R</a:t>
            </a:r>
            <a:r>
              <a:rPr dirty="0" sz="9700" spc="-1595"/>
              <a:t>Y</a:t>
            </a:r>
            <a:r>
              <a:rPr dirty="0" sz="9700" spc="-1420"/>
              <a:t> </a:t>
            </a:r>
            <a:r>
              <a:rPr dirty="0" sz="9700" spc="-2770"/>
              <a:t>O</a:t>
            </a:r>
            <a:r>
              <a:rPr dirty="0" sz="9700" spc="-1285"/>
              <a:t>F  </a:t>
            </a:r>
            <a:r>
              <a:rPr dirty="0" sz="9700" spc="-1789"/>
              <a:t>P</a:t>
            </a:r>
            <a:r>
              <a:rPr dirty="0" sz="9700" spc="-1830"/>
              <a:t>R</a:t>
            </a:r>
            <a:r>
              <a:rPr dirty="0" sz="9700" spc="-1710"/>
              <a:t>E</a:t>
            </a:r>
            <a:r>
              <a:rPr dirty="0" sz="9700" spc="-1065"/>
              <a:t>S</a:t>
            </a:r>
            <a:r>
              <a:rPr dirty="0" sz="9700" spc="-1710"/>
              <a:t>E</a:t>
            </a:r>
            <a:r>
              <a:rPr dirty="0" sz="9700" spc="-2230"/>
              <a:t>N</a:t>
            </a:r>
            <a:r>
              <a:rPr dirty="0" sz="9700" spc="-2115"/>
              <a:t>T</a:t>
            </a:r>
            <a:r>
              <a:rPr dirty="0" sz="9700" spc="-1175"/>
              <a:t>I</a:t>
            </a:r>
            <a:r>
              <a:rPr dirty="0" sz="9700" spc="-2230"/>
              <a:t>N</a:t>
            </a:r>
            <a:r>
              <a:rPr dirty="0" sz="9700" spc="-2845"/>
              <a:t>G</a:t>
            </a:r>
            <a:r>
              <a:rPr dirty="0" sz="9700" spc="-1420"/>
              <a:t> </a:t>
            </a:r>
            <a:r>
              <a:rPr dirty="0" sz="9700" spc="-1175"/>
              <a:t>I</a:t>
            </a:r>
            <a:r>
              <a:rPr dirty="0" sz="9700" spc="-1650"/>
              <a:t>LL</a:t>
            </a:r>
            <a:r>
              <a:rPr dirty="0" sz="9700" spc="-2230"/>
              <a:t>N</a:t>
            </a:r>
            <a:r>
              <a:rPr dirty="0" sz="9700" spc="-1710"/>
              <a:t>E</a:t>
            </a:r>
            <a:r>
              <a:rPr dirty="0" sz="9700" spc="-1065"/>
              <a:t>S</a:t>
            </a:r>
            <a:r>
              <a:rPr dirty="0" sz="9700" spc="-1060"/>
              <a:t>S</a:t>
            </a:r>
            <a:endParaRPr sz="97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1028700"/>
            <a:ext cx="16230600" cy="8229600"/>
            <a:chOff x="1028700" y="1028700"/>
            <a:chExt cx="16230600" cy="8229600"/>
          </a:xfrm>
        </p:grpSpPr>
        <p:sp>
          <p:nvSpPr>
            <p:cNvPr id="3" name="object 3"/>
            <p:cNvSpPr/>
            <p:nvPr/>
          </p:nvSpPr>
          <p:spPr>
            <a:xfrm>
              <a:off x="3284421" y="2348515"/>
              <a:ext cx="11715750" cy="5589905"/>
            </a:xfrm>
            <a:custGeom>
              <a:avLst/>
              <a:gdLst/>
              <a:ahLst/>
              <a:cxnLst/>
              <a:rect l="l" t="t" r="r" b="b"/>
              <a:pathLst>
                <a:path w="11715750" h="5589905">
                  <a:moveTo>
                    <a:pt x="0" y="0"/>
                  </a:moveTo>
                  <a:lnTo>
                    <a:pt x="11715675" y="0"/>
                  </a:lnTo>
                </a:path>
                <a:path w="11715750" h="5589905">
                  <a:moveTo>
                    <a:pt x="11715675" y="5589835"/>
                  </a:moveTo>
                  <a:lnTo>
                    <a:pt x="0" y="5589835"/>
                  </a:lnTo>
                </a:path>
              </a:pathLst>
            </a:custGeom>
            <a:ln w="76199">
              <a:solidFill>
                <a:srgbClr val="48B9C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76011" y="3212099"/>
              <a:ext cx="189198" cy="189198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4951827" y="2852692"/>
            <a:ext cx="9254490" cy="4471670"/>
          </a:xfrm>
          <a:prstGeom prst="rect">
            <a:avLst/>
          </a:prstGeom>
        </p:spPr>
        <p:txBody>
          <a:bodyPr wrap="square" lIns="0" tIns="151130" rIns="0" bIns="0" rtlCol="0" vert="horz">
            <a:spAutoFit/>
          </a:bodyPr>
          <a:lstStyle/>
          <a:p>
            <a:pPr marL="12700" marR="5080">
              <a:lnSpc>
                <a:spcPts val="4840"/>
              </a:lnSpc>
              <a:spcBef>
                <a:spcPts val="1190"/>
              </a:spcBef>
            </a:pPr>
            <a:r>
              <a:rPr dirty="0" sz="4950" spc="495">
                <a:solidFill>
                  <a:srgbClr val="2D3440"/>
                </a:solidFill>
                <a:latin typeface="Trebuchet MS"/>
                <a:cs typeface="Trebuchet MS"/>
              </a:rPr>
              <a:t>M</a:t>
            </a:r>
            <a:r>
              <a:rPr dirty="0" sz="4950" spc="-10">
                <a:solidFill>
                  <a:srgbClr val="2D3440"/>
                </a:solidFill>
                <a:latin typeface="Trebuchet MS"/>
                <a:cs typeface="Trebuchet MS"/>
              </a:rPr>
              <a:t>y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85">
                <a:solidFill>
                  <a:srgbClr val="2D3440"/>
                </a:solidFill>
                <a:latin typeface="Trebuchet MS"/>
                <a:cs typeface="Trebuchet MS"/>
              </a:rPr>
              <a:t>p</a:t>
            </a:r>
            <a:r>
              <a:rPr dirty="0" sz="495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950" spc="-50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950" spc="-30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950" spc="25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950" spc="-505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30">
                <a:solidFill>
                  <a:srgbClr val="2D3440"/>
                </a:solidFill>
                <a:latin typeface="Trebuchet MS"/>
                <a:cs typeface="Trebuchet MS"/>
              </a:rPr>
              <a:t>h</a:t>
            </a:r>
            <a:r>
              <a:rPr dirty="0" sz="495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950" spc="95">
                <a:solidFill>
                  <a:srgbClr val="2D3440"/>
                </a:solidFill>
                <a:latin typeface="Trebuchet MS"/>
                <a:cs typeface="Trebuchet MS"/>
              </a:rPr>
              <a:t>d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175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950" spc="25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950" spc="95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950" spc="85">
                <a:solidFill>
                  <a:srgbClr val="2D3440"/>
                </a:solidFill>
                <a:latin typeface="Trebuchet MS"/>
                <a:cs typeface="Trebuchet MS"/>
              </a:rPr>
              <a:t>p</a:t>
            </a:r>
            <a:r>
              <a:rPr dirty="0" sz="4950" spc="-30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950" spc="295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4950" spc="175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d</a:t>
            </a:r>
            <a:r>
              <a:rPr dirty="0" sz="4950" spc="95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175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950" spc="-375">
                <a:solidFill>
                  <a:srgbClr val="2D3440"/>
                </a:solidFill>
                <a:latin typeface="Trebuchet MS"/>
                <a:cs typeface="Trebuchet MS"/>
              </a:rPr>
              <a:t>f  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b</a:t>
            </a:r>
            <a:r>
              <a:rPr dirty="0" sz="4950" spc="-350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ee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d</a:t>
            </a:r>
            <a:r>
              <a:rPr dirty="0" sz="4950" spc="-30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950" spc="25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950" spc="365">
                <a:solidFill>
                  <a:srgbClr val="2D3440"/>
                </a:solidFill>
                <a:latin typeface="Trebuchet MS"/>
                <a:cs typeface="Trebuchet MS"/>
              </a:rPr>
              <a:t>g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430">
                <a:solidFill>
                  <a:srgbClr val="2D3440"/>
                </a:solidFill>
                <a:latin typeface="Trebuchet MS"/>
                <a:cs typeface="Trebuchet MS"/>
              </a:rPr>
              <a:t>f</a:t>
            </a:r>
            <a:r>
              <a:rPr dirty="0" sz="4950" spc="175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950" spc="-290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430">
                <a:solidFill>
                  <a:srgbClr val="2D3440"/>
                </a:solidFill>
                <a:latin typeface="Trebuchet MS"/>
                <a:cs typeface="Trebuchet MS"/>
              </a:rPr>
              <a:t>f</a:t>
            </a:r>
            <a:r>
              <a:rPr dirty="0" sz="4950" spc="-30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950" spc="-295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950" spc="295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4950" spc="-505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50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950" spc="-30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950" spc="-105">
                <a:solidFill>
                  <a:srgbClr val="2D3440"/>
                </a:solidFill>
                <a:latin typeface="Trebuchet MS"/>
                <a:cs typeface="Trebuchet MS"/>
              </a:rPr>
              <a:t>m</a:t>
            </a:r>
            <a:r>
              <a:rPr dirty="0" sz="4950" spc="95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30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950" spc="20">
                <a:solidFill>
                  <a:srgbClr val="2D3440"/>
                </a:solidFill>
                <a:latin typeface="Trebuchet MS"/>
                <a:cs typeface="Trebuchet MS"/>
              </a:rPr>
              <a:t>n  </a:t>
            </a:r>
            <a:r>
              <a:rPr dirty="0" sz="4950" spc="-40">
                <a:solidFill>
                  <a:srgbClr val="2D3440"/>
                </a:solidFill>
                <a:latin typeface="Trebuchet MS"/>
                <a:cs typeface="Trebuchet MS"/>
              </a:rPr>
              <a:t>pregnancy, </a:t>
            </a:r>
            <a:r>
              <a:rPr dirty="0" sz="4950" spc="10">
                <a:solidFill>
                  <a:srgbClr val="2D3440"/>
                </a:solidFill>
                <a:latin typeface="Trebuchet MS"/>
                <a:cs typeface="Trebuchet MS"/>
              </a:rPr>
              <a:t>bleeding 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was </a:t>
            </a:r>
            <a:r>
              <a:rPr dirty="0" sz="4950" spc="-100">
                <a:solidFill>
                  <a:srgbClr val="2D3440"/>
                </a:solidFill>
                <a:latin typeface="Trebuchet MS"/>
                <a:cs typeface="Trebuchet MS"/>
              </a:rPr>
              <a:t>not </a:t>
            </a:r>
            <a:r>
              <a:rPr dirty="0" sz="4950" spc="-9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950" spc="295">
                <a:solidFill>
                  <a:srgbClr val="2D3440"/>
                </a:solidFill>
                <a:latin typeface="Trebuchet MS"/>
                <a:cs typeface="Trebuchet MS"/>
              </a:rPr>
              <a:t>ss</a:t>
            </a:r>
            <a:r>
              <a:rPr dirty="0" sz="4950" spc="175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950">
                <a:solidFill>
                  <a:srgbClr val="2D3440"/>
                </a:solidFill>
                <a:latin typeface="Trebuchet MS"/>
                <a:cs typeface="Trebuchet MS"/>
              </a:rPr>
              <a:t>c</a:t>
            </a:r>
            <a:r>
              <a:rPr dirty="0" sz="4950" spc="-30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95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950" spc="-50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950" spc="95">
                <a:solidFill>
                  <a:srgbClr val="2D3440"/>
                </a:solidFill>
                <a:latin typeface="Trebuchet MS"/>
                <a:cs typeface="Trebuchet MS"/>
              </a:rPr>
              <a:t>d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45">
                <a:solidFill>
                  <a:srgbClr val="2D3440"/>
                </a:solidFill>
                <a:latin typeface="Trebuchet MS"/>
                <a:cs typeface="Trebuchet MS"/>
              </a:rPr>
              <a:t>w</a:t>
            </a:r>
            <a:r>
              <a:rPr dirty="0" sz="4950" spc="-30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950" spc="-50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950" spc="35">
                <a:solidFill>
                  <a:srgbClr val="2D3440"/>
                </a:solidFill>
                <a:latin typeface="Trebuchet MS"/>
                <a:cs typeface="Trebuchet MS"/>
              </a:rPr>
              <a:t>h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bd</a:t>
            </a:r>
            <a:r>
              <a:rPr dirty="0" sz="4950" spc="175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950" spc="-105">
                <a:solidFill>
                  <a:srgbClr val="2D3440"/>
                </a:solidFill>
                <a:latin typeface="Trebuchet MS"/>
                <a:cs typeface="Trebuchet MS"/>
              </a:rPr>
              <a:t>m</a:t>
            </a:r>
            <a:r>
              <a:rPr dirty="0" sz="4950" spc="-30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950" spc="25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95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950" spc="-345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85">
                <a:solidFill>
                  <a:srgbClr val="2D3440"/>
                </a:solidFill>
                <a:latin typeface="Trebuchet MS"/>
                <a:cs typeface="Trebuchet MS"/>
              </a:rPr>
              <a:t>p</a:t>
            </a:r>
            <a:r>
              <a:rPr dirty="0" sz="495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950" spc="-30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950" spc="20">
                <a:solidFill>
                  <a:srgbClr val="2D3440"/>
                </a:solidFill>
                <a:latin typeface="Trebuchet MS"/>
                <a:cs typeface="Trebuchet MS"/>
              </a:rPr>
              <a:t>n  </a:t>
            </a:r>
            <a:r>
              <a:rPr dirty="0" sz="495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950" spc="25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950" spc="95">
                <a:solidFill>
                  <a:srgbClr val="2D3440"/>
                </a:solidFill>
                <a:latin typeface="Trebuchet MS"/>
                <a:cs typeface="Trebuchet MS"/>
              </a:rPr>
              <a:t>d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50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950" spc="-295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95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950" spc="25">
                <a:solidFill>
                  <a:srgbClr val="2D3440"/>
                </a:solidFill>
                <a:latin typeface="Trebuchet MS"/>
                <a:cs typeface="Trebuchet MS"/>
              </a:rPr>
              <a:t>u</a:t>
            </a:r>
            <a:r>
              <a:rPr dirty="0" sz="4950" spc="-105">
                <a:solidFill>
                  <a:srgbClr val="2D3440"/>
                </a:solidFill>
                <a:latin typeface="Trebuchet MS"/>
                <a:cs typeface="Trebuchet MS"/>
              </a:rPr>
              <a:t>m</a:t>
            </a:r>
            <a:r>
              <a:rPr dirty="0" sz="495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950" spc="-680">
                <a:solidFill>
                  <a:srgbClr val="2D3440"/>
                </a:solidFill>
                <a:latin typeface="Trebuchet MS"/>
                <a:cs typeface="Trebuchet MS"/>
              </a:rPr>
              <a:t>.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20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950" spc="-505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45">
                <a:solidFill>
                  <a:srgbClr val="2D3440"/>
                </a:solidFill>
                <a:latin typeface="Trebuchet MS"/>
                <a:cs typeface="Trebuchet MS"/>
              </a:rPr>
              <a:t>w</a:t>
            </a:r>
            <a:r>
              <a:rPr dirty="0" sz="495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950" spc="300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105">
                <a:solidFill>
                  <a:srgbClr val="2D3440"/>
                </a:solidFill>
                <a:latin typeface="Trebuchet MS"/>
                <a:cs typeface="Trebuchet MS"/>
              </a:rPr>
              <a:t>m</a:t>
            </a:r>
            <a:r>
              <a:rPr dirty="0" sz="4950" spc="-30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950" spc="-350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950" spc="95">
                <a:solidFill>
                  <a:srgbClr val="2D3440"/>
                </a:solidFill>
                <a:latin typeface="Trebuchet MS"/>
                <a:cs typeface="Trebuchet MS"/>
              </a:rPr>
              <a:t>d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30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950" spc="30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950" spc="-105">
                <a:solidFill>
                  <a:srgbClr val="2D3440"/>
                </a:solidFill>
                <a:latin typeface="Trebuchet MS"/>
                <a:cs typeface="Trebuchet MS"/>
              </a:rPr>
              <a:t>m</a:t>
            </a:r>
            <a:r>
              <a:rPr dirty="0" sz="4950" spc="175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950" spc="25">
                <a:solidFill>
                  <a:srgbClr val="2D3440"/>
                </a:solidFill>
                <a:latin typeface="Trebuchet MS"/>
                <a:cs typeface="Trebuchet MS"/>
              </a:rPr>
              <a:t>un</a:t>
            </a:r>
            <a:r>
              <a:rPr dirty="0" sz="4950" spc="-425">
                <a:solidFill>
                  <a:srgbClr val="2D3440"/>
                </a:solidFill>
                <a:latin typeface="Trebuchet MS"/>
                <a:cs typeface="Trebuchet MS"/>
              </a:rPr>
              <a:t>t  </a:t>
            </a:r>
            <a:r>
              <a:rPr dirty="0" sz="4950" spc="40">
                <a:solidFill>
                  <a:srgbClr val="2D3440"/>
                </a:solidFill>
                <a:latin typeface="Trebuchet MS"/>
                <a:cs typeface="Trebuchet MS"/>
              </a:rPr>
              <a:t>and </a:t>
            </a:r>
            <a:r>
              <a:rPr dirty="0" sz="4950" spc="85">
                <a:solidFill>
                  <a:srgbClr val="2D3440"/>
                </a:solidFill>
                <a:latin typeface="Trebuchet MS"/>
                <a:cs typeface="Trebuchet MS"/>
              </a:rPr>
              <a:t>socking </a:t>
            </a:r>
            <a:r>
              <a:rPr dirty="0" sz="4950" spc="95">
                <a:solidFill>
                  <a:srgbClr val="2D3440"/>
                </a:solidFill>
                <a:latin typeface="Trebuchet MS"/>
                <a:cs typeface="Trebuchet MS"/>
              </a:rPr>
              <a:t>one </a:t>
            </a:r>
            <a:r>
              <a:rPr dirty="0" sz="4950" spc="60">
                <a:solidFill>
                  <a:srgbClr val="2D3440"/>
                </a:solidFill>
                <a:latin typeface="Trebuchet MS"/>
                <a:cs typeface="Trebuchet MS"/>
              </a:rPr>
              <a:t>pad </a:t>
            </a:r>
            <a:r>
              <a:rPr dirty="0" sz="4950" spc="20">
                <a:solidFill>
                  <a:srgbClr val="2D3440"/>
                </a:solidFill>
                <a:latin typeface="Trebuchet MS"/>
                <a:cs typeface="Trebuchet MS"/>
              </a:rPr>
              <a:t>since </a:t>
            </a:r>
            <a:r>
              <a:rPr dirty="0" sz="4950" spc="2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30">
                <a:solidFill>
                  <a:srgbClr val="2D3440"/>
                </a:solidFill>
                <a:latin typeface="Trebuchet MS"/>
                <a:cs typeface="Trebuchet MS"/>
              </a:rPr>
              <a:t>yesterday</a:t>
            </a:r>
            <a:r>
              <a:rPr dirty="0" sz="4950" spc="-22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180">
                <a:solidFill>
                  <a:srgbClr val="2D3440"/>
                </a:solidFill>
                <a:latin typeface="Trebuchet MS"/>
                <a:cs typeface="Trebuchet MS"/>
              </a:rPr>
              <a:t>night.</a:t>
            </a:r>
            <a:endParaRPr sz="49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1028700"/>
            <a:ext cx="16230600" cy="8229600"/>
            <a:chOff x="1028700" y="1028700"/>
            <a:chExt cx="16230600" cy="8229600"/>
          </a:xfrm>
        </p:grpSpPr>
        <p:sp>
          <p:nvSpPr>
            <p:cNvPr id="3" name="object 3"/>
            <p:cNvSpPr/>
            <p:nvPr/>
          </p:nvSpPr>
          <p:spPr>
            <a:xfrm>
              <a:off x="4071876" y="2762401"/>
              <a:ext cx="10144760" cy="0"/>
            </a:xfrm>
            <a:custGeom>
              <a:avLst/>
              <a:gdLst/>
              <a:ahLst/>
              <a:cxnLst/>
              <a:rect l="l" t="t" r="r" b="b"/>
              <a:pathLst>
                <a:path w="10144760" h="0">
                  <a:moveTo>
                    <a:pt x="0" y="0"/>
                  </a:moveTo>
                  <a:lnTo>
                    <a:pt x="10144247" y="0"/>
                  </a:lnTo>
                </a:path>
              </a:pathLst>
            </a:custGeom>
            <a:ln w="38099">
              <a:solidFill>
                <a:srgbClr val="48B9C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1768871" y="3163675"/>
              <a:ext cx="14750415" cy="5796915"/>
            </a:xfrm>
            <a:custGeom>
              <a:avLst/>
              <a:gdLst/>
              <a:ahLst/>
              <a:cxnLst/>
              <a:rect l="l" t="t" r="r" b="b"/>
              <a:pathLst>
                <a:path w="14750415" h="5796915">
                  <a:moveTo>
                    <a:pt x="0" y="0"/>
                  </a:moveTo>
                  <a:lnTo>
                    <a:pt x="14750139" y="0"/>
                  </a:lnTo>
                  <a:lnTo>
                    <a:pt x="14750139" y="5796557"/>
                  </a:lnTo>
                  <a:lnTo>
                    <a:pt x="0" y="5796557"/>
                  </a:lnTo>
                  <a:lnTo>
                    <a:pt x="0" y="0"/>
                  </a:lnTo>
                  <a:close/>
                </a:path>
              </a:pathLst>
            </a:custGeom>
            <a:ln w="76199">
              <a:solidFill>
                <a:srgbClr val="48B9C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539853" y="1380149"/>
            <a:ext cx="5173345" cy="12446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0" spc="-1490"/>
              <a:t>F</a:t>
            </a:r>
            <a:r>
              <a:rPr dirty="0" sz="8000" spc="-965"/>
              <a:t>I</a:t>
            </a:r>
            <a:r>
              <a:rPr dirty="0" sz="8000" spc="-1515"/>
              <a:t>R</a:t>
            </a:r>
            <a:r>
              <a:rPr dirty="0" sz="8000" spc="-880"/>
              <a:t>S</a:t>
            </a:r>
            <a:r>
              <a:rPr dirty="0" sz="8000" spc="-1745"/>
              <a:t>T</a:t>
            </a:r>
            <a:r>
              <a:rPr dirty="0" sz="8000" spc="-1175"/>
              <a:t> </a:t>
            </a:r>
            <a:r>
              <a:rPr dirty="0" sz="8000" spc="-1750"/>
              <a:t>T</a:t>
            </a:r>
            <a:r>
              <a:rPr dirty="0" sz="8000" spc="-1515"/>
              <a:t>R</a:t>
            </a:r>
            <a:r>
              <a:rPr dirty="0" sz="8000" spc="-965"/>
              <a:t>I</a:t>
            </a:r>
            <a:r>
              <a:rPr dirty="0" sz="8000" spc="-1500"/>
              <a:t>M</a:t>
            </a:r>
            <a:r>
              <a:rPr dirty="0" sz="8000" spc="-1415"/>
              <a:t>E</a:t>
            </a:r>
            <a:r>
              <a:rPr dirty="0" sz="8000" spc="-880"/>
              <a:t>S</a:t>
            </a:r>
            <a:r>
              <a:rPr dirty="0" sz="8000" spc="-1750"/>
              <a:t>T</a:t>
            </a:r>
            <a:r>
              <a:rPr dirty="0" sz="8000" spc="-1415"/>
              <a:t>E</a:t>
            </a:r>
            <a:r>
              <a:rPr dirty="0" sz="8000" spc="-1510"/>
              <a:t>R</a:t>
            </a:r>
            <a:endParaRPr sz="8000"/>
          </a:p>
        </p:txBody>
      </p:sp>
      <p:grpSp>
        <p:nvGrpSpPr>
          <p:cNvPr id="6" name="object 6"/>
          <p:cNvGrpSpPr/>
          <p:nvPr/>
        </p:nvGrpSpPr>
        <p:grpSpPr>
          <a:xfrm>
            <a:off x="2785010" y="3739366"/>
            <a:ext cx="172720" cy="2416175"/>
            <a:chOff x="2785010" y="3739366"/>
            <a:chExt cx="172720" cy="241617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85010" y="3739366"/>
              <a:ext cx="172578" cy="17257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85010" y="5422010"/>
              <a:ext cx="172578" cy="17257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85010" y="5982891"/>
              <a:ext cx="172578" cy="172578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3217914" y="3410415"/>
            <a:ext cx="12613640" cy="5203190"/>
          </a:xfrm>
          <a:prstGeom prst="rect">
            <a:avLst/>
          </a:prstGeom>
        </p:spPr>
        <p:txBody>
          <a:bodyPr wrap="square" lIns="0" tIns="138430" rIns="0" bIns="0" rtlCol="0" vert="horz">
            <a:spAutoFit/>
          </a:bodyPr>
          <a:lstStyle/>
          <a:p>
            <a:pPr marL="12700" marR="848994">
              <a:lnSpc>
                <a:spcPts val="4420"/>
              </a:lnSpc>
              <a:spcBef>
                <a:spcPts val="1090"/>
              </a:spcBef>
            </a:pPr>
            <a:r>
              <a:rPr dirty="0" sz="4500" spc="229">
                <a:solidFill>
                  <a:srgbClr val="2D3440"/>
                </a:solidFill>
                <a:latin typeface="Trebuchet MS"/>
                <a:cs typeface="Trebuchet MS"/>
              </a:rPr>
              <a:t>My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-140">
                <a:solidFill>
                  <a:srgbClr val="2D3440"/>
                </a:solidFill>
                <a:latin typeface="Trebuchet MS"/>
                <a:cs typeface="Trebuchet MS"/>
              </a:rPr>
              <a:t>patient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25">
                <a:solidFill>
                  <a:srgbClr val="2D3440"/>
                </a:solidFill>
                <a:latin typeface="Trebuchet MS"/>
                <a:cs typeface="Trebuchet MS"/>
              </a:rPr>
              <a:t>conceived</a:t>
            </a:r>
            <a:r>
              <a:rPr dirty="0" sz="4500" spc="-18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30">
                <a:solidFill>
                  <a:srgbClr val="2D3440"/>
                </a:solidFill>
                <a:latin typeface="Trebuchet MS"/>
                <a:cs typeface="Trebuchet MS"/>
              </a:rPr>
              <a:t>spontaneously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-120">
                <a:solidFill>
                  <a:srgbClr val="2D3440"/>
                </a:solidFill>
                <a:latin typeface="Trebuchet MS"/>
                <a:cs typeface="Trebuchet MS"/>
              </a:rPr>
              <a:t>in</a:t>
            </a:r>
            <a:r>
              <a:rPr dirty="0" sz="4500" spc="-18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-55">
                <a:solidFill>
                  <a:srgbClr val="2D3440"/>
                </a:solidFill>
                <a:latin typeface="Trebuchet MS"/>
                <a:cs typeface="Trebuchet MS"/>
              </a:rPr>
              <a:t>regular </a:t>
            </a:r>
            <a:r>
              <a:rPr dirty="0" sz="4500" spc="-134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-75">
                <a:solidFill>
                  <a:srgbClr val="2D3440"/>
                </a:solidFill>
                <a:latin typeface="Trebuchet MS"/>
                <a:cs typeface="Trebuchet MS"/>
              </a:rPr>
              <a:t>menstrual </a:t>
            </a:r>
            <a:r>
              <a:rPr dirty="0" sz="4500" spc="-45">
                <a:solidFill>
                  <a:srgbClr val="2D3440"/>
                </a:solidFill>
                <a:latin typeface="Trebuchet MS"/>
                <a:cs typeface="Trebuchet MS"/>
              </a:rPr>
              <a:t>cycle </a:t>
            </a:r>
            <a:r>
              <a:rPr dirty="0" sz="4500" spc="45">
                <a:solidFill>
                  <a:srgbClr val="2D3440"/>
                </a:solidFill>
                <a:latin typeface="Trebuchet MS"/>
                <a:cs typeface="Trebuchet MS"/>
              </a:rPr>
              <a:t>and </a:t>
            </a:r>
            <a:r>
              <a:rPr dirty="0" sz="4500" spc="90">
                <a:solidFill>
                  <a:srgbClr val="2D3440"/>
                </a:solidFill>
                <a:latin typeface="Trebuchet MS"/>
                <a:cs typeface="Trebuchet MS"/>
              </a:rPr>
              <a:t>was </a:t>
            </a:r>
            <a:r>
              <a:rPr dirty="0" sz="4500" spc="-85">
                <a:solidFill>
                  <a:srgbClr val="2D3440"/>
                </a:solidFill>
                <a:latin typeface="Trebuchet MS"/>
                <a:cs typeface="Trebuchet MS"/>
              </a:rPr>
              <a:t>not </a:t>
            </a:r>
            <a:r>
              <a:rPr dirty="0" sz="4500" spc="-80">
                <a:solidFill>
                  <a:srgbClr val="2D3440"/>
                </a:solidFill>
                <a:latin typeface="Trebuchet MS"/>
                <a:cs typeface="Trebuchet MS"/>
              </a:rPr>
              <a:t>practicing </a:t>
            </a:r>
            <a:r>
              <a:rPr dirty="0" sz="4500" spc="15">
                <a:solidFill>
                  <a:srgbClr val="2D3440"/>
                </a:solidFill>
                <a:latin typeface="Trebuchet MS"/>
                <a:cs typeface="Trebuchet MS"/>
              </a:rPr>
              <a:t>any </a:t>
            </a:r>
            <a:r>
              <a:rPr dirty="0" sz="4500" spc="2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-25">
                <a:solidFill>
                  <a:srgbClr val="2D3440"/>
                </a:solidFill>
                <a:latin typeface="Trebuchet MS"/>
                <a:cs typeface="Trebuchet MS"/>
              </a:rPr>
              <a:t>method</a:t>
            </a:r>
            <a:r>
              <a:rPr dirty="0" sz="4500" spc="-19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-110">
                <a:solidFill>
                  <a:srgbClr val="2D3440"/>
                </a:solidFill>
                <a:latin typeface="Trebuchet MS"/>
                <a:cs typeface="Trebuchet MS"/>
              </a:rPr>
              <a:t>of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-85">
                <a:solidFill>
                  <a:srgbClr val="2D3440"/>
                </a:solidFill>
                <a:latin typeface="Trebuchet MS"/>
                <a:cs typeface="Trebuchet MS"/>
              </a:rPr>
              <a:t>contraceptives.</a:t>
            </a:r>
            <a:endParaRPr sz="4500">
              <a:latin typeface="Trebuchet MS"/>
              <a:cs typeface="Trebuchet MS"/>
            </a:endParaRPr>
          </a:p>
          <a:p>
            <a:pPr marL="12700" marR="5080">
              <a:lnSpc>
                <a:spcPct val="81800"/>
              </a:lnSpc>
              <a:spcBef>
                <a:spcPts val="10"/>
              </a:spcBef>
            </a:pPr>
            <a:r>
              <a:rPr dirty="0" sz="4500" spc="140">
                <a:solidFill>
                  <a:srgbClr val="2D3440"/>
                </a:solidFill>
                <a:latin typeface="Trebuchet MS"/>
                <a:cs typeface="Trebuchet MS"/>
              </a:rPr>
              <a:t>P</a:t>
            </a:r>
            <a:r>
              <a:rPr dirty="0" sz="4500" spc="15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500" spc="-45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500" spc="-27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50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500" spc="30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500" spc="-455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5">
                <a:solidFill>
                  <a:srgbClr val="2D3440"/>
                </a:solidFill>
                <a:latin typeface="Trebuchet MS"/>
                <a:cs typeface="Trebuchet MS"/>
              </a:rPr>
              <a:t>c</a:t>
            </a:r>
            <a:r>
              <a:rPr dirty="0" sz="4500" spc="170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500" spc="30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500" spc="-390">
                <a:solidFill>
                  <a:srgbClr val="2D3440"/>
                </a:solidFill>
                <a:latin typeface="Trebuchet MS"/>
                <a:cs typeface="Trebuchet MS"/>
              </a:rPr>
              <a:t>f</a:t>
            </a:r>
            <a:r>
              <a:rPr dirty="0" sz="4500" spc="-27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500" spc="-260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500" spc="-85">
                <a:solidFill>
                  <a:srgbClr val="2D3440"/>
                </a:solidFill>
                <a:latin typeface="Trebuchet MS"/>
                <a:cs typeface="Trebuchet MS"/>
              </a:rPr>
              <a:t>m</a:t>
            </a:r>
            <a:r>
              <a:rPr dirty="0" sz="450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500" spc="95">
                <a:solidFill>
                  <a:srgbClr val="2D3440"/>
                </a:solidFill>
                <a:latin typeface="Trebuchet MS"/>
                <a:cs typeface="Trebuchet MS"/>
              </a:rPr>
              <a:t>d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35">
                <a:solidFill>
                  <a:srgbClr val="2D3440"/>
                </a:solidFill>
                <a:latin typeface="Trebuchet MS"/>
                <a:cs typeface="Trebuchet MS"/>
              </a:rPr>
              <a:t>h</a:t>
            </a:r>
            <a:r>
              <a:rPr dirty="0" sz="450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500" spc="-254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85">
                <a:solidFill>
                  <a:srgbClr val="2D3440"/>
                </a:solidFill>
                <a:latin typeface="Trebuchet MS"/>
                <a:cs typeface="Trebuchet MS"/>
              </a:rPr>
              <a:t>p</a:t>
            </a:r>
            <a:r>
              <a:rPr dirty="0" sz="4500" spc="-260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50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500" spc="335">
                <a:solidFill>
                  <a:srgbClr val="2D3440"/>
                </a:solidFill>
                <a:latin typeface="Trebuchet MS"/>
                <a:cs typeface="Trebuchet MS"/>
              </a:rPr>
              <a:t>g</a:t>
            </a:r>
            <a:r>
              <a:rPr dirty="0" sz="4500" spc="30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500" spc="15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500" spc="30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500" spc="5">
                <a:solidFill>
                  <a:srgbClr val="2D3440"/>
                </a:solidFill>
                <a:latin typeface="Trebuchet MS"/>
                <a:cs typeface="Trebuchet MS"/>
              </a:rPr>
              <a:t>c</a:t>
            </a:r>
            <a:r>
              <a:rPr dirty="0" sz="4500" spc="-5">
                <a:solidFill>
                  <a:srgbClr val="2D3440"/>
                </a:solidFill>
                <a:latin typeface="Trebuchet MS"/>
                <a:cs typeface="Trebuchet MS"/>
              </a:rPr>
              <a:t>y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15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500" spc="-455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35">
                <a:solidFill>
                  <a:srgbClr val="2D3440"/>
                </a:solidFill>
                <a:latin typeface="Trebuchet MS"/>
                <a:cs typeface="Trebuchet MS"/>
              </a:rPr>
              <a:t>h</a:t>
            </a:r>
            <a:r>
              <a:rPr dirty="0" sz="4500" spc="170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500" spc="-85">
                <a:solidFill>
                  <a:srgbClr val="2D3440"/>
                </a:solidFill>
                <a:latin typeface="Trebuchet MS"/>
                <a:cs typeface="Trebuchet MS"/>
              </a:rPr>
              <a:t>m</a:t>
            </a:r>
            <a:r>
              <a:rPr dirty="0" sz="4500" spc="95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90">
                <a:solidFill>
                  <a:srgbClr val="2D3440"/>
                </a:solidFill>
                <a:latin typeface="Trebuchet MS"/>
                <a:cs typeface="Trebuchet MS"/>
              </a:rPr>
              <a:t>b</a:t>
            </a:r>
            <a:r>
              <a:rPr dirty="0" sz="4500" spc="-5">
                <a:solidFill>
                  <a:srgbClr val="2D3440"/>
                </a:solidFill>
                <a:latin typeface="Trebuchet MS"/>
                <a:cs typeface="Trebuchet MS"/>
              </a:rPr>
              <a:t>y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245">
                <a:solidFill>
                  <a:srgbClr val="2D3440"/>
                </a:solidFill>
                <a:latin typeface="Trebuchet MS"/>
                <a:cs typeface="Trebuchet MS"/>
              </a:rPr>
              <a:t>U</a:t>
            </a:r>
            <a:r>
              <a:rPr dirty="0" sz="4500" spc="140">
                <a:solidFill>
                  <a:srgbClr val="2D3440"/>
                </a:solidFill>
                <a:latin typeface="Trebuchet MS"/>
                <a:cs typeface="Trebuchet MS"/>
              </a:rPr>
              <a:t>P</a:t>
            </a:r>
            <a:r>
              <a:rPr dirty="0" sz="4500" spc="-40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500" spc="-540">
                <a:solidFill>
                  <a:srgbClr val="2D3440"/>
                </a:solidFill>
                <a:latin typeface="Trebuchet MS"/>
                <a:cs typeface="Trebuchet MS"/>
              </a:rPr>
              <a:t>.  </a:t>
            </a:r>
            <a:r>
              <a:rPr dirty="0" sz="4500" spc="145">
                <a:solidFill>
                  <a:srgbClr val="2D3440"/>
                </a:solidFill>
                <a:latin typeface="Trebuchet MS"/>
                <a:cs typeface="Trebuchet MS"/>
              </a:rPr>
              <a:t>Booked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-40">
                <a:solidFill>
                  <a:srgbClr val="2D3440"/>
                </a:solidFill>
                <a:latin typeface="Trebuchet MS"/>
                <a:cs typeface="Trebuchet MS"/>
              </a:rPr>
              <a:t>throughout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-220">
                <a:solidFill>
                  <a:srgbClr val="2D3440"/>
                </a:solidFill>
                <a:latin typeface="Trebuchet MS"/>
                <a:cs typeface="Trebuchet MS"/>
              </a:rPr>
              <a:t>first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-195">
                <a:solidFill>
                  <a:srgbClr val="2D3440"/>
                </a:solidFill>
                <a:latin typeface="Trebuchet MS"/>
                <a:cs typeface="Trebuchet MS"/>
              </a:rPr>
              <a:t>trimester.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204">
                <a:solidFill>
                  <a:srgbClr val="2D3440"/>
                </a:solidFill>
                <a:latin typeface="Trebuchet MS"/>
                <a:cs typeface="Trebuchet MS"/>
              </a:rPr>
              <a:t>She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-30">
                <a:solidFill>
                  <a:srgbClr val="2D3440"/>
                </a:solidFill>
                <a:latin typeface="Trebuchet MS"/>
                <a:cs typeface="Trebuchet MS"/>
              </a:rPr>
              <a:t>did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-45">
                <a:solidFill>
                  <a:srgbClr val="2D3440"/>
                </a:solidFill>
                <a:latin typeface="Trebuchet MS"/>
                <a:cs typeface="Trebuchet MS"/>
              </a:rPr>
              <a:t>her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-220">
                <a:solidFill>
                  <a:srgbClr val="2D3440"/>
                </a:solidFill>
                <a:latin typeface="Trebuchet MS"/>
                <a:cs typeface="Trebuchet MS"/>
              </a:rPr>
              <a:t>first </a:t>
            </a:r>
            <a:r>
              <a:rPr dirty="0" sz="4500" spc="-134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15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500" spc="30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500" spc="-45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50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500" spc="30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500" spc="15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500" spc="-45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500" spc="15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500" spc="-310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10">
                <a:solidFill>
                  <a:srgbClr val="2D3440"/>
                </a:solidFill>
                <a:latin typeface="Trebuchet MS"/>
                <a:cs typeface="Trebuchet MS"/>
              </a:rPr>
              <a:t>v</a:t>
            </a:r>
            <a:r>
              <a:rPr dirty="0" sz="4500" spc="-27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500" spc="275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4500" spc="-27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500" spc="-455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15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500" spc="-455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295">
                <a:solidFill>
                  <a:srgbClr val="2D3440"/>
                </a:solidFill>
                <a:latin typeface="Trebuchet MS"/>
                <a:cs typeface="Trebuchet MS"/>
              </a:rPr>
              <a:t>2</a:t>
            </a:r>
            <a:r>
              <a:rPr dirty="0" sz="4500" spc="30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500" spc="95">
                <a:solidFill>
                  <a:srgbClr val="2D3440"/>
                </a:solidFill>
                <a:latin typeface="Trebuchet MS"/>
                <a:cs typeface="Trebuchet MS"/>
              </a:rPr>
              <a:t>d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-85">
                <a:solidFill>
                  <a:srgbClr val="2D3440"/>
                </a:solidFill>
                <a:latin typeface="Trebuchet MS"/>
                <a:cs typeface="Trebuchet MS"/>
              </a:rPr>
              <a:t>m</a:t>
            </a:r>
            <a:r>
              <a:rPr dirty="0" sz="4500" spc="170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500" spc="30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500" spc="-45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500" spc="40">
                <a:solidFill>
                  <a:srgbClr val="2D3440"/>
                </a:solidFill>
                <a:latin typeface="Trebuchet MS"/>
                <a:cs typeface="Trebuchet MS"/>
              </a:rPr>
              <a:t>h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170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500" spc="-385">
                <a:solidFill>
                  <a:srgbClr val="2D3440"/>
                </a:solidFill>
                <a:latin typeface="Trebuchet MS"/>
                <a:cs typeface="Trebuchet MS"/>
              </a:rPr>
              <a:t>f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335">
                <a:solidFill>
                  <a:srgbClr val="2D3440"/>
                </a:solidFill>
                <a:latin typeface="Trebuchet MS"/>
                <a:cs typeface="Trebuchet MS"/>
              </a:rPr>
              <a:t>g</a:t>
            </a:r>
            <a:r>
              <a:rPr dirty="0" sz="450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500" spc="275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4500" spc="-45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500" spc="15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500" spc="-45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500" spc="-27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500" spc="170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500" spc="35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-45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500" spc="175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180">
                <a:solidFill>
                  <a:srgbClr val="2D3440"/>
                </a:solidFill>
                <a:latin typeface="Trebuchet MS"/>
                <a:cs typeface="Trebuchet MS"/>
              </a:rPr>
              <a:t>G</a:t>
            </a:r>
            <a:r>
              <a:rPr dirty="0" sz="4500" spc="100">
                <a:solidFill>
                  <a:srgbClr val="2D3440"/>
                </a:solidFill>
                <a:latin typeface="Trebuchet MS"/>
                <a:cs typeface="Trebuchet MS"/>
              </a:rPr>
              <a:t>P  </a:t>
            </a:r>
            <a:r>
              <a:rPr dirty="0" sz="4500" spc="30">
                <a:solidFill>
                  <a:srgbClr val="2D3440"/>
                </a:solidFill>
                <a:latin typeface="Trebuchet MS"/>
                <a:cs typeface="Trebuchet MS"/>
              </a:rPr>
              <a:t>when </a:t>
            </a:r>
            <a:r>
              <a:rPr dirty="0" sz="4500" spc="135">
                <a:solidFill>
                  <a:srgbClr val="2D3440"/>
                </a:solidFill>
                <a:latin typeface="Trebuchet MS"/>
                <a:cs typeface="Trebuchet MS"/>
              </a:rPr>
              <a:t>she </a:t>
            </a:r>
            <a:r>
              <a:rPr dirty="0" sz="4500" spc="90">
                <a:solidFill>
                  <a:srgbClr val="2D3440"/>
                </a:solidFill>
                <a:latin typeface="Trebuchet MS"/>
                <a:cs typeface="Trebuchet MS"/>
              </a:rPr>
              <a:t>was </a:t>
            </a:r>
            <a:r>
              <a:rPr dirty="0" sz="4500" spc="-130">
                <a:solidFill>
                  <a:srgbClr val="2D3440"/>
                </a:solidFill>
                <a:latin typeface="Trebuchet MS"/>
                <a:cs typeface="Trebuchet MS"/>
              </a:rPr>
              <a:t>told </a:t>
            </a:r>
            <a:r>
              <a:rPr dirty="0" sz="4500" spc="-30">
                <a:solidFill>
                  <a:srgbClr val="2D3440"/>
                </a:solidFill>
                <a:latin typeface="Trebuchet MS"/>
                <a:cs typeface="Trebuchet MS"/>
              </a:rPr>
              <a:t>about </a:t>
            </a:r>
            <a:r>
              <a:rPr dirty="0" sz="4500" spc="25">
                <a:solidFill>
                  <a:srgbClr val="2D3440"/>
                </a:solidFill>
                <a:latin typeface="Trebuchet MS"/>
                <a:cs typeface="Trebuchet MS"/>
              </a:rPr>
              <a:t>single </a:t>
            </a:r>
            <a:r>
              <a:rPr dirty="0" sz="4500" spc="-140">
                <a:solidFill>
                  <a:srgbClr val="2D3440"/>
                </a:solidFill>
                <a:latin typeface="Trebuchet MS"/>
                <a:cs typeface="Trebuchet MS"/>
              </a:rPr>
              <a:t>intrauterine </a:t>
            </a:r>
            <a:r>
              <a:rPr dirty="0" sz="4500" spc="-13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-30">
                <a:solidFill>
                  <a:srgbClr val="2D3440"/>
                </a:solidFill>
                <a:latin typeface="Trebuchet MS"/>
                <a:cs typeface="Trebuchet MS"/>
              </a:rPr>
              <a:t>pregnancy. </a:t>
            </a:r>
            <a:r>
              <a:rPr dirty="0" sz="4500" spc="35">
                <a:solidFill>
                  <a:srgbClr val="2D3440"/>
                </a:solidFill>
                <a:latin typeface="Trebuchet MS"/>
                <a:cs typeface="Trebuchet MS"/>
              </a:rPr>
              <a:t>Her </a:t>
            </a:r>
            <a:r>
              <a:rPr dirty="0" sz="4500" spc="90">
                <a:solidFill>
                  <a:srgbClr val="2D3440"/>
                </a:solidFill>
                <a:latin typeface="Trebuchet MS"/>
                <a:cs typeface="Trebuchet MS"/>
              </a:rPr>
              <a:t>bp </a:t>
            </a:r>
            <a:r>
              <a:rPr dirty="0" sz="4500" spc="45">
                <a:solidFill>
                  <a:srgbClr val="2D3440"/>
                </a:solidFill>
                <a:latin typeface="Trebuchet MS"/>
                <a:cs typeface="Trebuchet MS"/>
              </a:rPr>
              <a:t>and </a:t>
            </a:r>
            <a:r>
              <a:rPr dirty="0" sz="4500" spc="-70">
                <a:solidFill>
                  <a:srgbClr val="2D3440"/>
                </a:solidFill>
                <a:latin typeface="Trebuchet MS"/>
                <a:cs typeface="Trebuchet MS"/>
              </a:rPr>
              <a:t>lab </a:t>
            </a:r>
            <a:r>
              <a:rPr dirty="0" sz="4500" spc="-35">
                <a:solidFill>
                  <a:srgbClr val="2D3440"/>
                </a:solidFill>
                <a:latin typeface="Trebuchet MS"/>
                <a:cs typeface="Trebuchet MS"/>
              </a:rPr>
              <a:t>investigations </a:t>
            </a:r>
            <a:r>
              <a:rPr dirty="0" sz="4500" spc="-30">
                <a:solidFill>
                  <a:srgbClr val="2D3440"/>
                </a:solidFill>
                <a:latin typeface="Trebuchet MS"/>
                <a:cs typeface="Trebuchet MS"/>
              </a:rPr>
              <a:t>were </a:t>
            </a:r>
            <a:r>
              <a:rPr dirty="0" sz="4500" spc="-2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95">
                <a:solidFill>
                  <a:srgbClr val="2D3440"/>
                </a:solidFill>
                <a:latin typeface="Trebuchet MS"/>
                <a:cs typeface="Trebuchet MS"/>
              </a:rPr>
              <a:t>done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45">
                <a:solidFill>
                  <a:srgbClr val="2D3440"/>
                </a:solidFill>
                <a:latin typeface="Trebuchet MS"/>
                <a:cs typeface="Trebuchet MS"/>
              </a:rPr>
              <a:t>and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-30">
                <a:solidFill>
                  <a:srgbClr val="2D3440"/>
                </a:solidFill>
                <a:latin typeface="Trebuchet MS"/>
                <a:cs typeface="Trebuchet MS"/>
              </a:rPr>
              <a:t>were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-75">
                <a:solidFill>
                  <a:srgbClr val="2D3440"/>
                </a:solidFill>
                <a:latin typeface="Trebuchet MS"/>
                <a:cs typeface="Trebuchet MS"/>
              </a:rPr>
              <a:t>normal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15">
                <a:solidFill>
                  <a:srgbClr val="2D3440"/>
                </a:solidFill>
                <a:latin typeface="Trebuchet MS"/>
                <a:cs typeface="Trebuchet MS"/>
              </a:rPr>
              <a:t>according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-145">
                <a:solidFill>
                  <a:srgbClr val="2D3440"/>
                </a:solidFill>
                <a:latin typeface="Trebuchet MS"/>
                <a:cs typeface="Trebuchet MS"/>
              </a:rPr>
              <a:t>to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-110">
                <a:solidFill>
                  <a:srgbClr val="2D3440"/>
                </a:solidFill>
                <a:latin typeface="Trebuchet MS"/>
                <a:cs typeface="Trebuchet MS"/>
              </a:rPr>
              <a:t>the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-200">
                <a:solidFill>
                  <a:srgbClr val="2D3440"/>
                </a:solidFill>
                <a:latin typeface="Trebuchet MS"/>
                <a:cs typeface="Trebuchet MS"/>
              </a:rPr>
              <a:t>patient.</a:t>
            </a:r>
            <a:endParaRPr sz="4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1028700"/>
            <a:ext cx="16230600" cy="8229600"/>
            <a:chOff x="1028700" y="1028700"/>
            <a:chExt cx="16230600" cy="8229600"/>
          </a:xfrm>
        </p:grpSpPr>
        <p:sp>
          <p:nvSpPr>
            <p:cNvPr id="3" name="object 3"/>
            <p:cNvSpPr/>
            <p:nvPr/>
          </p:nvSpPr>
          <p:spPr>
            <a:xfrm>
              <a:off x="4071876" y="2762401"/>
              <a:ext cx="10144760" cy="0"/>
            </a:xfrm>
            <a:custGeom>
              <a:avLst/>
              <a:gdLst/>
              <a:ahLst/>
              <a:cxnLst/>
              <a:rect l="l" t="t" r="r" b="b"/>
              <a:pathLst>
                <a:path w="10144760" h="0">
                  <a:moveTo>
                    <a:pt x="0" y="0"/>
                  </a:moveTo>
                  <a:lnTo>
                    <a:pt x="10144247" y="0"/>
                  </a:lnTo>
                </a:path>
              </a:pathLst>
            </a:custGeom>
            <a:ln w="38099">
              <a:solidFill>
                <a:srgbClr val="48B9C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3514007" y="3370335"/>
              <a:ext cx="11260455" cy="5383530"/>
            </a:xfrm>
            <a:custGeom>
              <a:avLst/>
              <a:gdLst/>
              <a:ahLst/>
              <a:cxnLst/>
              <a:rect l="l" t="t" r="r" b="b"/>
              <a:pathLst>
                <a:path w="11260455" h="5383530">
                  <a:moveTo>
                    <a:pt x="0" y="0"/>
                  </a:moveTo>
                  <a:lnTo>
                    <a:pt x="11259961" y="0"/>
                  </a:lnTo>
                  <a:lnTo>
                    <a:pt x="11259961" y="5383261"/>
                  </a:lnTo>
                  <a:lnTo>
                    <a:pt x="0" y="5383261"/>
                  </a:lnTo>
                  <a:lnTo>
                    <a:pt x="0" y="0"/>
                  </a:lnTo>
                  <a:close/>
                </a:path>
              </a:pathLst>
            </a:custGeom>
            <a:ln w="76199">
              <a:solidFill>
                <a:srgbClr val="48B9C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539853" y="1380149"/>
            <a:ext cx="5173345" cy="12446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0" spc="-1490"/>
              <a:t>F</a:t>
            </a:r>
            <a:r>
              <a:rPr dirty="0" sz="8000" spc="-965"/>
              <a:t>I</a:t>
            </a:r>
            <a:r>
              <a:rPr dirty="0" sz="8000" spc="-1515"/>
              <a:t>R</a:t>
            </a:r>
            <a:r>
              <a:rPr dirty="0" sz="8000" spc="-880"/>
              <a:t>S</a:t>
            </a:r>
            <a:r>
              <a:rPr dirty="0" sz="8000" spc="-1745"/>
              <a:t>T</a:t>
            </a:r>
            <a:r>
              <a:rPr dirty="0" sz="8000" spc="-1175"/>
              <a:t> </a:t>
            </a:r>
            <a:r>
              <a:rPr dirty="0" sz="8000" spc="-1750"/>
              <a:t>T</a:t>
            </a:r>
            <a:r>
              <a:rPr dirty="0" sz="8000" spc="-1515"/>
              <a:t>R</a:t>
            </a:r>
            <a:r>
              <a:rPr dirty="0" sz="8000" spc="-965"/>
              <a:t>I</a:t>
            </a:r>
            <a:r>
              <a:rPr dirty="0" sz="8000" spc="-1500"/>
              <a:t>M</a:t>
            </a:r>
            <a:r>
              <a:rPr dirty="0" sz="8000" spc="-1415"/>
              <a:t>E</a:t>
            </a:r>
            <a:r>
              <a:rPr dirty="0" sz="8000" spc="-880"/>
              <a:t>S</a:t>
            </a:r>
            <a:r>
              <a:rPr dirty="0" sz="8000" spc="-1750"/>
              <a:t>T</a:t>
            </a:r>
            <a:r>
              <a:rPr dirty="0" sz="8000" spc="-1415"/>
              <a:t>E</a:t>
            </a:r>
            <a:r>
              <a:rPr dirty="0" sz="8000" spc="-1510"/>
              <a:t>R</a:t>
            </a:r>
            <a:endParaRPr sz="8000"/>
          </a:p>
        </p:txBody>
      </p:sp>
      <p:grpSp>
        <p:nvGrpSpPr>
          <p:cNvPr id="6" name="object 6"/>
          <p:cNvGrpSpPr/>
          <p:nvPr/>
        </p:nvGrpSpPr>
        <p:grpSpPr>
          <a:xfrm>
            <a:off x="4656434" y="4019806"/>
            <a:ext cx="172720" cy="1294765"/>
            <a:chOff x="4656434" y="4019806"/>
            <a:chExt cx="172720" cy="129476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56434" y="4019806"/>
              <a:ext cx="172578" cy="17257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56434" y="5141569"/>
              <a:ext cx="172578" cy="172578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5089338" y="3690856"/>
            <a:ext cx="9080500" cy="4641850"/>
          </a:xfrm>
          <a:prstGeom prst="rect">
            <a:avLst/>
          </a:prstGeom>
        </p:spPr>
        <p:txBody>
          <a:bodyPr wrap="square" lIns="0" tIns="138430" rIns="0" bIns="0" rtlCol="0" vert="horz">
            <a:spAutoFit/>
          </a:bodyPr>
          <a:lstStyle/>
          <a:p>
            <a:pPr marL="12700" marR="107950">
              <a:lnSpc>
                <a:spcPts val="4420"/>
              </a:lnSpc>
              <a:spcBef>
                <a:spcPts val="1090"/>
              </a:spcBef>
            </a:pPr>
            <a:r>
              <a:rPr dirty="0" sz="4500" spc="480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4500" spc="35">
                <a:solidFill>
                  <a:srgbClr val="2D3440"/>
                </a:solidFill>
                <a:latin typeface="Trebuchet MS"/>
                <a:cs typeface="Trebuchet MS"/>
              </a:rPr>
              <a:t>h</a:t>
            </a:r>
            <a:r>
              <a:rPr dirty="0" sz="4500" spc="95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-45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500" spc="170">
                <a:solidFill>
                  <a:srgbClr val="2D3440"/>
                </a:solidFill>
                <a:latin typeface="Trebuchet MS"/>
                <a:cs typeface="Trebuchet MS"/>
              </a:rPr>
              <a:t>oo</a:t>
            </a:r>
            <a:r>
              <a:rPr dirty="0" sz="4500" spc="55">
                <a:solidFill>
                  <a:srgbClr val="2D3440"/>
                </a:solidFill>
                <a:latin typeface="Trebuchet MS"/>
                <a:cs typeface="Trebuchet MS"/>
              </a:rPr>
              <a:t>k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170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500" spc="30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500" spc="95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-45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500" spc="15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500" spc="90">
                <a:solidFill>
                  <a:srgbClr val="2D3440"/>
                </a:solidFill>
                <a:latin typeface="Trebuchet MS"/>
                <a:cs typeface="Trebuchet MS"/>
              </a:rPr>
              <a:t>b</a:t>
            </a:r>
            <a:r>
              <a:rPr dirty="0" sz="4500" spc="-315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50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500" spc="-455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170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500" spc="-385">
                <a:solidFill>
                  <a:srgbClr val="2D3440"/>
                </a:solidFill>
                <a:latin typeface="Trebuchet MS"/>
                <a:cs typeface="Trebuchet MS"/>
              </a:rPr>
              <a:t>f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-390">
                <a:solidFill>
                  <a:srgbClr val="2D3440"/>
                </a:solidFill>
                <a:latin typeface="Trebuchet MS"/>
                <a:cs typeface="Trebuchet MS"/>
              </a:rPr>
              <a:t>f</a:t>
            </a:r>
            <a:r>
              <a:rPr dirty="0" sz="4500" spc="170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500" spc="-315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500" spc="-27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500" spc="10">
                <a:solidFill>
                  <a:srgbClr val="2D3440"/>
                </a:solidFill>
                <a:latin typeface="Trebuchet MS"/>
                <a:cs typeface="Trebuchet MS"/>
              </a:rPr>
              <a:t>c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15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500" spc="5">
                <a:solidFill>
                  <a:srgbClr val="2D3440"/>
                </a:solidFill>
                <a:latin typeface="Trebuchet MS"/>
                <a:cs typeface="Trebuchet MS"/>
              </a:rPr>
              <a:t>c</a:t>
            </a:r>
            <a:r>
              <a:rPr dirty="0" sz="4500" spc="-27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500" spc="95">
                <a:solidFill>
                  <a:srgbClr val="2D3440"/>
                </a:solidFill>
                <a:latin typeface="Trebuchet MS"/>
                <a:cs typeface="Trebuchet MS"/>
              </a:rPr>
              <a:t>d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85">
                <a:solidFill>
                  <a:srgbClr val="2D3440"/>
                </a:solidFill>
                <a:latin typeface="Trebuchet MS"/>
                <a:cs typeface="Trebuchet MS"/>
              </a:rPr>
              <a:t>p</a:t>
            </a:r>
            <a:r>
              <a:rPr dirty="0" sz="450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500" spc="-220">
                <a:solidFill>
                  <a:srgbClr val="2D3440"/>
                </a:solidFill>
                <a:latin typeface="Trebuchet MS"/>
                <a:cs typeface="Trebuchet MS"/>
              </a:rPr>
              <a:t>r  </a:t>
            </a:r>
            <a:r>
              <a:rPr dirty="0" sz="4500" spc="35">
                <a:solidFill>
                  <a:srgbClr val="2D3440"/>
                </a:solidFill>
                <a:latin typeface="Trebuchet MS"/>
                <a:cs typeface="Trebuchet MS"/>
              </a:rPr>
              <a:t>day</a:t>
            </a:r>
            <a:r>
              <a:rPr dirty="0" sz="4500" spc="-19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-130">
                <a:solidFill>
                  <a:srgbClr val="2D3440"/>
                </a:solidFill>
                <a:latin typeface="Trebuchet MS"/>
                <a:cs typeface="Trebuchet MS"/>
              </a:rPr>
              <a:t>regularly.</a:t>
            </a:r>
            <a:endParaRPr sz="4500">
              <a:latin typeface="Trebuchet MS"/>
              <a:cs typeface="Trebuchet MS"/>
            </a:endParaRPr>
          </a:p>
          <a:p>
            <a:pPr marL="12700" marR="5080">
              <a:lnSpc>
                <a:spcPct val="81800"/>
              </a:lnSpc>
              <a:spcBef>
                <a:spcPts val="15"/>
              </a:spcBef>
            </a:pPr>
            <a:r>
              <a:rPr dirty="0" sz="4500" spc="270">
                <a:solidFill>
                  <a:srgbClr val="2D3440"/>
                </a:solidFill>
                <a:latin typeface="Trebuchet MS"/>
                <a:cs typeface="Trebuchet MS"/>
              </a:rPr>
              <a:t>H</a:t>
            </a:r>
            <a:r>
              <a:rPr dirty="0" sz="450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500" spc="-254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-390">
                <a:solidFill>
                  <a:srgbClr val="2D3440"/>
                </a:solidFill>
                <a:latin typeface="Trebuchet MS"/>
                <a:cs typeface="Trebuchet MS"/>
              </a:rPr>
              <a:t>f</a:t>
            </a:r>
            <a:r>
              <a:rPr dirty="0" sz="4500" spc="-27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500" spc="-260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500" spc="275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4500" spc="-455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-45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500" spc="-260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500" spc="-27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500" spc="-85">
                <a:solidFill>
                  <a:srgbClr val="2D3440"/>
                </a:solidFill>
                <a:latin typeface="Trebuchet MS"/>
                <a:cs typeface="Trebuchet MS"/>
              </a:rPr>
              <a:t>m</a:t>
            </a:r>
            <a:r>
              <a:rPr dirty="0" sz="450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500" spc="275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4500" spc="-45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50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500" spc="-254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-260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50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500" spc="-85">
                <a:solidFill>
                  <a:srgbClr val="2D3440"/>
                </a:solidFill>
                <a:latin typeface="Trebuchet MS"/>
                <a:cs typeface="Trebuchet MS"/>
              </a:rPr>
              <a:t>m</a:t>
            </a:r>
            <a:r>
              <a:rPr dirty="0" sz="4500" spc="15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500" spc="-27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500" spc="35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30">
                <a:solidFill>
                  <a:srgbClr val="2D3440"/>
                </a:solidFill>
                <a:latin typeface="Trebuchet MS"/>
                <a:cs typeface="Trebuchet MS"/>
              </a:rPr>
              <a:t>un</a:t>
            </a:r>
            <a:r>
              <a:rPr dirty="0" sz="450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500" spc="10">
                <a:solidFill>
                  <a:srgbClr val="2D3440"/>
                </a:solidFill>
                <a:latin typeface="Trebuchet MS"/>
                <a:cs typeface="Trebuchet MS"/>
              </a:rPr>
              <a:t>v</a:t>
            </a:r>
            <a:r>
              <a:rPr dirty="0" sz="450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500" spc="30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500" spc="-45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500" spc="-390">
                <a:solidFill>
                  <a:srgbClr val="2D3440"/>
                </a:solidFill>
                <a:latin typeface="Trebuchet MS"/>
                <a:cs typeface="Trebuchet MS"/>
              </a:rPr>
              <a:t>f</a:t>
            </a:r>
            <a:r>
              <a:rPr dirty="0" sz="4500" spc="30">
                <a:solidFill>
                  <a:srgbClr val="2D3440"/>
                </a:solidFill>
                <a:latin typeface="Trebuchet MS"/>
                <a:cs typeface="Trebuchet MS"/>
              </a:rPr>
              <a:t>u</a:t>
            </a:r>
            <a:r>
              <a:rPr dirty="0" sz="4500" spc="-315">
                <a:solidFill>
                  <a:srgbClr val="2D3440"/>
                </a:solidFill>
                <a:latin typeface="Trebuchet MS"/>
                <a:cs typeface="Trebuchet MS"/>
              </a:rPr>
              <a:t>l  </a:t>
            </a:r>
            <a:r>
              <a:rPr dirty="0" sz="4500" spc="-30">
                <a:solidFill>
                  <a:srgbClr val="2D3440"/>
                </a:solidFill>
                <a:latin typeface="Trebuchet MS"/>
                <a:cs typeface="Trebuchet MS"/>
              </a:rPr>
              <a:t>w</a:t>
            </a:r>
            <a:r>
              <a:rPr dirty="0" sz="4500" spc="-27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500" spc="-45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500" spc="40">
                <a:solidFill>
                  <a:srgbClr val="2D3440"/>
                </a:solidFill>
                <a:latin typeface="Trebuchet MS"/>
                <a:cs typeface="Trebuchet MS"/>
              </a:rPr>
              <a:t>h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30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500" spc="175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5">
                <a:solidFill>
                  <a:srgbClr val="2D3440"/>
                </a:solidFill>
                <a:latin typeface="Trebuchet MS"/>
                <a:cs typeface="Trebuchet MS"/>
              </a:rPr>
              <a:t>c</a:t>
            </a:r>
            <a:r>
              <a:rPr dirty="0" sz="4500" spc="170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500" spc="-85">
                <a:solidFill>
                  <a:srgbClr val="2D3440"/>
                </a:solidFill>
                <a:latin typeface="Trebuchet MS"/>
                <a:cs typeface="Trebuchet MS"/>
              </a:rPr>
              <a:t>m</a:t>
            </a:r>
            <a:r>
              <a:rPr dirty="0" sz="4500" spc="85">
                <a:solidFill>
                  <a:srgbClr val="2D3440"/>
                </a:solidFill>
                <a:latin typeface="Trebuchet MS"/>
                <a:cs typeface="Trebuchet MS"/>
              </a:rPr>
              <a:t>p</a:t>
            </a:r>
            <a:r>
              <a:rPr dirty="0" sz="4500" spc="-315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500" spc="15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500" spc="-27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500" spc="30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500" spc="-455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170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500" spc="-385">
                <a:solidFill>
                  <a:srgbClr val="2D3440"/>
                </a:solidFill>
                <a:latin typeface="Trebuchet MS"/>
                <a:cs typeface="Trebuchet MS"/>
              </a:rPr>
              <a:t>f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10">
                <a:solidFill>
                  <a:srgbClr val="2D3440"/>
                </a:solidFill>
                <a:latin typeface="Trebuchet MS"/>
                <a:cs typeface="Trebuchet MS"/>
              </a:rPr>
              <a:t>v</a:t>
            </a:r>
            <a:r>
              <a:rPr dirty="0" sz="4500" spc="170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500" spc="-85">
                <a:solidFill>
                  <a:srgbClr val="2D3440"/>
                </a:solidFill>
                <a:latin typeface="Trebuchet MS"/>
                <a:cs typeface="Trebuchet MS"/>
              </a:rPr>
              <a:t>m</a:t>
            </a:r>
            <a:r>
              <a:rPr dirty="0" sz="4500" spc="-27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500" spc="-45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500" spc="-27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500" spc="30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500" spc="335">
                <a:solidFill>
                  <a:srgbClr val="2D3440"/>
                </a:solidFill>
                <a:latin typeface="Trebuchet MS"/>
                <a:cs typeface="Trebuchet MS"/>
              </a:rPr>
              <a:t>g</a:t>
            </a:r>
            <a:r>
              <a:rPr dirty="0" sz="4500" spc="-540">
                <a:solidFill>
                  <a:srgbClr val="2D3440"/>
                </a:solidFill>
                <a:latin typeface="Trebuchet MS"/>
                <a:cs typeface="Trebuchet MS"/>
              </a:rPr>
              <a:t>,  </a:t>
            </a:r>
            <a:r>
              <a:rPr dirty="0" sz="4500" spc="-25">
                <a:solidFill>
                  <a:srgbClr val="2D3440"/>
                </a:solidFill>
                <a:latin typeface="Trebuchet MS"/>
                <a:cs typeface="Trebuchet MS"/>
              </a:rPr>
              <a:t>vaginal </a:t>
            </a:r>
            <a:r>
              <a:rPr dirty="0" sz="4500" spc="-30">
                <a:solidFill>
                  <a:srgbClr val="2D3440"/>
                </a:solidFill>
                <a:latin typeface="Trebuchet MS"/>
                <a:cs typeface="Trebuchet MS"/>
              </a:rPr>
              <a:t>discharge, </a:t>
            </a:r>
            <a:r>
              <a:rPr dirty="0" sz="4500" spc="-55">
                <a:solidFill>
                  <a:srgbClr val="2D3440"/>
                </a:solidFill>
                <a:latin typeface="Trebuchet MS"/>
                <a:cs typeface="Trebuchet MS"/>
              </a:rPr>
              <a:t>bleeding, </a:t>
            </a:r>
            <a:r>
              <a:rPr dirty="0" sz="4500" spc="-70">
                <a:solidFill>
                  <a:srgbClr val="2D3440"/>
                </a:solidFill>
                <a:latin typeface="Trebuchet MS"/>
                <a:cs typeface="Trebuchet MS"/>
              </a:rPr>
              <a:t>lower </a:t>
            </a:r>
            <a:r>
              <a:rPr dirty="0" sz="4500" spc="-6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15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500" spc="90">
                <a:solidFill>
                  <a:srgbClr val="2D3440"/>
                </a:solidFill>
                <a:latin typeface="Trebuchet MS"/>
                <a:cs typeface="Trebuchet MS"/>
              </a:rPr>
              <a:t>bd</a:t>
            </a:r>
            <a:r>
              <a:rPr dirty="0" sz="4500" spc="170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500" spc="-85">
                <a:solidFill>
                  <a:srgbClr val="2D3440"/>
                </a:solidFill>
                <a:latin typeface="Trebuchet MS"/>
                <a:cs typeface="Trebuchet MS"/>
              </a:rPr>
              <a:t>m</a:t>
            </a:r>
            <a:r>
              <a:rPr dirty="0" sz="450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500" spc="35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85">
                <a:solidFill>
                  <a:srgbClr val="2D3440"/>
                </a:solidFill>
                <a:latin typeface="Trebuchet MS"/>
                <a:cs typeface="Trebuchet MS"/>
              </a:rPr>
              <a:t>p</a:t>
            </a:r>
            <a:r>
              <a:rPr dirty="0" sz="4500" spc="15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500" spc="-27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500" spc="30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500" spc="-615">
                <a:solidFill>
                  <a:srgbClr val="2D3440"/>
                </a:solidFill>
                <a:latin typeface="Trebuchet MS"/>
                <a:cs typeface="Trebuchet MS"/>
              </a:rPr>
              <a:t>,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-27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500" spc="30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500" spc="5">
                <a:solidFill>
                  <a:srgbClr val="2D3440"/>
                </a:solidFill>
                <a:latin typeface="Trebuchet MS"/>
                <a:cs typeface="Trebuchet MS"/>
              </a:rPr>
              <a:t>c</a:t>
            </a:r>
            <a:r>
              <a:rPr dirty="0" sz="4500" spc="-260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50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500" spc="15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500" spc="275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450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500" spc="95">
                <a:solidFill>
                  <a:srgbClr val="2D3440"/>
                </a:solidFill>
                <a:latin typeface="Trebuchet MS"/>
                <a:cs typeface="Trebuchet MS"/>
              </a:rPr>
              <a:t>d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-390">
                <a:solidFill>
                  <a:srgbClr val="2D3440"/>
                </a:solidFill>
                <a:latin typeface="Trebuchet MS"/>
                <a:cs typeface="Trebuchet MS"/>
              </a:rPr>
              <a:t>f</a:t>
            </a:r>
            <a:r>
              <a:rPr dirty="0" sz="4500" spc="-260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50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500" spc="85">
                <a:solidFill>
                  <a:srgbClr val="2D3440"/>
                </a:solidFill>
                <a:latin typeface="Trebuchet MS"/>
                <a:cs typeface="Trebuchet MS"/>
              </a:rPr>
              <a:t>q</a:t>
            </a:r>
            <a:r>
              <a:rPr dirty="0" sz="4500" spc="30">
                <a:solidFill>
                  <a:srgbClr val="2D3440"/>
                </a:solidFill>
                <a:latin typeface="Trebuchet MS"/>
                <a:cs typeface="Trebuchet MS"/>
              </a:rPr>
              <a:t>u</a:t>
            </a:r>
            <a:r>
              <a:rPr dirty="0" sz="450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500" spc="30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500" spc="5">
                <a:solidFill>
                  <a:srgbClr val="2D3440"/>
                </a:solidFill>
                <a:latin typeface="Trebuchet MS"/>
                <a:cs typeface="Trebuchet MS"/>
              </a:rPr>
              <a:t>c</a:t>
            </a:r>
            <a:r>
              <a:rPr dirty="0" sz="4500" spc="-5">
                <a:solidFill>
                  <a:srgbClr val="2D3440"/>
                </a:solidFill>
                <a:latin typeface="Trebuchet MS"/>
                <a:cs typeface="Trebuchet MS"/>
              </a:rPr>
              <a:t>y  </a:t>
            </a:r>
            <a:r>
              <a:rPr dirty="0" sz="4500" spc="170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500" spc="-385">
                <a:solidFill>
                  <a:srgbClr val="2D3440"/>
                </a:solidFill>
                <a:latin typeface="Trebuchet MS"/>
                <a:cs typeface="Trebuchet MS"/>
              </a:rPr>
              <a:t>f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-85">
                <a:solidFill>
                  <a:srgbClr val="2D3440"/>
                </a:solidFill>
                <a:latin typeface="Trebuchet MS"/>
                <a:cs typeface="Trebuchet MS"/>
              </a:rPr>
              <a:t>m</a:t>
            </a:r>
            <a:r>
              <a:rPr dirty="0" sz="4500" spc="-27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500" spc="5">
                <a:solidFill>
                  <a:srgbClr val="2D3440"/>
                </a:solidFill>
                <a:latin typeface="Trebuchet MS"/>
                <a:cs typeface="Trebuchet MS"/>
              </a:rPr>
              <a:t>c</a:t>
            </a:r>
            <a:r>
              <a:rPr dirty="0" sz="4500" spc="-45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500" spc="30">
                <a:solidFill>
                  <a:srgbClr val="2D3440"/>
                </a:solidFill>
                <a:latin typeface="Trebuchet MS"/>
                <a:cs typeface="Trebuchet MS"/>
              </a:rPr>
              <a:t>u</a:t>
            </a:r>
            <a:r>
              <a:rPr dirty="0" sz="4500" spc="-260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500" spc="15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500" spc="-45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500" spc="-27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500" spc="170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500" spc="30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500" spc="-615">
                <a:solidFill>
                  <a:srgbClr val="2D3440"/>
                </a:solidFill>
                <a:latin typeface="Trebuchet MS"/>
                <a:cs typeface="Trebuchet MS"/>
              </a:rPr>
              <a:t>,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90">
                <a:solidFill>
                  <a:srgbClr val="2D3440"/>
                </a:solidFill>
                <a:latin typeface="Trebuchet MS"/>
                <a:cs typeface="Trebuchet MS"/>
              </a:rPr>
              <a:t>b</a:t>
            </a:r>
            <a:r>
              <a:rPr dirty="0" sz="4500" spc="30">
                <a:solidFill>
                  <a:srgbClr val="2D3440"/>
                </a:solidFill>
                <a:latin typeface="Trebuchet MS"/>
                <a:cs typeface="Trebuchet MS"/>
              </a:rPr>
              <a:t>u</a:t>
            </a:r>
            <a:r>
              <a:rPr dirty="0" sz="4500" spc="-260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500" spc="30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500" spc="-27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500" spc="30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500" spc="340">
                <a:solidFill>
                  <a:srgbClr val="2D3440"/>
                </a:solidFill>
                <a:latin typeface="Trebuchet MS"/>
                <a:cs typeface="Trebuchet MS"/>
              </a:rPr>
              <a:t>g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-85">
                <a:solidFill>
                  <a:srgbClr val="2D3440"/>
                </a:solidFill>
                <a:latin typeface="Trebuchet MS"/>
                <a:cs typeface="Trebuchet MS"/>
              </a:rPr>
              <a:t>m</a:t>
            </a:r>
            <a:r>
              <a:rPr dirty="0" sz="4500" spc="-27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500" spc="5">
                <a:solidFill>
                  <a:srgbClr val="2D3440"/>
                </a:solidFill>
                <a:latin typeface="Trebuchet MS"/>
                <a:cs typeface="Trebuchet MS"/>
              </a:rPr>
              <a:t>c</a:t>
            </a:r>
            <a:r>
              <a:rPr dirty="0" sz="4500" spc="-45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500" spc="30">
                <a:solidFill>
                  <a:srgbClr val="2D3440"/>
                </a:solidFill>
                <a:latin typeface="Trebuchet MS"/>
                <a:cs typeface="Trebuchet MS"/>
              </a:rPr>
              <a:t>u</a:t>
            </a:r>
            <a:r>
              <a:rPr dirty="0" sz="4500" spc="-260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500" spc="15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500" spc="-45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500" spc="-27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500" spc="170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500" spc="30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500" spc="-540">
                <a:solidFill>
                  <a:srgbClr val="2D3440"/>
                </a:solidFill>
                <a:latin typeface="Trebuchet MS"/>
                <a:cs typeface="Trebuchet MS"/>
              </a:rPr>
              <a:t>,  </a:t>
            </a:r>
            <a:r>
              <a:rPr dirty="0" sz="4500" spc="-390">
                <a:solidFill>
                  <a:srgbClr val="2D3440"/>
                </a:solidFill>
                <a:latin typeface="Trebuchet MS"/>
                <a:cs typeface="Trebuchet MS"/>
              </a:rPr>
              <a:t>f</a:t>
            </a:r>
            <a:r>
              <a:rPr dirty="0" sz="450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500" spc="10">
                <a:solidFill>
                  <a:srgbClr val="2D3440"/>
                </a:solidFill>
                <a:latin typeface="Trebuchet MS"/>
                <a:cs typeface="Trebuchet MS"/>
              </a:rPr>
              <a:t>v</a:t>
            </a:r>
            <a:r>
              <a:rPr dirty="0" sz="450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500" spc="-254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15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500" spc="30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500" spc="95">
                <a:solidFill>
                  <a:srgbClr val="2D3440"/>
                </a:solidFill>
                <a:latin typeface="Trebuchet MS"/>
                <a:cs typeface="Trebuchet MS"/>
              </a:rPr>
              <a:t>d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-390">
                <a:solidFill>
                  <a:srgbClr val="2D3440"/>
                </a:solidFill>
                <a:latin typeface="Trebuchet MS"/>
                <a:cs typeface="Trebuchet MS"/>
              </a:rPr>
              <a:t>f</a:t>
            </a:r>
            <a:r>
              <a:rPr dirty="0" sz="4500" spc="-315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500" spc="35">
                <a:solidFill>
                  <a:srgbClr val="2D3440"/>
                </a:solidFill>
                <a:latin typeface="Trebuchet MS"/>
                <a:cs typeface="Trebuchet MS"/>
              </a:rPr>
              <a:t>u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-315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500" spc="-27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500" spc="50">
                <a:solidFill>
                  <a:srgbClr val="2D3440"/>
                </a:solidFill>
                <a:latin typeface="Trebuchet MS"/>
                <a:cs typeface="Trebuchet MS"/>
              </a:rPr>
              <a:t>k</a:t>
            </a:r>
            <a:r>
              <a:rPr dirty="0" sz="4500" spc="95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500" spc="-1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500" spc="-260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500" spc="15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500" spc="275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4500" spc="35">
                <a:solidFill>
                  <a:srgbClr val="2D3440"/>
                </a:solidFill>
                <a:latin typeface="Trebuchet MS"/>
                <a:cs typeface="Trebuchet MS"/>
              </a:rPr>
              <a:t>h</a:t>
            </a:r>
            <a:r>
              <a:rPr dirty="0" sz="4500" spc="-615">
                <a:solidFill>
                  <a:srgbClr val="2D3440"/>
                </a:solidFill>
                <a:latin typeface="Trebuchet MS"/>
                <a:cs typeface="Trebuchet MS"/>
              </a:rPr>
              <a:t>.</a:t>
            </a:r>
            <a:endParaRPr sz="4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1028700"/>
            <a:ext cx="16230600" cy="8229600"/>
            <a:chOff x="1028700" y="1028700"/>
            <a:chExt cx="16230600" cy="8229600"/>
          </a:xfrm>
        </p:grpSpPr>
        <p:sp>
          <p:nvSpPr>
            <p:cNvPr id="3" name="object 3"/>
            <p:cNvSpPr/>
            <p:nvPr/>
          </p:nvSpPr>
          <p:spPr>
            <a:xfrm>
              <a:off x="4071876" y="2762401"/>
              <a:ext cx="10144760" cy="0"/>
            </a:xfrm>
            <a:custGeom>
              <a:avLst/>
              <a:gdLst/>
              <a:ahLst/>
              <a:cxnLst/>
              <a:rect l="l" t="t" r="r" b="b"/>
              <a:pathLst>
                <a:path w="10144760" h="0">
                  <a:moveTo>
                    <a:pt x="0" y="0"/>
                  </a:moveTo>
                  <a:lnTo>
                    <a:pt x="10144247" y="0"/>
                  </a:lnTo>
                </a:path>
              </a:pathLst>
            </a:custGeom>
            <a:ln w="38099">
              <a:solidFill>
                <a:srgbClr val="48B9C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3697778" y="3232562"/>
              <a:ext cx="11168380" cy="5659120"/>
            </a:xfrm>
            <a:custGeom>
              <a:avLst/>
              <a:gdLst/>
              <a:ahLst/>
              <a:cxnLst/>
              <a:rect l="l" t="t" r="r" b="b"/>
              <a:pathLst>
                <a:path w="11168380" h="5659120">
                  <a:moveTo>
                    <a:pt x="0" y="0"/>
                  </a:moveTo>
                  <a:lnTo>
                    <a:pt x="11167988" y="0"/>
                  </a:lnTo>
                  <a:lnTo>
                    <a:pt x="11167988" y="5658742"/>
                  </a:lnTo>
                  <a:lnTo>
                    <a:pt x="0" y="5658742"/>
                  </a:lnTo>
                  <a:lnTo>
                    <a:pt x="0" y="0"/>
                  </a:lnTo>
                  <a:close/>
                </a:path>
              </a:pathLst>
            </a:custGeom>
            <a:ln w="76199">
              <a:solidFill>
                <a:srgbClr val="48B9C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195419" y="1380149"/>
            <a:ext cx="5862955" cy="12446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0" spc="-880"/>
              <a:t>S</a:t>
            </a:r>
            <a:r>
              <a:rPr dirty="0" sz="8000" spc="-1415"/>
              <a:t>E</a:t>
            </a:r>
            <a:r>
              <a:rPr dirty="0" sz="8000" spc="-1755"/>
              <a:t>C</a:t>
            </a:r>
            <a:r>
              <a:rPr dirty="0" sz="8000" spc="-2290"/>
              <a:t>O</a:t>
            </a:r>
            <a:r>
              <a:rPr dirty="0" sz="8000" spc="-1845"/>
              <a:t>N</a:t>
            </a:r>
            <a:r>
              <a:rPr dirty="0" sz="8000" spc="-1739"/>
              <a:t>D</a:t>
            </a:r>
            <a:r>
              <a:rPr dirty="0" sz="8000" spc="-1175"/>
              <a:t> </a:t>
            </a:r>
            <a:r>
              <a:rPr dirty="0" sz="8000" spc="-1750"/>
              <a:t>T</a:t>
            </a:r>
            <a:r>
              <a:rPr dirty="0" sz="8000" spc="-1515"/>
              <a:t>R</a:t>
            </a:r>
            <a:r>
              <a:rPr dirty="0" sz="8000" spc="-965"/>
              <a:t>I</a:t>
            </a:r>
            <a:r>
              <a:rPr dirty="0" sz="8000" spc="-1500"/>
              <a:t>M</a:t>
            </a:r>
            <a:r>
              <a:rPr dirty="0" sz="8000" spc="-1415"/>
              <a:t>E</a:t>
            </a:r>
            <a:r>
              <a:rPr dirty="0" sz="8000" spc="-880"/>
              <a:t>S</a:t>
            </a:r>
            <a:r>
              <a:rPr dirty="0" sz="8000" spc="-1750"/>
              <a:t>T</a:t>
            </a:r>
            <a:r>
              <a:rPr dirty="0" sz="8000" spc="-1415"/>
              <a:t>E</a:t>
            </a:r>
            <a:r>
              <a:rPr dirty="0" sz="8000" spc="-1510"/>
              <a:t>R</a:t>
            </a:r>
            <a:endParaRPr sz="8000"/>
          </a:p>
        </p:txBody>
      </p:sp>
      <p:grpSp>
        <p:nvGrpSpPr>
          <p:cNvPr id="6" name="object 6"/>
          <p:cNvGrpSpPr/>
          <p:nvPr/>
        </p:nvGrpSpPr>
        <p:grpSpPr>
          <a:xfrm>
            <a:off x="4226372" y="3935679"/>
            <a:ext cx="179705" cy="4267835"/>
            <a:chOff x="4226372" y="3935679"/>
            <a:chExt cx="179705" cy="426783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26372" y="3935679"/>
              <a:ext cx="179688" cy="17968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26372" y="6271626"/>
              <a:ext cx="179688" cy="17968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26372" y="8023586"/>
              <a:ext cx="179688" cy="179687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4677633" y="3593700"/>
            <a:ext cx="9847580" cy="4832350"/>
          </a:xfrm>
          <a:prstGeom prst="rect">
            <a:avLst/>
          </a:prstGeom>
        </p:spPr>
        <p:txBody>
          <a:bodyPr wrap="square" lIns="0" tIns="144145" rIns="0" bIns="0" rtlCol="0" vert="horz">
            <a:spAutoFit/>
          </a:bodyPr>
          <a:lstStyle/>
          <a:p>
            <a:pPr marL="12700" marR="384175">
              <a:lnSpc>
                <a:spcPts val="4600"/>
              </a:lnSpc>
              <a:spcBef>
                <a:spcPts val="1135"/>
              </a:spcBef>
            </a:pPr>
            <a:r>
              <a:rPr dirty="0" sz="4700" spc="495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4700" spc="25">
                <a:solidFill>
                  <a:srgbClr val="2D3440"/>
                </a:solidFill>
                <a:latin typeface="Trebuchet MS"/>
                <a:cs typeface="Trebuchet MS"/>
              </a:rPr>
              <a:t>h</a:t>
            </a:r>
            <a:r>
              <a:rPr dirty="0" sz="470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700" spc="-20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285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4700" spc="-484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70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700" spc="-280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700" spc="-484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700" spc="85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700" spc="90">
                <a:solidFill>
                  <a:srgbClr val="2D3440"/>
                </a:solidFill>
                <a:latin typeface="Trebuchet MS"/>
                <a:cs typeface="Trebuchet MS"/>
              </a:rPr>
              <a:t>d</a:t>
            </a:r>
            <a:r>
              <a:rPr dirty="0" sz="4700" spc="-20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-409">
                <a:solidFill>
                  <a:srgbClr val="2D3440"/>
                </a:solidFill>
                <a:latin typeface="Trebuchet MS"/>
                <a:cs typeface="Trebuchet MS"/>
              </a:rPr>
              <a:t>f</a:t>
            </a:r>
            <a:r>
              <a:rPr dirty="0" sz="4700" spc="85">
                <a:solidFill>
                  <a:srgbClr val="2D3440"/>
                </a:solidFill>
                <a:latin typeface="Trebuchet MS"/>
                <a:cs typeface="Trebuchet MS"/>
              </a:rPr>
              <a:t>ee</a:t>
            </a:r>
            <a:r>
              <a:rPr dirty="0" sz="4700" spc="-335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700" spc="-285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700" spc="25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700" spc="345">
                <a:solidFill>
                  <a:srgbClr val="2D3440"/>
                </a:solidFill>
                <a:latin typeface="Trebuchet MS"/>
                <a:cs typeface="Trebuchet MS"/>
              </a:rPr>
              <a:t>g</a:t>
            </a:r>
            <a:r>
              <a:rPr dirty="0" sz="4700" spc="-20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-409">
                <a:solidFill>
                  <a:srgbClr val="2D3440"/>
                </a:solidFill>
                <a:latin typeface="Trebuchet MS"/>
                <a:cs typeface="Trebuchet MS"/>
              </a:rPr>
              <a:t>f</a:t>
            </a:r>
            <a:r>
              <a:rPr dirty="0" sz="4700" spc="85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700" spc="-484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70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700" spc="-330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700" spc="-20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-100">
                <a:solidFill>
                  <a:srgbClr val="2D3440"/>
                </a:solidFill>
                <a:latin typeface="Trebuchet MS"/>
                <a:cs typeface="Trebuchet MS"/>
              </a:rPr>
              <a:t>m</a:t>
            </a:r>
            <a:r>
              <a:rPr dirty="0" sz="4700" spc="165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700">
                <a:solidFill>
                  <a:srgbClr val="2D3440"/>
                </a:solidFill>
                <a:latin typeface="Trebuchet MS"/>
                <a:cs typeface="Trebuchet MS"/>
              </a:rPr>
              <a:t>v</a:t>
            </a:r>
            <a:r>
              <a:rPr dirty="0" sz="4700" spc="85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700" spc="-100">
                <a:solidFill>
                  <a:srgbClr val="2D3440"/>
                </a:solidFill>
                <a:latin typeface="Trebuchet MS"/>
                <a:cs typeface="Trebuchet MS"/>
              </a:rPr>
              <a:t>m</a:t>
            </a:r>
            <a:r>
              <a:rPr dirty="0" sz="4700" spc="85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700" spc="25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700" spc="-484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700" spc="240">
                <a:solidFill>
                  <a:srgbClr val="2D3440"/>
                </a:solidFill>
                <a:latin typeface="Trebuchet MS"/>
                <a:cs typeface="Trebuchet MS"/>
              </a:rPr>
              <a:t>s  </a:t>
            </a:r>
            <a:r>
              <a:rPr dirty="0" sz="470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700" spc="-480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700" spc="-20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310">
                <a:solidFill>
                  <a:srgbClr val="2D3440"/>
                </a:solidFill>
                <a:latin typeface="Trebuchet MS"/>
                <a:cs typeface="Trebuchet MS"/>
              </a:rPr>
              <a:t>5</a:t>
            </a:r>
            <a:r>
              <a:rPr dirty="0" sz="4700" spc="-484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700" spc="30">
                <a:solidFill>
                  <a:srgbClr val="2D3440"/>
                </a:solidFill>
                <a:latin typeface="Trebuchet MS"/>
                <a:cs typeface="Trebuchet MS"/>
              </a:rPr>
              <a:t>h</a:t>
            </a:r>
            <a:r>
              <a:rPr dirty="0" sz="4700" spc="-20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-100">
                <a:solidFill>
                  <a:srgbClr val="2D3440"/>
                </a:solidFill>
                <a:latin typeface="Trebuchet MS"/>
                <a:cs typeface="Trebuchet MS"/>
              </a:rPr>
              <a:t>m</a:t>
            </a:r>
            <a:r>
              <a:rPr dirty="0" sz="4700" spc="165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700" spc="25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700" spc="-484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700" spc="30">
                <a:solidFill>
                  <a:srgbClr val="2D3440"/>
                </a:solidFill>
                <a:latin typeface="Trebuchet MS"/>
                <a:cs typeface="Trebuchet MS"/>
              </a:rPr>
              <a:t>h</a:t>
            </a:r>
            <a:r>
              <a:rPr dirty="0" sz="4700" spc="-20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165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700" spc="-405">
                <a:solidFill>
                  <a:srgbClr val="2D3440"/>
                </a:solidFill>
                <a:latin typeface="Trebuchet MS"/>
                <a:cs typeface="Trebuchet MS"/>
              </a:rPr>
              <a:t>f</a:t>
            </a:r>
            <a:r>
              <a:rPr dirty="0" sz="4700" spc="-20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80">
                <a:solidFill>
                  <a:srgbClr val="2D3440"/>
                </a:solidFill>
                <a:latin typeface="Trebuchet MS"/>
                <a:cs typeface="Trebuchet MS"/>
              </a:rPr>
              <a:t>p</a:t>
            </a:r>
            <a:r>
              <a:rPr dirty="0" sz="4700" spc="-280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700" spc="85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700" spc="340">
                <a:solidFill>
                  <a:srgbClr val="2D3440"/>
                </a:solidFill>
                <a:latin typeface="Trebuchet MS"/>
                <a:cs typeface="Trebuchet MS"/>
              </a:rPr>
              <a:t>g</a:t>
            </a:r>
            <a:r>
              <a:rPr dirty="0" sz="4700" spc="25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70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700" spc="25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700">
                <a:solidFill>
                  <a:srgbClr val="2D3440"/>
                </a:solidFill>
                <a:latin typeface="Trebuchet MS"/>
                <a:cs typeface="Trebuchet MS"/>
              </a:rPr>
              <a:t>c</a:t>
            </a:r>
            <a:r>
              <a:rPr dirty="0" sz="4700" spc="-10">
                <a:solidFill>
                  <a:srgbClr val="2D3440"/>
                </a:solidFill>
                <a:latin typeface="Trebuchet MS"/>
                <a:cs typeface="Trebuchet MS"/>
              </a:rPr>
              <a:t>y</a:t>
            </a:r>
            <a:r>
              <a:rPr dirty="0" sz="4700" spc="-20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165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700" spc="20">
                <a:solidFill>
                  <a:srgbClr val="2D3440"/>
                </a:solidFill>
                <a:latin typeface="Trebuchet MS"/>
                <a:cs typeface="Trebuchet MS"/>
              </a:rPr>
              <a:t>n  </a:t>
            </a:r>
            <a:r>
              <a:rPr dirty="0" sz="470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700" spc="25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700" spc="-484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700" spc="85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700" spc="25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70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700" spc="-484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70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700" spc="-330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700" spc="-20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>
                <a:solidFill>
                  <a:srgbClr val="2D3440"/>
                </a:solidFill>
                <a:latin typeface="Trebuchet MS"/>
                <a:cs typeface="Trebuchet MS"/>
              </a:rPr>
              <a:t>c</a:t>
            </a:r>
            <a:r>
              <a:rPr dirty="0" sz="4700" spc="25">
                <a:solidFill>
                  <a:srgbClr val="2D3440"/>
                </a:solidFill>
                <a:latin typeface="Trebuchet MS"/>
                <a:cs typeface="Trebuchet MS"/>
              </a:rPr>
              <a:t>h</a:t>
            </a:r>
            <a:r>
              <a:rPr dirty="0" sz="4700" spc="85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700">
                <a:solidFill>
                  <a:srgbClr val="2D3440"/>
                </a:solidFill>
                <a:latin typeface="Trebuchet MS"/>
                <a:cs typeface="Trebuchet MS"/>
              </a:rPr>
              <a:t>c</a:t>
            </a:r>
            <a:r>
              <a:rPr dirty="0" sz="4700" spc="45">
                <a:solidFill>
                  <a:srgbClr val="2D3440"/>
                </a:solidFill>
                <a:latin typeface="Trebuchet MS"/>
                <a:cs typeface="Trebuchet MS"/>
              </a:rPr>
              <a:t>k</a:t>
            </a:r>
            <a:r>
              <a:rPr dirty="0" sz="4700" spc="25">
                <a:solidFill>
                  <a:srgbClr val="2D3440"/>
                </a:solidFill>
                <a:latin typeface="Trebuchet MS"/>
                <a:cs typeface="Trebuchet MS"/>
              </a:rPr>
              <a:t>u</a:t>
            </a:r>
            <a:r>
              <a:rPr dirty="0" sz="4700" spc="85">
                <a:solidFill>
                  <a:srgbClr val="2D3440"/>
                </a:solidFill>
                <a:latin typeface="Trebuchet MS"/>
                <a:cs typeface="Trebuchet MS"/>
              </a:rPr>
              <a:t>p</a:t>
            </a:r>
            <a:r>
              <a:rPr dirty="0" sz="4700" spc="-20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-409">
                <a:solidFill>
                  <a:srgbClr val="2D3440"/>
                </a:solidFill>
                <a:latin typeface="Trebuchet MS"/>
                <a:cs typeface="Trebuchet MS"/>
              </a:rPr>
              <a:t>f</a:t>
            </a:r>
            <a:r>
              <a:rPr dirty="0" sz="4700" spc="-280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700" spc="165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700" spc="-95">
                <a:solidFill>
                  <a:srgbClr val="2D3440"/>
                </a:solidFill>
                <a:latin typeface="Trebuchet MS"/>
                <a:cs typeface="Trebuchet MS"/>
              </a:rPr>
              <a:t>m</a:t>
            </a:r>
            <a:r>
              <a:rPr dirty="0" sz="4700" spc="-204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25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700" spc="85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70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700" spc="-280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700" spc="85">
                <a:solidFill>
                  <a:srgbClr val="2D3440"/>
                </a:solidFill>
                <a:latin typeface="Trebuchet MS"/>
                <a:cs typeface="Trebuchet MS"/>
              </a:rPr>
              <a:t>b</a:t>
            </a:r>
            <a:r>
              <a:rPr dirty="0" sz="4700" spc="-10">
                <a:solidFill>
                  <a:srgbClr val="2D3440"/>
                </a:solidFill>
                <a:latin typeface="Trebuchet MS"/>
                <a:cs typeface="Trebuchet MS"/>
              </a:rPr>
              <a:t>y  </a:t>
            </a:r>
            <a:r>
              <a:rPr dirty="0" sz="4700" spc="-140">
                <a:solidFill>
                  <a:srgbClr val="2D3440"/>
                </a:solidFill>
                <a:latin typeface="Trebuchet MS"/>
                <a:cs typeface="Trebuchet MS"/>
              </a:rPr>
              <a:t>doctor.</a:t>
            </a:r>
            <a:endParaRPr sz="4700">
              <a:latin typeface="Trebuchet MS"/>
              <a:cs typeface="Trebuchet MS"/>
            </a:endParaRPr>
          </a:p>
          <a:p>
            <a:pPr marL="12700" marR="5080">
              <a:lnSpc>
                <a:spcPct val="81500"/>
              </a:lnSpc>
              <a:spcBef>
                <a:spcPts val="15"/>
              </a:spcBef>
            </a:pPr>
            <a:r>
              <a:rPr dirty="0" sz="4700" spc="30">
                <a:solidFill>
                  <a:srgbClr val="2D3440"/>
                </a:solidFill>
                <a:latin typeface="Trebuchet MS"/>
                <a:cs typeface="Trebuchet MS"/>
              </a:rPr>
              <a:t>Her</a:t>
            </a:r>
            <a:r>
              <a:rPr dirty="0" sz="4700" spc="-204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35">
                <a:solidFill>
                  <a:srgbClr val="2D3440"/>
                </a:solidFill>
                <a:latin typeface="Trebuchet MS"/>
                <a:cs typeface="Trebuchet MS"/>
              </a:rPr>
              <a:t>blood</a:t>
            </a:r>
            <a:r>
              <a:rPr dirty="0" sz="4700" spc="-204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35">
                <a:solidFill>
                  <a:srgbClr val="2D3440"/>
                </a:solidFill>
                <a:latin typeface="Trebuchet MS"/>
                <a:cs typeface="Trebuchet MS"/>
              </a:rPr>
              <a:t>pressure</a:t>
            </a:r>
            <a:r>
              <a:rPr dirty="0" sz="4700" spc="-204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85">
                <a:solidFill>
                  <a:srgbClr val="2D3440"/>
                </a:solidFill>
                <a:latin typeface="Trebuchet MS"/>
                <a:cs typeface="Trebuchet MS"/>
              </a:rPr>
              <a:t>was</a:t>
            </a:r>
            <a:r>
              <a:rPr dirty="0" sz="4700" spc="-204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45">
                <a:solidFill>
                  <a:srgbClr val="2D3440"/>
                </a:solidFill>
                <a:latin typeface="Trebuchet MS"/>
                <a:cs typeface="Trebuchet MS"/>
              </a:rPr>
              <a:t>checked</a:t>
            </a:r>
            <a:r>
              <a:rPr dirty="0" sz="4700" spc="-204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-229">
                <a:solidFill>
                  <a:srgbClr val="2D3440"/>
                </a:solidFill>
                <a:latin typeface="Trebuchet MS"/>
                <a:cs typeface="Trebuchet MS"/>
              </a:rPr>
              <a:t>that </a:t>
            </a:r>
            <a:r>
              <a:rPr dirty="0" sz="4700" spc="-140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-45">
                <a:solidFill>
                  <a:srgbClr val="2D3440"/>
                </a:solidFill>
                <a:latin typeface="Trebuchet MS"/>
                <a:cs typeface="Trebuchet MS"/>
              </a:rPr>
              <a:t>w</a:t>
            </a:r>
            <a:r>
              <a:rPr dirty="0" sz="470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700" spc="290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4700" spc="-20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-45">
                <a:solidFill>
                  <a:srgbClr val="2D3440"/>
                </a:solidFill>
                <a:latin typeface="Trebuchet MS"/>
                <a:cs typeface="Trebuchet MS"/>
              </a:rPr>
              <a:t>w</a:t>
            </a:r>
            <a:r>
              <a:rPr dirty="0" sz="4700" spc="-285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700" spc="-484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700" spc="25">
                <a:solidFill>
                  <a:srgbClr val="2D3440"/>
                </a:solidFill>
                <a:latin typeface="Trebuchet MS"/>
                <a:cs typeface="Trebuchet MS"/>
              </a:rPr>
              <a:t>h</a:t>
            </a:r>
            <a:r>
              <a:rPr dirty="0" sz="4700" spc="-285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700" spc="30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700" spc="-20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25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700" spc="165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700" spc="-280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700" spc="-100">
                <a:solidFill>
                  <a:srgbClr val="2D3440"/>
                </a:solidFill>
                <a:latin typeface="Trebuchet MS"/>
                <a:cs typeface="Trebuchet MS"/>
              </a:rPr>
              <a:t>m</a:t>
            </a:r>
            <a:r>
              <a:rPr dirty="0" sz="470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700" spc="-330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700" spc="-20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-280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70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700" spc="25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700" spc="340">
                <a:solidFill>
                  <a:srgbClr val="2D3440"/>
                </a:solidFill>
                <a:latin typeface="Trebuchet MS"/>
                <a:cs typeface="Trebuchet MS"/>
              </a:rPr>
              <a:t>g</a:t>
            </a:r>
            <a:r>
              <a:rPr dirty="0" sz="470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700" spc="-20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-645">
                <a:solidFill>
                  <a:srgbClr val="2D3440"/>
                </a:solidFill>
                <a:latin typeface="Trebuchet MS"/>
                <a:cs typeface="Trebuchet MS"/>
              </a:rPr>
              <a:t>;</a:t>
            </a:r>
            <a:r>
              <a:rPr dirty="0" sz="4700" spc="-20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25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700" spc="170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700" spc="-20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85">
                <a:solidFill>
                  <a:srgbClr val="2D3440"/>
                </a:solidFill>
                <a:latin typeface="Trebuchet MS"/>
                <a:cs typeface="Trebuchet MS"/>
              </a:rPr>
              <a:t>b</a:t>
            </a:r>
            <a:r>
              <a:rPr dirty="0" sz="4700" spc="-335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700" spc="165">
                <a:solidFill>
                  <a:srgbClr val="2D3440"/>
                </a:solidFill>
                <a:latin typeface="Trebuchet MS"/>
                <a:cs typeface="Trebuchet MS"/>
              </a:rPr>
              <a:t>oo</a:t>
            </a:r>
            <a:r>
              <a:rPr dirty="0" sz="4700" spc="85">
                <a:solidFill>
                  <a:srgbClr val="2D3440"/>
                </a:solidFill>
                <a:latin typeface="Trebuchet MS"/>
                <a:cs typeface="Trebuchet MS"/>
              </a:rPr>
              <a:t>d</a:t>
            </a:r>
            <a:r>
              <a:rPr dirty="0" sz="4700" spc="-565">
                <a:solidFill>
                  <a:srgbClr val="2D3440"/>
                </a:solidFill>
                <a:latin typeface="Trebuchet MS"/>
                <a:cs typeface="Trebuchet MS"/>
              </a:rPr>
              <a:t>,  </a:t>
            </a:r>
            <a:r>
              <a:rPr dirty="0" sz="4700" spc="-25">
                <a:solidFill>
                  <a:srgbClr val="2D3440"/>
                </a:solidFill>
                <a:latin typeface="Trebuchet MS"/>
                <a:cs typeface="Trebuchet MS"/>
              </a:rPr>
              <a:t>OGTT,</a:t>
            </a:r>
            <a:r>
              <a:rPr dirty="0" sz="4700" spc="-204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-55">
                <a:solidFill>
                  <a:srgbClr val="2D3440"/>
                </a:solidFill>
                <a:latin typeface="Trebuchet MS"/>
                <a:cs typeface="Trebuchet MS"/>
              </a:rPr>
              <a:t>or</a:t>
            </a:r>
            <a:r>
              <a:rPr dirty="0" sz="4700" spc="-204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-85">
                <a:solidFill>
                  <a:srgbClr val="2D3440"/>
                </a:solidFill>
                <a:latin typeface="Trebuchet MS"/>
                <a:cs typeface="Trebuchet MS"/>
              </a:rPr>
              <a:t>urine</a:t>
            </a:r>
            <a:r>
              <a:rPr dirty="0" sz="4700" spc="-20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-150">
                <a:solidFill>
                  <a:srgbClr val="2D3440"/>
                </a:solidFill>
                <a:latin typeface="Trebuchet MS"/>
                <a:cs typeface="Trebuchet MS"/>
              </a:rPr>
              <a:t>test</a:t>
            </a:r>
            <a:r>
              <a:rPr dirty="0" sz="4700" spc="-204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-35">
                <a:solidFill>
                  <a:srgbClr val="2D3440"/>
                </a:solidFill>
                <a:latin typeface="Trebuchet MS"/>
                <a:cs typeface="Trebuchet MS"/>
              </a:rPr>
              <a:t>were</a:t>
            </a:r>
            <a:r>
              <a:rPr dirty="0" sz="4700" spc="-20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-150">
                <a:solidFill>
                  <a:srgbClr val="2D3440"/>
                </a:solidFill>
                <a:latin typeface="Trebuchet MS"/>
                <a:cs typeface="Trebuchet MS"/>
              </a:rPr>
              <a:t>sent.</a:t>
            </a:r>
            <a:endParaRPr sz="4700">
              <a:latin typeface="Trebuchet MS"/>
              <a:cs typeface="Trebuchet MS"/>
            </a:endParaRPr>
          </a:p>
          <a:p>
            <a:pPr marL="12700">
              <a:lnSpc>
                <a:spcPts val="4600"/>
              </a:lnSpc>
            </a:pPr>
            <a:r>
              <a:rPr dirty="0" sz="4700" spc="30">
                <a:solidFill>
                  <a:srgbClr val="2D3440"/>
                </a:solidFill>
                <a:latin typeface="Trebuchet MS"/>
                <a:cs typeface="Trebuchet MS"/>
              </a:rPr>
              <a:t>Her</a:t>
            </a:r>
            <a:r>
              <a:rPr dirty="0" sz="4700" spc="-21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-35">
                <a:solidFill>
                  <a:srgbClr val="2D3440"/>
                </a:solidFill>
                <a:latin typeface="Trebuchet MS"/>
                <a:cs typeface="Trebuchet MS"/>
              </a:rPr>
              <a:t>anomaly</a:t>
            </a:r>
            <a:r>
              <a:rPr dirty="0" sz="4700" spc="-21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80">
                <a:solidFill>
                  <a:srgbClr val="2D3440"/>
                </a:solidFill>
                <a:latin typeface="Trebuchet MS"/>
                <a:cs typeface="Trebuchet MS"/>
              </a:rPr>
              <a:t>scan</a:t>
            </a:r>
            <a:r>
              <a:rPr dirty="0" sz="4700" spc="-21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85">
                <a:solidFill>
                  <a:srgbClr val="2D3440"/>
                </a:solidFill>
                <a:latin typeface="Trebuchet MS"/>
                <a:cs typeface="Trebuchet MS"/>
              </a:rPr>
              <a:t>was</a:t>
            </a:r>
            <a:r>
              <a:rPr dirty="0" sz="4700" spc="-204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-95">
                <a:solidFill>
                  <a:srgbClr val="2D3440"/>
                </a:solidFill>
                <a:latin typeface="Trebuchet MS"/>
                <a:cs typeface="Trebuchet MS"/>
              </a:rPr>
              <a:t>not</a:t>
            </a:r>
            <a:r>
              <a:rPr dirty="0" sz="4700" spc="-21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-55">
                <a:solidFill>
                  <a:srgbClr val="2D3440"/>
                </a:solidFill>
                <a:latin typeface="Trebuchet MS"/>
                <a:cs typeface="Trebuchet MS"/>
              </a:rPr>
              <a:t>done.</a:t>
            </a:r>
            <a:endParaRPr sz="4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1028700"/>
            <a:ext cx="16230600" cy="8229600"/>
            <a:chOff x="1028700" y="1028700"/>
            <a:chExt cx="16230600" cy="8229600"/>
          </a:xfrm>
        </p:grpSpPr>
        <p:sp>
          <p:nvSpPr>
            <p:cNvPr id="3" name="object 3"/>
            <p:cNvSpPr/>
            <p:nvPr/>
          </p:nvSpPr>
          <p:spPr>
            <a:xfrm>
              <a:off x="4071876" y="2762401"/>
              <a:ext cx="10144760" cy="0"/>
            </a:xfrm>
            <a:custGeom>
              <a:avLst/>
              <a:gdLst/>
              <a:ahLst/>
              <a:cxnLst/>
              <a:rect l="l" t="t" r="r" b="b"/>
              <a:pathLst>
                <a:path w="10144760" h="0">
                  <a:moveTo>
                    <a:pt x="0" y="0"/>
                  </a:moveTo>
                  <a:lnTo>
                    <a:pt x="10144247" y="0"/>
                  </a:lnTo>
                </a:path>
              </a:pathLst>
            </a:custGeom>
            <a:ln w="38099">
              <a:solidFill>
                <a:srgbClr val="48B9C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2687419" y="3232562"/>
              <a:ext cx="12913360" cy="5751195"/>
            </a:xfrm>
            <a:custGeom>
              <a:avLst/>
              <a:gdLst/>
              <a:ahLst/>
              <a:cxnLst/>
              <a:rect l="l" t="t" r="r" b="b"/>
              <a:pathLst>
                <a:path w="12913360" h="5751195">
                  <a:moveTo>
                    <a:pt x="0" y="0"/>
                  </a:moveTo>
                  <a:lnTo>
                    <a:pt x="12913037" y="0"/>
                  </a:lnTo>
                  <a:lnTo>
                    <a:pt x="12913037" y="5750569"/>
                  </a:lnTo>
                  <a:lnTo>
                    <a:pt x="0" y="5750569"/>
                  </a:lnTo>
                  <a:lnTo>
                    <a:pt x="0" y="0"/>
                  </a:lnTo>
                  <a:close/>
                </a:path>
              </a:pathLst>
            </a:custGeom>
            <a:ln w="76199">
              <a:solidFill>
                <a:srgbClr val="48B9C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195419" y="1380149"/>
            <a:ext cx="5862955" cy="12446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0" spc="-880"/>
              <a:t>S</a:t>
            </a:r>
            <a:r>
              <a:rPr dirty="0" sz="8000" spc="-1415"/>
              <a:t>E</a:t>
            </a:r>
            <a:r>
              <a:rPr dirty="0" sz="8000" spc="-1755"/>
              <a:t>C</a:t>
            </a:r>
            <a:r>
              <a:rPr dirty="0" sz="8000" spc="-2290"/>
              <a:t>O</a:t>
            </a:r>
            <a:r>
              <a:rPr dirty="0" sz="8000" spc="-1845"/>
              <a:t>N</a:t>
            </a:r>
            <a:r>
              <a:rPr dirty="0" sz="8000" spc="-1739"/>
              <a:t>D</a:t>
            </a:r>
            <a:r>
              <a:rPr dirty="0" sz="8000" spc="-1175"/>
              <a:t> </a:t>
            </a:r>
            <a:r>
              <a:rPr dirty="0" sz="8000" spc="-1750"/>
              <a:t>T</a:t>
            </a:r>
            <a:r>
              <a:rPr dirty="0" sz="8000" spc="-1515"/>
              <a:t>R</a:t>
            </a:r>
            <a:r>
              <a:rPr dirty="0" sz="8000" spc="-965"/>
              <a:t>I</a:t>
            </a:r>
            <a:r>
              <a:rPr dirty="0" sz="8000" spc="-1500"/>
              <a:t>M</a:t>
            </a:r>
            <a:r>
              <a:rPr dirty="0" sz="8000" spc="-1415"/>
              <a:t>E</a:t>
            </a:r>
            <a:r>
              <a:rPr dirty="0" sz="8000" spc="-880"/>
              <a:t>S</a:t>
            </a:r>
            <a:r>
              <a:rPr dirty="0" sz="8000" spc="-1750"/>
              <a:t>T</a:t>
            </a:r>
            <a:r>
              <a:rPr dirty="0" sz="8000" spc="-1415"/>
              <a:t>E</a:t>
            </a:r>
            <a:r>
              <a:rPr dirty="0" sz="8000" spc="-1510"/>
              <a:t>R</a:t>
            </a:r>
            <a:endParaRPr sz="8000"/>
          </a:p>
        </p:txBody>
      </p:sp>
      <p:grpSp>
        <p:nvGrpSpPr>
          <p:cNvPr id="6" name="object 6"/>
          <p:cNvGrpSpPr/>
          <p:nvPr/>
        </p:nvGrpSpPr>
        <p:grpSpPr>
          <a:xfrm>
            <a:off x="4024967" y="3731597"/>
            <a:ext cx="158115" cy="3230245"/>
            <a:chOff x="4024967" y="3731597"/>
            <a:chExt cx="158115" cy="323024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24967" y="3731597"/>
              <a:ext cx="157545" cy="15754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24967" y="6803741"/>
              <a:ext cx="157545" cy="157545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4419056" y="3430195"/>
            <a:ext cx="10325735" cy="5264150"/>
          </a:xfrm>
          <a:prstGeom prst="rect">
            <a:avLst/>
          </a:prstGeom>
        </p:spPr>
        <p:txBody>
          <a:bodyPr wrap="square" lIns="0" tIns="128270" rIns="0" bIns="0" rtlCol="0" vert="horz">
            <a:spAutoFit/>
          </a:bodyPr>
          <a:lstStyle/>
          <a:p>
            <a:pPr marL="12700" marR="127000">
              <a:lnSpc>
                <a:spcPts val="4029"/>
              </a:lnSpc>
              <a:spcBef>
                <a:spcPts val="1010"/>
              </a:spcBef>
            </a:pPr>
            <a:r>
              <a:rPr dirty="0" sz="4100" spc="-114">
                <a:solidFill>
                  <a:srgbClr val="2D3440"/>
                </a:solidFill>
                <a:latin typeface="Trebuchet MS"/>
                <a:cs typeface="Trebuchet MS"/>
              </a:rPr>
              <a:t>Patient</a:t>
            </a:r>
            <a:r>
              <a:rPr dirty="0" sz="4100" spc="-17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100" spc="-10">
                <a:solidFill>
                  <a:srgbClr val="2D3440"/>
                </a:solidFill>
                <a:latin typeface="Trebuchet MS"/>
                <a:cs typeface="Trebuchet MS"/>
              </a:rPr>
              <a:t>took</a:t>
            </a:r>
            <a:r>
              <a:rPr dirty="0" sz="4100" spc="-17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100" spc="-85">
                <a:solidFill>
                  <a:srgbClr val="2D3440"/>
                </a:solidFill>
                <a:latin typeface="Trebuchet MS"/>
                <a:cs typeface="Trebuchet MS"/>
              </a:rPr>
              <a:t>oral</a:t>
            </a:r>
            <a:r>
              <a:rPr dirty="0" sz="4100" spc="-17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100" spc="10">
                <a:solidFill>
                  <a:srgbClr val="2D3440"/>
                </a:solidFill>
                <a:latin typeface="Trebuchet MS"/>
                <a:cs typeface="Trebuchet MS"/>
              </a:rPr>
              <a:t>supplements</a:t>
            </a:r>
            <a:r>
              <a:rPr dirty="0" sz="4100" spc="-17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100" spc="-105">
                <a:solidFill>
                  <a:srgbClr val="2D3440"/>
                </a:solidFill>
                <a:latin typeface="Trebuchet MS"/>
                <a:cs typeface="Trebuchet MS"/>
              </a:rPr>
              <a:t>in</a:t>
            </a:r>
            <a:r>
              <a:rPr dirty="0" sz="4100" spc="-17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100" spc="-125">
                <a:solidFill>
                  <a:srgbClr val="2D3440"/>
                </a:solidFill>
                <a:latin typeface="Trebuchet MS"/>
                <a:cs typeface="Trebuchet MS"/>
              </a:rPr>
              <a:t>form</a:t>
            </a:r>
            <a:r>
              <a:rPr dirty="0" sz="4100" spc="-17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100" spc="-95">
                <a:solidFill>
                  <a:srgbClr val="2D3440"/>
                </a:solidFill>
                <a:latin typeface="Trebuchet MS"/>
                <a:cs typeface="Trebuchet MS"/>
              </a:rPr>
              <a:t>of</a:t>
            </a:r>
            <a:r>
              <a:rPr dirty="0" sz="4100" spc="-17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100" spc="-75">
                <a:solidFill>
                  <a:srgbClr val="2D3440"/>
                </a:solidFill>
                <a:latin typeface="Trebuchet MS"/>
                <a:cs typeface="Trebuchet MS"/>
              </a:rPr>
              <a:t>iron </a:t>
            </a:r>
            <a:r>
              <a:rPr dirty="0" sz="4100" spc="-122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100" spc="15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100" spc="30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100" spc="90">
                <a:solidFill>
                  <a:srgbClr val="2D3440"/>
                </a:solidFill>
                <a:latin typeface="Trebuchet MS"/>
                <a:cs typeface="Trebuchet MS"/>
              </a:rPr>
              <a:t>d</a:t>
            </a:r>
            <a:r>
              <a:rPr dirty="0" sz="4100" spc="-17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100" spc="10">
                <a:solidFill>
                  <a:srgbClr val="2D3440"/>
                </a:solidFill>
                <a:latin typeface="Trebuchet MS"/>
                <a:cs typeface="Trebuchet MS"/>
              </a:rPr>
              <a:t>c</a:t>
            </a:r>
            <a:r>
              <a:rPr dirty="0" sz="4100" spc="15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100" spc="-285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100" spc="10">
                <a:solidFill>
                  <a:srgbClr val="2D3440"/>
                </a:solidFill>
                <a:latin typeface="Trebuchet MS"/>
                <a:cs typeface="Trebuchet MS"/>
              </a:rPr>
              <a:t>c</a:t>
            </a:r>
            <a:r>
              <a:rPr dirty="0" sz="4100" spc="-245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100" spc="30">
                <a:solidFill>
                  <a:srgbClr val="2D3440"/>
                </a:solidFill>
                <a:latin typeface="Trebuchet MS"/>
                <a:cs typeface="Trebuchet MS"/>
              </a:rPr>
              <a:t>u</a:t>
            </a:r>
            <a:r>
              <a:rPr dirty="0" sz="4100" spc="-65">
                <a:solidFill>
                  <a:srgbClr val="2D3440"/>
                </a:solidFill>
                <a:latin typeface="Trebuchet MS"/>
                <a:cs typeface="Trebuchet MS"/>
              </a:rPr>
              <a:t>m</a:t>
            </a:r>
            <a:r>
              <a:rPr dirty="0" sz="4100" spc="-17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100" spc="-420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100" spc="15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100" spc="85">
                <a:solidFill>
                  <a:srgbClr val="2D3440"/>
                </a:solidFill>
                <a:latin typeface="Trebuchet MS"/>
                <a:cs typeface="Trebuchet MS"/>
              </a:rPr>
              <a:t>b</a:t>
            </a:r>
            <a:r>
              <a:rPr dirty="0" sz="4100" spc="-285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100" spc="85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100" spc="-420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100" spc="260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4100" spc="-17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100" spc="-420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100" spc="35">
                <a:solidFill>
                  <a:srgbClr val="2D3440"/>
                </a:solidFill>
                <a:latin typeface="Trebuchet MS"/>
                <a:cs typeface="Trebuchet MS"/>
              </a:rPr>
              <a:t>h</a:t>
            </a:r>
            <a:r>
              <a:rPr dirty="0" sz="4100" spc="15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100" spc="-415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100" spc="-17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100" spc="254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4100" spc="35">
                <a:solidFill>
                  <a:srgbClr val="2D3440"/>
                </a:solidFill>
                <a:latin typeface="Trebuchet MS"/>
                <a:cs typeface="Trebuchet MS"/>
              </a:rPr>
              <a:t>h</a:t>
            </a:r>
            <a:r>
              <a:rPr dirty="0" sz="410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100" spc="-17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100" spc="35">
                <a:solidFill>
                  <a:srgbClr val="2D3440"/>
                </a:solidFill>
                <a:latin typeface="Trebuchet MS"/>
                <a:cs typeface="Trebuchet MS"/>
              </a:rPr>
              <a:t>h</a:t>
            </a:r>
            <a:r>
              <a:rPr dirty="0" sz="4100" spc="15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100" spc="90">
                <a:solidFill>
                  <a:srgbClr val="2D3440"/>
                </a:solidFill>
                <a:latin typeface="Trebuchet MS"/>
                <a:cs typeface="Trebuchet MS"/>
              </a:rPr>
              <a:t>d</a:t>
            </a:r>
            <a:r>
              <a:rPr dirty="0" sz="4100" spc="-17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100" spc="-420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100" spc="15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100" spc="50">
                <a:solidFill>
                  <a:srgbClr val="2D3440"/>
                </a:solidFill>
                <a:latin typeface="Trebuchet MS"/>
                <a:cs typeface="Trebuchet MS"/>
              </a:rPr>
              <a:t>k</a:t>
            </a:r>
            <a:r>
              <a:rPr dirty="0" sz="4100" spc="85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100" spc="35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100" spc="-17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100" spc="-25">
                <a:solidFill>
                  <a:srgbClr val="2D3440"/>
                </a:solidFill>
                <a:latin typeface="Trebuchet MS"/>
                <a:cs typeface="Trebuchet MS"/>
              </a:rPr>
              <a:t>w</a:t>
            </a:r>
            <a:r>
              <a:rPr dirty="0" sz="4100" spc="-245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100" spc="-420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100" spc="25">
                <a:solidFill>
                  <a:srgbClr val="2D3440"/>
                </a:solidFill>
                <a:latin typeface="Trebuchet MS"/>
                <a:cs typeface="Trebuchet MS"/>
              </a:rPr>
              <a:t>h  </a:t>
            </a:r>
            <a:r>
              <a:rPr dirty="0" sz="4100" spc="180">
                <a:solidFill>
                  <a:srgbClr val="2D3440"/>
                </a:solidFill>
                <a:latin typeface="Trebuchet MS"/>
                <a:cs typeface="Trebuchet MS"/>
              </a:rPr>
              <a:t>good </a:t>
            </a:r>
            <a:r>
              <a:rPr dirty="0" sz="4100" spc="-70">
                <a:solidFill>
                  <a:srgbClr val="2D3440"/>
                </a:solidFill>
                <a:latin typeface="Trebuchet MS"/>
                <a:cs typeface="Trebuchet MS"/>
              </a:rPr>
              <a:t>compliance. </a:t>
            </a:r>
            <a:r>
              <a:rPr dirty="0" sz="4100" spc="-10">
                <a:solidFill>
                  <a:srgbClr val="2D3440"/>
                </a:solidFill>
                <a:latin typeface="Trebuchet MS"/>
                <a:cs typeface="Trebuchet MS"/>
              </a:rPr>
              <a:t>There </a:t>
            </a:r>
            <a:r>
              <a:rPr dirty="0" sz="4100" spc="5">
                <a:solidFill>
                  <a:srgbClr val="2D3440"/>
                </a:solidFill>
                <a:latin typeface="Trebuchet MS"/>
                <a:cs typeface="Trebuchet MS"/>
              </a:rPr>
              <a:t>is </a:t>
            </a:r>
            <a:r>
              <a:rPr dirty="0" sz="4100" spc="95">
                <a:solidFill>
                  <a:srgbClr val="2D3440"/>
                </a:solidFill>
                <a:latin typeface="Trebuchet MS"/>
                <a:cs typeface="Trebuchet MS"/>
              </a:rPr>
              <a:t>no </a:t>
            </a:r>
            <a:r>
              <a:rPr dirty="0" sz="4100" spc="-65">
                <a:solidFill>
                  <a:srgbClr val="2D3440"/>
                </a:solidFill>
                <a:latin typeface="Trebuchet MS"/>
                <a:cs typeface="Trebuchet MS"/>
              </a:rPr>
              <a:t>history </a:t>
            </a:r>
            <a:r>
              <a:rPr dirty="0" sz="4100" spc="-95">
                <a:solidFill>
                  <a:srgbClr val="2D3440"/>
                </a:solidFill>
                <a:latin typeface="Trebuchet MS"/>
                <a:cs typeface="Trebuchet MS"/>
              </a:rPr>
              <a:t>of </a:t>
            </a:r>
            <a:r>
              <a:rPr dirty="0" sz="4100" spc="-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100" spc="-20">
                <a:solidFill>
                  <a:srgbClr val="2D3440"/>
                </a:solidFill>
                <a:latin typeface="Trebuchet MS"/>
                <a:cs typeface="Trebuchet MS"/>
              </a:rPr>
              <a:t>headache, </a:t>
            </a:r>
            <a:r>
              <a:rPr dirty="0" sz="4100" spc="-70">
                <a:solidFill>
                  <a:srgbClr val="2D3440"/>
                </a:solidFill>
                <a:latin typeface="Trebuchet MS"/>
                <a:cs typeface="Trebuchet MS"/>
              </a:rPr>
              <a:t>blurring </a:t>
            </a:r>
            <a:r>
              <a:rPr dirty="0" sz="4100" spc="-95">
                <a:solidFill>
                  <a:srgbClr val="2D3440"/>
                </a:solidFill>
                <a:latin typeface="Trebuchet MS"/>
                <a:cs typeface="Trebuchet MS"/>
              </a:rPr>
              <a:t>of </a:t>
            </a:r>
            <a:r>
              <a:rPr dirty="0" sz="4100" spc="-85">
                <a:solidFill>
                  <a:srgbClr val="2D3440"/>
                </a:solidFill>
                <a:latin typeface="Trebuchet MS"/>
                <a:cs typeface="Trebuchet MS"/>
              </a:rPr>
              <a:t>vision, </a:t>
            </a:r>
            <a:r>
              <a:rPr dirty="0" sz="4100" spc="-40">
                <a:solidFill>
                  <a:srgbClr val="2D3440"/>
                </a:solidFill>
                <a:latin typeface="Trebuchet MS"/>
                <a:cs typeface="Trebuchet MS"/>
              </a:rPr>
              <a:t>epigastric </a:t>
            </a:r>
            <a:r>
              <a:rPr dirty="0" sz="4100" spc="-135">
                <a:solidFill>
                  <a:srgbClr val="2D3440"/>
                </a:solidFill>
                <a:latin typeface="Trebuchet MS"/>
                <a:cs typeface="Trebuchet MS"/>
              </a:rPr>
              <a:t>pain, </a:t>
            </a:r>
            <a:r>
              <a:rPr dirty="0" sz="4100" spc="-122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100" spc="-160">
                <a:solidFill>
                  <a:srgbClr val="2D3440"/>
                </a:solidFill>
                <a:latin typeface="Trebuchet MS"/>
                <a:cs typeface="Trebuchet MS"/>
              </a:rPr>
              <a:t>pallor, </a:t>
            </a:r>
            <a:r>
              <a:rPr dirty="0" sz="4100" spc="90">
                <a:solidFill>
                  <a:srgbClr val="2D3440"/>
                </a:solidFill>
                <a:latin typeface="Trebuchet MS"/>
                <a:cs typeface="Trebuchet MS"/>
              </a:rPr>
              <a:t>easy </a:t>
            </a:r>
            <a:r>
              <a:rPr dirty="0" sz="4100" spc="-180">
                <a:solidFill>
                  <a:srgbClr val="2D3440"/>
                </a:solidFill>
                <a:latin typeface="Trebuchet MS"/>
                <a:cs typeface="Trebuchet MS"/>
              </a:rPr>
              <a:t>fatigability, </a:t>
            </a:r>
            <a:r>
              <a:rPr dirty="0" sz="4100" spc="45">
                <a:solidFill>
                  <a:srgbClr val="2D3440"/>
                </a:solidFill>
                <a:latin typeface="Trebuchet MS"/>
                <a:cs typeface="Trebuchet MS"/>
              </a:rPr>
              <a:t>shortness </a:t>
            </a:r>
            <a:r>
              <a:rPr dirty="0" sz="4100" spc="-95">
                <a:solidFill>
                  <a:srgbClr val="2D3440"/>
                </a:solidFill>
                <a:latin typeface="Trebuchet MS"/>
                <a:cs typeface="Trebuchet MS"/>
              </a:rPr>
              <a:t>of </a:t>
            </a:r>
            <a:r>
              <a:rPr dirty="0" sz="4100" spc="-140">
                <a:solidFill>
                  <a:srgbClr val="2D3440"/>
                </a:solidFill>
                <a:latin typeface="Trebuchet MS"/>
                <a:cs typeface="Trebuchet MS"/>
              </a:rPr>
              <a:t>breath, </a:t>
            </a:r>
            <a:r>
              <a:rPr dirty="0" sz="4100" spc="-13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100" spc="220">
                <a:solidFill>
                  <a:srgbClr val="2D3440"/>
                </a:solidFill>
                <a:latin typeface="Trebuchet MS"/>
                <a:cs typeface="Trebuchet MS"/>
              </a:rPr>
              <a:t>PV</a:t>
            </a:r>
            <a:r>
              <a:rPr dirty="0" sz="4100" spc="-17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100" spc="20">
                <a:solidFill>
                  <a:srgbClr val="2D3440"/>
                </a:solidFill>
                <a:latin typeface="Trebuchet MS"/>
                <a:cs typeface="Trebuchet MS"/>
              </a:rPr>
              <a:t>bleeding</a:t>
            </a:r>
            <a:r>
              <a:rPr dirty="0" sz="4100" spc="-17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100" spc="45">
                <a:solidFill>
                  <a:srgbClr val="2D3440"/>
                </a:solidFill>
                <a:latin typeface="Trebuchet MS"/>
                <a:cs typeface="Trebuchet MS"/>
              </a:rPr>
              <a:t>and</a:t>
            </a:r>
            <a:r>
              <a:rPr dirty="0" sz="4100" spc="-17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100" spc="-25">
                <a:solidFill>
                  <a:srgbClr val="2D3440"/>
                </a:solidFill>
                <a:latin typeface="Trebuchet MS"/>
                <a:cs typeface="Trebuchet MS"/>
              </a:rPr>
              <a:t>discharge.</a:t>
            </a:r>
            <a:endParaRPr sz="4100">
              <a:latin typeface="Trebuchet MS"/>
              <a:cs typeface="Trebuchet MS"/>
            </a:endParaRPr>
          </a:p>
          <a:p>
            <a:pPr marL="12700" marR="5080">
              <a:lnSpc>
                <a:spcPts val="4029"/>
              </a:lnSpc>
              <a:spcBef>
                <a:spcPts val="10"/>
              </a:spcBef>
            </a:pPr>
            <a:r>
              <a:rPr dirty="0" sz="4100" spc="45">
                <a:solidFill>
                  <a:srgbClr val="2D3440"/>
                </a:solidFill>
                <a:latin typeface="Trebuchet MS"/>
                <a:cs typeface="Trebuchet MS"/>
              </a:rPr>
              <a:t>According</a:t>
            </a:r>
            <a:r>
              <a:rPr dirty="0" sz="4100" spc="6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100" spc="-130">
                <a:solidFill>
                  <a:srgbClr val="2D3440"/>
                </a:solidFill>
                <a:latin typeface="Trebuchet MS"/>
                <a:cs typeface="Trebuchet MS"/>
              </a:rPr>
              <a:t>to</a:t>
            </a:r>
            <a:r>
              <a:rPr dirty="0" sz="4100" spc="6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100" spc="-125">
                <a:solidFill>
                  <a:srgbClr val="2D3440"/>
                </a:solidFill>
                <a:latin typeface="Trebuchet MS"/>
                <a:cs typeface="Trebuchet MS"/>
              </a:rPr>
              <a:t>patient</a:t>
            </a:r>
            <a:r>
              <a:rPr dirty="0" sz="4100" spc="6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100" spc="-40">
                <a:solidFill>
                  <a:srgbClr val="2D3440"/>
                </a:solidFill>
                <a:latin typeface="Trebuchet MS"/>
                <a:cs typeface="Trebuchet MS"/>
              </a:rPr>
              <a:t>her</a:t>
            </a:r>
            <a:r>
              <a:rPr dirty="0" sz="4100" spc="6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100" spc="-25">
                <a:solidFill>
                  <a:srgbClr val="2D3440"/>
                </a:solidFill>
                <a:latin typeface="Trebuchet MS"/>
                <a:cs typeface="Trebuchet MS"/>
              </a:rPr>
              <a:t>abdominal</a:t>
            </a:r>
            <a:r>
              <a:rPr dirty="0" sz="4100" spc="6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100" spc="-30">
                <a:solidFill>
                  <a:srgbClr val="2D3440"/>
                </a:solidFill>
                <a:latin typeface="Trebuchet MS"/>
                <a:cs typeface="Trebuchet MS"/>
              </a:rPr>
              <a:t>growth </a:t>
            </a:r>
            <a:r>
              <a:rPr dirty="0" sz="4100" spc="-2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100" spc="5">
                <a:solidFill>
                  <a:srgbClr val="2D3440"/>
                </a:solidFill>
                <a:latin typeface="Trebuchet MS"/>
                <a:cs typeface="Trebuchet MS"/>
              </a:rPr>
              <a:t>is</a:t>
            </a:r>
            <a:r>
              <a:rPr dirty="0" sz="4100" spc="-17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100" spc="110">
                <a:solidFill>
                  <a:srgbClr val="2D3440"/>
                </a:solidFill>
                <a:latin typeface="Trebuchet MS"/>
                <a:cs typeface="Trebuchet MS"/>
              </a:rPr>
              <a:t>going</a:t>
            </a:r>
            <a:r>
              <a:rPr dirty="0" sz="4100" spc="-17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100" spc="-125">
                <a:solidFill>
                  <a:srgbClr val="2D3440"/>
                </a:solidFill>
                <a:latin typeface="Trebuchet MS"/>
                <a:cs typeface="Trebuchet MS"/>
              </a:rPr>
              <a:t>well</a:t>
            </a:r>
            <a:r>
              <a:rPr dirty="0" sz="4100" spc="-17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100" spc="15">
                <a:solidFill>
                  <a:srgbClr val="2D3440"/>
                </a:solidFill>
                <a:latin typeface="Trebuchet MS"/>
                <a:cs typeface="Trebuchet MS"/>
              </a:rPr>
              <a:t>according</a:t>
            </a:r>
            <a:r>
              <a:rPr dirty="0" sz="4100" spc="-16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100" spc="-130">
                <a:solidFill>
                  <a:srgbClr val="2D3440"/>
                </a:solidFill>
                <a:latin typeface="Trebuchet MS"/>
                <a:cs typeface="Trebuchet MS"/>
              </a:rPr>
              <a:t>to</a:t>
            </a:r>
            <a:r>
              <a:rPr dirty="0" sz="4100" spc="-17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100" spc="5">
                <a:solidFill>
                  <a:srgbClr val="2D3440"/>
                </a:solidFill>
                <a:latin typeface="Trebuchet MS"/>
                <a:cs typeface="Trebuchet MS"/>
              </a:rPr>
              <a:t>dates</a:t>
            </a:r>
            <a:r>
              <a:rPr dirty="0" sz="4100" spc="-17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100" spc="45">
                <a:solidFill>
                  <a:srgbClr val="2D3440"/>
                </a:solidFill>
                <a:latin typeface="Trebuchet MS"/>
                <a:cs typeface="Trebuchet MS"/>
              </a:rPr>
              <a:t>and</a:t>
            </a:r>
            <a:r>
              <a:rPr dirty="0" sz="4100" spc="-16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100" spc="75">
                <a:solidFill>
                  <a:srgbClr val="2D3440"/>
                </a:solidFill>
                <a:latin typeface="Trebuchet MS"/>
                <a:cs typeface="Trebuchet MS"/>
              </a:rPr>
              <a:t>keep</a:t>
            </a:r>
            <a:r>
              <a:rPr dirty="0" sz="4100" spc="-17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100" spc="95">
                <a:solidFill>
                  <a:srgbClr val="2D3440"/>
                </a:solidFill>
                <a:latin typeface="Trebuchet MS"/>
                <a:cs typeface="Trebuchet MS"/>
              </a:rPr>
              <a:t>on </a:t>
            </a:r>
            <a:r>
              <a:rPr dirty="0" sz="4100" spc="-122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100" spc="-355">
                <a:solidFill>
                  <a:srgbClr val="2D3440"/>
                </a:solidFill>
                <a:latin typeface="Trebuchet MS"/>
                <a:cs typeface="Trebuchet MS"/>
              </a:rPr>
              <a:t>f</a:t>
            </a:r>
            <a:r>
              <a:rPr dirty="0" sz="4100" spc="85">
                <a:solidFill>
                  <a:srgbClr val="2D3440"/>
                </a:solidFill>
                <a:latin typeface="Trebuchet MS"/>
                <a:cs typeface="Trebuchet MS"/>
              </a:rPr>
              <a:t>ee</a:t>
            </a:r>
            <a:r>
              <a:rPr dirty="0" sz="4100" spc="-285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100" spc="-245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100" spc="30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100" spc="310">
                <a:solidFill>
                  <a:srgbClr val="2D3440"/>
                </a:solidFill>
                <a:latin typeface="Trebuchet MS"/>
                <a:cs typeface="Trebuchet MS"/>
              </a:rPr>
              <a:t>g</a:t>
            </a:r>
            <a:r>
              <a:rPr dirty="0" sz="4100" spc="-17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100" spc="15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100" spc="85">
                <a:solidFill>
                  <a:srgbClr val="2D3440"/>
                </a:solidFill>
                <a:latin typeface="Trebuchet MS"/>
                <a:cs typeface="Trebuchet MS"/>
              </a:rPr>
              <a:t>d</a:t>
            </a:r>
            <a:r>
              <a:rPr dirty="0" sz="4100" spc="85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100" spc="80">
                <a:solidFill>
                  <a:srgbClr val="2D3440"/>
                </a:solidFill>
                <a:latin typeface="Trebuchet MS"/>
                <a:cs typeface="Trebuchet MS"/>
              </a:rPr>
              <a:t>q</a:t>
            </a:r>
            <a:r>
              <a:rPr dirty="0" sz="4100" spc="30">
                <a:solidFill>
                  <a:srgbClr val="2D3440"/>
                </a:solidFill>
                <a:latin typeface="Trebuchet MS"/>
                <a:cs typeface="Trebuchet MS"/>
              </a:rPr>
              <a:t>u</a:t>
            </a:r>
            <a:r>
              <a:rPr dirty="0" sz="4100" spc="15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100" spc="-420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10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100" spc="-17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100" spc="-355">
                <a:solidFill>
                  <a:srgbClr val="2D3440"/>
                </a:solidFill>
                <a:latin typeface="Trebuchet MS"/>
                <a:cs typeface="Trebuchet MS"/>
              </a:rPr>
              <a:t>f</a:t>
            </a:r>
            <a:r>
              <a:rPr dirty="0" sz="4100" spc="85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100" spc="-420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100" spc="15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100" spc="-280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100" spc="-17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100" spc="-70">
                <a:solidFill>
                  <a:srgbClr val="2D3440"/>
                </a:solidFill>
                <a:latin typeface="Trebuchet MS"/>
                <a:cs typeface="Trebuchet MS"/>
              </a:rPr>
              <a:t>m</a:t>
            </a:r>
            <a:r>
              <a:rPr dirty="0" sz="4100" spc="155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100" spc="10">
                <a:solidFill>
                  <a:srgbClr val="2D3440"/>
                </a:solidFill>
                <a:latin typeface="Trebuchet MS"/>
                <a:cs typeface="Trebuchet MS"/>
              </a:rPr>
              <a:t>v</a:t>
            </a:r>
            <a:r>
              <a:rPr dirty="0" sz="4100" spc="85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100" spc="-70">
                <a:solidFill>
                  <a:srgbClr val="2D3440"/>
                </a:solidFill>
                <a:latin typeface="Trebuchet MS"/>
                <a:cs typeface="Trebuchet MS"/>
              </a:rPr>
              <a:t>m</a:t>
            </a:r>
            <a:r>
              <a:rPr dirty="0" sz="4100" spc="85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100" spc="30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100" spc="-420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100" spc="260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4100" spc="-17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100" spc="155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100" spc="25">
                <a:solidFill>
                  <a:srgbClr val="2D3440"/>
                </a:solidFill>
                <a:latin typeface="Trebuchet MS"/>
                <a:cs typeface="Trebuchet MS"/>
              </a:rPr>
              <a:t>n  </a:t>
            </a:r>
            <a:r>
              <a:rPr dirty="0" sz="4100" spc="-45">
                <a:solidFill>
                  <a:srgbClr val="2D3440"/>
                </a:solidFill>
                <a:latin typeface="Trebuchet MS"/>
                <a:cs typeface="Trebuchet MS"/>
              </a:rPr>
              <a:t>regular</a:t>
            </a:r>
            <a:r>
              <a:rPr dirty="0" sz="4100" spc="-17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100" spc="-100">
                <a:solidFill>
                  <a:srgbClr val="2D3440"/>
                </a:solidFill>
                <a:latin typeface="Trebuchet MS"/>
                <a:cs typeface="Trebuchet MS"/>
              </a:rPr>
              <a:t>antenatal</a:t>
            </a:r>
            <a:r>
              <a:rPr dirty="0" sz="4100" spc="-17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100" spc="-135">
                <a:solidFill>
                  <a:srgbClr val="2D3440"/>
                </a:solidFill>
                <a:latin typeface="Trebuchet MS"/>
                <a:cs typeface="Trebuchet MS"/>
              </a:rPr>
              <a:t>visits.</a:t>
            </a:r>
            <a:endParaRPr sz="41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1028700"/>
            <a:ext cx="16230600" cy="8229600"/>
            <a:chOff x="1028700" y="1028700"/>
            <a:chExt cx="16230600" cy="8229600"/>
          </a:xfrm>
        </p:grpSpPr>
        <p:sp>
          <p:nvSpPr>
            <p:cNvPr id="3" name="object 3"/>
            <p:cNvSpPr/>
            <p:nvPr/>
          </p:nvSpPr>
          <p:spPr>
            <a:xfrm>
              <a:off x="4071876" y="2762401"/>
              <a:ext cx="10144760" cy="0"/>
            </a:xfrm>
            <a:custGeom>
              <a:avLst/>
              <a:gdLst/>
              <a:ahLst/>
              <a:cxnLst/>
              <a:rect l="l" t="t" r="r" b="b"/>
              <a:pathLst>
                <a:path w="10144760" h="0">
                  <a:moveTo>
                    <a:pt x="0" y="0"/>
                  </a:moveTo>
                  <a:lnTo>
                    <a:pt x="10144247" y="0"/>
                  </a:lnTo>
                </a:path>
              </a:pathLst>
            </a:custGeom>
            <a:ln w="38099">
              <a:solidFill>
                <a:srgbClr val="48B9C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2641412" y="3083307"/>
              <a:ext cx="13001625" cy="0"/>
            </a:xfrm>
            <a:custGeom>
              <a:avLst/>
              <a:gdLst/>
              <a:ahLst/>
              <a:cxnLst/>
              <a:rect l="l" t="t" r="r" b="b"/>
              <a:pathLst>
                <a:path w="13001625" h="0">
                  <a:moveTo>
                    <a:pt x="0" y="0"/>
                  </a:moveTo>
                  <a:lnTo>
                    <a:pt x="13001616" y="0"/>
                  </a:lnTo>
                </a:path>
              </a:pathLst>
            </a:custGeom>
            <a:ln w="76199">
              <a:solidFill>
                <a:srgbClr val="48B9C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505409" y="1380149"/>
            <a:ext cx="5266690" cy="12446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0" spc="-1750"/>
              <a:t>T</a:t>
            </a:r>
            <a:r>
              <a:rPr dirty="0" sz="8000" spc="-1980"/>
              <a:t>H</a:t>
            </a:r>
            <a:r>
              <a:rPr dirty="0" sz="8000" spc="-965"/>
              <a:t>I</a:t>
            </a:r>
            <a:r>
              <a:rPr dirty="0" sz="8000" spc="-1515"/>
              <a:t>R</a:t>
            </a:r>
            <a:r>
              <a:rPr dirty="0" sz="8000" spc="-1739"/>
              <a:t>D</a:t>
            </a:r>
            <a:r>
              <a:rPr dirty="0" sz="8000" spc="-1175"/>
              <a:t> </a:t>
            </a:r>
            <a:r>
              <a:rPr dirty="0" sz="8000" spc="-1750"/>
              <a:t>T</a:t>
            </a:r>
            <a:r>
              <a:rPr dirty="0" sz="8000" spc="-1515"/>
              <a:t>R</a:t>
            </a:r>
            <a:r>
              <a:rPr dirty="0" sz="8000" spc="-965"/>
              <a:t>I</a:t>
            </a:r>
            <a:r>
              <a:rPr dirty="0" sz="8000" spc="-1500"/>
              <a:t>M</a:t>
            </a:r>
            <a:r>
              <a:rPr dirty="0" sz="8000" spc="-1415"/>
              <a:t>E</a:t>
            </a:r>
            <a:r>
              <a:rPr dirty="0" sz="8000" spc="-880"/>
              <a:t>S</a:t>
            </a:r>
            <a:r>
              <a:rPr dirty="0" sz="8000" spc="-1750"/>
              <a:t>T</a:t>
            </a:r>
            <a:r>
              <a:rPr dirty="0" sz="8000" spc="-1415"/>
              <a:t>E</a:t>
            </a:r>
            <a:r>
              <a:rPr dirty="0" sz="8000" spc="-1510"/>
              <a:t>R</a:t>
            </a:r>
            <a:endParaRPr sz="8000"/>
          </a:p>
        </p:txBody>
      </p:sp>
      <p:grpSp>
        <p:nvGrpSpPr>
          <p:cNvPr id="6" name="object 6"/>
          <p:cNvGrpSpPr/>
          <p:nvPr/>
        </p:nvGrpSpPr>
        <p:grpSpPr>
          <a:xfrm>
            <a:off x="3763743" y="3756411"/>
            <a:ext cx="171450" cy="3512185"/>
            <a:chOff x="3763743" y="3756411"/>
            <a:chExt cx="171450" cy="351218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63743" y="3756411"/>
              <a:ext cx="171312" cy="17131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63743" y="7097001"/>
              <a:ext cx="171312" cy="171311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248805" rIns="0" bIns="0" rtlCol="0" vert="horz">
            <a:spAutoFit/>
          </a:bodyPr>
          <a:lstStyle/>
          <a:p>
            <a:pPr marL="992505" marR="5080">
              <a:lnSpc>
                <a:spcPts val="4380"/>
              </a:lnSpc>
              <a:spcBef>
                <a:spcPts val="1090"/>
              </a:spcBef>
            </a:pPr>
            <a:r>
              <a:rPr dirty="0" sz="4500" spc="204"/>
              <a:t>On </a:t>
            </a:r>
            <a:r>
              <a:rPr dirty="0" sz="4500" spc="-70"/>
              <a:t>8th </a:t>
            </a:r>
            <a:r>
              <a:rPr dirty="0" sz="4500" spc="-80"/>
              <a:t>month </a:t>
            </a:r>
            <a:r>
              <a:rPr dirty="0" sz="4500" spc="-120"/>
              <a:t>of </a:t>
            </a:r>
            <a:r>
              <a:rPr dirty="0" sz="4500" spc="20"/>
              <a:t>pregnancy </a:t>
            </a:r>
            <a:r>
              <a:rPr dirty="0" sz="4500" spc="-60"/>
              <a:t>her </a:t>
            </a:r>
            <a:r>
              <a:rPr dirty="0" sz="4500" spc="-55"/>
              <a:t>ultrasound </a:t>
            </a:r>
            <a:r>
              <a:rPr dirty="0" sz="4500" spc="-1345"/>
              <a:t> </a:t>
            </a:r>
            <a:r>
              <a:rPr dirty="0" sz="4500" spc="70"/>
              <a:t>was </a:t>
            </a:r>
            <a:r>
              <a:rPr dirty="0" sz="4500" spc="75"/>
              <a:t>done </a:t>
            </a:r>
            <a:r>
              <a:rPr dirty="0" sz="4500" spc="30"/>
              <a:t>and </a:t>
            </a:r>
            <a:r>
              <a:rPr dirty="0" sz="4500" spc="-155"/>
              <a:t>patient </a:t>
            </a:r>
            <a:r>
              <a:rPr dirty="0" sz="4500" spc="70"/>
              <a:t>was </a:t>
            </a:r>
            <a:r>
              <a:rPr dirty="0" sz="4500" spc="20"/>
              <a:t>reassured </a:t>
            </a:r>
            <a:r>
              <a:rPr dirty="0" sz="4500" spc="-175"/>
              <a:t>for </a:t>
            </a:r>
            <a:r>
              <a:rPr dirty="0" sz="4500" spc="-170"/>
              <a:t> </a:t>
            </a:r>
            <a:r>
              <a:rPr dirty="0" sz="4500" spc="-10"/>
              <a:t>v</a:t>
            </a:r>
            <a:r>
              <a:rPr dirty="0" sz="4500" spc="-280"/>
              <a:t>i</a:t>
            </a:r>
            <a:r>
              <a:rPr dirty="0" sz="4500" spc="-5"/>
              <a:t>a</a:t>
            </a:r>
            <a:r>
              <a:rPr dirty="0" sz="4500" spc="70"/>
              <a:t>b</a:t>
            </a:r>
            <a:r>
              <a:rPr dirty="0" sz="4500" spc="-280"/>
              <a:t>i</a:t>
            </a:r>
            <a:r>
              <a:rPr dirty="0" sz="4500" spc="-325"/>
              <a:t>l</a:t>
            </a:r>
            <a:r>
              <a:rPr dirty="0" sz="4500" spc="-280"/>
              <a:t>i</a:t>
            </a:r>
            <a:r>
              <a:rPr dirty="0" sz="4500" spc="-470"/>
              <a:t>t</a:t>
            </a:r>
            <a:r>
              <a:rPr dirty="0" sz="4500" spc="-20"/>
              <a:t>y</a:t>
            </a:r>
            <a:r>
              <a:rPr dirty="0" sz="4500" spc="-200"/>
              <a:t> </a:t>
            </a:r>
            <a:r>
              <a:rPr dirty="0" sz="4500" spc="-5"/>
              <a:t>a</a:t>
            </a:r>
            <a:r>
              <a:rPr dirty="0" sz="4500" spc="10"/>
              <a:t>n</a:t>
            </a:r>
            <a:r>
              <a:rPr dirty="0" sz="4500" spc="75"/>
              <a:t>d</a:t>
            </a:r>
            <a:r>
              <a:rPr dirty="0" sz="4500" spc="-200"/>
              <a:t> </a:t>
            </a:r>
            <a:r>
              <a:rPr dirty="0" sz="4500" spc="10"/>
              <a:t>n</a:t>
            </a:r>
            <a:r>
              <a:rPr dirty="0" sz="4500" spc="150"/>
              <a:t>o</a:t>
            </a:r>
            <a:r>
              <a:rPr dirty="0" sz="4500" spc="-275"/>
              <a:t>r</a:t>
            </a:r>
            <a:r>
              <a:rPr dirty="0" sz="4500" spc="-110"/>
              <a:t>m</a:t>
            </a:r>
            <a:r>
              <a:rPr dirty="0" sz="4500" spc="-5"/>
              <a:t>a</a:t>
            </a:r>
            <a:r>
              <a:rPr dirty="0" sz="4500" spc="-320"/>
              <a:t>l</a:t>
            </a:r>
            <a:r>
              <a:rPr dirty="0" sz="4500" spc="-200"/>
              <a:t> </a:t>
            </a:r>
            <a:r>
              <a:rPr dirty="0" sz="4500" spc="65"/>
              <a:t>p</a:t>
            </a:r>
            <a:r>
              <a:rPr dirty="0" sz="4500" spc="-325"/>
              <a:t>l</a:t>
            </a:r>
            <a:r>
              <a:rPr dirty="0" sz="4500" spc="-5"/>
              <a:t>a</a:t>
            </a:r>
            <a:r>
              <a:rPr dirty="0" sz="4500" spc="-10"/>
              <a:t>c</a:t>
            </a:r>
            <a:r>
              <a:rPr dirty="0" sz="4500" spc="70"/>
              <a:t>e</a:t>
            </a:r>
            <a:r>
              <a:rPr dirty="0" sz="4500" spc="10"/>
              <a:t>n</a:t>
            </a:r>
            <a:r>
              <a:rPr dirty="0" sz="4500" spc="-470"/>
              <a:t>t</a:t>
            </a:r>
            <a:r>
              <a:rPr dirty="0" sz="4500" spc="-5"/>
              <a:t>a</a:t>
            </a:r>
            <a:r>
              <a:rPr dirty="0" sz="4500" spc="-470"/>
              <a:t>t</a:t>
            </a:r>
            <a:r>
              <a:rPr dirty="0" sz="4500" spc="-280"/>
              <a:t>i</a:t>
            </a:r>
            <a:r>
              <a:rPr dirty="0" sz="4500" spc="150"/>
              <a:t>o</a:t>
            </a:r>
            <a:r>
              <a:rPr dirty="0" sz="4500" spc="10"/>
              <a:t>n</a:t>
            </a:r>
            <a:r>
              <a:rPr dirty="0" sz="4500" spc="-620"/>
              <a:t>.</a:t>
            </a:r>
            <a:r>
              <a:rPr dirty="0" sz="4500" spc="-200"/>
              <a:t> </a:t>
            </a:r>
            <a:r>
              <a:rPr dirty="0" sz="4500" spc="250"/>
              <a:t>H</a:t>
            </a:r>
            <a:r>
              <a:rPr dirty="0" sz="4500" spc="70"/>
              <a:t>e</a:t>
            </a:r>
            <a:r>
              <a:rPr dirty="0" sz="4500" spc="-270"/>
              <a:t>r</a:t>
            </a:r>
            <a:r>
              <a:rPr dirty="0" sz="4500" spc="-200"/>
              <a:t> </a:t>
            </a:r>
            <a:r>
              <a:rPr dirty="0" sz="4500" spc="70"/>
              <a:t>b</a:t>
            </a:r>
            <a:r>
              <a:rPr dirty="0" sz="4500" spc="-325"/>
              <a:t>l</a:t>
            </a:r>
            <a:r>
              <a:rPr dirty="0" sz="4500" spc="150"/>
              <a:t>oo</a:t>
            </a:r>
            <a:r>
              <a:rPr dirty="0" sz="4500" spc="50"/>
              <a:t>d  </a:t>
            </a:r>
            <a:r>
              <a:rPr dirty="0" sz="4500" spc="65"/>
              <a:t>p</a:t>
            </a:r>
            <a:r>
              <a:rPr dirty="0" sz="4500" spc="-275"/>
              <a:t>r</a:t>
            </a:r>
            <a:r>
              <a:rPr dirty="0" sz="4500" spc="70"/>
              <a:t>e</a:t>
            </a:r>
            <a:r>
              <a:rPr dirty="0" sz="4500" spc="260"/>
              <a:t>ss</a:t>
            </a:r>
            <a:r>
              <a:rPr dirty="0" sz="4500" spc="10"/>
              <a:t>u</a:t>
            </a:r>
            <a:r>
              <a:rPr dirty="0" sz="4500" spc="-275"/>
              <a:t>r</a:t>
            </a:r>
            <a:r>
              <a:rPr dirty="0" sz="4500" spc="75"/>
              <a:t>e</a:t>
            </a:r>
            <a:r>
              <a:rPr dirty="0" sz="4500" spc="-200"/>
              <a:t> </a:t>
            </a:r>
            <a:r>
              <a:rPr dirty="0" sz="4500" spc="-55"/>
              <a:t>w</a:t>
            </a:r>
            <a:r>
              <a:rPr dirty="0" sz="4500" spc="-5"/>
              <a:t>a</a:t>
            </a:r>
            <a:r>
              <a:rPr dirty="0" sz="4500" spc="265"/>
              <a:t>s</a:t>
            </a:r>
            <a:r>
              <a:rPr dirty="0" sz="4500" spc="-200"/>
              <a:t> </a:t>
            </a:r>
            <a:r>
              <a:rPr dirty="0" sz="4500" spc="-10"/>
              <a:t>c</a:t>
            </a:r>
            <a:r>
              <a:rPr dirty="0" sz="4500" spc="15"/>
              <a:t>h</a:t>
            </a:r>
            <a:r>
              <a:rPr dirty="0" sz="4500" spc="70"/>
              <a:t>e</a:t>
            </a:r>
            <a:r>
              <a:rPr dirty="0" sz="4500" spc="-10"/>
              <a:t>c</a:t>
            </a:r>
            <a:r>
              <a:rPr dirty="0" sz="4500" spc="35"/>
              <a:t>k</a:t>
            </a:r>
            <a:r>
              <a:rPr dirty="0" sz="4500" spc="70"/>
              <a:t>e</a:t>
            </a:r>
            <a:r>
              <a:rPr dirty="0" sz="4500" spc="75"/>
              <a:t>d</a:t>
            </a:r>
            <a:r>
              <a:rPr dirty="0" sz="4500" spc="-200"/>
              <a:t> </a:t>
            </a:r>
            <a:r>
              <a:rPr dirty="0" sz="4500" spc="-470"/>
              <a:t>t</a:t>
            </a:r>
            <a:r>
              <a:rPr dirty="0" sz="4500" spc="15"/>
              <a:t>h</a:t>
            </a:r>
            <a:r>
              <a:rPr dirty="0" sz="4500" spc="-5"/>
              <a:t>a</a:t>
            </a:r>
            <a:r>
              <a:rPr dirty="0" sz="4500" spc="-465"/>
              <a:t>t</a:t>
            </a:r>
            <a:r>
              <a:rPr dirty="0" sz="4500" spc="-200"/>
              <a:t> </a:t>
            </a:r>
            <a:r>
              <a:rPr dirty="0" sz="4500" spc="-55"/>
              <a:t>w</a:t>
            </a:r>
            <a:r>
              <a:rPr dirty="0" sz="4500" spc="-5"/>
              <a:t>a</a:t>
            </a:r>
            <a:r>
              <a:rPr dirty="0" sz="4500" spc="265"/>
              <a:t>s</a:t>
            </a:r>
            <a:r>
              <a:rPr dirty="0" sz="4500" spc="-200"/>
              <a:t> </a:t>
            </a:r>
            <a:r>
              <a:rPr dirty="0" sz="4500" spc="-275"/>
              <a:t>r</a:t>
            </a:r>
            <a:r>
              <a:rPr dirty="0" sz="4500" spc="-5"/>
              <a:t>a</a:t>
            </a:r>
            <a:r>
              <a:rPr dirty="0" sz="4500" spc="-280"/>
              <a:t>i</a:t>
            </a:r>
            <a:r>
              <a:rPr dirty="0" sz="4500" spc="260"/>
              <a:t>s</a:t>
            </a:r>
            <a:r>
              <a:rPr dirty="0" sz="4500" spc="70"/>
              <a:t>e</a:t>
            </a:r>
            <a:r>
              <a:rPr dirty="0" sz="4500" spc="70"/>
              <a:t>d</a:t>
            </a:r>
            <a:r>
              <a:rPr dirty="0" sz="4500" spc="-620"/>
              <a:t>,</a:t>
            </a:r>
            <a:r>
              <a:rPr dirty="0" sz="4500" spc="-200"/>
              <a:t> </a:t>
            </a:r>
            <a:r>
              <a:rPr dirty="0" sz="4500" spc="15"/>
              <a:t>h</a:t>
            </a:r>
            <a:r>
              <a:rPr dirty="0" sz="4500" spc="70"/>
              <a:t>e</a:t>
            </a:r>
            <a:r>
              <a:rPr dirty="0" sz="4500" spc="-229"/>
              <a:t>r  </a:t>
            </a:r>
            <a:r>
              <a:rPr dirty="0" sz="4500" spc="70"/>
              <a:t>b</a:t>
            </a:r>
            <a:r>
              <a:rPr dirty="0" sz="4500" spc="-325"/>
              <a:t>l</a:t>
            </a:r>
            <a:r>
              <a:rPr dirty="0" sz="4500" spc="150"/>
              <a:t>oo</a:t>
            </a:r>
            <a:r>
              <a:rPr dirty="0" sz="4500" spc="75"/>
              <a:t>d</a:t>
            </a:r>
            <a:r>
              <a:rPr dirty="0" sz="4500" spc="-200"/>
              <a:t> </a:t>
            </a:r>
            <a:r>
              <a:rPr dirty="0" sz="4500" spc="-300"/>
              <a:t>&amp;</a:t>
            </a:r>
            <a:r>
              <a:rPr dirty="0" sz="4500" spc="-200"/>
              <a:t> </a:t>
            </a:r>
            <a:r>
              <a:rPr dirty="0" sz="4500" spc="10"/>
              <a:t>u</a:t>
            </a:r>
            <a:r>
              <a:rPr dirty="0" sz="4500" spc="-275"/>
              <a:t>r</a:t>
            </a:r>
            <a:r>
              <a:rPr dirty="0" sz="4500" spc="-280"/>
              <a:t>i</a:t>
            </a:r>
            <a:r>
              <a:rPr dirty="0" sz="4500" spc="10"/>
              <a:t>n</a:t>
            </a:r>
            <a:r>
              <a:rPr dirty="0" sz="4500" spc="75"/>
              <a:t>e</a:t>
            </a:r>
            <a:r>
              <a:rPr dirty="0" sz="4500" spc="-200"/>
              <a:t> </a:t>
            </a:r>
            <a:r>
              <a:rPr dirty="0" sz="4500" spc="-470"/>
              <a:t>t</a:t>
            </a:r>
            <a:r>
              <a:rPr dirty="0" sz="4500" spc="70"/>
              <a:t>e</a:t>
            </a:r>
            <a:r>
              <a:rPr dirty="0" sz="4500" spc="260"/>
              <a:t>s</a:t>
            </a:r>
            <a:r>
              <a:rPr dirty="0" sz="4500" spc="-470"/>
              <a:t>t</a:t>
            </a:r>
            <a:r>
              <a:rPr dirty="0" sz="4500" spc="265"/>
              <a:t>s</a:t>
            </a:r>
            <a:r>
              <a:rPr dirty="0" sz="4500" spc="-200"/>
              <a:t> </a:t>
            </a:r>
            <a:r>
              <a:rPr dirty="0" sz="4500" spc="-55"/>
              <a:t>w</a:t>
            </a:r>
            <a:r>
              <a:rPr dirty="0" sz="4500" spc="70"/>
              <a:t>e</a:t>
            </a:r>
            <a:r>
              <a:rPr dirty="0" sz="4500" spc="-275"/>
              <a:t>r</a:t>
            </a:r>
            <a:r>
              <a:rPr dirty="0" sz="4500" spc="75"/>
              <a:t>e</a:t>
            </a:r>
            <a:r>
              <a:rPr dirty="0" sz="4500" spc="-200"/>
              <a:t> </a:t>
            </a:r>
            <a:r>
              <a:rPr dirty="0" sz="4500" spc="260"/>
              <a:t>s</a:t>
            </a:r>
            <a:r>
              <a:rPr dirty="0" sz="4500" spc="70"/>
              <a:t>e</a:t>
            </a:r>
            <a:r>
              <a:rPr dirty="0" sz="4500" spc="10"/>
              <a:t>n</a:t>
            </a:r>
            <a:r>
              <a:rPr dirty="0" sz="4500" spc="-465"/>
              <a:t>t</a:t>
            </a:r>
            <a:r>
              <a:rPr dirty="0" sz="4500" spc="-200"/>
              <a:t> </a:t>
            </a:r>
            <a:r>
              <a:rPr dirty="0" sz="4500" spc="-470"/>
              <a:t>t</a:t>
            </a:r>
            <a:r>
              <a:rPr dirty="0" sz="4500" spc="15"/>
              <a:t>h</a:t>
            </a:r>
            <a:r>
              <a:rPr dirty="0" sz="4500" spc="-5"/>
              <a:t>a</a:t>
            </a:r>
            <a:r>
              <a:rPr dirty="0" sz="4500" spc="-465"/>
              <a:t>t</a:t>
            </a:r>
            <a:r>
              <a:rPr dirty="0" sz="4500" spc="-200"/>
              <a:t> </a:t>
            </a:r>
            <a:r>
              <a:rPr dirty="0" sz="4500" spc="-55"/>
              <a:t>w</a:t>
            </a:r>
            <a:r>
              <a:rPr dirty="0" sz="4500" spc="70"/>
              <a:t>e</a:t>
            </a:r>
            <a:r>
              <a:rPr dirty="0" sz="4500" spc="-275"/>
              <a:t>r</a:t>
            </a:r>
            <a:r>
              <a:rPr dirty="0" sz="4500" spc="75"/>
              <a:t>e</a:t>
            </a:r>
            <a:r>
              <a:rPr dirty="0" sz="4500" spc="-200"/>
              <a:t> </a:t>
            </a:r>
            <a:r>
              <a:rPr dirty="0" sz="4500" spc="-280"/>
              <a:t>i</a:t>
            </a:r>
            <a:r>
              <a:rPr dirty="0" sz="4500" spc="10"/>
              <a:t>n  </a:t>
            </a:r>
            <a:r>
              <a:rPr dirty="0" sz="4500" spc="10"/>
              <a:t>n</a:t>
            </a:r>
            <a:r>
              <a:rPr dirty="0" sz="4500" spc="150"/>
              <a:t>o</a:t>
            </a:r>
            <a:r>
              <a:rPr dirty="0" sz="4500" spc="-275"/>
              <a:t>r</a:t>
            </a:r>
            <a:r>
              <a:rPr dirty="0" sz="4500" spc="-110"/>
              <a:t>m</a:t>
            </a:r>
            <a:r>
              <a:rPr dirty="0" sz="4500" spc="-5"/>
              <a:t>a</a:t>
            </a:r>
            <a:r>
              <a:rPr dirty="0" sz="4500" spc="-320"/>
              <a:t>l</a:t>
            </a:r>
            <a:r>
              <a:rPr dirty="0" sz="4500" spc="-200"/>
              <a:t> </a:t>
            </a:r>
            <a:r>
              <a:rPr dirty="0" sz="4500" spc="-275"/>
              <a:t>r</a:t>
            </a:r>
            <a:r>
              <a:rPr dirty="0" sz="4500" spc="-5"/>
              <a:t>a</a:t>
            </a:r>
            <a:r>
              <a:rPr dirty="0" sz="4500" spc="10"/>
              <a:t>n</a:t>
            </a:r>
            <a:r>
              <a:rPr dirty="0" sz="4500" spc="315"/>
              <a:t>g</a:t>
            </a:r>
            <a:r>
              <a:rPr dirty="0" sz="4500" spc="75"/>
              <a:t>e</a:t>
            </a:r>
            <a:r>
              <a:rPr dirty="0" sz="4500" spc="-200"/>
              <a:t> </a:t>
            </a:r>
            <a:r>
              <a:rPr dirty="0" sz="4500" spc="-5"/>
              <a:t>a</a:t>
            </a:r>
            <a:r>
              <a:rPr dirty="0" sz="4500" spc="-10"/>
              <a:t>cc</a:t>
            </a:r>
            <a:r>
              <a:rPr dirty="0" sz="4500" spc="150"/>
              <a:t>o</a:t>
            </a:r>
            <a:r>
              <a:rPr dirty="0" sz="4500" spc="-275"/>
              <a:t>r</a:t>
            </a:r>
            <a:r>
              <a:rPr dirty="0" sz="4500" spc="70"/>
              <a:t>d</a:t>
            </a:r>
            <a:r>
              <a:rPr dirty="0" sz="4500" spc="-280"/>
              <a:t>i</a:t>
            </a:r>
            <a:r>
              <a:rPr dirty="0" sz="4500" spc="10"/>
              <a:t>n</a:t>
            </a:r>
            <a:r>
              <a:rPr dirty="0" sz="4500" spc="320"/>
              <a:t>g</a:t>
            </a:r>
            <a:r>
              <a:rPr dirty="0" sz="4500" spc="-200"/>
              <a:t> </a:t>
            </a:r>
            <a:r>
              <a:rPr dirty="0" sz="4500" spc="-470"/>
              <a:t>t</a:t>
            </a:r>
            <a:r>
              <a:rPr dirty="0" sz="4500" spc="155"/>
              <a:t>o</a:t>
            </a:r>
            <a:r>
              <a:rPr dirty="0" sz="4500" spc="-200"/>
              <a:t> </a:t>
            </a:r>
            <a:r>
              <a:rPr dirty="0" sz="4500" spc="65"/>
              <a:t>p</a:t>
            </a:r>
            <a:r>
              <a:rPr dirty="0" sz="4500" spc="-5"/>
              <a:t>a</a:t>
            </a:r>
            <a:r>
              <a:rPr dirty="0" sz="4500" spc="-470"/>
              <a:t>t</a:t>
            </a:r>
            <a:r>
              <a:rPr dirty="0" sz="4500" spc="-280"/>
              <a:t>i</a:t>
            </a:r>
            <a:r>
              <a:rPr dirty="0" sz="4500" spc="70"/>
              <a:t>e</a:t>
            </a:r>
            <a:r>
              <a:rPr dirty="0" sz="4500" spc="10"/>
              <a:t>n</a:t>
            </a:r>
            <a:r>
              <a:rPr dirty="0" sz="4500" spc="-470"/>
              <a:t>t</a:t>
            </a:r>
            <a:r>
              <a:rPr dirty="0" sz="4500" spc="-620"/>
              <a:t>.</a:t>
            </a:r>
            <a:endParaRPr sz="4500"/>
          </a:p>
          <a:p>
            <a:pPr marL="992505" marR="62865">
              <a:lnSpc>
                <a:spcPts val="4380"/>
              </a:lnSpc>
              <a:spcBef>
                <a:spcPts val="25"/>
              </a:spcBef>
            </a:pPr>
            <a:r>
              <a:rPr dirty="0" sz="4500" spc="-145"/>
              <a:t>Patient </a:t>
            </a:r>
            <a:r>
              <a:rPr dirty="0" sz="4500" spc="70"/>
              <a:t>was </a:t>
            </a:r>
            <a:r>
              <a:rPr dirty="0" sz="4500" spc="-25"/>
              <a:t>prescribed </a:t>
            </a:r>
            <a:r>
              <a:rPr dirty="0" sz="4500" spc="-110"/>
              <a:t>oral </a:t>
            </a:r>
            <a:r>
              <a:rPr dirty="0" sz="4500" spc="-10"/>
              <a:t>supplements </a:t>
            </a:r>
            <a:r>
              <a:rPr dirty="0" sz="4500" spc="-5"/>
              <a:t> </a:t>
            </a:r>
            <a:r>
              <a:rPr dirty="0" sz="4500" spc="-5"/>
              <a:t>a</a:t>
            </a:r>
            <a:r>
              <a:rPr dirty="0" sz="4500" spc="10"/>
              <a:t>n</a:t>
            </a:r>
            <a:r>
              <a:rPr dirty="0" sz="4500" spc="75"/>
              <a:t>d</a:t>
            </a:r>
            <a:r>
              <a:rPr dirty="0" sz="4500" spc="-200"/>
              <a:t> </a:t>
            </a:r>
            <a:r>
              <a:rPr dirty="0" sz="4500" spc="-55"/>
              <a:t>w</a:t>
            </a:r>
            <a:r>
              <a:rPr dirty="0" sz="4500" spc="-5"/>
              <a:t>a</a:t>
            </a:r>
            <a:r>
              <a:rPr dirty="0" sz="4500" spc="265"/>
              <a:t>s</a:t>
            </a:r>
            <a:r>
              <a:rPr dirty="0" sz="4500" spc="-200"/>
              <a:t> </a:t>
            </a:r>
            <a:r>
              <a:rPr dirty="0" sz="4500" spc="315"/>
              <a:t>g</a:t>
            </a:r>
            <a:r>
              <a:rPr dirty="0" sz="4500" spc="10"/>
              <a:t>u</a:t>
            </a:r>
            <a:r>
              <a:rPr dirty="0" sz="4500" spc="-280"/>
              <a:t>i</a:t>
            </a:r>
            <a:r>
              <a:rPr dirty="0" sz="4500" spc="70"/>
              <a:t>d</a:t>
            </a:r>
            <a:r>
              <a:rPr dirty="0" sz="4500" spc="70"/>
              <a:t>e</a:t>
            </a:r>
            <a:r>
              <a:rPr dirty="0" sz="4500" spc="75"/>
              <a:t>d</a:t>
            </a:r>
            <a:r>
              <a:rPr dirty="0" sz="4500" spc="-200"/>
              <a:t> </a:t>
            </a:r>
            <a:r>
              <a:rPr dirty="0" sz="4500" spc="-5"/>
              <a:t>a</a:t>
            </a:r>
            <a:r>
              <a:rPr dirty="0" sz="4500" spc="70"/>
              <a:t>b</a:t>
            </a:r>
            <a:r>
              <a:rPr dirty="0" sz="4500" spc="150"/>
              <a:t>o</a:t>
            </a:r>
            <a:r>
              <a:rPr dirty="0" sz="4500" spc="10"/>
              <a:t>u</a:t>
            </a:r>
            <a:r>
              <a:rPr dirty="0" sz="4500" spc="-465"/>
              <a:t>t</a:t>
            </a:r>
            <a:r>
              <a:rPr dirty="0" sz="4500" spc="-200"/>
              <a:t> </a:t>
            </a:r>
            <a:r>
              <a:rPr dirty="0" sz="4500" spc="70"/>
              <a:t>d</a:t>
            </a:r>
            <a:r>
              <a:rPr dirty="0" sz="4500" spc="-280"/>
              <a:t>i</a:t>
            </a:r>
            <a:r>
              <a:rPr dirty="0" sz="4500" spc="70"/>
              <a:t>e</a:t>
            </a:r>
            <a:r>
              <a:rPr dirty="0" sz="4500" spc="-465"/>
              <a:t>t</a:t>
            </a:r>
            <a:r>
              <a:rPr dirty="0" sz="4500" spc="-200"/>
              <a:t> </a:t>
            </a:r>
            <a:r>
              <a:rPr dirty="0" sz="4500" spc="-470"/>
              <a:t>t</a:t>
            </a:r>
            <a:r>
              <a:rPr dirty="0" sz="4500" spc="155"/>
              <a:t>o</a:t>
            </a:r>
            <a:r>
              <a:rPr dirty="0" sz="4500" spc="-200"/>
              <a:t> </a:t>
            </a:r>
            <a:r>
              <a:rPr dirty="0" sz="4500" spc="70"/>
              <a:t>d</a:t>
            </a:r>
            <a:r>
              <a:rPr dirty="0" sz="4500" spc="70"/>
              <a:t>e</a:t>
            </a:r>
            <a:r>
              <a:rPr dirty="0" sz="4500" spc="-10"/>
              <a:t>c</a:t>
            </a:r>
            <a:r>
              <a:rPr dirty="0" sz="4500" spc="-275"/>
              <a:t>r</a:t>
            </a:r>
            <a:r>
              <a:rPr dirty="0" sz="4500" spc="70"/>
              <a:t>e</a:t>
            </a:r>
            <a:r>
              <a:rPr dirty="0" sz="4500" spc="-5"/>
              <a:t>a</a:t>
            </a:r>
            <a:r>
              <a:rPr dirty="0" sz="4500" spc="260"/>
              <a:t>s</a:t>
            </a:r>
            <a:r>
              <a:rPr dirty="0" sz="4500" spc="75"/>
              <a:t>e</a:t>
            </a:r>
            <a:r>
              <a:rPr dirty="0" sz="4500" spc="-200"/>
              <a:t> </a:t>
            </a:r>
            <a:r>
              <a:rPr dirty="0" sz="4500" spc="260"/>
              <a:t>s</a:t>
            </a:r>
            <a:r>
              <a:rPr dirty="0" sz="4500" spc="-5"/>
              <a:t>a</a:t>
            </a:r>
            <a:r>
              <a:rPr dirty="0" sz="4500" spc="-325"/>
              <a:t>l</a:t>
            </a:r>
            <a:r>
              <a:rPr dirty="0" sz="4500" spc="-390"/>
              <a:t>t  </a:t>
            </a:r>
            <a:r>
              <a:rPr dirty="0" sz="4500" spc="-105"/>
              <a:t>intake</a:t>
            </a:r>
            <a:r>
              <a:rPr dirty="0" sz="4500" spc="-204"/>
              <a:t> </a:t>
            </a:r>
            <a:r>
              <a:rPr dirty="0" sz="4500" spc="30"/>
              <a:t>and</a:t>
            </a:r>
            <a:r>
              <a:rPr dirty="0" sz="4500" spc="-200"/>
              <a:t> </a:t>
            </a:r>
            <a:r>
              <a:rPr dirty="0" sz="4500" spc="110"/>
              <a:t>do</a:t>
            </a:r>
            <a:r>
              <a:rPr dirty="0" sz="4500" spc="-200"/>
              <a:t> </a:t>
            </a:r>
            <a:r>
              <a:rPr dirty="0" sz="4500" spc="-70"/>
              <a:t>regular</a:t>
            </a:r>
            <a:r>
              <a:rPr dirty="0" sz="4500" spc="-200"/>
              <a:t> </a:t>
            </a:r>
            <a:r>
              <a:rPr dirty="0" sz="4500" spc="-90"/>
              <a:t>exercise.</a:t>
            </a:r>
            <a:endParaRPr sz="45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1028700"/>
            <a:ext cx="16230600" cy="8229600"/>
            <a:chOff x="1028700" y="1028700"/>
            <a:chExt cx="16230600" cy="8229600"/>
          </a:xfrm>
        </p:grpSpPr>
        <p:sp>
          <p:nvSpPr>
            <p:cNvPr id="3" name="object 3"/>
            <p:cNvSpPr/>
            <p:nvPr/>
          </p:nvSpPr>
          <p:spPr>
            <a:xfrm>
              <a:off x="4071876" y="2762401"/>
              <a:ext cx="10144760" cy="0"/>
            </a:xfrm>
            <a:custGeom>
              <a:avLst/>
              <a:gdLst/>
              <a:ahLst/>
              <a:cxnLst/>
              <a:rect l="l" t="t" r="r" b="b"/>
              <a:pathLst>
                <a:path w="10144760" h="0">
                  <a:moveTo>
                    <a:pt x="0" y="0"/>
                  </a:moveTo>
                  <a:lnTo>
                    <a:pt x="10144247" y="0"/>
                  </a:lnTo>
                </a:path>
              </a:pathLst>
            </a:custGeom>
            <a:ln w="38099">
              <a:solidFill>
                <a:srgbClr val="48B9C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3249963" y="3152194"/>
              <a:ext cx="11788140" cy="5819775"/>
            </a:xfrm>
            <a:custGeom>
              <a:avLst/>
              <a:gdLst/>
              <a:ahLst/>
              <a:cxnLst/>
              <a:rect l="l" t="t" r="r" b="b"/>
              <a:pathLst>
                <a:path w="11788140" h="5819775">
                  <a:moveTo>
                    <a:pt x="0" y="0"/>
                  </a:moveTo>
                  <a:lnTo>
                    <a:pt x="11787959" y="0"/>
                  </a:lnTo>
                  <a:lnTo>
                    <a:pt x="11787959" y="5819476"/>
                  </a:lnTo>
                  <a:lnTo>
                    <a:pt x="0" y="5819476"/>
                  </a:lnTo>
                  <a:lnTo>
                    <a:pt x="0" y="0"/>
                  </a:lnTo>
                  <a:close/>
                </a:path>
              </a:pathLst>
            </a:custGeom>
            <a:ln w="76199">
              <a:solidFill>
                <a:srgbClr val="48B9C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505409" y="1380149"/>
            <a:ext cx="5266690" cy="12446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0" spc="-1750"/>
              <a:t>T</a:t>
            </a:r>
            <a:r>
              <a:rPr dirty="0" sz="8000" spc="-1980"/>
              <a:t>H</a:t>
            </a:r>
            <a:r>
              <a:rPr dirty="0" sz="8000" spc="-965"/>
              <a:t>I</a:t>
            </a:r>
            <a:r>
              <a:rPr dirty="0" sz="8000" spc="-1515"/>
              <a:t>R</a:t>
            </a:r>
            <a:r>
              <a:rPr dirty="0" sz="8000" spc="-1739"/>
              <a:t>D</a:t>
            </a:r>
            <a:r>
              <a:rPr dirty="0" sz="8000" spc="-1175"/>
              <a:t> </a:t>
            </a:r>
            <a:r>
              <a:rPr dirty="0" sz="8000" spc="-1750"/>
              <a:t>T</a:t>
            </a:r>
            <a:r>
              <a:rPr dirty="0" sz="8000" spc="-1515"/>
              <a:t>R</a:t>
            </a:r>
            <a:r>
              <a:rPr dirty="0" sz="8000" spc="-965"/>
              <a:t>I</a:t>
            </a:r>
            <a:r>
              <a:rPr dirty="0" sz="8000" spc="-1500"/>
              <a:t>M</a:t>
            </a:r>
            <a:r>
              <a:rPr dirty="0" sz="8000" spc="-1415"/>
              <a:t>E</a:t>
            </a:r>
            <a:r>
              <a:rPr dirty="0" sz="8000" spc="-880"/>
              <a:t>S</a:t>
            </a:r>
            <a:r>
              <a:rPr dirty="0" sz="8000" spc="-1750"/>
              <a:t>T</a:t>
            </a:r>
            <a:r>
              <a:rPr dirty="0" sz="8000" spc="-1415"/>
              <a:t>E</a:t>
            </a:r>
            <a:r>
              <a:rPr dirty="0" sz="8000" spc="-1510"/>
              <a:t>R</a:t>
            </a:r>
            <a:endParaRPr sz="8000"/>
          </a:p>
        </p:txBody>
      </p:sp>
      <p:grpSp>
        <p:nvGrpSpPr>
          <p:cNvPr id="6" name="object 6"/>
          <p:cNvGrpSpPr/>
          <p:nvPr/>
        </p:nvGrpSpPr>
        <p:grpSpPr>
          <a:xfrm>
            <a:off x="4028821" y="3935679"/>
            <a:ext cx="179705" cy="4267835"/>
            <a:chOff x="4028821" y="3935679"/>
            <a:chExt cx="179705" cy="426783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28821" y="3935679"/>
              <a:ext cx="179688" cy="17968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28821" y="5103652"/>
              <a:ext cx="179688" cy="17968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28821" y="8023586"/>
              <a:ext cx="179688" cy="179687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4480082" y="3593700"/>
            <a:ext cx="10330180" cy="4832350"/>
          </a:xfrm>
          <a:prstGeom prst="rect">
            <a:avLst/>
          </a:prstGeom>
        </p:spPr>
        <p:txBody>
          <a:bodyPr wrap="square" lIns="0" tIns="144145" rIns="0" bIns="0" rtlCol="0" vert="horz">
            <a:spAutoFit/>
          </a:bodyPr>
          <a:lstStyle/>
          <a:p>
            <a:pPr marL="12700" marR="256540">
              <a:lnSpc>
                <a:spcPts val="4600"/>
              </a:lnSpc>
              <a:spcBef>
                <a:spcPts val="1135"/>
              </a:spcBef>
            </a:pPr>
            <a:r>
              <a:rPr dirty="0" sz="4700" spc="495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4700" spc="25">
                <a:solidFill>
                  <a:srgbClr val="2D3440"/>
                </a:solidFill>
                <a:latin typeface="Trebuchet MS"/>
                <a:cs typeface="Trebuchet MS"/>
              </a:rPr>
              <a:t>h</a:t>
            </a:r>
            <a:r>
              <a:rPr dirty="0" sz="470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700" spc="-20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340">
                <a:solidFill>
                  <a:srgbClr val="2D3440"/>
                </a:solidFill>
                <a:latin typeface="Trebuchet MS"/>
                <a:cs typeface="Trebuchet MS"/>
              </a:rPr>
              <a:t>g</a:t>
            </a:r>
            <a:r>
              <a:rPr dirty="0" sz="4700" spc="165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700" spc="-480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700" spc="-20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-484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700" spc="85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700" spc="-484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70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700" spc="25">
                <a:solidFill>
                  <a:srgbClr val="2D3440"/>
                </a:solidFill>
                <a:latin typeface="Trebuchet MS"/>
                <a:cs typeface="Trebuchet MS"/>
              </a:rPr>
              <a:t>nu</a:t>
            </a:r>
            <a:r>
              <a:rPr dirty="0" sz="4700" spc="290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4700" spc="-20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80">
                <a:solidFill>
                  <a:srgbClr val="2D3440"/>
                </a:solidFill>
                <a:latin typeface="Trebuchet MS"/>
                <a:cs typeface="Trebuchet MS"/>
              </a:rPr>
              <a:t>p</a:t>
            </a:r>
            <a:r>
              <a:rPr dirty="0" sz="4700" spc="-280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700" spc="165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700" spc="80">
                <a:solidFill>
                  <a:srgbClr val="2D3440"/>
                </a:solidFill>
                <a:latin typeface="Trebuchet MS"/>
                <a:cs typeface="Trebuchet MS"/>
              </a:rPr>
              <a:t>p</a:t>
            </a:r>
            <a:r>
              <a:rPr dirty="0" sz="4700" spc="25">
                <a:solidFill>
                  <a:srgbClr val="2D3440"/>
                </a:solidFill>
                <a:latin typeface="Trebuchet MS"/>
                <a:cs typeface="Trebuchet MS"/>
              </a:rPr>
              <a:t>h</a:t>
            </a:r>
            <a:r>
              <a:rPr dirty="0" sz="4700" spc="-15">
                <a:solidFill>
                  <a:srgbClr val="2D3440"/>
                </a:solidFill>
                <a:latin typeface="Trebuchet MS"/>
                <a:cs typeface="Trebuchet MS"/>
              </a:rPr>
              <a:t>y</a:t>
            </a:r>
            <a:r>
              <a:rPr dirty="0" sz="4700" spc="-335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70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700" spc="-70">
                <a:solidFill>
                  <a:srgbClr val="2D3440"/>
                </a:solidFill>
                <a:latin typeface="Trebuchet MS"/>
                <a:cs typeface="Trebuchet MS"/>
              </a:rPr>
              <a:t>x</a:t>
            </a:r>
            <a:r>
              <a:rPr dirty="0" sz="4700" spc="-285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700" spc="290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4700" spc="-20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700" spc="-480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700" spc="-20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-45">
                <a:solidFill>
                  <a:srgbClr val="2D3440"/>
                </a:solidFill>
                <a:latin typeface="Trebuchet MS"/>
                <a:cs typeface="Trebuchet MS"/>
              </a:rPr>
              <a:t>7</a:t>
            </a:r>
            <a:r>
              <a:rPr dirty="0" sz="4700" spc="-484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700" spc="30">
                <a:solidFill>
                  <a:srgbClr val="2D3440"/>
                </a:solidFill>
                <a:latin typeface="Trebuchet MS"/>
                <a:cs typeface="Trebuchet MS"/>
              </a:rPr>
              <a:t>h</a:t>
            </a:r>
            <a:r>
              <a:rPr dirty="0" sz="4700" spc="-20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700" spc="25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700" spc="60">
                <a:solidFill>
                  <a:srgbClr val="2D3440"/>
                </a:solidFill>
                <a:latin typeface="Trebuchet MS"/>
                <a:cs typeface="Trebuchet MS"/>
              </a:rPr>
              <a:t>d  </a:t>
            </a:r>
            <a:r>
              <a:rPr dirty="0" sz="4700" spc="-60">
                <a:solidFill>
                  <a:srgbClr val="2D3440"/>
                </a:solidFill>
                <a:latin typeface="Trebuchet MS"/>
                <a:cs typeface="Trebuchet MS"/>
              </a:rPr>
              <a:t>8th</a:t>
            </a:r>
            <a:r>
              <a:rPr dirty="0" sz="4700" spc="-204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-70">
                <a:solidFill>
                  <a:srgbClr val="2D3440"/>
                </a:solidFill>
                <a:latin typeface="Trebuchet MS"/>
                <a:cs typeface="Trebuchet MS"/>
              </a:rPr>
              <a:t>month</a:t>
            </a:r>
            <a:r>
              <a:rPr dirty="0" sz="4700" spc="-20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-120">
                <a:solidFill>
                  <a:srgbClr val="2D3440"/>
                </a:solidFill>
                <a:latin typeface="Trebuchet MS"/>
                <a:cs typeface="Trebuchet MS"/>
              </a:rPr>
              <a:t>of</a:t>
            </a:r>
            <a:r>
              <a:rPr dirty="0" sz="4700" spc="-204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-100">
                <a:solidFill>
                  <a:srgbClr val="2D3440"/>
                </a:solidFill>
                <a:latin typeface="Trebuchet MS"/>
                <a:cs typeface="Trebuchet MS"/>
              </a:rPr>
              <a:t>gestation.</a:t>
            </a:r>
            <a:endParaRPr sz="4700">
              <a:latin typeface="Trebuchet MS"/>
              <a:cs typeface="Trebuchet MS"/>
            </a:endParaRPr>
          </a:p>
          <a:p>
            <a:pPr marL="12700" marR="5080">
              <a:lnSpc>
                <a:spcPct val="81500"/>
              </a:lnSpc>
              <a:spcBef>
                <a:spcPts val="20"/>
              </a:spcBef>
            </a:pPr>
            <a:r>
              <a:rPr dirty="0" sz="4700" spc="495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4700" spc="25">
                <a:solidFill>
                  <a:srgbClr val="2D3440"/>
                </a:solidFill>
                <a:latin typeface="Trebuchet MS"/>
                <a:cs typeface="Trebuchet MS"/>
              </a:rPr>
              <a:t>h</a:t>
            </a:r>
            <a:r>
              <a:rPr dirty="0" sz="470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700" spc="-20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-45">
                <a:solidFill>
                  <a:srgbClr val="2D3440"/>
                </a:solidFill>
                <a:latin typeface="Trebuchet MS"/>
                <a:cs typeface="Trebuchet MS"/>
              </a:rPr>
              <a:t>w</a:t>
            </a:r>
            <a:r>
              <a:rPr dirty="0" sz="470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700" spc="290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4700" spc="-20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85">
                <a:solidFill>
                  <a:srgbClr val="2D3440"/>
                </a:solidFill>
                <a:latin typeface="Trebuchet MS"/>
                <a:cs typeface="Trebuchet MS"/>
              </a:rPr>
              <a:t>d</a:t>
            </a:r>
            <a:r>
              <a:rPr dirty="0" sz="4700" spc="-285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70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700" spc="340">
                <a:solidFill>
                  <a:srgbClr val="2D3440"/>
                </a:solidFill>
                <a:latin typeface="Trebuchet MS"/>
                <a:cs typeface="Trebuchet MS"/>
              </a:rPr>
              <a:t>g</a:t>
            </a:r>
            <a:r>
              <a:rPr dirty="0" sz="4700" spc="25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700" spc="165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700" spc="285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4700" spc="85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700" spc="90">
                <a:solidFill>
                  <a:srgbClr val="2D3440"/>
                </a:solidFill>
                <a:latin typeface="Trebuchet MS"/>
                <a:cs typeface="Trebuchet MS"/>
              </a:rPr>
              <a:t>d</a:t>
            </a:r>
            <a:r>
              <a:rPr dirty="0" sz="4700" spc="-20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700" spc="290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4700" spc="-20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15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700" spc="-20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80">
                <a:solidFill>
                  <a:srgbClr val="2D3440"/>
                </a:solidFill>
                <a:latin typeface="Trebuchet MS"/>
                <a:cs typeface="Trebuchet MS"/>
              </a:rPr>
              <a:t>p</a:t>
            </a:r>
            <a:r>
              <a:rPr dirty="0" sz="470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700" spc="-484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700" spc="-285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700" spc="85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700" spc="25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700" spc="-480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700" spc="-20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165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700" spc="-355">
                <a:solidFill>
                  <a:srgbClr val="2D3440"/>
                </a:solidFill>
                <a:latin typeface="Trebuchet MS"/>
                <a:cs typeface="Trebuchet MS"/>
              </a:rPr>
              <a:t>f  </a:t>
            </a:r>
            <a:r>
              <a:rPr dirty="0" sz="4700" spc="30">
                <a:solidFill>
                  <a:srgbClr val="2D3440"/>
                </a:solidFill>
                <a:latin typeface="Trebuchet MS"/>
                <a:cs typeface="Trebuchet MS"/>
              </a:rPr>
              <a:t>pregnancy</a:t>
            </a:r>
            <a:r>
              <a:rPr dirty="0" sz="4700" spc="-20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>
                <a:solidFill>
                  <a:srgbClr val="2D3440"/>
                </a:solidFill>
                <a:latin typeface="Trebuchet MS"/>
                <a:cs typeface="Trebuchet MS"/>
              </a:rPr>
              <a:t>induced</a:t>
            </a:r>
            <a:r>
              <a:rPr dirty="0" sz="4700" spc="-20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-25">
                <a:solidFill>
                  <a:srgbClr val="2D3440"/>
                </a:solidFill>
                <a:latin typeface="Trebuchet MS"/>
                <a:cs typeface="Trebuchet MS"/>
              </a:rPr>
              <a:t>hypertension</a:t>
            </a:r>
            <a:r>
              <a:rPr dirty="0" sz="4700" spc="-20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-235">
                <a:solidFill>
                  <a:srgbClr val="2D3440"/>
                </a:solidFill>
                <a:latin typeface="Trebuchet MS"/>
                <a:cs typeface="Trebuchet MS"/>
              </a:rPr>
              <a:t>at</a:t>
            </a:r>
            <a:r>
              <a:rPr dirty="0" sz="4700" spc="-20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-45">
                <a:solidFill>
                  <a:srgbClr val="2D3440"/>
                </a:solidFill>
                <a:latin typeface="Trebuchet MS"/>
                <a:cs typeface="Trebuchet MS"/>
              </a:rPr>
              <a:t>9th </a:t>
            </a:r>
            <a:r>
              <a:rPr dirty="0" sz="4700" spc="-140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-70">
                <a:solidFill>
                  <a:srgbClr val="2D3440"/>
                </a:solidFill>
                <a:latin typeface="Trebuchet MS"/>
                <a:cs typeface="Trebuchet MS"/>
              </a:rPr>
              <a:t>month </a:t>
            </a:r>
            <a:r>
              <a:rPr dirty="0" sz="4700" spc="-120">
                <a:solidFill>
                  <a:srgbClr val="2D3440"/>
                </a:solidFill>
                <a:latin typeface="Trebuchet MS"/>
                <a:cs typeface="Trebuchet MS"/>
              </a:rPr>
              <a:t>of </a:t>
            </a:r>
            <a:r>
              <a:rPr dirty="0" sz="4700" spc="-100">
                <a:solidFill>
                  <a:srgbClr val="2D3440"/>
                </a:solidFill>
                <a:latin typeface="Trebuchet MS"/>
                <a:cs typeface="Trebuchet MS"/>
              </a:rPr>
              <a:t>gestation. </a:t>
            </a:r>
            <a:r>
              <a:rPr dirty="0" sz="4700" spc="335">
                <a:solidFill>
                  <a:srgbClr val="2D3440"/>
                </a:solidFill>
                <a:latin typeface="Trebuchet MS"/>
                <a:cs typeface="Trebuchet MS"/>
              </a:rPr>
              <a:t>So </a:t>
            </a:r>
            <a:r>
              <a:rPr dirty="0" sz="4700" spc="-130">
                <a:solidFill>
                  <a:srgbClr val="2D3440"/>
                </a:solidFill>
                <a:latin typeface="Trebuchet MS"/>
                <a:cs typeface="Trebuchet MS"/>
              </a:rPr>
              <a:t>tab </a:t>
            </a:r>
            <a:r>
              <a:rPr dirty="0" sz="4700" spc="-45">
                <a:solidFill>
                  <a:srgbClr val="2D3440"/>
                </a:solidFill>
                <a:latin typeface="Trebuchet MS"/>
                <a:cs typeface="Trebuchet MS"/>
              </a:rPr>
              <a:t>Aldomat </a:t>
            </a:r>
            <a:r>
              <a:rPr dirty="0" sz="4700" spc="-4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254">
                <a:solidFill>
                  <a:srgbClr val="2D3440"/>
                </a:solidFill>
                <a:latin typeface="Trebuchet MS"/>
                <a:cs typeface="Trebuchet MS"/>
              </a:rPr>
              <a:t>250mg </a:t>
            </a:r>
            <a:r>
              <a:rPr dirty="0" sz="4700" spc="-145">
                <a:solidFill>
                  <a:srgbClr val="2D3440"/>
                </a:solidFill>
                <a:latin typeface="Trebuchet MS"/>
                <a:cs typeface="Trebuchet MS"/>
              </a:rPr>
              <a:t>twice </a:t>
            </a:r>
            <a:r>
              <a:rPr dirty="0" sz="4700" spc="15">
                <a:solidFill>
                  <a:srgbClr val="2D3440"/>
                </a:solidFill>
                <a:latin typeface="Trebuchet MS"/>
                <a:cs typeface="Trebuchet MS"/>
              </a:rPr>
              <a:t>a </a:t>
            </a:r>
            <a:r>
              <a:rPr dirty="0" sz="4700" spc="30">
                <a:solidFill>
                  <a:srgbClr val="2D3440"/>
                </a:solidFill>
                <a:latin typeface="Trebuchet MS"/>
                <a:cs typeface="Trebuchet MS"/>
              </a:rPr>
              <a:t>day </a:t>
            </a:r>
            <a:r>
              <a:rPr dirty="0" sz="4700" spc="-15">
                <a:solidFill>
                  <a:srgbClr val="2D3440"/>
                </a:solidFill>
                <a:latin typeface="Trebuchet MS"/>
                <a:cs typeface="Trebuchet MS"/>
              </a:rPr>
              <a:t>prescribed </a:t>
            </a:r>
            <a:r>
              <a:rPr dirty="0" sz="4700" spc="95">
                <a:solidFill>
                  <a:srgbClr val="2D3440"/>
                </a:solidFill>
                <a:latin typeface="Trebuchet MS"/>
                <a:cs typeface="Trebuchet MS"/>
              </a:rPr>
              <a:t>on </a:t>
            </a:r>
            <a:r>
              <a:rPr dirty="0" sz="4700" spc="10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-55">
                <a:solidFill>
                  <a:srgbClr val="2D3440"/>
                </a:solidFill>
                <a:latin typeface="Trebuchet MS"/>
                <a:cs typeface="Trebuchet MS"/>
              </a:rPr>
              <a:t>which</a:t>
            </a:r>
            <a:r>
              <a:rPr dirty="0" sz="4700" spc="-204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-55">
                <a:solidFill>
                  <a:srgbClr val="2D3440"/>
                </a:solidFill>
                <a:latin typeface="Trebuchet MS"/>
                <a:cs typeface="Trebuchet MS"/>
              </a:rPr>
              <a:t>her</a:t>
            </a:r>
            <a:r>
              <a:rPr dirty="0" sz="4700" spc="-20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85">
                <a:solidFill>
                  <a:srgbClr val="2D3440"/>
                </a:solidFill>
                <a:latin typeface="Trebuchet MS"/>
                <a:cs typeface="Trebuchet MS"/>
              </a:rPr>
              <a:t>bp</a:t>
            </a:r>
            <a:r>
              <a:rPr dirty="0" sz="4700" spc="-204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85">
                <a:solidFill>
                  <a:srgbClr val="2D3440"/>
                </a:solidFill>
                <a:latin typeface="Trebuchet MS"/>
                <a:cs typeface="Trebuchet MS"/>
              </a:rPr>
              <a:t>was</a:t>
            </a:r>
            <a:r>
              <a:rPr dirty="0" sz="4700" spc="-20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-140">
                <a:solidFill>
                  <a:srgbClr val="2D3440"/>
                </a:solidFill>
                <a:latin typeface="Trebuchet MS"/>
                <a:cs typeface="Trebuchet MS"/>
              </a:rPr>
              <a:t>controlled.</a:t>
            </a:r>
            <a:endParaRPr sz="4700">
              <a:latin typeface="Trebuchet MS"/>
              <a:cs typeface="Trebuchet MS"/>
            </a:endParaRPr>
          </a:p>
          <a:p>
            <a:pPr marL="12700">
              <a:lnSpc>
                <a:spcPts val="4600"/>
              </a:lnSpc>
            </a:pPr>
            <a:r>
              <a:rPr dirty="0" sz="4700" spc="40">
                <a:solidFill>
                  <a:srgbClr val="2D3440"/>
                </a:solidFill>
                <a:latin typeface="Trebuchet MS"/>
                <a:cs typeface="Trebuchet MS"/>
              </a:rPr>
              <a:t>Lab</a:t>
            </a:r>
            <a:r>
              <a:rPr dirty="0" sz="4700" spc="-21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-45">
                <a:solidFill>
                  <a:srgbClr val="2D3440"/>
                </a:solidFill>
                <a:latin typeface="Trebuchet MS"/>
                <a:cs typeface="Trebuchet MS"/>
              </a:rPr>
              <a:t>investigations</a:t>
            </a:r>
            <a:r>
              <a:rPr dirty="0" sz="4700" spc="-204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-35">
                <a:solidFill>
                  <a:srgbClr val="2D3440"/>
                </a:solidFill>
                <a:latin typeface="Trebuchet MS"/>
                <a:cs typeface="Trebuchet MS"/>
              </a:rPr>
              <a:t>were</a:t>
            </a:r>
            <a:r>
              <a:rPr dirty="0" sz="4700" spc="-21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700" spc="-85">
                <a:solidFill>
                  <a:srgbClr val="2D3440"/>
                </a:solidFill>
                <a:latin typeface="Trebuchet MS"/>
                <a:cs typeface="Trebuchet MS"/>
              </a:rPr>
              <a:t>normal</a:t>
            </a:r>
            <a:endParaRPr sz="4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1028700"/>
            <a:ext cx="16230600" cy="8229600"/>
            <a:chOff x="1028700" y="1028700"/>
            <a:chExt cx="16230600" cy="8229600"/>
          </a:xfrm>
        </p:grpSpPr>
        <p:sp>
          <p:nvSpPr>
            <p:cNvPr id="3" name="object 3"/>
            <p:cNvSpPr/>
            <p:nvPr/>
          </p:nvSpPr>
          <p:spPr>
            <a:xfrm>
              <a:off x="4071876" y="2762401"/>
              <a:ext cx="10144760" cy="0"/>
            </a:xfrm>
            <a:custGeom>
              <a:avLst/>
              <a:gdLst/>
              <a:ahLst/>
              <a:cxnLst/>
              <a:rect l="l" t="t" r="r" b="b"/>
              <a:pathLst>
                <a:path w="10144760" h="0">
                  <a:moveTo>
                    <a:pt x="0" y="0"/>
                  </a:moveTo>
                  <a:lnTo>
                    <a:pt x="10144247" y="0"/>
                  </a:lnTo>
                </a:path>
              </a:pathLst>
            </a:custGeom>
            <a:ln w="38099">
              <a:solidFill>
                <a:srgbClr val="48B9C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2641412" y="3083307"/>
              <a:ext cx="13001625" cy="0"/>
            </a:xfrm>
            <a:custGeom>
              <a:avLst/>
              <a:gdLst/>
              <a:ahLst/>
              <a:cxnLst/>
              <a:rect l="l" t="t" r="r" b="b"/>
              <a:pathLst>
                <a:path w="13001625" h="0">
                  <a:moveTo>
                    <a:pt x="0" y="0"/>
                  </a:moveTo>
                  <a:lnTo>
                    <a:pt x="13001616" y="0"/>
                  </a:lnTo>
                </a:path>
              </a:pathLst>
            </a:custGeom>
            <a:ln w="76199">
              <a:solidFill>
                <a:srgbClr val="48B9C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505409" y="1380149"/>
            <a:ext cx="5266690" cy="12446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0" spc="-1750"/>
              <a:t>T</a:t>
            </a:r>
            <a:r>
              <a:rPr dirty="0" sz="8000" spc="-1980"/>
              <a:t>H</a:t>
            </a:r>
            <a:r>
              <a:rPr dirty="0" sz="8000" spc="-965"/>
              <a:t>I</a:t>
            </a:r>
            <a:r>
              <a:rPr dirty="0" sz="8000" spc="-1515"/>
              <a:t>R</a:t>
            </a:r>
            <a:r>
              <a:rPr dirty="0" sz="8000" spc="-1739"/>
              <a:t>D</a:t>
            </a:r>
            <a:r>
              <a:rPr dirty="0" sz="8000" spc="-1175"/>
              <a:t> </a:t>
            </a:r>
            <a:r>
              <a:rPr dirty="0" sz="8000" spc="-1750"/>
              <a:t>T</a:t>
            </a:r>
            <a:r>
              <a:rPr dirty="0" sz="8000" spc="-1515"/>
              <a:t>R</a:t>
            </a:r>
            <a:r>
              <a:rPr dirty="0" sz="8000" spc="-965"/>
              <a:t>I</a:t>
            </a:r>
            <a:r>
              <a:rPr dirty="0" sz="8000" spc="-1500"/>
              <a:t>M</a:t>
            </a:r>
            <a:r>
              <a:rPr dirty="0" sz="8000" spc="-1415"/>
              <a:t>E</a:t>
            </a:r>
            <a:r>
              <a:rPr dirty="0" sz="8000" spc="-880"/>
              <a:t>S</a:t>
            </a:r>
            <a:r>
              <a:rPr dirty="0" sz="8000" spc="-1750"/>
              <a:t>T</a:t>
            </a:r>
            <a:r>
              <a:rPr dirty="0" sz="8000" spc="-1415"/>
              <a:t>E</a:t>
            </a:r>
            <a:r>
              <a:rPr dirty="0" sz="8000" spc="-1510"/>
              <a:t>R</a:t>
            </a:r>
            <a:endParaRPr sz="8000"/>
          </a:p>
        </p:txBody>
      </p:sp>
      <p:grpSp>
        <p:nvGrpSpPr>
          <p:cNvPr id="6" name="object 6"/>
          <p:cNvGrpSpPr/>
          <p:nvPr/>
        </p:nvGrpSpPr>
        <p:grpSpPr>
          <a:xfrm>
            <a:off x="3532555" y="3633776"/>
            <a:ext cx="165100" cy="3910329"/>
            <a:chOff x="3532555" y="3633776"/>
            <a:chExt cx="165100" cy="3910329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32555" y="3633776"/>
              <a:ext cx="164621" cy="16462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32555" y="6843902"/>
              <a:ext cx="164621" cy="16462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32555" y="7378924"/>
              <a:ext cx="164621" cy="164621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33350" rIns="0" bIns="0" rtlCol="0" vert="horz">
            <a:spAutoFit/>
          </a:bodyPr>
          <a:lstStyle/>
          <a:p>
            <a:pPr marL="743585" marR="5080">
              <a:lnSpc>
                <a:spcPts val="4210"/>
              </a:lnSpc>
              <a:spcBef>
                <a:spcPts val="1050"/>
              </a:spcBef>
            </a:pPr>
            <a:r>
              <a:rPr dirty="0" sz="4300" spc="165"/>
              <a:t>G</a:t>
            </a:r>
            <a:r>
              <a:rPr dirty="0" sz="4300" spc="-254"/>
              <a:t>r</a:t>
            </a:r>
            <a:r>
              <a:rPr dirty="0" sz="4300" spc="80"/>
              <a:t>e</a:t>
            </a:r>
            <a:r>
              <a:rPr dirty="0" sz="4300" spc="-5"/>
              <a:t>y</a:t>
            </a:r>
            <a:r>
              <a:rPr dirty="0" sz="4300" spc="-185"/>
              <a:t> </a:t>
            </a:r>
            <a:r>
              <a:rPr dirty="0" sz="4300" spc="260"/>
              <a:t>s</a:t>
            </a:r>
            <a:r>
              <a:rPr dirty="0" sz="4300"/>
              <a:t>c</a:t>
            </a:r>
            <a:r>
              <a:rPr dirty="0" sz="4300" spc="10"/>
              <a:t>a</a:t>
            </a:r>
            <a:r>
              <a:rPr dirty="0" sz="4300" spc="-305"/>
              <a:t>l</a:t>
            </a:r>
            <a:r>
              <a:rPr dirty="0" sz="4300" spc="85"/>
              <a:t>e</a:t>
            </a:r>
            <a:r>
              <a:rPr dirty="0" sz="4300" spc="-185"/>
              <a:t> </a:t>
            </a:r>
            <a:r>
              <a:rPr dirty="0" sz="4300" spc="25"/>
              <a:t>u</a:t>
            </a:r>
            <a:r>
              <a:rPr dirty="0" sz="4300" spc="-305"/>
              <a:t>l</a:t>
            </a:r>
            <a:r>
              <a:rPr dirty="0" sz="4300" spc="-440"/>
              <a:t>t</a:t>
            </a:r>
            <a:r>
              <a:rPr dirty="0" sz="4300" spc="-254"/>
              <a:t>r</a:t>
            </a:r>
            <a:r>
              <a:rPr dirty="0" sz="4300" spc="15"/>
              <a:t>a</a:t>
            </a:r>
            <a:r>
              <a:rPr dirty="0" sz="4300" spc="-185"/>
              <a:t> </a:t>
            </a:r>
            <a:r>
              <a:rPr dirty="0" sz="4300" spc="260"/>
              <a:t>s</a:t>
            </a:r>
            <a:r>
              <a:rPr dirty="0" sz="4300" spc="155"/>
              <a:t>o</a:t>
            </a:r>
            <a:r>
              <a:rPr dirty="0" sz="4300" spc="25"/>
              <a:t>un</a:t>
            </a:r>
            <a:r>
              <a:rPr dirty="0" sz="4300" spc="85"/>
              <a:t>d</a:t>
            </a:r>
            <a:r>
              <a:rPr dirty="0" sz="4300" spc="-185"/>
              <a:t> </a:t>
            </a:r>
            <a:r>
              <a:rPr dirty="0" sz="4300" spc="-35"/>
              <a:t>w</a:t>
            </a:r>
            <a:r>
              <a:rPr dirty="0" sz="4300" spc="10"/>
              <a:t>a</a:t>
            </a:r>
            <a:r>
              <a:rPr dirty="0" sz="4300" spc="265"/>
              <a:t>s</a:t>
            </a:r>
            <a:r>
              <a:rPr dirty="0" sz="4300" spc="-185"/>
              <a:t> </a:t>
            </a:r>
            <a:r>
              <a:rPr dirty="0" sz="4300" spc="80"/>
              <a:t>d</a:t>
            </a:r>
            <a:r>
              <a:rPr dirty="0" sz="4300" spc="155"/>
              <a:t>o</a:t>
            </a:r>
            <a:r>
              <a:rPr dirty="0" sz="4300" spc="25"/>
              <a:t>n</a:t>
            </a:r>
            <a:r>
              <a:rPr dirty="0" sz="4300" spc="85"/>
              <a:t>e</a:t>
            </a:r>
            <a:r>
              <a:rPr dirty="0" sz="4300" spc="-185"/>
              <a:t> </a:t>
            </a:r>
            <a:r>
              <a:rPr dirty="0" sz="4300" spc="10"/>
              <a:t>a</a:t>
            </a:r>
            <a:r>
              <a:rPr dirty="0" sz="4300" spc="25"/>
              <a:t>n</a:t>
            </a:r>
            <a:r>
              <a:rPr dirty="0" sz="4300" spc="85"/>
              <a:t>d</a:t>
            </a:r>
            <a:r>
              <a:rPr dirty="0" sz="4300" spc="-185"/>
              <a:t> </a:t>
            </a:r>
            <a:r>
              <a:rPr dirty="0" sz="4300" spc="260"/>
              <a:t>s</a:t>
            </a:r>
            <a:r>
              <a:rPr dirty="0" sz="4300" spc="30"/>
              <a:t>h</a:t>
            </a:r>
            <a:r>
              <a:rPr dirty="0" sz="4300" spc="85"/>
              <a:t>e</a:t>
            </a:r>
            <a:r>
              <a:rPr dirty="0" sz="4300" spc="-185"/>
              <a:t> </a:t>
            </a:r>
            <a:r>
              <a:rPr dirty="0" sz="4300" spc="-35"/>
              <a:t>w</a:t>
            </a:r>
            <a:r>
              <a:rPr dirty="0" sz="4300" spc="10"/>
              <a:t>a</a:t>
            </a:r>
            <a:r>
              <a:rPr dirty="0" sz="4300" spc="220"/>
              <a:t>s  </a:t>
            </a:r>
            <a:r>
              <a:rPr dirty="0" sz="4300" spc="80"/>
              <a:t>d</a:t>
            </a:r>
            <a:r>
              <a:rPr dirty="0" sz="4300" spc="-260"/>
              <a:t>i</a:t>
            </a:r>
            <a:r>
              <a:rPr dirty="0" sz="4300" spc="10"/>
              <a:t>a</a:t>
            </a:r>
            <a:r>
              <a:rPr dirty="0" sz="4300" spc="315"/>
              <a:t>g</a:t>
            </a:r>
            <a:r>
              <a:rPr dirty="0" sz="4300" spc="25"/>
              <a:t>n</a:t>
            </a:r>
            <a:r>
              <a:rPr dirty="0" sz="4300" spc="155"/>
              <a:t>o</a:t>
            </a:r>
            <a:r>
              <a:rPr dirty="0" sz="4300" spc="260"/>
              <a:t>s</a:t>
            </a:r>
            <a:r>
              <a:rPr dirty="0" sz="4300" spc="80"/>
              <a:t>e</a:t>
            </a:r>
            <a:r>
              <a:rPr dirty="0" sz="4300" spc="85"/>
              <a:t>d</a:t>
            </a:r>
            <a:r>
              <a:rPr dirty="0" sz="4300" spc="-185"/>
              <a:t> </a:t>
            </a:r>
            <a:r>
              <a:rPr dirty="0" sz="4300" spc="10"/>
              <a:t>a</a:t>
            </a:r>
            <a:r>
              <a:rPr dirty="0" sz="4300" spc="265"/>
              <a:t>s</a:t>
            </a:r>
            <a:r>
              <a:rPr dirty="0" sz="4300" spc="-185"/>
              <a:t> </a:t>
            </a:r>
            <a:r>
              <a:rPr dirty="0" sz="4300" spc="15"/>
              <a:t>a</a:t>
            </a:r>
            <a:r>
              <a:rPr dirty="0" sz="4300" spc="-185"/>
              <a:t> </a:t>
            </a:r>
            <a:r>
              <a:rPr dirty="0" sz="4300"/>
              <a:t>c</a:t>
            </a:r>
            <a:r>
              <a:rPr dirty="0" sz="4300" spc="10"/>
              <a:t>a</a:t>
            </a:r>
            <a:r>
              <a:rPr dirty="0" sz="4300" spc="260"/>
              <a:t>s</a:t>
            </a:r>
            <a:r>
              <a:rPr dirty="0" sz="4300" spc="85"/>
              <a:t>e</a:t>
            </a:r>
            <a:r>
              <a:rPr dirty="0" sz="4300" spc="-185"/>
              <a:t> </a:t>
            </a:r>
            <a:r>
              <a:rPr dirty="0" sz="4300" spc="155"/>
              <a:t>o</a:t>
            </a:r>
            <a:r>
              <a:rPr dirty="0" sz="4300" spc="-370"/>
              <a:t>f</a:t>
            </a:r>
            <a:r>
              <a:rPr dirty="0" sz="4300" spc="-185"/>
              <a:t> </a:t>
            </a:r>
            <a:r>
              <a:rPr dirty="0" sz="4300" spc="-85"/>
              <a:t>m</a:t>
            </a:r>
            <a:r>
              <a:rPr dirty="0" sz="4300" spc="10"/>
              <a:t>a</a:t>
            </a:r>
            <a:r>
              <a:rPr dirty="0" sz="4300" spc="-610"/>
              <a:t>j</a:t>
            </a:r>
            <a:r>
              <a:rPr dirty="0" sz="4300" spc="155"/>
              <a:t>o</a:t>
            </a:r>
            <a:r>
              <a:rPr dirty="0" sz="4300" spc="-250"/>
              <a:t>r</a:t>
            </a:r>
            <a:r>
              <a:rPr dirty="0" sz="4300" spc="-185"/>
              <a:t> </a:t>
            </a:r>
            <a:r>
              <a:rPr dirty="0" sz="4300" spc="80"/>
              <a:t>d</a:t>
            </a:r>
            <a:r>
              <a:rPr dirty="0" sz="4300" spc="80"/>
              <a:t>e</a:t>
            </a:r>
            <a:r>
              <a:rPr dirty="0" sz="4300" spc="315"/>
              <a:t>g</a:t>
            </a:r>
            <a:r>
              <a:rPr dirty="0" sz="4300" spc="-254"/>
              <a:t>r</a:t>
            </a:r>
            <a:r>
              <a:rPr dirty="0" sz="4300" spc="80"/>
              <a:t>e</a:t>
            </a:r>
            <a:r>
              <a:rPr dirty="0" sz="4300" spc="85"/>
              <a:t>e</a:t>
            </a:r>
            <a:r>
              <a:rPr dirty="0" sz="4300" spc="-185"/>
              <a:t> </a:t>
            </a:r>
            <a:r>
              <a:rPr dirty="0" sz="4300" spc="75"/>
              <a:t>p</a:t>
            </a:r>
            <a:r>
              <a:rPr dirty="0" sz="4300" spc="-305"/>
              <a:t>l</a:t>
            </a:r>
            <a:r>
              <a:rPr dirty="0" sz="4300" spc="10"/>
              <a:t>a</a:t>
            </a:r>
            <a:r>
              <a:rPr dirty="0" sz="4300"/>
              <a:t>c</a:t>
            </a:r>
            <a:r>
              <a:rPr dirty="0" sz="4300" spc="80"/>
              <a:t>e</a:t>
            </a:r>
            <a:r>
              <a:rPr dirty="0" sz="4300" spc="25"/>
              <a:t>n</a:t>
            </a:r>
            <a:r>
              <a:rPr dirty="0" sz="4300" spc="-440"/>
              <a:t>t</a:t>
            </a:r>
            <a:r>
              <a:rPr dirty="0" sz="4300" spc="10"/>
              <a:t>a  </a:t>
            </a:r>
            <a:r>
              <a:rPr dirty="0" sz="4300" spc="-135"/>
              <a:t>previa. </a:t>
            </a:r>
            <a:r>
              <a:rPr dirty="0" sz="4300" spc="-130"/>
              <a:t>Patient </a:t>
            </a:r>
            <a:r>
              <a:rPr dirty="0" sz="4300" spc="80"/>
              <a:t>was </a:t>
            </a:r>
            <a:r>
              <a:rPr dirty="0" sz="4300" spc="10"/>
              <a:t>counselled </a:t>
            </a:r>
            <a:r>
              <a:rPr dirty="0" sz="4300" spc="-35"/>
              <a:t>about </a:t>
            </a:r>
            <a:r>
              <a:rPr dirty="0" sz="4300" spc="-45"/>
              <a:t>her </a:t>
            </a:r>
            <a:r>
              <a:rPr dirty="0" sz="4300" spc="30"/>
              <a:t>high </a:t>
            </a:r>
            <a:r>
              <a:rPr dirty="0" sz="4300" spc="-1285"/>
              <a:t> </a:t>
            </a:r>
            <a:r>
              <a:rPr dirty="0" sz="4300" spc="-50"/>
              <a:t>risk </a:t>
            </a:r>
            <a:r>
              <a:rPr dirty="0" sz="4300" spc="30"/>
              <a:t>pregnancy </a:t>
            </a:r>
            <a:r>
              <a:rPr dirty="0" sz="4300" spc="40"/>
              <a:t>and </a:t>
            </a:r>
            <a:r>
              <a:rPr dirty="0" sz="4300" spc="-45"/>
              <a:t>arrangement </a:t>
            </a:r>
            <a:r>
              <a:rPr dirty="0" sz="4300" spc="-105"/>
              <a:t>of </a:t>
            </a:r>
            <a:r>
              <a:rPr dirty="0" sz="4300" spc="-120"/>
              <a:t>atleast </a:t>
            </a:r>
            <a:r>
              <a:rPr dirty="0" sz="4300" spc="-204"/>
              <a:t>10 </a:t>
            </a:r>
            <a:r>
              <a:rPr dirty="0" sz="4300" spc="-200"/>
              <a:t> </a:t>
            </a:r>
            <a:r>
              <a:rPr dirty="0" sz="4300" spc="-80"/>
              <a:t>units </a:t>
            </a:r>
            <a:r>
              <a:rPr dirty="0" sz="4300" spc="-105"/>
              <a:t>of </a:t>
            </a:r>
            <a:r>
              <a:rPr dirty="0" sz="4300" spc="35"/>
              <a:t>blood </a:t>
            </a:r>
            <a:r>
              <a:rPr dirty="0" sz="4300" spc="40"/>
              <a:t>and </a:t>
            </a:r>
            <a:r>
              <a:rPr dirty="0" sz="4300" spc="65"/>
              <a:t>need </a:t>
            </a:r>
            <a:r>
              <a:rPr dirty="0" sz="4300" spc="-155"/>
              <a:t>for </a:t>
            </a:r>
            <a:r>
              <a:rPr dirty="0" sz="4300" spc="-55"/>
              <a:t>hysterectomy </a:t>
            </a:r>
            <a:r>
              <a:rPr dirty="0" sz="4300" spc="-114"/>
              <a:t>in </a:t>
            </a:r>
            <a:r>
              <a:rPr dirty="0" sz="4300" spc="-110"/>
              <a:t> the</a:t>
            </a:r>
            <a:r>
              <a:rPr dirty="0" sz="4300" spc="-190"/>
              <a:t> </a:t>
            </a:r>
            <a:r>
              <a:rPr dirty="0" sz="4300" spc="90"/>
              <a:t>case</a:t>
            </a:r>
            <a:r>
              <a:rPr dirty="0" sz="4300" spc="-185"/>
              <a:t> </a:t>
            </a:r>
            <a:r>
              <a:rPr dirty="0" sz="4300" spc="-105"/>
              <a:t>of</a:t>
            </a:r>
            <a:r>
              <a:rPr dirty="0" sz="4300" spc="-185"/>
              <a:t> </a:t>
            </a:r>
            <a:r>
              <a:rPr dirty="0" sz="4300" spc="40"/>
              <a:t>severe</a:t>
            </a:r>
            <a:r>
              <a:rPr dirty="0" sz="4300" spc="-185"/>
              <a:t> </a:t>
            </a:r>
            <a:r>
              <a:rPr dirty="0" sz="4300" spc="-55"/>
              <a:t>bleeding.</a:t>
            </a:r>
            <a:endParaRPr sz="4300"/>
          </a:p>
          <a:p>
            <a:pPr marL="743585">
              <a:lnSpc>
                <a:spcPts val="3770"/>
              </a:lnSpc>
            </a:pPr>
            <a:r>
              <a:rPr dirty="0" sz="4300" spc="110"/>
              <a:t>F</a:t>
            </a:r>
            <a:r>
              <a:rPr dirty="0" sz="4300" spc="114"/>
              <a:t>K</a:t>
            </a:r>
            <a:r>
              <a:rPr dirty="0" sz="4300" spc="340"/>
              <a:t>C</a:t>
            </a:r>
            <a:r>
              <a:rPr dirty="0" sz="4300" spc="345"/>
              <a:t>C</a:t>
            </a:r>
            <a:r>
              <a:rPr dirty="0" sz="4300" spc="-185"/>
              <a:t> </a:t>
            </a:r>
            <a:r>
              <a:rPr dirty="0" sz="4300" spc="-270"/>
              <a:t>&amp;</a:t>
            </a:r>
            <a:r>
              <a:rPr dirty="0" sz="4300" spc="-185"/>
              <a:t> </a:t>
            </a:r>
            <a:r>
              <a:rPr dirty="0" sz="4300" spc="340"/>
              <a:t>C</a:t>
            </a:r>
            <a:r>
              <a:rPr dirty="0" sz="4300" spc="-40"/>
              <a:t>T</a:t>
            </a:r>
            <a:r>
              <a:rPr dirty="0" sz="4300" spc="170"/>
              <a:t>G</a:t>
            </a:r>
            <a:r>
              <a:rPr dirty="0" sz="4300" spc="-185"/>
              <a:t> </a:t>
            </a:r>
            <a:r>
              <a:rPr dirty="0" sz="4300" spc="-35"/>
              <a:t>w</a:t>
            </a:r>
            <a:r>
              <a:rPr dirty="0" sz="4300" spc="10"/>
              <a:t>a</a:t>
            </a:r>
            <a:r>
              <a:rPr dirty="0" sz="4300" spc="265"/>
              <a:t>s</a:t>
            </a:r>
            <a:r>
              <a:rPr dirty="0" sz="4300" spc="-185"/>
              <a:t> </a:t>
            </a:r>
            <a:r>
              <a:rPr dirty="0" sz="4300" spc="80"/>
              <a:t>d</a:t>
            </a:r>
            <a:r>
              <a:rPr dirty="0" sz="4300" spc="155"/>
              <a:t>o</a:t>
            </a:r>
            <a:r>
              <a:rPr dirty="0" sz="4300" spc="25"/>
              <a:t>n</a:t>
            </a:r>
            <a:r>
              <a:rPr dirty="0" sz="4300" spc="85"/>
              <a:t>e</a:t>
            </a:r>
            <a:r>
              <a:rPr dirty="0" sz="4300" spc="-185"/>
              <a:t> </a:t>
            </a:r>
            <a:r>
              <a:rPr dirty="0" sz="4300" spc="-440"/>
              <a:t>t</a:t>
            </a:r>
            <a:r>
              <a:rPr dirty="0" sz="4300" spc="-35"/>
              <a:t>w</a:t>
            </a:r>
            <a:r>
              <a:rPr dirty="0" sz="4300" spc="160"/>
              <a:t>o</a:t>
            </a:r>
            <a:r>
              <a:rPr dirty="0" sz="4300" spc="-185"/>
              <a:t> </a:t>
            </a:r>
            <a:r>
              <a:rPr dirty="0" sz="4300" spc="-440"/>
              <a:t>t</a:t>
            </a:r>
            <a:r>
              <a:rPr dirty="0" sz="4300" spc="-260"/>
              <a:t>i</a:t>
            </a:r>
            <a:r>
              <a:rPr dirty="0" sz="4300" spc="-85"/>
              <a:t>m</a:t>
            </a:r>
            <a:r>
              <a:rPr dirty="0" sz="4300" spc="80"/>
              <a:t>e</a:t>
            </a:r>
            <a:r>
              <a:rPr dirty="0" sz="4300" spc="265"/>
              <a:t>s</a:t>
            </a:r>
            <a:r>
              <a:rPr dirty="0" sz="4300" spc="-185"/>
              <a:t> </a:t>
            </a:r>
            <a:r>
              <a:rPr dirty="0" sz="4300" spc="15"/>
              <a:t>a</a:t>
            </a:r>
            <a:r>
              <a:rPr dirty="0" sz="4300" spc="-185"/>
              <a:t> </a:t>
            </a:r>
            <a:r>
              <a:rPr dirty="0" sz="4300" spc="80"/>
              <a:t>d</a:t>
            </a:r>
            <a:r>
              <a:rPr dirty="0" sz="4300" spc="10"/>
              <a:t>a</a:t>
            </a:r>
            <a:r>
              <a:rPr dirty="0" sz="4300" spc="-10"/>
              <a:t>y</a:t>
            </a:r>
            <a:r>
              <a:rPr dirty="0" sz="4300" spc="-590"/>
              <a:t>.</a:t>
            </a:r>
            <a:endParaRPr sz="4300"/>
          </a:p>
          <a:p>
            <a:pPr marL="743585" marR="26670">
              <a:lnSpc>
                <a:spcPts val="4210"/>
              </a:lnSpc>
              <a:spcBef>
                <a:spcPts val="459"/>
              </a:spcBef>
            </a:pPr>
            <a:r>
              <a:rPr dirty="0" sz="4300" spc="5"/>
              <a:t>For</a:t>
            </a:r>
            <a:r>
              <a:rPr dirty="0" sz="4300" spc="-185"/>
              <a:t> </a:t>
            </a:r>
            <a:r>
              <a:rPr dirty="0" sz="4300" spc="-204"/>
              <a:t>fetal</a:t>
            </a:r>
            <a:r>
              <a:rPr dirty="0" sz="4300" spc="-180"/>
              <a:t> </a:t>
            </a:r>
            <a:r>
              <a:rPr dirty="0" sz="4300" spc="15"/>
              <a:t>lung</a:t>
            </a:r>
            <a:r>
              <a:rPr dirty="0" sz="4300" spc="-180"/>
              <a:t> </a:t>
            </a:r>
            <a:r>
              <a:rPr dirty="0" sz="4300" spc="-170"/>
              <a:t>maturation,</a:t>
            </a:r>
            <a:r>
              <a:rPr dirty="0" sz="4300" spc="-180"/>
              <a:t> </a:t>
            </a:r>
            <a:r>
              <a:rPr dirty="0" sz="4300" spc="-55"/>
              <a:t>steroid</a:t>
            </a:r>
            <a:r>
              <a:rPr dirty="0" sz="4300" spc="-185"/>
              <a:t> </a:t>
            </a:r>
            <a:r>
              <a:rPr dirty="0" sz="4300"/>
              <a:t>cover</a:t>
            </a:r>
            <a:r>
              <a:rPr dirty="0" sz="4300" spc="-180"/>
              <a:t> </a:t>
            </a:r>
            <a:r>
              <a:rPr dirty="0" sz="4300" spc="-114"/>
              <a:t>in</a:t>
            </a:r>
            <a:r>
              <a:rPr dirty="0" sz="4300" spc="-180"/>
              <a:t> </a:t>
            </a:r>
            <a:r>
              <a:rPr dirty="0" sz="4300" spc="-140"/>
              <a:t>form </a:t>
            </a:r>
            <a:r>
              <a:rPr dirty="0" sz="4300" spc="-1280"/>
              <a:t> </a:t>
            </a:r>
            <a:r>
              <a:rPr dirty="0" sz="4300" spc="-105"/>
              <a:t>of </a:t>
            </a:r>
            <a:r>
              <a:rPr dirty="0" sz="4300" spc="-145"/>
              <a:t>injection </a:t>
            </a:r>
            <a:r>
              <a:rPr dirty="0" sz="4300" spc="10"/>
              <a:t>dexamethason </a:t>
            </a:r>
            <a:r>
              <a:rPr dirty="0" sz="4300" spc="285"/>
              <a:t>2 </a:t>
            </a:r>
            <a:r>
              <a:rPr dirty="0" sz="4300" spc="170"/>
              <a:t>doses </a:t>
            </a:r>
            <a:r>
              <a:rPr dirty="0" sz="4300" spc="-105"/>
              <a:t>of </a:t>
            </a:r>
            <a:r>
              <a:rPr dirty="0" sz="4300" spc="-260"/>
              <a:t>12 </a:t>
            </a:r>
            <a:r>
              <a:rPr dirty="0" sz="4300" spc="114"/>
              <a:t>mg </a:t>
            </a:r>
            <a:r>
              <a:rPr dirty="0" sz="4300" spc="-590"/>
              <a:t>, </a:t>
            </a:r>
            <a:r>
              <a:rPr dirty="0" sz="4300" spc="-585"/>
              <a:t> </a:t>
            </a:r>
            <a:r>
              <a:rPr dirty="0" sz="4300" spc="-800"/>
              <a:t>1</a:t>
            </a:r>
            <a:r>
              <a:rPr dirty="0" sz="4300" spc="285"/>
              <a:t>2</a:t>
            </a:r>
            <a:r>
              <a:rPr dirty="0" sz="4300" spc="-185"/>
              <a:t> </a:t>
            </a:r>
            <a:r>
              <a:rPr dirty="0" sz="4300" spc="30"/>
              <a:t>h</a:t>
            </a:r>
            <a:r>
              <a:rPr dirty="0" sz="4300" spc="155"/>
              <a:t>o</a:t>
            </a:r>
            <a:r>
              <a:rPr dirty="0" sz="4300" spc="25"/>
              <a:t>u</a:t>
            </a:r>
            <a:r>
              <a:rPr dirty="0" sz="4300" spc="-254"/>
              <a:t>r</a:t>
            </a:r>
            <a:r>
              <a:rPr dirty="0" sz="4300" spc="265"/>
              <a:t>s</a:t>
            </a:r>
            <a:r>
              <a:rPr dirty="0" sz="4300" spc="-185"/>
              <a:t> </a:t>
            </a:r>
            <a:r>
              <a:rPr dirty="0" sz="4300" spc="10"/>
              <a:t>a</a:t>
            </a:r>
            <a:r>
              <a:rPr dirty="0" sz="4300" spc="75"/>
              <a:t>p</a:t>
            </a:r>
            <a:r>
              <a:rPr dirty="0" sz="4300" spc="10"/>
              <a:t>a</a:t>
            </a:r>
            <a:r>
              <a:rPr dirty="0" sz="4300" spc="-254"/>
              <a:t>r</a:t>
            </a:r>
            <a:r>
              <a:rPr dirty="0" sz="4300" spc="-434"/>
              <a:t>t</a:t>
            </a:r>
            <a:r>
              <a:rPr dirty="0" sz="4300" spc="-185"/>
              <a:t> </a:t>
            </a:r>
            <a:r>
              <a:rPr dirty="0" sz="4300" spc="-35"/>
              <a:t>w</a:t>
            </a:r>
            <a:r>
              <a:rPr dirty="0" sz="4300" spc="10"/>
              <a:t>a</a:t>
            </a:r>
            <a:r>
              <a:rPr dirty="0" sz="4300" spc="265"/>
              <a:t>s</a:t>
            </a:r>
            <a:r>
              <a:rPr dirty="0" sz="4300" spc="-185"/>
              <a:t> </a:t>
            </a:r>
            <a:r>
              <a:rPr dirty="0" sz="4300" spc="315"/>
              <a:t>g</a:t>
            </a:r>
            <a:r>
              <a:rPr dirty="0" sz="4300" spc="-260"/>
              <a:t>i</a:t>
            </a:r>
            <a:r>
              <a:rPr dirty="0" sz="4300" spc="5"/>
              <a:t>v</a:t>
            </a:r>
            <a:r>
              <a:rPr dirty="0" sz="4300" spc="80"/>
              <a:t>e</a:t>
            </a:r>
            <a:r>
              <a:rPr dirty="0" sz="4300" spc="25"/>
              <a:t>n</a:t>
            </a:r>
            <a:r>
              <a:rPr dirty="0" sz="4300" spc="-590"/>
              <a:t>.</a:t>
            </a:r>
            <a:endParaRPr sz="43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38929" y="3786663"/>
            <a:ext cx="6010275" cy="2522855"/>
          </a:xfrm>
          <a:prstGeom prst="rect"/>
        </p:spPr>
        <p:txBody>
          <a:bodyPr wrap="square" lIns="0" tIns="472440" rIns="0" bIns="0" rtlCol="0" vert="horz">
            <a:spAutoFit/>
          </a:bodyPr>
          <a:lstStyle/>
          <a:p>
            <a:pPr marL="1470660" marR="5080" indent="-1458595">
              <a:lnSpc>
                <a:spcPct val="68900"/>
              </a:lnSpc>
              <a:spcBef>
                <a:spcPts val="3720"/>
              </a:spcBef>
            </a:pPr>
            <a:r>
              <a:rPr dirty="0" sz="9700" spc="-1789"/>
              <a:t>P</a:t>
            </a:r>
            <a:r>
              <a:rPr dirty="0" sz="9700" spc="-1635"/>
              <a:t>A</a:t>
            </a:r>
            <a:r>
              <a:rPr dirty="0" sz="9700" spc="-1065"/>
              <a:t>S</a:t>
            </a:r>
            <a:r>
              <a:rPr dirty="0" sz="9700" spc="-2110"/>
              <a:t>T</a:t>
            </a:r>
            <a:r>
              <a:rPr dirty="0" sz="9700" spc="-1420"/>
              <a:t> </a:t>
            </a:r>
            <a:r>
              <a:rPr dirty="0" sz="9700" spc="-2770"/>
              <a:t>O</a:t>
            </a:r>
            <a:r>
              <a:rPr dirty="0" sz="9700" spc="-1695"/>
              <a:t>B</a:t>
            </a:r>
            <a:r>
              <a:rPr dirty="0" sz="9700" spc="-1065"/>
              <a:t>S</a:t>
            </a:r>
            <a:r>
              <a:rPr dirty="0" sz="9700" spc="-2115"/>
              <a:t>T</a:t>
            </a:r>
            <a:r>
              <a:rPr dirty="0" sz="9700" spc="-1830"/>
              <a:t>R</a:t>
            </a:r>
            <a:r>
              <a:rPr dirty="0" sz="9700" spc="-1710"/>
              <a:t>E</a:t>
            </a:r>
            <a:r>
              <a:rPr dirty="0" sz="9700" spc="-2115"/>
              <a:t>T</a:t>
            </a:r>
            <a:r>
              <a:rPr dirty="0" sz="9700" spc="-1175"/>
              <a:t>I</a:t>
            </a:r>
            <a:r>
              <a:rPr dirty="0" sz="9700" spc="-1420"/>
              <a:t>C  </a:t>
            </a:r>
            <a:r>
              <a:rPr dirty="0" sz="9700" spc="-1850"/>
              <a:t>HISTORY</a:t>
            </a:r>
            <a:endParaRPr sz="97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1028700"/>
            <a:ext cx="16230600" cy="8229600"/>
            <a:chOff x="1028700" y="1028700"/>
            <a:chExt cx="16230600" cy="8229600"/>
          </a:xfrm>
        </p:grpSpPr>
        <p:sp>
          <p:nvSpPr>
            <p:cNvPr id="3" name="object 3"/>
            <p:cNvSpPr/>
            <p:nvPr/>
          </p:nvSpPr>
          <p:spPr>
            <a:xfrm>
              <a:off x="2859600" y="1636685"/>
              <a:ext cx="12569190" cy="7010400"/>
            </a:xfrm>
            <a:custGeom>
              <a:avLst/>
              <a:gdLst/>
              <a:ahLst/>
              <a:cxnLst/>
              <a:rect l="l" t="t" r="r" b="b"/>
              <a:pathLst>
                <a:path w="12569190" h="7010400">
                  <a:moveTo>
                    <a:pt x="12568721" y="0"/>
                  </a:moveTo>
                  <a:lnTo>
                    <a:pt x="12568721" y="7010399"/>
                  </a:lnTo>
                </a:path>
                <a:path w="12569190" h="7010400">
                  <a:moveTo>
                    <a:pt x="0" y="7010399"/>
                  </a:moveTo>
                  <a:lnTo>
                    <a:pt x="0" y="0"/>
                  </a:lnTo>
                </a:path>
              </a:pathLst>
            </a:custGeom>
            <a:ln w="76199">
              <a:solidFill>
                <a:srgbClr val="48B9C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39728" y="2289756"/>
              <a:ext cx="189198" cy="1891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39728" y="4134441"/>
              <a:ext cx="189198" cy="18919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39728" y="5364231"/>
              <a:ext cx="189198" cy="189198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4515544" y="1930350"/>
            <a:ext cx="10262235" cy="6316345"/>
          </a:xfrm>
          <a:prstGeom prst="rect">
            <a:avLst/>
          </a:prstGeom>
        </p:spPr>
        <p:txBody>
          <a:bodyPr wrap="square" lIns="0" tIns="151130" rIns="0" bIns="0" rtlCol="0" vert="horz">
            <a:spAutoFit/>
          </a:bodyPr>
          <a:lstStyle/>
          <a:p>
            <a:pPr algn="just" marL="12700" marR="379095">
              <a:lnSpc>
                <a:spcPts val="4840"/>
              </a:lnSpc>
              <a:spcBef>
                <a:spcPts val="1190"/>
              </a:spcBef>
            </a:pPr>
            <a:r>
              <a:rPr dirty="0" sz="4950" spc="520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4950" spc="30">
                <a:solidFill>
                  <a:srgbClr val="2D3440"/>
                </a:solidFill>
                <a:latin typeface="Trebuchet MS"/>
                <a:cs typeface="Trebuchet MS"/>
              </a:rPr>
              <a:t>h</a:t>
            </a:r>
            <a:r>
              <a:rPr dirty="0" sz="4950" spc="95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30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950" spc="300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30">
                <a:solidFill>
                  <a:srgbClr val="2D3440"/>
                </a:solidFill>
                <a:latin typeface="Trebuchet MS"/>
                <a:cs typeface="Trebuchet MS"/>
              </a:rPr>
              <a:t>h</a:t>
            </a:r>
            <a:r>
              <a:rPr dirty="0" sz="495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950">
                <a:solidFill>
                  <a:srgbClr val="2D3440"/>
                </a:solidFill>
                <a:latin typeface="Trebuchet MS"/>
                <a:cs typeface="Trebuchet MS"/>
              </a:rPr>
              <a:t>v</a:t>
            </a:r>
            <a:r>
              <a:rPr dirty="0" sz="4950" spc="-30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950" spc="25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950" spc="365">
                <a:solidFill>
                  <a:srgbClr val="2D3440"/>
                </a:solidFill>
                <a:latin typeface="Trebuchet MS"/>
                <a:cs typeface="Trebuchet MS"/>
              </a:rPr>
              <a:t>g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50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950" spc="30">
                <a:solidFill>
                  <a:srgbClr val="2D3440"/>
                </a:solidFill>
                <a:latin typeface="Trebuchet MS"/>
                <a:cs typeface="Trebuchet MS"/>
              </a:rPr>
              <a:t>h</a:t>
            </a:r>
            <a:r>
              <a:rPr dirty="0" sz="4950" spc="-295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950" spc="95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50">
                <a:solidFill>
                  <a:srgbClr val="2D3440"/>
                </a:solidFill>
                <a:latin typeface="Trebuchet MS"/>
                <a:cs typeface="Trebuchet MS"/>
              </a:rPr>
              <a:t>k</a:t>
            </a:r>
            <a:r>
              <a:rPr dirty="0" sz="4950" spc="-30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d</a:t>
            </a:r>
            <a:r>
              <a:rPr dirty="0" sz="4950" spc="300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680">
                <a:solidFill>
                  <a:srgbClr val="2D3440"/>
                </a:solidFill>
                <a:latin typeface="Trebuchet MS"/>
                <a:cs typeface="Trebuchet MS"/>
              </a:rPr>
              <a:t>;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175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950" spc="25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950" spc="95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295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4950" spc="175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950" spc="30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195">
                <a:solidFill>
                  <a:srgbClr val="2D3440"/>
                </a:solidFill>
                <a:latin typeface="Trebuchet MS"/>
                <a:cs typeface="Trebuchet MS"/>
              </a:rPr>
              <a:t>&amp;  </a:t>
            </a:r>
            <a:r>
              <a:rPr dirty="0" sz="4950" spc="-50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950" spc="-45">
                <a:solidFill>
                  <a:srgbClr val="2D3440"/>
                </a:solidFill>
                <a:latin typeface="Trebuchet MS"/>
                <a:cs typeface="Trebuchet MS"/>
              </a:rPr>
              <a:t>w</a:t>
            </a:r>
            <a:r>
              <a:rPr dirty="0" sz="4950" spc="180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d</a:t>
            </a:r>
            <a:r>
              <a:rPr dirty="0" sz="495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950" spc="25">
                <a:solidFill>
                  <a:srgbClr val="2D3440"/>
                </a:solidFill>
                <a:latin typeface="Trebuchet MS"/>
                <a:cs typeface="Trebuchet MS"/>
              </a:rPr>
              <a:t>u</a:t>
            </a:r>
            <a:r>
              <a:rPr dirty="0" sz="4950" spc="360">
                <a:solidFill>
                  <a:srgbClr val="2D3440"/>
                </a:solidFill>
                <a:latin typeface="Trebuchet MS"/>
                <a:cs typeface="Trebuchet MS"/>
              </a:rPr>
              <a:t>g</a:t>
            </a:r>
            <a:r>
              <a:rPr dirty="0" sz="4950" spc="30">
                <a:solidFill>
                  <a:srgbClr val="2D3440"/>
                </a:solidFill>
                <a:latin typeface="Trebuchet MS"/>
                <a:cs typeface="Trebuchet MS"/>
              </a:rPr>
              <a:t>h</a:t>
            </a:r>
            <a:r>
              <a:rPr dirty="0" sz="4950" spc="-50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950" spc="-295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950" spc="295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4950" spc="-680">
                <a:solidFill>
                  <a:srgbClr val="2D3440"/>
                </a:solidFill>
                <a:latin typeface="Trebuchet MS"/>
                <a:cs typeface="Trebuchet MS"/>
              </a:rPr>
              <a:t>,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950" spc="-350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950" spc="-345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950" spc="-350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950" spc="-30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950">
                <a:solidFill>
                  <a:srgbClr val="2D3440"/>
                </a:solidFill>
                <a:latin typeface="Trebuchet MS"/>
                <a:cs typeface="Trebuchet MS"/>
              </a:rPr>
              <a:t>v</a:t>
            </a:r>
            <a:r>
              <a:rPr dirty="0" sz="4950" spc="95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950" spc="25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950" spc="95">
                <a:solidFill>
                  <a:srgbClr val="2D3440"/>
                </a:solidFill>
                <a:latin typeface="Trebuchet MS"/>
                <a:cs typeface="Trebuchet MS"/>
              </a:rPr>
              <a:t>d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30">
                <a:solidFill>
                  <a:srgbClr val="2D3440"/>
                </a:solidFill>
                <a:latin typeface="Trebuchet MS"/>
                <a:cs typeface="Trebuchet MS"/>
              </a:rPr>
              <a:t>h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95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950" spc="-350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950" spc="-50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950" spc="30">
                <a:solidFill>
                  <a:srgbClr val="2D3440"/>
                </a:solidFill>
                <a:latin typeface="Trebuchet MS"/>
                <a:cs typeface="Trebuchet MS"/>
              </a:rPr>
              <a:t>h</a:t>
            </a:r>
            <a:r>
              <a:rPr dirty="0" sz="4950" spc="-15">
                <a:solidFill>
                  <a:srgbClr val="2D3440"/>
                </a:solidFill>
                <a:latin typeface="Trebuchet MS"/>
                <a:cs typeface="Trebuchet MS"/>
              </a:rPr>
              <a:t>y</a:t>
            </a:r>
            <a:r>
              <a:rPr dirty="0" sz="4950" spc="-595">
                <a:solidFill>
                  <a:srgbClr val="2D3440"/>
                </a:solidFill>
                <a:latin typeface="Trebuchet MS"/>
                <a:cs typeface="Trebuchet MS"/>
              </a:rPr>
              <a:t>,  </a:t>
            </a:r>
            <a:r>
              <a:rPr dirty="0" sz="4950" spc="-50">
                <a:solidFill>
                  <a:srgbClr val="2D3440"/>
                </a:solidFill>
                <a:latin typeface="Trebuchet MS"/>
                <a:cs typeface="Trebuchet MS"/>
              </a:rPr>
              <a:t>breastfeed</a:t>
            </a:r>
            <a:r>
              <a:rPr dirty="0" sz="4950" spc="-22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40">
                <a:solidFill>
                  <a:srgbClr val="2D3440"/>
                </a:solidFill>
                <a:latin typeface="Trebuchet MS"/>
                <a:cs typeface="Trebuchet MS"/>
              </a:rPr>
              <a:t>and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114">
                <a:solidFill>
                  <a:srgbClr val="2D3440"/>
                </a:solidFill>
                <a:latin typeface="Trebuchet MS"/>
                <a:cs typeface="Trebuchet MS"/>
              </a:rPr>
              <a:t>vaccinated.</a:t>
            </a:r>
            <a:endParaRPr sz="4950">
              <a:latin typeface="Trebuchet MS"/>
              <a:cs typeface="Trebuchet MS"/>
            </a:endParaRPr>
          </a:p>
          <a:p>
            <a:pPr algn="just" marL="12700" marR="295910">
              <a:lnSpc>
                <a:spcPts val="4840"/>
              </a:lnSpc>
              <a:spcBef>
                <a:spcPts val="5"/>
              </a:spcBef>
            </a:pPr>
            <a:r>
              <a:rPr dirty="0" sz="4950" spc="-120">
                <a:solidFill>
                  <a:srgbClr val="2D3440"/>
                </a:solidFill>
                <a:latin typeface="Trebuchet MS"/>
                <a:cs typeface="Trebuchet MS"/>
              </a:rPr>
              <a:t>All</a:t>
            </a:r>
            <a:r>
              <a:rPr dirty="0" sz="4950" spc="-22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55">
                <a:solidFill>
                  <a:srgbClr val="2D3440"/>
                </a:solidFill>
                <a:latin typeface="Trebuchet MS"/>
                <a:cs typeface="Trebuchet MS"/>
              </a:rPr>
              <a:t>her</a:t>
            </a:r>
            <a:r>
              <a:rPr dirty="0" sz="4950" spc="-22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90">
                <a:solidFill>
                  <a:srgbClr val="2D3440"/>
                </a:solidFill>
                <a:latin typeface="Trebuchet MS"/>
                <a:cs typeface="Trebuchet MS"/>
              </a:rPr>
              <a:t>children</a:t>
            </a:r>
            <a:r>
              <a:rPr dirty="0" sz="4950" spc="-22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40">
                <a:solidFill>
                  <a:srgbClr val="2D3440"/>
                </a:solidFill>
                <a:latin typeface="Trebuchet MS"/>
                <a:cs typeface="Trebuchet MS"/>
              </a:rPr>
              <a:t>were</a:t>
            </a:r>
            <a:r>
              <a:rPr dirty="0" sz="4950" spc="-22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55">
                <a:solidFill>
                  <a:srgbClr val="2D3440"/>
                </a:solidFill>
                <a:latin typeface="Trebuchet MS"/>
                <a:cs typeface="Trebuchet MS"/>
              </a:rPr>
              <a:t>delivered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40">
                <a:solidFill>
                  <a:srgbClr val="2D3440"/>
                </a:solidFill>
                <a:latin typeface="Trebuchet MS"/>
                <a:cs typeface="Trebuchet MS"/>
              </a:rPr>
              <a:t>by</a:t>
            </a:r>
            <a:r>
              <a:rPr dirty="0" sz="4950" spc="-22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165">
                <a:solidFill>
                  <a:srgbClr val="2D3440"/>
                </a:solidFill>
                <a:latin typeface="Trebuchet MS"/>
                <a:cs typeface="Trebuchet MS"/>
              </a:rPr>
              <a:t>c- </a:t>
            </a:r>
            <a:r>
              <a:rPr dirty="0" sz="4950" spc="-148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295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950">
                <a:solidFill>
                  <a:srgbClr val="2D3440"/>
                </a:solidFill>
                <a:latin typeface="Trebuchet MS"/>
                <a:cs typeface="Trebuchet MS"/>
              </a:rPr>
              <a:t>c</a:t>
            </a:r>
            <a:r>
              <a:rPr dirty="0" sz="4950" spc="-50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950" spc="-30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950" spc="175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950" spc="30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30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950" spc="30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50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950" spc="-295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950" spc="-50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950" spc="-30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95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950" spc="-295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950" spc="-10">
                <a:solidFill>
                  <a:srgbClr val="2D3440"/>
                </a:solidFill>
                <a:latin typeface="Trebuchet MS"/>
                <a:cs typeface="Trebuchet MS"/>
              </a:rPr>
              <a:t>y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>
                <a:solidFill>
                  <a:srgbClr val="2D3440"/>
                </a:solidFill>
                <a:latin typeface="Trebuchet MS"/>
                <a:cs typeface="Trebuchet MS"/>
              </a:rPr>
              <a:t>c</a:t>
            </a:r>
            <a:r>
              <a:rPr dirty="0" sz="495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950" spc="-295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950" spc="95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30">
                <a:solidFill>
                  <a:srgbClr val="2D3440"/>
                </a:solidFill>
                <a:latin typeface="Trebuchet MS"/>
                <a:cs typeface="Trebuchet MS"/>
              </a:rPr>
              <a:t>h</a:t>
            </a:r>
            <a:r>
              <a:rPr dirty="0" sz="4950" spc="175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950" spc="295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4950" spc="85">
                <a:solidFill>
                  <a:srgbClr val="2D3440"/>
                </a:solidFill>
                <a:latin typeface="Trebuchet MS"/>
                <a:cs typeface="Trebuchet MS"/>
              </a:rPr>
              <a:t>p</a:t>
            </a:r>
            <a:r>
              <a:rPr dirty="0" sz="4950" spc="-30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950" spc="-50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95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950" spc="-350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950" spc="-680">
                <a:solidFill>
                  <a:srgbClr val="2D3440"/>
                </a:solidFill>
                <a:latin typeface="Trebuchet MS"/>
                <a:cs typeface="Trebuchet MS"/>
              </a:rPr>
              <a:t>.</a:t>
            </a:r>
            <a:endParaRPr sz="4950">
              <a:latin typeface="Trebuchet MS"/>
              <a:cs typeface="Trebuchet MS"/>
            </a:endParaRPr>
          </a:p>
          <a:p>
            <a:pPr marL="12700" marR="5080">
              <a:lnSpc>
                <a:spcPts val="4840"/>
              </a:lnSpc>
              <a:spcBef>
                <a:spcPts val="5"/>
              </a:spcBef>
            </a:pPr>
            <a:r>
              <a:rPr dirty="0" sz="4950" spc="-120">
                <a:solidFill>
                  <a:srgbClr val="2D3440"/>
                </a:solidFill>
                <a:latin typeface="Trebuchet MS"/>
                <a:cs typeface="Trebuchet MS"/>
              </a:rPr>
              <a:t>All</a:t>
            </a:r>
            <a:r>
              <a:rPr dirty="0" sz="4950" spc="-229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55">
                <a:solidFill>
                  <a:srgbClr val="2D3440"/>
                </a:solidFill>
                <a:latin typeface="Trebuchet MS"/>
                <a:cs typeface="Trebuchet MS"/>
              </a:rPr>
              <a:t>her</a:t>
            </a:r>
            <a:r>
              <a:rPr dirty="0" sz="4950" spc="-22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35">
                <a:solidFill>
                  <a:srgbClr val="2D3440"/>
                </a:solidFill>
                <a:latin typeface="Trebuchet MS"/>
                <a:cs typeface="Trebuchet MS"/>
              </a:rPr>
              <a:t>pregnancies</a:t>
            </a:r>
            <a:r>
              <a:rPr dirty="0" sz="4950" spc="-229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40">
                <a:solidFill>
                  <a:srgbClr val="2D3440"/>
                </a:solidFill>
                <a:latin typeface="Trebuchet MS"/>
                <a:cs typeface="Trebuchet MS"/>
              </a:rPr>
              <a:t>were</a:t>
            </a:r>
            <a:r>
              <a:rPr dirty="0" sz="4950" spc="-22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35">
                <a:solidFill>
                  <a:srgbClr val="2D3440"/>
                </a:solidFill>
                <a:latin typeface="Trebuchet MS"/>
                <a:cs typeface="Trebuchet MS"/>
              </a:rPr>
              <a:t>superwised </a:t>
            </a:r>
            <a:r>
              <a:rPr dirty="0" sz="4950" spc="-148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950" spc="25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950" spc="95">
                <a:solidFill>
                  <a:srgbClr val="2D3440"/>
                </a:solidFill>
                <a:latin typeface="Trebuchet MS"/>
                <a:cs typeface="Trebuchet MS"/>
              </a:rPr>
              <a:t>d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25">
                <a:solidFill>
                  <a:srgbClr val="2D3440"/>
                </a:solidFill>
                <a:latin typeface="Trebuchet MS"/>
                <a:cs typeface="Trebuchet MS"/>
              </a:rPr>
              <a:t>un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950">
                <a:solidFill>
                  <a:srgbClr val="2D3440"/>
                </a:solidFill>
                <a:latin typeface="Trebuchet MS"/>
                <a:cs typeface="Trebuchet MS"/>
              </a:rPr>
              <a:t>v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950" spc="25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950" spc="-50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950" spc="-430">
                <a:solidFill>
                  <a:srgbClr val="2D3440"/>
                </a:solidFill>
                <a:latin typeface="Trebuchet MS"/>
                <a:cs typeface="Trebuchet MS"/>
              </a:rPr>
              <a:t>f</a:t>
            </a:r>
            <a:r>
              <a:rPr dirty="0" sz="4950" spc="25">
                <a:solidFill>
                  <a:srgbClr val="2D3440"/>
                </a:solidFill>
                <a:latin typeface="Trebuchet MS"/>
                <a:cs typeface="Trebuchet MS"/>
              </a:rPr>
              <a:t>u</a:t>
            </a:r>
            <a:r>
              <a:rPr dirty="0" sz="4950" spc="-345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45">
                <a:solidFill>
                  <a:srgbClr val="2D3440"/>
                </a:solidFill>
                <a:latin typeface="Trebuchet MS"/>
                <a:cs typeface="Trebuchet MS"/>
              </a:rPr>
              <a:t>w</a:t>
            </a:r>
            <a:r>
              <a:rPr dirty="0" sz="4950" spc="-30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950" spc="-50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950" spc="35">
                <a:solidFill>
                  <a:srgbClr val="2D3440"/>
                </a:solidFill>
                <a:latin typeface="Trebuchet MS"/>
                <a:cs typeface="Trebuchet MS"/>
              </a:rPr>
              <a:t>h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25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950" spc="180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30">
                <a:solidFill>
                  <a:srgbClr val="2D3440"/>
                </a:solidFill>
                <a:latin typeface="Trebuchet MS"/>
                <a:cs typeface="Trebuchet MS"/>
              </a:rPr>
              <a:t>h</a:t>
            </a:r>
            <a:r>
              <a:rPr dirty="0" sz="4950" spc="-30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950" spc="295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4950" spc="-50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950" spc="175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950" spc="-295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950" spc="-10">
                <a:solidFill>
                  <a:srgbClr val="2D3440"/>
                </a:solidFill>
                <a:latin typeface="Trebuchet MS"/>
                <a:cs typeface="Trebuchet MS"/>
              </a:rPr>
              <a:t>y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175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950" spc="-375">
                <a:solidFill>
                  <a:srgbClr val="2D3440"/>
                </a:solidFill>
                <a:latin typeface="Trebuchet MS"/>
                <a:cs typeface="Trebuchet MS"/>
              </a:rPr>
              <a:t>f  </a:t>
            </a:r>
            <a:r>
              <a:rPr dirty="0" sz="4950" spc="-75">
                <a:solidFill>
                  <a:srgbClr val="2D3440"/>
                </a:solidFill>
                <a:latin typeface="Trebuchet MS"/>
                <a:cs typeface="Trebuchet MS"/>
              </a:rPr>
              <a:t>hypertension, </a:t>
            </a:r>
            <a:r>
              <a:rPr dirty="0" sz="4950" spc="-90">
                <a:solidFill>
                  <a:srgbClr val="2D3440"/>
                </a:solidFill>
                <a:latin typeface="Trebuchet MS"/>
                <a:cs typeface="Trebuchet MS"/>
              </a:rPr>
              <a:t>diabetes, </a:t>
            </a:r>
            <a:r>
              <a:rPr dirty="0" sz="4950" spc="25">
                <a:solidFill>
                  <a:srgbClr val="2D3440"/>
                </a:solidFill>
                <a:latin typeface="Trebuchet MS"/>
                <a:cs typeface="Trebuchet MS"/>
              </a:rPr>
              <a:t>APH, </a:t>
            </a:r>
            <a:r>
              <a:rPr dirty="0" sz="4950" spc="-25">
                <a:solidFill>
                  <a:srgbClr val="2D3440"/>
                </a:solidFill>
                <a:latin typeface="Trebuchet MS"/>
                <a:cs typeface="Trebuchet MS"/>
              </a:rPr>
              <a:t>PPH, </a:t>
            </a:r>
            <a:r>
              <a:rPr dirty="0" sz="4950" spc="-2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55">
                <a:solidFill>
                  <a:srgbClr val="2D3440"/>
                </a:solidFill>
                <a:latin typeface="Trebuchet MS"/>
                <a:cs typeface="Trebuchet MS"/>
              </a:rPr>
              <a:t>wound </a:t>
            </a:r>
            <a:r>
              <a:rPr dirty="0" sz="4950" spc="130">
                <a:solidFill>
                  <a:srgbClr val="2D3440"/>
                </a:solidFill>
                <a:latin typeface="Trebuchet MS"/>
                <a:cs typeface="Trebuchet MS"/>
              </a:rPr>
              <a:t>sepsis </a:t>
            </a:r>
            <a:r>
              <a:rPr dirty="0" sz="4950" spc="40">
                <a:solidFill>
                  <a:srgbClr val="2D3440"/>
                </a:solidFill>
                <a:latin typeface="Trebuchet MS"/>
                <a:cs typeface="Trebuchet MS"/>
              </a:rPr>
              <a:t>and </a:t>
            </a:r>
            <a:r>
              <a:rPr dirty="0" sz="4950" spc="15">
                <a:solidFill>
                  <a:srgbClr val="2D3440"/>
                </a:solidFill>
                <a:latin typeface="Trebuchet MS"/>
                <a:cs typeface="Trebuchet MS"/>
              </a:rPr>
              <a:t>post </a:t>
            </a:r>
            <a:r>
              <a:rPr dirty="0" sz="4950" spc="-130">
                <a:solidFill>
                  <a:srgbClr val="2D3440"/>
                </a:solidFill>
                <a:latin typeface="Trebuchet MS"/>
                <a:cs typeface="Trebuchet MS"/>
              </a:rPr>
              <a:t>partum </a:t>
            </a:r>
            <a:r>
              <a:rPr dirty="0" sz="4950" spc="-12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10">
                <a:solidFill>
                  <a:srgbClr val="2D3440"/>
                </a:solidFill>
                <a:latin typeface="Trebuchet MS"/>
                <a:cs typeface="Trebuchet MS"/>
              </a:rPr>
              <a:t>depression.</a:t>
            </a:r>
            <a:endParaRPr sz="49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47970" y="3305762"/>
            <a:ext cx="5992495" cy="3328035"/>
          </a:xfrm>
          <a:prstGeom prst="rect"/>
        </p:spPr>
        <p:txBody>
          <a:bodyPr wrap="square" lIns="0" tIns="444500" rIns="0" bIns="0" rtlCol="0" vert="horz">
            <a:spAutoFit/>
          </a:bodyPr>
          <a:lstStyle/>
          <a:p>
            <a:pPr algn="ctr" marL="12700" marR="5080">
              <a:lnSpc>
                <a:spcPct val="69000"/>
              </a:lnSpc>
              <a:spcBef>
                <a:spcPts val="3500"/>
              </a:spcBef>
            </a:pPr>
            <a:r>
              <a:rPr dirty="0" sz="9100" spc="-1545"/>
              <a:t>PAST </a:t>
            </a:r>
            <a:r>
              <a:rPr dirty="0" sz="9100" spc="-1540"/>
              <a:t> </a:t>
            </a:r>
            <a:r>
              <a:rPr dirty="0" sz="9100" spc="-1925"/>
              <a:t>GYNAECOLOGICAL </a:t>
            </a:r>
            <a:r>
              <a:rPr dirty="0" sz="9100" spc="-2730"/>
              <a:t> </a:t>
            </a:r>
            <a:r>
              <a:rPr dirty="0" sz="9100" spc="-1730"/>
              <a:t>HISTORY</a:t>
            </a:r>
            <a:endParaRPr sz="91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1028700"/>
            <a:ext cx="16230600" cy="8229600"/>
            <a:chOff x="1028700" y="1028700"/>
            <a:chExt cx="16230600" cy="8229600"/>
          </a:xfrm>
        </p:grpSpPr>
        <p:sp>
          <p:nvSpPr>
            <p:cNvPr id="3" name="object 3"/>
            <p:cNvSpPr/>
            <p:nvPr/>
          </p:nvSpPr>
          <p:spPr>
            <a:xfrm>
              <a:off x="3663236" y="2724206"/>
              <a:ext cx="11168380" cy="4838700"/>
            </a:xfrm>
            <a:custGeom>
              <a:avLst/>
              <a:gdLst/>
              <a:ahLst/>
              <a:cxnLst/>
              <a:rect l="l" t="t" r="r" b="b"/>
              <a:pathLst>
                <a:path w="11168380" h="4838700">
                  <a:moveTo>
                    <a:pt x="0" y="0"/>
                  </a:moveTo>
                  <a:lnTo>
                    <a:pt x="11168336" y="0"/>
                  </a:lnTo>
                  <a:lnTo>
                    <a:pt x="11168336" y="4838401"/>
                  </a:lnTo>
                  <a:lnTo>
                    <a:pt x="0" y="4838401"/>
                  </a:lnTo>
                  <a:lnTo>
                    <a:pt x="0" y="0"/>
                  </a:lnTo>
                  <a:close/>
                </a:path>
              </a:pathLst>
            </a:custGeom>
            <a:ln w="76199">
              <a:solidFill>
                <a:srgbClr val="48B9C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39728" y="3519546"/>
              <a:ext cx="189198" cy="1891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39728" y="6594021"/>
              <a:ext cx="189198" cy="189198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4515544" y="3160140"/>
            <a:ext cx="10137140" cy="3856990"/>
          </a:xfrm>
          <a:prstGeom prst="rect">
            <a:avLst/>
          </a:prstGeom>
        </p:spPr>
        <p:txBody>
          <a:bodyPr wrap="square" lIns="0" tIns="151130" rIns="0" bIns="0" rtlCol="0" vert="horz">
            <a:spAutoFit/>
          </a:bodyPr>
          <a:lstStyle/>
          <a:p>
            <a:pPr marL="12700" marR="5080">
              <a:lnSpc>
                <a:spcPts val="4840"/>
              </a:lnSpc>
              <a:spcBef>
                <a:spcPts val="1190"/>
              </a:spcBef>
            </a:pPr>
            <a:r>
              <a:rPr dirty="0" sz="4950" spc="-150">
                <a:solidFill>
                  <a:srgbClr val="2D3440"/>
                </a:solidFill>
                <a:latin typeface="Trebuchet MS"/>
                <a:cs typeface="Trebuchet MS"/>
              </a:rPr>
              <a:t>Patient </a:t>
            </a:r>
            <a:r>
              <a:rPr dirty="0" sz="4950">
                <a:solidFill>
                  <a:srgbClr val="2D3440"/>
                </a:solidFill>
                <a:latin typeface="Trebuchet MS"/>
                <a:cs typeface="Trebuchet MS"/>
              </a:rPr>
              <a:t>is </a:t>
            </a:r>
            <a:r>
              <a:rPr dirty="0" sz="4950" spc="20">
                <a:solidFill>
                  <a:srgbClr val="2D3440"/>
                </a:solidFill>
                <a:latin typeface="Trebuchet MS"/>
                <a:cs typeface="Trebuchet MS"/>
              </a:rPr>
              <a:t>having </a:t>
            </a:r>
            <a:r>
              <a:rPr dirty="0" sz="4950" spc="-65">
                <a:solidFill>
                  <a:srgbClr val="2D3440"/>
                </a:solidFill>
                <a:latin typeface="Trebuchet MS"/>
                <a:cs typeface="Trebuchet MS"/>
              </a:rPr>
              <a:t>regular </a:t>
            </a:r>
            <a:r>
              <a:rPr dirty="0" sz="4950" spc="-90">
                <a:solidFill>
                  <a:srgbClr val="2D3440"/>
                </a:solidFill>
                <a:latin typeface="Trebuchet MS"/>
                <a:cs typeface="Trebuchet MS"/>
              </a:rPr>
              <a:t>menstrual </a:t>
            </a:r>
            <a:r>
              <a:rPr dirty="0" sz="4950" spc="-8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>
                <a:solidFill>
                  <a:srgbClr val="2D3440"/>
                </a:solidFill>
                <a:latin typeface="Trebuchet MS"/>
                <a:cs typeface="Trebuchet MS"/>
              </a:rPr>
              <a:t>c</a:t>
            </a:r>
            <a:r>
              <a:rPr dirty="0" sz="4950" spc="-15">
                <a:solidFill>
                  <a:srgbClr val="2D3440"/>
                </a:solidFill>
                <a:latin typeface="Trebuchet MS"/>
                <a:cs typeface="Trebuchet MS"/>
              </a:rPr>
              <a:t>y</a:t>
            </a:r>
            <a:r>
              <a:rPr dirty="0" sz="4950">
                <a:solidFill>
                  <a:srgbClr val="2D3440"/>
                </a:solidFill>
                <a:latin typeface="Trebuchet MS"/>
                <a:cs typeface="Trebuchet MS"/>
              </a:rPr>
              <a:t>c</a:t>
            </a:r>
            <a:r>
              <a:rPr dirty="0" sz="4950" spc="-350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950" spc="95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325">
                <a:solidFill>
                  <a:srgbClr val="2D3440"/>
                </a:solidFill>
                <a:latin typeface="Trebuchet MS"/>
                <a:cs typeface="Trebuchet MS"/>
              </a:rPr>
              <a:t>5</a:t>
            </a:r>
            <a:r>
              <a:rPr dirty="0" sz="4950" spc="-1135">
                <a:solidFill>
                  <a:srgbClr val="2D3440"/>
                </a:solidFill>
                <a:latin typeface="Trebuchet MS"/>
                <a:cs typeface="Trebuchet MS"/>
              </a:rPr>
              <a:t>/</a:t>
            </a:r>
            <a:r>
              <a:rPr dirty="0" sz="4950" spc="160">
                <a:solidFill>
                  <a:srgbClr val="2D3440"/>
                </a:solidFill>
                <a:latin typeface="Trebuchet MS"/>
                <a:cs typeface="Trebuchet MS"/>
              </a:rPr>
              <a:t>3</a:t>
            </a:r>
            <a:r>
              <a:rPr dirty="0" sz="4950" spc="434">
                <a:solidFill>
                  <a:srgbClr val="2D3440"/>
                </a:solidFill>
                <a:latin typeface="Trebuchet MS"/>
                <a:cs typeface="Trebuchet MS"/>
              </a:rPr>
              <a:t>0</a:t>
            </a:r>
            <a:r>
              <a:rPr dirty="0" sz="4950" spc="-680">
                <a:solidFill>
                  <a:srgbClr val="2D3440"/>
                </a:solidFill>
                <a:latin typeface="Trebuchet MS"/>
                <a:cs typeface="Trebuchet MS"/>
              </a:rPr>
              <a:t>,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25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950" spc="180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30">
                <a:solidFill>
                  <a:srgbClr val="2D3440"/>
                </a:solidFill>
                <a:latin typeface="Trebuchet MS"/>
                <a:cs typeface="Trebuchet MS"/>
              </a:rPr>
              <a:t>h</a:t>
            </a:r>
            <a:r>
              <a:rPr dirty="0" sz="4950" spc="-30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950" spc="295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4950" spc="-50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950" spc="175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950" spc="-295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950" spc="-10">
                <a:solidFill>
                  <a:srgbClr val="2D3440"/>
                </a:solidFill>
                <a:latin typeface="Trebuchet MS"/>
                <a:cs typeface="Trebuchet MS"/>
              </a:rPr>
              <a:t>y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175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950" spc="-425">
                <a:solidFill>
                  <a:srgbClr val="2D3440"/>
                </a:solidFill>
                <a:latin typeface="Trebuchet MS"/>
                <a:cs typeface="Trebuchet MS"/>
              </a:rPr>
              <a:t>f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30">
                <a:solidFill>
                  <a:srgbClr val="2D3440"/>
                </a:solidFill>
                <a:latin typeface="Trebuchet MS"/>
                <a:cs typeface="Trebuchet MS"/>
              </a:rPr>
              <a:t>h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95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950">
                <a:solidFill>
                  <a:srgbClr val="2D3440"/>
                </a:solidFill>
                <a:latin typeface="Trebuchet MS"/>
                <a:cs typeface="Trebuchet MS"/>
              </a:rPr>
              <a:t>v</a:t>
            </a:r>
            <a:r>
              <a:rPr dirty="0" sz="4950" spc="-10">
                <a:solidFill>
                  <a:srgbClr val="2D3440"/>
                </a:solidFill>
                <a:latin typeface="Trebuchet MS"/>
                <a:cs typeface="Trebuchet MS"/>
              </a:rPr>
              <a:t>y  </a:t>
            </a:r>
            <a:r>
              <a:rPr dirty="0" sz="4950" spc="-90">
                <a:solidFill>
                  <a:srgbClr val="2D3440"/>
                </a:solidFill>
                <a:latin typeface="Trebuchet MS"/>
                <a:cs typeface="Trebuchet MS"/>
              </a:rPr>
              <a:t>menstrual</a:t>
            </a:r>
            <a:r>
              <a:rPr dirty="0" sz="4950" spc="-229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65">
                <a:solidFill>
                  <a:srgbClr val="2D3440"/>
                </a:solidFill>
                <a:latin typeface="Trebuchet MS"/>
                <a:cs typeface="Trebuchet MS"/>
              </a:rPr>
              <a:t>bleeding,</a:t>
            </a:r>
            <a:r>
              <a:rPr dirty="0" sz="4950" spc="-22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30">
                <a:solidFill>
                  <a:srgbClr val="2D3440"/>
                </a:solidFill>
                <a:latin typeface="Trebuchet MS"/>
                <a:cs typeface="Trebuchet MS"/>
              </a:rPr>
              <a:t>dysmenorrhoea, </a:t>
            </a:r>
            <a:r>
              <a:rPr dirty="0" sz="4950" spc="-148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85">
                <a:solidFill>
                  <a:srgbClr val="2D3440"/>
                </a:solidFill>
                <a:latin typeface="Trebuchet MS"/>
                <a:cs typeface="Trebuchet MS"/>
              </a:rPr>
              <a:t>p</a:t>
            </a:r>
            <a:r>
              <a:rPr dirty="0" sz="4950" spc="175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950" spc="295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4950" spc="-505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>
                <a:solidFill>
                  <a:srgbClr val="2D3440"/>
                </a:solidFill>
                <a:latin typeface="Trebuchet MS"/>
                <a:cs typeface="Trebuchet MS"/>
              </a:rPr>
              <a:t>c</a:t>
            </a:r>
            <a:r>
              <a:rPr dirty="0" sz="4950" spc="175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950" spc="-30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950" spc="-50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95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950" spc="-345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b</a:t>
            </a:r>
            <a:r>
              <a:rPr dirty="0" sz="4950" spc="-350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ee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d</a:t>
            </a:r>
            <a:r>
              <a:rPr dirty="0" sz="4950" spc="-30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950" spc="25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950" spc="365">
                <a:solidFill>
                  <a:srgbClr val="2D3440"/>
                </a:solidFill>
                <a:latin typeface="Trebuchet MS"/>
                <a:cs typeface="Trebuchet MS"/>
              </a:rPr>
              <a:t>g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950" spc="25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950" spc="65">
                <a:solidFill>
                  <a:srgbClr val="2D3440"/>
                </a:solidFill>
                <a:latin typeface="Trebuchet MS"/>
                <a:cs typeface="Trebuchet MS"/>
              </a:rPr>
              <a:t>d  </a:t>
            </a:r>
            <a:r>
              <a:rPr dirty="0" sz="4950" spc="-130">
                <a:solidFill>
                  <a:srgbClr val="2D3440"/>
                </a:solidFill>
                <a:latin typeface="Trebuchet MS"/>
                <a:cs typeface="Trebuchet MS"/>
              </a:rPr>
              <a:t>intermenstural</a:t>
            </a:r>
            <a:r>
              <a:rPr dirty="0" sz="4950" spc="-22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65">
                <a:solidFill>
                  <a:srgbClr val="2D3440"/>
                </a:solidFill>
                <a:latin typeface="Trebuchet MS"/>
                <a:cs typeface="Trebuchet MS"/>
              </a:rPr>
              <a:t>bleeding.</a:t>
            </a:r>
            <a:endParaRPr sz="4950">
              <a:latin typeface="Trebuchet MS"/>
              <a:cs typeface="Trebuchet MS"/>
            </a:endParaRPr>
          </a:p>
          <a:p>
            <a:pPr marL="12700">
              <a:lnSpc>
                <a:spcPts val="4870"/>
              </a:lnSpc>
            </a:pPr>
            <a:r>
              <a:rPr dirty="0" sz="4950" spc="80">
                <a:solidFill>
                  <a:srgbClr val="2D3440"/>
                </a:solidFill>
                <a:latin typeface="Trebuchet MS"/>
                <a:cs typeface="Trebuchet MS"/>
              </a:rPr>
              <a:t>Pap</a:t>
            </a:r>
            <a:r>
              <a:rPr dirty="0" sz="4950" spc="-22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>
                <a:solidFill>
                  <a:srgbClr val="2D3440"/>
                </a:solidFill>
                <a:latin typeface="Trebuchet MS"/>
                <a:cs typeface="Trebuchet MS"/>
              </a:rPr>
              <a:t>smear</a:t>
            </a:r>
            <a:r>
              <a:rPr dirty="0" sz="4950" spc="-22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was</a:t>
            </a:r>
            <a:r>
              <a:rPr dirty="0" sz="4950" spc="-22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20">
                <a:solidFill>
                  <a:srgbClr val="2D3440"/>
                </a:solidFill>
                <a:latin typeface="Trebuchet MS"/>
                <a:cs typeface="Trebuchet MS"/>
              </a:rPr>
              <a:t>never</a:t>
            </a:r>
            <a:r>
              <a:rPr dirty="0" sz="4950" spc="-22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60">
                <a:solidFill>
                  <a:srgbClr val="2D3440"/>
                </a:solidFill>
                <a:latin typeface="Trebuchet MS"/>
                <a:cs typeface="Trebuchet MS"/>
              </a:rPr>
              <a:t>done.</a:t>
            </a:r>
            <a:endParaRPr sz="49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81439" y="3406638"/>
            <a:ext cx="6725284" cy="3145155"/>
          </a:xfrm>
          <a:prstGeom prst="rect"/>
        </p:spPr>
        <p:txBody>
          <a:bodyPr wrap="square" lIns="0" tIns="420369" rIns="0" bIns="0" rtlCol="0" vert="horz">
            <a:spAutoFit/>
          </a:bodyPr>
          <a:lstStyle/>
          <a:p>
            <a:pPr marL="12700" marR="5080" indent="2512695">
              <a:lnSpc>
                <a:spcPct val="69000"/>
              </a:lnSpc>
              <a:spcBef>
                <a:spcPts val="3309"/>
              </a:spcBef>
            </a:pPr>
            <a:r>
              <a:rPr dirty="0" sz="8600" spc="-1460"/>
              <a:t>PAST </a:t>
            </a:r>
            <a:r>
              <a:rPr dirty="0" sz="8600" spc="-1455"/>
              <a:t> </a:t>
            </a:r>
            <a:r>
              <a:rPr dirty="0" sz="8600" spc="-1605"/>
              <a:t>M</a:t>
            </a:r>
            <a:r>
              <a:rPr dirty="0" sz="8600" spc="-1515"/>
              <a:t>E</a:t>
            </a:r>
            <a:r>
              <a:rPr dirty="0" sz="8600" spc="-1870"/>
              <a:t>D</a:t>
            </a:r>
            <a:r>
              <a:rPr dirty="0" sz="8600" spc="-1040"/>
              <a:t>I</a:t>
            </a:r>
            <a:r>
              <a:rPr dirty="0" sz="8600" spc="-1880"/>
              <a:t>C</a:t>
            </a:r>
            <a:r>
              <a:rPr dirty="0" sz="8600" spc="-1445"/>
              <a:t>A</a:t>
            </a:r>
            <a:r>
              <a:rPr dirty="0" sz="8600" spc="-1455"/>
              <a:t>L</a:t>
            </a:r>
            <a:r>
              <a:rPr dirty="0" sz="8600" spc="-1260"/>
              <a:t> </a:t>
            </a:r>
            <a:r>
              <a:rPr dirty="0" sz="8600" spc="-2560"/>
              <a:t>&amp;</a:t>
            </a:r>
            <a:r>
              <a:rPr dirty="0" sz="8600" spc="-1260"/>
              <a:t> </a:t>
            </a:r>
            <a:r>
              <a:rPr dirty="0" sz="8600" spc="-940"/>
              <a:t>S</a:t>
            </a:r>
            <a:r>
              <a:rPr dirty="0" sz="8600" spc="-2250"/>
              <a:t>U</a:t>
            </a:r>
            <a:r>
              <a:rPr dirty="0" sz="8600" spc="-1620"/>
              <a:t>R</a:t>
            </a:r>
            <a:r>
              <a:rPr dirty="0" sz="8600" spc="-2525"/>
              <a:t>G</a:t>
            </a:r>
            <a:r>
              <a:rPr dirty="0" sz="8600" spc="-1040"/>
              <a:t>I</a:t>
            </a:r>
            <a:r>
              <a:rPr dirty="0" sz="8600" spc="-1880"/>
              <a:t>C</a:t>
            </a:r>
            <a:r>
              <a:rPr dirty="0" sz="8600" spc="-1445"/>
              <a:t>A</a:t>
            </a:r>
            <a:r>
              <a:rPr dirty="0" sz="8600" spc="-1455"/>
              <a:t>L</a:t>
            </a:r>
            <a:endParaRPr sz="8600"/>
          </a:p>
          <a:p>
            <a:pPr marL="2000885">
              <a:lnSpc>
                <a:spcPts val="7115"/>
              </a:lnSpc>
            </a:pPr>
            <a:r>
              <a:rPr dirty="0" sz="8600" spc="-1635"/>
              <a:t>HISTORY</a:t>
            </a:r>
            <a:endParaRPr sz="86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1028700"/>
            <a:ext cx="16230600" cy="8229600"/>
            <a:chOff x="1028700" y="1028700"/>
            <a:chExt cx="16230600" cy="8229600"/>
          </a:xfrm>
        </p:grpSpPr>
        <p:sp>
          <p:nvSpPr>
            <p:cNvPr id="3" name="object 3"/>
            <p:cNvSpPr/>
            <p:nvPr/>
          </p:nvSpPr>
          <p:spPr>
            <a:xfrm>
              <a:off x="3215361" y="2127290"/>
              <a:ext cx="11857355" cy="6029325"/>
            </a:xfrm>
            <a:custGeom>
              <a:avLst/>
              <a:gdLst/>
              <a:ahLst/>
              <a:cxnLst/>
              <a:rect l="l" t="t" r="r" b="b"/>
              <a:pathLst>
                <a:path w="11857355" h="6029325">
                  <a:moveTo>
                    <a:pt x="0" y="0"/>
                  </a:moveTo>
                  <a:lnTo>
                    <a:pt x="11857135" y="0"/>
                  </a:lnTo>
                  <a:lnTo>
                    <a:pt x="11857135" y="6029298"/>
                  </a:lnTo>
                </a:path>
              </a:pathLst>
            </a:custGeom>
            <a:ln w="76199">
              <a:solidFill>
                <a:srgbClr val="48B9C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39728" y="2904651"/>
              <a:ext cx="189198" cy="1891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39728" y="5364231"/>
              <a:ext cx="189198" cy="18919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39728" y="6594021"/>
              <a:ext cx="189198" cy="189197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4515544" y="2545245"/>
            <a:ext cx="10133330" cy="5086350"/>
          </a:xfrm>
          <a:prstGeom prst="rect">
            <a:avLst/>
          </a:prstGeom>
        </p:spPr>
        <p:txBody>
          <a:bodyPr wrap="square" lIns="0" tIns="151130" rIns="0" bIns="0" rtlCol="0" vert="horz">
            <a:spAutoFit/>
          </a:bodyPr>
          <a:lstStyle/>
          <a:p>
            <a:pPr marL="12700" marR="1094105">
              <a:lnSpc>
                <a:spcPts val="4840"/>
              </a:lnSpc>
              <a:spcBef>
                <a:spcPts val="1190"/>
              </a:spcBef>
            </a:pPr>
            <a:r>
              <a:rPr dirty="0" sz="4950" spc="-50">
                <a:solidFill>
                  <a:srgbClr val="2D3440"/>
                </a:solidFill>
                <a:latin typeface="Trebuchet MS"/>
                <a:cs typeface="Trebuchet MS"/>
              </a:rPr>
              <a:t>History</a:t>
            </a:r>
            <a:r>
              <a:rPr dirty="0" sz="4950" spc="-229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125">
                <a:solidFill>
                  <a:srgbClr val="2D3440"/>
                </a:solidFill>
                <a:latin typeface="Trebuchet MS"/>
                <a:cs typeface="Trebuchet MS"/>
              </a:rPr>
              <a:t>of</a:t>
            </a:r>
            <a:r>
              <a:rPr dirty="0" sz="4950" spc="-229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35">
                <a:solidFill>
                  <a:srgbClr val="2D3440"/>
                </a:solidFill>
                <a:latin typeface="Trebuchet MS"/>
                <a:cs typeface="Trebuchet MS"/>
              </a:rPr>
              <a:t>blood</a:t>
            </a:r>
            <a:r>
              <a:rPr dirty="0" sz="4950" spc="-22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60">
                <a:solidFill>
                  <a:srgbClr val="2D3440"/>
                </a:solidFill>
                <a:latin typeface="Trebuchet MS"/>
                <a:cs typeface="Trebuchet MS"/>
              </a:rPr>
              <a:t>transfusion</a:t>
            </a:r>
            <a:r>
              <a:rPr dirty="0" sz="4950" spc="-229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225">
                <a:solidFill>
                  <a:srgbClr val="2D3440"/>
                </a:solidFill>
                <a:latin typeface="Trebuchet MS"/>
                <a:cs typeface="Trebuchet MS"/>
              </a:rPr>
              <a:t>after </a:t>
            </a:r>
            <a:r>
              <a:rPr dirty="0" sz="4950" spc="-147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25">
                <a:solidFill>
                  <a:srgbClr val="2D3440"/>
                </a:solidFill>
                <a:latin typeface="Trebuchet MS"/>
                <a:cs typeface="Trebuchet MS"/>
              </a:rPr>
              <a:t>every </a:t>
            </a:r>
            <a:r>
              <a:rPr dirty="0" sz="4950" spc="-20">
                <a:solidFill>
                  <a:srgbClr val="2D3440"/>
                </a:solidFill>
                <a:latin typeface="Trebuchet MS"/>
                <a:cs typeface="Trebuchet MS"/>
              </a:rPr>
              <a:t>C-section </a:t>
            </a:r>
            <a:r>
              <a:rPr dirty="0" sz="4950" spc="-130">
                <a:solidFill>
                  <a:srgbClr val="2D3440"/>
                </a:solidFill>
                <a:latin typeface="Trebuchet MS"/>
                <a:cs typeface="Trebuchet MS"/>
              </a:rPr>
              <a:t>but </a:t>
            </a:r>
            <a:r>
              <a:rPr dirty="0" sz="4950" spc="-120">
                <a:solidFill>
                  <a:srgbClr val="2D3440"/>
                </a:solidFill>
                <a:latin typeface="Trebuchet MS"/>
                <a:cs typeface="Trebuchet MS"/>
              </a:rPr>
              <a:t>there </a:t>
            </a:r>
            <a:r>
              <a:rPr dirty="0" sz="4950">
                <a:solidFill>
                  <a:srgbClr val="2D3440"/>
                </a:solidFill>
                <a:latin typeface="Trebuchet MS"/>
                <a:cs typeface="Trebuchet MS"/>
              </a:rPr>
              <a:t>is </a:t>
            </a:r>
            <a:r>
              <a:rPr dirty="0" sz="4950" spc="100">
                <a:solidFill>
                  <a:srgbClr val="2D3440"/>
                </a:solidFill>
                <a:latin typeface="Trebuchet MS"/>
                <a:cs typeface="Trebuchet MS"/>
              </a:rPr>
              <a:t>no </a:t>
            </a:r>
            <a:r>
              <a:rPr dirty="0" sz="4950" spc="10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90">
                <a:solidFill>
                  <a:srgbClr val="2D3440"/>
                </a:solidFill>
                <a:latin typeface="Trebuchet MS"/>
                <a:cs typeface="Trebuchet MS"/>
              </a:rPr>
              <a:t>history </a:t>
            </a:r>
            <a:r>
              <a:rPr dirty="0" sz="4950" spc="-125">
                <a:solidFill>
                  <a:srgbClr val="2D3440"/>
                </a:solidFill>
                <a:latin typeface="Trebuchet MS"/>
                <a:cs typeface="Trebuchet MS"/>
              </a:rPr>
              <a:t>of </a:t>
            </a:r>
            <a:r>
              <a:rPr dirty="0" sz="4950" spc="-60">
                <a:solidFill>
                  <a:srgbClr val="2D3440"/>
                </a:solidFill>
                <a:latin typeface="Trebuchet MS"/>
                <a:cs typeface="Trebuchet MS"/>
              </a:rPr>
              <a:t>transfusion </a:t>
            </a:r>
            <a:r>
              <a:rPr dirty="0" sz="4950">
                <a:solidFill>
                  <a:srgbClr val="2D3440"/>
                </a:solidFill>
                <a:latin typeface="Trebuchet MS"/>
                <a:cs typeface="Trebuchet MS"/>
              </a:rPr>
              <a:t>induced </a:t>
            </a:r>
            <a:r>
              <a:rPr dirty="0" sz="4950" spc="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120">
                <a:solidFill>
                  <a:srgbClr val="2D3440"/>
                </a:solidFill>
                <a:latin typeface="Trebuchet MS"/>
                <a:cs typeface="Trebuchet MS"/>
              </a:rPr>
              <a:t>reactions.</a:t>
            </a:r>
            <a:endParaRPr sz="4950">
              <a:latin typeface="Trebuchet MS"/>
              <a:cs typeface="Trebuchet MS"/>
            </a:endParaRPr>
          </a:p>
          <a:p>
            <a:pPr marL="12700" marR="5080">
              <a:lnSpc>
                <a:spcPts val="4840"/>
              </a:lnSpc>
              <a:spcBef>
                <a:spcPts val="10"/>
              </a:spcBef>
            </a:pPr>
            <a:r>
              <a:rPr dirty="0" sz="4950" spc="150">
                <a:solidFill>
                  <a:srgbClr val="2D3440"/>
                </a:solidFill>
                <a:latin typeface="Trebuchet MS"/>
                <a:cs typeface="Trebuchet MS"/>
              </a:rPr>
              <a:t>And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120">
                <a:solidFill>
                  <a:srgbClr val="2D3440"/>
                </a:solidFill>
                <a:latin typeface="Trebuchet MS"/>
                <a:cs typeface="Trebuchet MS"/>
              </a:rPr>
              <a:t>there</a:t>
            </a:r>
            <a:r>
              <a:rPr dirty="0" sz="4950" spc="-21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>
                <a:solidFill>
                  <a:srgbClr val="2D3440"/>
                </a:solidFill>
                <a:latin typeface="Trebuchet MS"/>
                <a:cs typeface="Trebuchet MS"/>
              </a:rPr>
              <a:t>is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100">
                <a:solidFill>
                  <a:srgbClr val="2D3440"/>
                </a:solidFill>
                <a:latin typeface="Trebuchet MS"/>
                <a:cs typeface="Trebuchet MS"/>
              </a:rPr>
              <a:t>no</a:t>
            </a:r>
            <a:r>
              <a:rPr dirty="0" sz="4950" spc="-21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100">
                <a:solidFill>
                  <a:srgbClr val="2D3440"/>
                </a:solidFill>
                <a:latin typeface="Trebuchet MS"/>
                <a:cs typeface="Trebuchet MS"/>
              </a:rPr>
              <a:t>other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105">
                <a:solidFill>
                  <a:srgbClr val="2D3440"/>
                </a:solidFill>
                <a:latin typeface="Trebuchet MS"/>
                <a:cs typeface="Trebuchet MS"/>
              </a:rPr>
              <a:t>significant</a:t>
            </a:r>
            <a:r>
              <a:rPr dirty="0" sz="4950" spc="-21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30">
                <a:solidFill>
                  <a:srgbClr val="2D3440"/>
                </a:solidFill>
                <a:latin typeface="Trebuchet MS"/>
                <a:cs typeface="Trebuchet MS"/>
              </a:rPr>
              <a:t>past </a:t>
            </a:r>
            <a:r>
              <a:rPr dirty="0" sz="4950" spc="-148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80">
                <a:solidFill>
                  <a:srgbClr val="2D3440"/>
                </a:solidFill>
                <a:latin typeface="Trebuchet MS"/>
                <a:cs typeface="Trebuchet MS"/>
              </a:rPr>
              <a:t>medical</a:t>
            </a:r>
            <a:r>
              <a:rPr dirty="0" sz="4950" spc="-22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160">
                <a:solidFill>
                  <a:srgbClr val="2D3440"/>
                </a:solidFill>
                <a:latin typeface="Trebuchet MS"/>
                <a:cs typeface="Trebuchet MS"/>
              </a:rPr>
              <a:t>history.</a:t>
            </a:r>
            <a:endParaRPr sz="4950">
              <a:latin typeface="Trebuchet MS"/>
              <a:cs typeface="Trebuchet MS"/>
            </a:endParaRPr>
          </a:p>
          <a:p>
            <a:pPr marL="12700" marR="64135">
              <a:lnSpc>
                <a:spcPts val="4840"/>
              </a:lnSpc>
            </a:pPr>
            <a:r>
              <a:rPr dirty="0" sz="4950" spc="-20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950" spc="30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295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4950" spc="25">
                <a:solidFill>
                  <a:srgbClr val="2D3440"/>
                </a:solidFill>
                <a:latin typeface="Trebuchet MS"/>
                <a:cs typeface="Trebuchet MS"/>
              </a:rPr>
              <a:t>u</a:t>
            </a:r>
            <a:r>
              <a:rPr dirty="0" sz="4950" spc="-295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950" spc="360">
                <a:solidFill>
                  <a:srgbClr val="2D3440"/>
                </a:solidFill>
                <a:latin typeface="Trebuchet MS"/>
                <a:cs typeface="Trebuchet MS"/>
              </a:rPr>
              <a:t>g</a:t>
            </a:r>
            <a:r>
              <a:rPr dirty="0" sz="4950" spc="-30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950">
                <a:solidFill>
                  <a:srgbClr val="2D3440"/>
                </a:solidFill>
                <a:latin typeface="Trebuchet MS"/>
                <a:cs typeface="Trebuchet MS"/>
              </a:rPr>
              <a:t>c</a:t>
            </a:r>
            <a:r>
              <a:rPr dirty="0" sz="495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950" spc="-345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30">
                <a:solidFill>
                  <a:srgbClr val="2D3440"/>
                </a:solidFill>
                <a:latin typeface="Trebuchet MS"/>
                <a:cs typeface="Trebuchet MS"/>
              </a:rPr>
              <a:t>h</a:t>
            </a:r>
            <a:r>
              <a:rPr dirty="0" sz="4950" spc="-30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950" spc="295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4950" spc="-50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950" spc="175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950" spc="-295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950" spc="-15">
                <a:solidFill>
                  <a:srgbClr val="2D3440"/>
                </a:solidFill>
                <a:latin typeface="Trebuchet MS"/>
                <a:cs typeface="Trebuchet MS"/>
              </a:rPr>
              <a:t>y</a:t>
            </a:r>
            <a:r>
              <a:rPr dirty="0" sz="4950" spc="-680">
                <a:solidFill>
                  <a:srgbClr val="2D3440"/>
                </a:solidFill>
                <a:latin typeface="Trebuchet MS"/>
                <a:cs typeface="Trebuchet MS"/>
              </a:rPr>
              <a:t>,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50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950" spc="30">
                <a:solidFill>
                  <a:srgbClr val="2D3440"/>
                </a:solidFill>
                <a:latin typeface="Trebuchet MS"/>
                <a:cs typeface="Trebuchet MS"/>
              </a:rPr>
              <a:t>h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950" spc="-295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950" spc="95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30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950" spc="300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30">
                <a:solidFill>
                  <a:srgbClr val="2D3440"/>
                </a:solidFill>
                <a:latin typeface="Trebuchet MS"/>
                <a:cs typeface="Trebuchet MS"/>
              </a:rPr>
              <a:t>h</a:t>
            </a:r>
            <a:r>
              <a:rPr dirty="0" sz="4950" spc="-30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950" spc="295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4950" spc="-50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950" spc="175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950" spc="-295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950" spc="-10">
                <a:solidFill>
                  <a:srgbClr val="2D3440"/>
                </a:solidFill>
                <a:latin typeface="Trebuchet MS"/>
                <a:cs typeface="Trebuchet MS"/>
              </a:rPr>
              <a:t>y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175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950" spc="-375">
                <a:solidFill>
                  <a:srgbClr val="2D3440"/>
                </a:solidFill>
                <a:latin typeface="Trebuchet MS"/>
                <a:cs typeface="Trebuchet MS"/>
              </a:rPr>
              <a:t>f  </a:t>
            </a:r>
            <a:r>
              <a:rPr dirty="0" sz="4950" spc="-30">
                <a:solidFill>
                  <a:srgbClr val="2D3440"/>
                </a:solidFill>
                <a:latin typeface="Trebuchet MS"/>
                <a:cs typeface="Trebuchet MS"/>
              </a:rPr>
              <a:t>past</a:t>
            </a:r>
            <a:r>
              <a:rPr dirty="0" sz="4950" spc="-22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165">
                <a:solidFill>
                  <a:srgbClr val="2D3440"/>
                </a:solidFill>
                <a:latin typeface="Trebuchet MS"/>
                <a:cs typeface="Trebuchet MS"/>
              </a:rPr>
              <a:t>3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85">
                <a:solidFill>
                  <a:srgbClr val="2D3440"/>
                </a:solidFill>
                <a:latin typeface="Trebuchet MS"/>
                <a:cs typeface="Trebuchet MS"/>
              </a:rPr>
              <a:t>c-sections.</a:t>
            </a:r>
            <a:endParaRPr sz="49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87270" y="3987503"/>
            <a:ext cx="8713470" cy="18542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2000" spc="-2210"/>
              <a:t>P</a:t>
            </a:r>
            <a:r>
              <a:rPr dirty="0" sz="12000" spc="-2115"/>
              <a:t>E</a:t>
            </a:r>
            <a:r>
              <a:rPr dirty="0" sz="12000" spc="-2265"/>
              <a:t>R</a:t>
            </a:r>
            <a:r>
              <a:rPr dirty="0" sz="12000" spc="-1315"/>
              <a:t>S</a:t>
            </a:r>
            <a:r>
              <a:rPr dirty="0" sz="12000" spc="-3425"/>
              <a:t>O</a:t>
            </a:r>
            <a:r>
              <a:rPr dirty="0" sz="12000" spc="-2760"/>
              <a:t>N</a:t>
            </a:r>
            <a:r>
              <a:rPr dirty="0" sz="12000" spc="-2020"/>
              <a:t>A</a:t>
            </a:r>
            <a:r>
              <a:rPr dirty="0" sz="12000" spc="-2035"/>
              <a:t>L</a:t>
            </a:r>
            <a:r>
              <a:rPr dirty="0" sz="12000" spc="-1760"/>
              <a:t> </a:t>
            </a:r>
            <a:r>
              <a:rPr dirty="0" sz="12000" spc="-2965"/>
              <a:t>H</a:t>
            </a:r>
            <a:r>
              <a:rPr dirty="0" sz="12000" spc="-1450"/>
              <a:t>I</a:t>
            </a:r>
            <a:r>
              <a:rPr dirty="0" sz="12000" spc="-1315"/>
              <a:t>S</a:t>
            </a:r>
            <a:r>
              <a:rPr dirty="0" sz="12000" spc="-2620"/>
              <a:t>T</a:t>
            </a:r>
            <a:r>
              <a:rPr dirty="0" sz="12000" spc="-3425"/>
              <a:t>O</a:t>
            </a:r>
            <a:r>
              <a:rPr dirty="0" sz="12000" spc="-2265"/>
              <a:t>R</a:t>
            </a:r>
            <a:r>
              <a:rPr dirty="0" sz="12000" spc="-1975"/>
              <a:t>Y</a:t>
            </a:r>
            <a:endParaRPr sz="120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1028700"/>
            <a:ext cx="16230600" cy="8229600"/>
            <a:chOff x="1028700" y="1028700"/>
            <a:chExt cx="16230600" cy="82296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90822" y="4134441"/>
              <a:ext cx="189198" cy="1891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90822" y="5364231"/>
              <a:ext cx="189198" cy="189198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5066639" y="3775035"/>
            <a:ext cx="9191625" cy="2626995"/>
          </a:xfrm>
          <a:prstGeom prst="rect">
            <a:avLst/>
          </a:prstGeom>
        </p:spPr>
        <p:txBody>
          <a:bodyPr wrap="square" lIns="0" tIns="151130" rIns="0" bIns="0" rtlCol="0" vert="horz">
            <a:spAutoFit/>
          </a:bodyPr>
          <a:lstStyle/>
          <a:p>
            <a:pPr marL="12700" marR="5080">
              <a:lnSpc>
                <a:spcPts val="4840"/>
              </a:lnSpc>
              <a:spcBef>
                <a:spcPts val="1190"/>
              </a:spcBef>
            </a:pPr>
            <a:r>
              <a:rPr dirty="0" sz="4950" spc="-150">
                <a:solidFill>
                  <a:srgbClr val="2D3440"/>
                </a:solidFill>
                <a:latin typeface="Trebuchet MS"/>
                <a:cs typeface="Trebuchet MS"/>
              </a:rPr>
              <a:t>Patient</a:t>
            </a:r>
            <a:r>
              <a:rPr dirty="0" sz="4950" spc="-22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>
                <a:solidFill>
                  <a:srgbClr val="2D3440"/>
                </a:solidFill>
                <a:latin typeface="Trebuchet MS"/>
                <a:cs typeface="Trebuchet MS"/>
              </a:rPr>
              <a:t>is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20">
                <a:solidFill>
                  <a:srgbClr val="2D3440"/>
                </a:solidFill>
                <a:latin typeface="Trebuchet MS"/>
                <a:cs typeface="Trebuchet MS"/>
              </a:rPr>
              <a:t>having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90">
                <a:solidFill>
                  <a:srgbClr val="2D3440"/>
                </a:solidFill>
                <a:latin typeface="Trebuchet MS"/>
                <a:cs typeface="Trebuchet MS"/>
              </a:rPr>
              <a:t>normal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185">
                <a:solidFill>
                  <a:srgbClr val="2D3440"/>
                </a:solidFill>
                <a:latin typeface="Trebuchet MS"/>
                <a:cs typeface="Trebuchet MS"/>
              </a:rPr>
              <a:t>appetite, </a:t>
            </a:r>
            <a:r>
              <a:rPr dirty="0" sz="4950" spc="-148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295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4950" spc="-350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ee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p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85">
                <a:solidFill>
                  <a:srgbClr val="2D3440"/>
                </a:solidFill>
                <a:latin typeface="Trebuchet MS"/>
                <a:cs typeface="Trebuchet MS"/>
              </a:rPr>
              <a:t>p</a:t>
            </a:r>
            <a:r>
              <a:rPr dirty="0" sz="495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950" spc="-509">
                <a:solidFill>
                  <a:srgbClr val="2D3440"/>
                </a:solidFill>
                <a:latin typeface="Trebuchet MS"/>
                <a:cs typeface="Trebuchet MS"/>
              </a:rPr>
              <a:t>tt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950" spc="-295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950" spc="30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950" spc="25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950" spc="95">
                <a:solidFill>
                  <a:srgbClr val="2D3440"/>
                </a:solidFill>
                <a:latin typeface="Trebuchet MS"/>
                <a:cs typeface="Trebuchet MS"/>
              </a:rPr>
              <a:t>d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b</a:t>
            </a:r>
            <a:r>
              <a:rPr dirty="0" sz="4950" spc="175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950" spc="-45">
                <a:solidFill>
                  <a:srgbClr val="2D3440"/>
                </a:solidFill>
                <a:latin typeface="Trebuchet MS"/>
                <a:cs typeface="Trebuchet MS"/>
              </a:rPr>
              <a:t>w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950" spc="-345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30">
                <a:solidFill>
                  <a:srgbClr val="2D3440"/>
                </a:solidFill>
                <a:latin typeface="Trebuchet MS"/>
                <a:cs typeface="Trebuchet MS"/>
              </a:rPr>
              <a:t>h</a:t>
            </a:r>
            <a:r>
              <a:rPr dirty="0" sz="495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b</a:t>
            </a:r>
            <a:r>
              <a:rPr dirty="0" sz="4950" spc="-30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950" spc="-50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950" spc="295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4950" spc="-680">
                <a:solidFill>
                  <a:srgbClr val="2D3440"/>
                </a:solidFill>
                <a:latin typeface="Trebuchet MS"/>
                <a:cs typeface="Trebuchet MS"/>
              </a:rPr>
              <a:t>.</a:t>
            </a:r>
            <a:endParaRPr sz="4950">
              <a:latin typeface="Trebuchet MS"/>
              <a:cs typeface="Trebuchet MS"/>
            </a:endParaRPr>
          </a:p>
          <a:p>
            <a:pPr marL="12700" marR="134620">
              <a:lnSpc>
                <a:spcPts val="4840"/>
              </a:lnSpc>
              <a:spcBef>
                <a:spcPts val="5"/>
              </a:spcBef>
            </a:pPr>
            <a:r>
              <a:rPr dirty="0" sz="4950" spc="-25">
                <a:solidFill>
                  <a:srgbClr val="2D3440"/>
                </a:solidFill>
                <a:latin typeface="Trebuchet MS"/>
                <a:cs typeface="Trebuchet MS"/>
              </a:rPr>
              <a:t>There</a:t>
            </a:r>
            <a:r>
              <a:rPr dirty="0" sz="4950" spc="-22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>
                <a:solidFill>
                  <a:srgbClr val="2D3440"/>
                </a:solidFill>
                <a:latin typeface="Trebuchet MS"/>
                <a:cs typeface="Trebuchet MS"/>
              </a:rPr>
              <a:t>is</a:t>
            </a:r>
            <a:r>
              <a:rPr dirty="0" sz="4950" spc="-22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100">
                <a:solidFill>
                  <a:srgbClr val="2D3440"/>
                </a:solidFill>
                <a:latin typeface="Trebuchet MS"/>
                <a:cs typeface="Trebuchet MS"/>
              </a:rPr>
              <a:t>no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90">
                <a:solidFill>
                  <a:srgbClr val="2D3440"/>
                </a:solidFill>
                <a:latin typeface="Trebuchet MS"/>
                <a:cs typeface="Trebuchet MS"/>
              </a:rPr>
              <a:t>history</a:t>
            </a:r>
            <a:r>
              <a:rPr dirty="0" sz="4950" spc="-22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125">
                <a:solidFill>
                  <a:srgbClr val="2D3440"/>
                </a:solidFill>
                <a:latin typeface="Trebuchet MS"/>
                <a:cs typeface="Trebuchet MS"/>
              </a:rPr>
              <a:t>of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70">
                <a:solidFill>
                  <a:srgbClr val="2D3440"/>
                </a:solidFill>
                <a:latin typeface="Trebuchet MS"/>
                <a:cs typeface="Trebuchet MS"/>
              </a:rPr>
              <a:t>smoking</a:t>
            </a:r>
            <a:r>
              <a:rPr dirty="0" sz="4950" spc="-22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55">
                <a:solidFill>
                  <a:srgbClr val="2D3440"/>
                </a:solidFill>
                <a:latin typeface="Trebuchet MS"/>
                <a:cs typeface="Trebuchet MS"/>
              </a:rPr>
              <a:t>or </a:t>
            </a:r>
            <a:r>
              <a:rPr dirty="0" sz="4950" spc="-147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5">
                <a:solidFill>
                  <a:srgbClr val="2D3440"/>
                </a:solidFill>
                <a:latin typeface="Trebuchet MS"/>
                <a:cs typeface="Trebuchet MS"/>
              </a:rPr>
              <a:t>any</a:t>
            </a:r>
            <a:r>
              <a:rPr dirty="0" sz="4950" spc="-22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100">
                <a:solidFill>
                  <a:srgbClr val="2D3440"/>
                </a:solidFill>
                <a:latin typeface="Trebuchet MS"/>
                <a:cs typeface="Trebuchet MS"/>
              </a:rPr>
              <a:t>other</a:t>
            </a:r>
            <a:r>
              <a:rPr dirty="0" sz="4950" spc="-22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45">
                <a:solidFill>
                  <a:srgbClr val="2D3440"/>
                </a:solidFill>
                <a:latin typeface="Trebuchet MS"/>
                <a:cs typeface="Trebuchet MS"/>
              </a:rPr>
              <a:t>drug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140">
                <a:solidFill>
                  <a:srgbClr val="2D3440"/>
                </a:solidFill>
                <a:latin typeface="Trebuchet MS"/>
                <a:cs typeface="Trebuchet MS"/>
              </a:rPr>
              <a:t>addiction.</a:t>
            </a:r>
            <a:endParaRPr sz="49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50756" y="3987503"/>
            <a:ext cx="7386320" cy="18542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2000" spc="-2225"/>
              <a:t>F</a:t>
            </a:r>
            <a:r>
              <a:rPr dirty="0" sz="12000" spc="-2020"/>
              <a:t>A</a:t>
            </a:r>
            <a:r>
              <a:rPr dirty="0" sz="12000" spc="-2245"/>
              <a:t>M</a:t>
            </a:r>
            <a:r>
              <a:rPr dirty="0" sz="12000" spc="-1450"/>
              <a:t>I</a:t>
            </a:r>
            <a:r>
              <a:rPr dirty="0" sz="12000" spc="-2039"/>
              <a:t>L</a:t>
            </a:r>
            <a:r>
              <a:rPr dirty="0" sz="12000" spc="-1975"/>
              <a:t>Y</a:t>
            </a:r>
            <a:r>
              <a:rPr dirty="0" sz="12000" spc="-1760"/>
              <a:t> </a:t>
            </a:r>
            <a:r>
              <a:rPr dirty="0" sz="12000" spc="-2965"/>
              <a:t>H</a:t>
            </a:r>
            <a:r>
              <a:rPr dirty="0" sz="12000" spc="-1450"/>
              <a:t>I</a:t>
            </a:r>
            <a:r>
              <a:rPr dirty="0" sz="12000" spc="-1315"/>
              <a:t>S</a:t>
            </a:r>
            <a:r>
              <a:rPr dirty="0" sz="12000" spc="-2620"/>
              <a:t>T</a:t>
            </a:r>
            <a:r>
              <a:rPr dirty="0" sz="12000" spc="-3425"/>
              <a:t>O</a:t>
            </a:r>
            <a:r>
              <a:rPr dirty="0" sz="12000" spc="-2265"/>
              <a:t>R</a:t>
            </a:r>
            <a:r>
              <a:rPr dirty="0" sz="12000" spc="-1975"/>
              <a:t>Y</a:t>
            </a:r>
            <a:endParaRPr sz="120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028700" y="1028700"/>
            <a:ext cx="16230600" cy="8229600"/>
            <a:chOff x="1028700" y="1028700"/>
            <a:chExt cx="16230600" cy="8229600"/>
          </a:xfrm>
        </p:grpSpPr>
        <p:sp>
          <p:nvSpPr>
            <p:cNvPr id="4" name="object 4"/>
            <p:cNvSpPr/>
            <p:nvPr/>
          </p:nvSpPr>
          <p:spPr>
            <a:xfrm>
              <a:off x="1028700" y="1028700"/>
              <a:ext cx="16230600" cy="8229600"/>
            </a:xfrm>
            <a:custGeom>
              <a:avLst/>
              <a:gdLst/>
              <a:ahLst/>
              <a:cxnLst/>
              <a:rect l="l" t="t" r="r" b="b"/>
              <a:pathLst>
                <a:path w="16230600" h="8229600">
                  <a:moveTo>
                    <a:pt x="0" y="8229599"/>
                  </a:moveTo>
                  <a:lnTo>
                    <a:pt x="0" y="0"/>
                  </a:lnTo>
                  <a:lnTo>
                    <a:pt x="16230599" y="0"/>
                  </a:lnTo>
                  <a:lnTo>
                    <a:pt x="16230599" y="8229599"/>
                  </a:lnTo>
                  <a:lnTo>
                    <a:pt x="0" y="8229599"/>
                  </a:lnTo>
                  <a:close/>
                </a:path>
              </a:pathLst>
            </a:custGeom>
            <a:solidFill>
              <a:srgbClr val="F6FDF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868889" y="3065937"/>
              <a:ext cx="10550525" cy="4155440"/>
            </a:xfrm>
            <a:custGeom>
              <a:avLst/>
              <a:gdLst/>
              <a:ahLst/>
              <a:cxnLst/>
              <a:rect l="l" t="t" r="r" b="b"/>
              <a:pathLst>
                <a:path w="10550525" h="4155440">
                  <a:moveTo>
                    <a:pt x="0" y="0"/>
                  </a:moveTo>
                  <a:lnTo>
                    <a:pt x="10550128" y="0"/>
                  </a:lnTo>
                  <a:lnTo>
                    <a:pt x="10550128" y="4155110"/>
                  </a:lnTo>
                  <a:lnTo>
                    <a:pt x="0" y="4155110"/>
                  </a:lnTo>
                  <a:lnTo>
                    <a:pt x="0" y="0"/>
                  </a:lnTo>
                  <a:close/>
                </a:path>
              </a:pathLst>
            </a:custGeom>
            <a:ln w="76200">
              <a:solidFill>
                <a:srgbClr val="48B9C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90928" y="4348980"/>
              <a:ext cx="214252" cy="214252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931435" y="3943663"/>
            <a:ext cx="8599170" cy="2275205"/>
          </a:xfrm>
          <a:prstGeom prst="rect"/>
        </p:spPr>
        <p:txBody>
          <a:bodyPr wrap="square" lIns="0" tIns="169545" rIns="0" bIns="0" rtlCol="0" vert="horz">
            <a:spAutoFit/>
          </a:bodyPr>
          <a:lstStyle/>
          <a:p>
            <a:pPr algn="just" marL="12700" marR="5080">
              <a:lnSpc>
                <a:spcPts val="5480"/>
              </a:lnSpc>
              <a:spcBef>
                <a:spcPts val="1335"/>
              </a:spcBef>
            </a:pPr>
            <a:r>
              <a:rPr dirty="0" sz="5600" spc="35">
                <a:solidFill>
                  <a:srgbClr val="2D3440"/>
                </a:solidFill>
              </a:rPr>
              <a:t>Her </a:t>
            </a:r>
            <a:r>
              <a:rPr dirty="0" sz="5600" spc="-110">
                <a:solidFill>
                  <a:srgbClr val="2D3440"/>
                </a:solidFill>
              </a:rPr>
              <a:t>mother </a:t>
            </a:r>
            <a:r>
              <a:rPr dirty="0" sz="5600" spc="5">
                <a:solidFill>
                  <a:srgbClr val="2D3440"/>
                </a:solidFill>
              </a:rPr>
              <a:t>is </a:t>
            </a:r>
            <a:r>
              <a:rPr dirty="0" sz="5600" spc="-35">
                <a:solidFill>
                  <a:srgbClr val="2D3440"/>
                </a:solidFill>
              </a:rPr>
              <a:t>hypertensive </a:t>
            </a:r>
            <a:r>
              <a:rPr dirty="0" sz="5600" spc="-1675">
                <a:solidFill>
                  <a:srgbClr val="2D3440"/>
                </a:solidFill>
              </a:rPr>
              <a:t> </a:t>
            </a:r>
            <a:r>
              <a:rPr dirty="0" sz="5600" spc="15">
                <a:solidFill>
                  <a:srgbClr val="2D3440"/>
                </a:solidFill>
              </a:rPr>
              <a:t>a</a:t>
            </a:r>
            <a:r>
              <a:rPr dirty="0" sz="5600" spc="30">
                <a:solidFill>
                  <a:srgbClr val="2D3440"/>
                </a:solidFill>
              </a:rPr>
              <a:t>n</a:t>
            </a:r>
            <a:r>
              <a:rPr dirty="0" sz="5600" spc="110">
                <a:solidFill>
                  <a:srgbClr val="2D3440"/>
                </a:solidFill>
              </a:rPr>
              <a:t>d</a:t>
            </a:r>
            <a:r>
              <a:rPr dirty="0" sz="5600" spc="-240">
                <a:solidFill>
                  <a:srgbClr val="2D3440"/>
                </a:solidFill>
              </a:rPr>
              <a:t> </a:t>
            </a:r>
            <a:r>
              <a:rPr dirty="0" sz="5600" spc="-484">
                <a:solidFill>
                  <a:srgbClr val="2D3440"/>
                </a:solidFill>
              </a:rPr>
              <a:t>f</a:t>
            </a:r>
            <a:r>
              <a:rPr dirty="0" sz="5600" spc="15">
                <a:solidFill>
                  <a:srgbClr val="2D3440"/>
                </a:solidFill>
              </a:rPr>
              <a:t>a</a:t>
            </a:r>
            <a:r>
              <a:rPr dirty="0" sz="5600" spc="-575">
                <a:solidFill>
                  <a:srgbClr val="2D3440"/>
                </a:solidFill>
              </a:rPr>
              <a:t>t</a:t>
            </a:r>
            <a:r>
              <a:rPr dirty="0" sz="5600" spc="35">
                <a:solidFill>
                  <a:srgbClr val="2D3440"/>
                </a:solidFill>
              </a:rPr>
              <a:t>h</a:t>
            </a:r>
            <a:r>
              <a:rPr dirty="0" sz="5600" spc="105">
                <a:solidFill>
                  <a:srgbClr val="2D3440"/>
                </a:solidFill>
              </a:rPr>
              <a:t>e</a:t>
            </a:r>
            <a:r>
              <a:rPr dirty="0" sz="5600" spc="-325">
                <a:solidFill>
                  <a:srgbClr val="2D3440"/>
                </a:solidFill>
              </a:rPr>
              <a:t>r</a:t>
            </a:r>
            <a:r>
              <a:rPr dirty="0" sz="5600" spc="-240">
                <a:solidFill>
                  <a:srgbClr val="2D3440"/>
                </a:solidFill>
              </a:rPr>
              <a:t> </a:t>
            </a:r>
            <a:r>
              <a:rPr dirty="0" sz="5600" spc="-340">
                <a:solidFill>
                  <a:srgbClr val="2D3440"/>
                </a:solidFill>
              </a:rPr>
              <a:t>i</a:t>
            </a:r>
            <a:r>
              <a:rPr dirty="0" sz="5600" spc="345">
                <a:solidFill>
                  <a:srgbClr val="2D3440"/>
                </a:solidFill>
              </a:rPr>
              <a:t>s</a:t>
            </a:r>
            <a:r>
              <a:rPr dirty="0" sz="5600" spc="-240">
                <a:solidFill>
                  <a:srgbClr val="2D3440"/>
                </a:solidFill>
              </a:rPr>
              <a:t> </a:t>
            </a:r>
            <a:r>
              <a:rPr dirty="0" sz="5600" spc="60">
                <a:solidFill>
                  <a:srgbClr val="2D3440"/>
                </a:solidFill>
              </a:rPr>
              <a:t>k</a:t>
            </a:r>
            <a:r>
              <a:rPr dirty="0" sz="5600" spc="30">
                <a:solidFill>
                  <a:srgbClr val="2D3440"/>
                </a:solidFill>
              </a:rPr>
              <a:t>n</a:t>
            </a:r>
            <a:r>
              <a:rPr dirty="0" sz="5600" spc="204">
                <a:solidFill>
                  <a:srgbClr val="2D3440"/>
                </a:solidFill>
              </a:rPr>
              <a:t>o</a:t>
            </a:r>
            <a:r>
              <a:rPr dirty="0" sz="5600" spc="-50">
                <a:solidFill>
                  <a:srgbClr val="2D3440"/>
                </a:solidFill>
              </a:rPr>
              <a:t>w</a:t>
            </a:r>
            <a:r>
              <a:rPr dirty="0" sz="5600" spc="35">
                <a:solidFill>
                  <a:srgbClr val="2D3440"/>
                </a:solidFill>
              </a:rPr>
              <a:t>n</a:t>
            </a:r>
            <a:r>
              <a:rPr dirty="0" sz="5600" spc="-240">
                <a:solidFill>
                  <a:srgbClr val="2D3440"/>
                </a:solidFill>
              </a:rPr>
              <a:t> </a:t>
            </a:r>
            <a:r>
              <a:rPr dirty="0" sz="5600" spc="5">
                <a:solidFill>
                  <a:srgbClr val="2D3440"/>
                </a:solidFill>
              </a:rPr>
              <a:t>c</a:t>
            </a:r>
            <a:r>
              <a:rPr dirty="0" sz="5600" spc="15">
                <a:solidFill>
                  <a:srgbClr val="2D3440"/>
                </a:solidFill>
              </a:rPr>
              <a:t>a</a:t>
            </a:r>
            <a:r>
              <a:rPr dirty="0" sz="5600" spc="340">
                <a:solidFill>
                  <a:srgbClr val="2D3440"/>
                </a:solidFill>
              </a:rPr>
              <a:t>s</a:t>
            </a:r>
            <a:r>
              <a:rPr dirty="0" sz="5600" spc="110">
                <a:solidFill>
                  <a:srgbClr val="2D3440"/>
                </a:solidFill>
              </a:rPr>
              <a:t>e</a:t>
            </a:r>
            <a:r>
              <a:rPr dirty="0" sz="5600" spc="-240">
                <a:solidFill>
                  <a:srgbClr val="2D3440"/>
                </a:solidFill>
              </a:rPr>
              <a:t> </a:t>
            </a:r>
            <a:r>
              <a:rPr dirty="0" sz="5600" spc="204">
                <a:solidFill>
                  <a:srgbClr val="2D3440"/>
                </a:solidFill>
              </a:rPr>
              <a:t>o</a:t>
            </a:r>
            <a:r>
              <a:rPr dirty="0" sz="5600" spc="-420">
                <a:solidFill>
                  <a:srgbClr val="2D3440"/>
                </a:solidFill>
              </a:rPr>
              <a:t>f  </a:t>
            </a:r>
            <a:r>
              <a:rPr dirty="0" sz="5600" spc="-40">
                <a:solidFill>
                  <a:srgbClr val="2D3440"/>
                </a:solidFill>
              </a:rPr>
              <a:t>ischemic</a:t>
            </a:r>
            <a:r>
              <a:rPr dirty="0" sz="5600" spc="-250">
                <a:solidFill>
                  <a:srgbClr val="2D3440"/>
                </a:solidFill>
              </a:rPr>
              <a:t> </a:t>
            </a:r>
            <a:r>
              <a:rPr dirty="0" sz="5600" spc="-150">
                <a:solidFill>
                  <a:srgbClr val="2D3440"/>
                </a:solidFill>
              </a:rPr>
              <a:t>heart</a:t>
            </a:r>
            <a:r>
              <a:rPr dirty="0" sz="5600" spc="-245">
                <a:solidFill>
                  <a:srgbClr val="2D3440"/>
                </a:solidFill>
              </a:rPr>
              <a:t> </a:t>
            </a:r>
            <a:r>
              <a:rPr dirty="0" sz="5600" spc="-10">
                <a:solidFill>
                  <a:srgbClr val="2D3440"/>
                </a:solidFill>
              </a:rPr>
              <a:t>disease.</a:t>
            </a:r>
            <a:endParaRPr sz="56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50395" y="3786663"/>
            <a:ext cx="5787390" cy="2522855"/>
          </a:xfrm>
          <a:prstGeom prst="rect"/>
        </p:spPr>
        <p:txBody>
          <a:bodyPr wrap="square" lIns="0" tIns="472440" rIns="0" bIns="0" rtlCol="0" vert="horz">
            <a:spAutoFit/>
          </a:bodyPr>
          <a:lstStyle/>
          <a:p>
            <a:pPr marL="1358900" marR="5080" indent="-1346835">
              <a:lnSpc>
                <a:spcPct val="68900"/>
              </a:lnSpc>
              <a:spcBef>
                <a:spcPts val="3720"/>
              </a:spcBef>
            </a:pPr>
            <a:r>
              <a:rPr dirty="0" sz="9700" spc="-1065"/>
              <a:t>S</a:t>
            </a:r>
            <a:r>
              <a:rPr dirty="0" sz="9700" spc="-2770"/>
              <a:t>O</a:t>
            </a:r>
            <a:r>
              <a:rPr dirty="0" sz="9700" spc="-2120"/>
              <a:t>C</a:t>
            </a:r>
            <a:r>
              <a:rPr dirty="0" sz="9700" spc="-1175"/>
              <a:t>I</a:t>
            </a:r>
            <a:r>
              <a:rPr dirty="0" sz="9700" spc="-2770"/>
              <a:t>O</a:t>
            </a:r>
            <a:r>
              <a:rPr dirty="0" sz="9700" spc="-1710"/>
              <a:t>E</a:t>
            </a:r>
            <a:r>
              <a:rPr dirty="0" sz="9700" spc="-2120"/>
              <a:t>C</a:t>
            </a:r>
            <a:r>
              <a:rPr dirty="0" sz="9700" spc="-2770"/>
              <a:t>O</a:t>
            </a:r>
            <a:r>
              <a:rPr dirty="0" sz="9700" spc="-2230"/>
              <a:t>N</a:t>
            </a:r>
            <a:r>
              <a:rPr dirty="0" sz="9700" spc="-2770"/>
              <a:t>O</a:t>
            </a:r>
            <a:r>
              <a:rPr dirty="0" sz="9700" spc="-1814"/>
              <a:t>M</a:t>
            </a:r>
            <a:r>
              <a:rPr dirty="0" sz="9700" spc="-1175"/>
              <a:t>I</a:t>
            </a:r>
            <a:r>
              <a:rPr dirty="0" sz="9700" spc="-1420"/>
              <a:t>C  </a:t>
            </a:r>
            <a:r>
              <a:rPr dirty="0" sz="9700" spc="-1850"/>
              <a:t>HISTORY</a:t>
            </a:r>
            <a:endParaRPr sz="97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1028700"/>
            <a:ext cx="16230600" cy="8229600"/>
            <a:chOff x="1028700" y="1028700"/>
            <a:chExt cx="16230600" cy="8229600"/>
          </a:xfrm>
        </p:grpSpPr>
        <p:sp>
          <p:nvSpPr>
            <p:cNvPr id="3" name="object 3"/>
            <p:cNvSpPr/>
            <p:nvPr/>
          </p:nvSpPr>
          <p:spPr>
            <a:xfrm>
              <a:off x="3881388" y="2575028"/>
              <a:ext cx="0" cy="5133975"/>
            </a:xfrm>
            <a:custGeom>
              <a:avLst/>
              <a:gdLst/>
              <a:ahLst/>
              <a:cxnLst/>
              <a:rect l="l" t="t" r="r" b="b"/>
              <a:pathLst>
                <a:path w="0" h="5133975">
                  <a:moveTo>
                    <a:pt x="0" y="5133974"/>
                  </a:moveTo>
                  <a:lnTo>
                    <a:pt x="0" y="0"/>
                  </a:lnTo>
                </a:path>
              </a:pathLst>
            </a:custGeom>
            <a:ln w="76199">
              <a:solidFill>
                <a:srgbClr val="48B9C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90822" y="3212099"/>
              <a:ext cx="189198" cy="1891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90822" y="4441889"/>
              <a:ext cx="189198" cy="18919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90822" y="5671679"/>
              <a:ext cx="189198" cy="18919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90822" y="6286573"/>
              <a:ext cx="189198" cy="189198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5066639" y="2852692"/>
            <a:ext cx="9112250" cy="4471670"/>
          </a:xfrm>
          <a:prstGeom prst="rect">
            <a:avLst/>
          </a:prstGeom>
        </p:spPr>
        <p:txBody>
          <a:bodyPr wrap="square" lIns="0" tIns="151130" rIns="0" bIns="0" rtlCol="0" vert="horz">
            <a:spAutoFit/>
          </a:bodyPr>
          <a:lstStyle/>
          <a:p>
            <a:pPr marL="12700" marR="860425">
              <a:lnSpc>
                <a:spcPts val="4840"/>
              </a:lnSpc>
              <a:spcBef>
                <a:spcPts val="1190"/>
              </a:spcBef>
            </a:pPr>
            <a:r>
              <a:rPr dirty="0" sz="4950" spc="520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4950" spc="30">
                <a:solidFill>
                  <a:srgbClr val="2D3440"/>
                </a:solidFill>
                <a:latin typeface="Trebuchet MS"/>
                <a:cs typeface="Trebuchet MS"/>
              </a:rPr>
              <a:t>h</a:t>
            </a:r>
            <a:r>
              <a:rPr dirty="0" sz="4950" spc="95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b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950" spc="-350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950" spc="175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950" spc="25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950" spc="360">
                <a:solidFill>
                  <a:srgbClr val="2D3440"/>
                </a:solidFill>
                <a:latin typeface="Trebuchet MS"/>
                <a:cs typeface="Trebuchet MS"/>
              </a:rPr>
              <a:t>g</a:t>
            </a:r>
            <a:r>
              <a:rPr dirty="0" sz="4950" spc="300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50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950" spc="180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15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105">
                <a:solidFill>
                  <a:srgbClr val="2D3440"/>
                </a:solidFill>
                <a:latin typeface="Trebuchet MS"/>
                <a:cs typeface="Trebuchet MS"/>
              </a:rPr>
              <a:t>m</a:t>
            </a:r>
            <a:r>
              <a:rPr dirty="0" sz="4950" spc="-30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dd</a:t>
            </a:r>
            <a:r>
              <a:rPr dirty="0" sz="4950" spc="-350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950" spc="95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>
                <a:solidFill>
                  <a:srgbClr val="2D3440"/>
                </a:solidFill>
                <a:latin typeface="Trebuchet MS"/>
                <a:cs typeface="Trebuchet MS"/>
              </a:rPr>
              <a:t>c</a:t>
            </a:r>
            <a:r>
              <a:rPr dirty="0" sz="4950" spc="-350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95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950" spc="295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4950" spc="250">
                <a:solidFill>
                  <a:srgbClr val="2D3440"/>
                </a:solidFill>
                <a:latin typeface="Trebuchet MS"/>
                <a:cs typeface="Trebuchet MS"/>
              </a:rPr>
              <a:t>s  </a:t>
            </a:r>
            <a:r>
              <a:rPr dirty="0" sz="4950" spc="-270">
                <a:solidFill>
                  <a:srgbClr val="2D3440"/>
                </a:solidFill>
                <a:latin typeface="Trebuchet MS"/>
                <a:cs typeface="Trebuchet MS"/>
              </a:rPr>
              <a:t>family.</a:t>
            </a:r>
            <a:endParaRPr sz="4950">
              <a:latin typeface="Trebuchet MS"/>
              <a:cs typeface="Trebuchet MS"/>
            </a:endParaRPr>
          </a:p>
          <a:p>
            <a:pPr marL="12700" marR="518159">
              <a:lnSpc>
                <a:spcPts val="4840"/>
              </a:lnSpc>
              <a:spcBef>
                <a:spcPts val="5"/>
              </a:spcBef>
            </a:pPr>
            <a:r>
              <a:rPr dirty="0" sz="4950" spc="30">
                <a:solidFill>
                  <a:srgbClr val="2D3440"/>
                </a:solidFill>
                <a:latin typeface="Trebuchet MS"/>
                <a:cs typeface="Trebuchet MS"/>
              </a:rPr>
              <a:t>Her</a:t>
            </a:r>
            <a:r>
              <a:rPr dirty="0" sz="4950" spc="-22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80">
                <a:solidFill>
                  <a:srgbClr val="2D3440"/>
                </a:solidFill>
                <a:latin typeface="Trebuchet MS"/>
                <a:cs typeface="Trebuchet MS"/>
              </a:rPr>
              <a:t>husband</a:t>
            </a:r>
            <a:r>
              <a:rPr dirty="0" sz="4950" spc="-22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35">
                <a:solidFill>
                  <a:srgbClr val="2D3440"/>
                </a:solidFill>
                <a:latin typeface="Trebuchet MS"/>
                <a:cs typeface="Trebuchet MS"/>
              </a:rPr>
              <a:t>works</a:t>
            </a:r>
            <a:r>
              <a:rPr dirty="0" sz="4950" spc="-22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135">
                <a:solidFill>
                  <a:srgbClr val="2D3440"/>
                </a:solidFill>
                <a:latin typeface="Trebuchet MS"/>
                <a:cs typeface="Trebuchet MS"/>
              </a:rPr>
              <a:t>in</a:t>
            </a:r>
            <a:r>
              <a:rPr dirty="0" sz="4950" spc="-22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15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950" spc="-22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150">
                <a:solidFill>
                  <a:srgbClr val="2D3440"/>
                </a:solidFill>
                <a:latin typeface="Trebuchet MS"/>
                <a:cs typeface="Trebuchet MS"/>
              </a:rPr>
              <a:t>factory </a:t>
            </a:r>
            <a:r>
              <a:rPr dirty="0" sz="4950" spc="-147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45">
                <a:solidFill>
                  <a:srgbClr val="2D3440"/>
                </a:solidFill>
                <a:latin typeface="Trebuchet MS"/>
                <a:cs typeface="Trebuchet MS"/>
              </a:rPr>
              <a:t>w</a:t>
            </a:r>
            <a:r>
              <a:rPr dirty="0" sz="4950" spc="-30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950" spc="-50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950" spc="35">
                <a:solidFill>
                  <a:srgbClr val="2D3440"/>
                </a:solidFill>
                <a:latin typeface="Trebuchet MS"/>
                <a:cs typeface="Trebuchet MS"/>
              </a:rPr>
              <a:t>h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105">
                <a:solidFill>
                  <a:srgbClr val="2D3440"/>
                </a:solidFill>
                <a:latin typeface="Trebuchet MS"/>
                <a:cs typeface="Trebuchet MS"/>
              </a:rPr>
              <a:t>m</a:t>
            </a:r>
            <a:r>
              <a:rPr dirty="0" sz="4950" spc="175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950" spc="25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950" spc="-50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950" spc="30">
                <a:solidFill>
                  <a:srgbClr val="2D3440"/>
                </a:solidFill>
                <a:latin typeface="Trebuchet MS"/>
                <a:cs typeface="Trebuchet MS"/>
              </a:rPr>
              <a:t>h</a:t>
            </a:r>
            <a:r>
              <a:rPr dirty="0" sz="4950" spc="-350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950" spc="-10">
                <a:solidFill>
                  <a:srgbClr val="2D3440"/>
                </a:solidFill>
                <a:latin typeface="Trebuchet MS"/>
                <a:cs typeface="Trebuchet MS"/>
              </a:rPr>
              <a:t>y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45">
                <a:solidFill>
                  <a:srgbClr val="2D3440"/>
                </a:solidFill>
                <a:latin typeface="Trebuchet MS"/>
                <a:cs typeface="Trebuchet MS"/>
              </a:rPr>
              <a:t>w</a:t>
            </a:r>
            <a:r>
              <a:rPr dirty="0" sz="495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950" spc="360">
                <a:solidFill>
                  <a:srgbClr val="2D3440"/>
                </a:solidFill>
                <a:latin typeface="Trebuchet MS"/>
                <a:cs typeface="Trebuchet MS"/>
              </a:rPr>
              <a:t>g</a:t>
            </a:r>
            <a:r>
              <a:rPr dirty="0" sz="4950" spc="95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175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950" spc="-425">
                <a:solidFill>
                  <a:srgbClr val="2D3440"/>
                </a:solidFill>
                <a:latin typeface="Trebuchet MS"/>
                <a:cs typeface="Trebuchet MS"/>
              </a:rPr>
              <a:t>f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325">
                <a:solidFill>
                  <a:srgbClr val="2D3440"/>
                </a:solidFill>
                <a:latin typeface="Trebuchet MS"/>
                <a:cs typeface="Trebuchet MS"/>
              </a:rPr>
              <a:t>5</a:t>
            </a:r>
            <a:r>
              <a:rPr dirty="0" sz="4950" spc="434">
                <a:solidFill>
                  <a:srgbClr val="2D3440"/>
                </a:solidFill>
                <a:latin typeface="Trebuchet MS"/>
                <a:cs typeface="Trebuchet MS"/>
              </a:rPr>
              <a:t>0</a:t>
            </a:r>
            <a:r>
              <a:rPr dirty="0" sz="4950" spc="-685">
                <a:solidFill>
                  <a:srgbClr val="2D3440"/>
                </a:solidFill>
                <a:latin typeface="Trebuchet MS"/>
                <a:cs typeface="Trebuchet MS"/>
              </a:rPr>
              <a:t>,</a:t>
            </a:r>
            <a:r>
              <a:rPr dirty="0" sz="4950" spc="434">
                <a:solidFill>
                  <a:srgbClr val="2D3440"/>
                </a:solidFill>
                <a:latin typeface="Trebuchet MS"/>
                <a:cs typeface="Trebuchet MS"/>
              </a:rPr>
              <a:t>000</a:t>
            </a:r>
            <a:r>
              <a:rPr dirty="0" sz="4950" spc="-680">
                <a:solidFill>
                  <a:srgbClr val="2D3440"/>
                </a:solidFill>
                <a:latin typeface="Trebuchet MS"/>
                <a:cs typeface="Trebuchet MS"/>
              </a:rPr>
              <a:t>.</a:t>
            </a:r>
            <a:endParaRPr sz="4950">
              <a:latin typeface="Trebuchet MS"/>
              <a:cs typeface="Trebuchet MS"/>
            </a:endParaRPr>
          </a:p>
          <a:p>
            <a:pPr marL="12700" marR="5080">
              <a:lnSpc>
                <a:spcPts val="4840"/>
              </a:lnSpc>
              <a:spcBef>
                <a:spcPts val="5"/>
              </a:spcBef>
            </a:pPr>
            <a:r>
              <a:rPr dirty="0" sz="4950" spc="-70">
                <a:solidFill>
                  <a:srgbClr val="2D3440"/>
                </a:solidFill>
                <a:latin typeface="Trebuchet MS"/>
                <a:cs typeface="Trebuchet MS"/>
              </a:rPr>
              <a:t>Sanitary </a:t>
            </a:r>
            <a:r>
              <a:rPr dirty="0" sz="4950" spc="-30">
                <a:solidFill>
                  <a:srgbClr val="2D3440"/>
                </a:solidFill>
                <a:latin typeface="Trebuchet MS"/>
                <a:cs typeface="Trebuchet MS"/>
              </a:rPr>
              <a:t>conditions </a:t>
            </a:r>
            <a:r>
              <a:rPr dirty="0" sz="4950" spc="-65">
                <a:solidFill>
                  <a:srgbClr val="2D3440"/>
                </a:solidFill>
                <a:latin typeface="Trebuchet MS"/>
                <a:cs typeface="Trebuchet MS"/>
              </a:rPr>
              <a:t>are </a:t>
            </a:r>
            <a:r>
              <a:rPr dirty="0" sz="4950" spc="25">
                <a:solidFill>
                  <a:srgbClr val="2D3440"/>
                </a:solidFill>
                <a:latin typeface="Trebuchet MS"/>
                <a:cs typeface="Trebuchet MS"/>
              </a:rPr>
              <a:t>good. </a:t>
            </a:r>
            <a:r>
              <a:rPr dirty="0" sz="4950" spc="3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150">
                <a:solidFill>
                  <a:srgbClr val="2D3440"/>
                </a:solidFill>
                <a:latin typeface="Trebuchet MS"/>
                <a:cs typeface="Trebuchet MS"/>
              </a:rPr>
              <a:t>Patient</a:t>
            </a:r>
            <a:r>
              <a:rPr dirty="0" sz="4950" spc="-22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>
                <a:solidFill>
                  <a:srgbClr val="2D3440"/>
                </a:solidFill>
                <a:latin typeface="Trebuchet MS"/>
                <a:cs typeface="Trebuchet MS"/>
              </a:rPr>
              <a:t>is</a:t>
            </a:r>
            <a:r>
              <a:rPr dirty="0" sz="4950" spc="-22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20">
                <a:solidFill>
                  <a:srgbClr val="2D3440"/>
                </a:solidFill>
                <a:latin typeface="Trebuchet MS"/>
                <a:cs typeface="Trebuchet MS"/>
              </a:rPr>
              <a:t>having</a:t>
            </a:r>
            <a:r>
              <a:rPr dirty="0" sz="4950" spc="-22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200">
                <a:solidFill>
                  <a:srgbClr val="2D3440"/>
                </a:solidFill>
                <a:latin typeface="Trebuchet MS"/>
                <a:cs typeface="Trebuchet MS"/>
              </a:rPr>
              <a:t>good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20">
                <a:solidFill>
                  <a:srgbClr val="2D3440"/>
                </a:solidFill>
                <a:latin typeface="Trebuchet MS"/>
                <a:cs typeface="Trebuchet MS"/>
              </a:rPr>
              <a:t>support</a:t>
            </a:r>
            <a:r>
              <a:rPr dirty="0" sz="4950" spc="-22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250">
                <a:solidFill>
                  <a:srgbClr val="2D3440"/>
                </a:solidFill>
                <a:latin typeface="Trebuchet MS"/>
                <a:cs typeface="Trebuchet MS"/>
              </a:rPr>
              <a:t>at </a:t>
            </a:r>
            <a:r>
              <a:rPr dirty="0" sz="4950" spc="-147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100">
                <a:solidFill>
                  <a:srgbClr val="2D3440"/>
                </a:solidFill>
                <a:latin typeface="Trebuchet MS"/>
                <a:cs typeface="Trebuchet MS"/>
              </a:rPr>
              <a:t>home.</a:t>
            </a:r>
            <a:endParaRPr sz="49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14204" y="3987503"/>
            <a:ext cx="6659880" cy="18542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2000" spc="-2615"/>
              <a:t>D</a:t>
            </a:r>
            <a:r>
              <a:rPr dirty="0" sz="12000" spc="-2265"/>
              <a:t>R</a:t>
            </a:r>
            <a:r>
              <a:rPr dirty="0" sz="12000" spc="-3145"/>
              <a:t>U</a:t>
            </a:r>
            <a:r>
              <a:rPr dirty="0" sz="12000" spc="-3520"/>
              <a:t>G</a:t>
            </a:r>
            <a:r>
              <a:rPr dirty="0" sz="12000" spc="-1760"/>
              <a:t> </a:t>
            </a:r>
            <a:r>
              <a:rPr dirty="0" sz="12000" spc="-2020"/>
              <a:t>A</a:t>
            </a:r>
            <a:r>
              <a:rPr dirty="0" sz="12000" spc="-2039"/>
              <a:t>LL</a:t>
            </a:r>
            <a:r>
              <a:rPr dirty="0" sz="12000" spc="-2115"/>
              <a:t>E</a:t>
            </a:r>
            <a:r>
              <a:rPr dirty="0" sz="12000" spc="-2265"/>
              <a:t>R</a:t>
            </a:r>
            <a:r>
              <a:rPr dirty="0" sz="12000" spc="-3525"/>
              <a:t>G</a:t>
            </a:r>
            <a:r>
              <a:rPr dirty="0" sz="12000" spc="-1975"/>
              <a:t>Y</a:t>
            </a:r>
            <a:endParaRPr sz="120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028700" y="1028700"/>
            <a:ext cx="16230600" cy="8229600"/>
            <a:chOff x="1028700" y="1028700"/>
            <a:chExt cx="16230600" cy="8229600"/>
          </a:xfrm>
        </p:grpSpPr>
        <p:sp>
          <p:nvSpPr>
            <p:cNvPr id="4" name="object 4"/>
            <p:cNvSpPr/>
            <p:nvPr/>
          </p:nvSpPr>
          <p:spPr>
            <a:xfrm>
              <a:off x="1028700" y="1028700"/>
              <a:ext cx="16230600" cy="8229600"/>
            </a:xfrm>
            <a:custGeom>
              <a:avLst/>
              <a:gdLst/>
              <a:ahLst/>
              <a:cxnLst/>
              <a:rect l="l" t="t" r="r" b="b"/>
              <a:pathLst>
                <a:path w="16230600" h="8229600">
                  <a:moveTo>
                    <a:pt x="0" y="8229599"/>
                  </a:moveTo>
                  <a:lnTo>
                    <a:pt x="0" y="0"/>
                  </a:lnTo>
                  <a:lnTo>
                    <a:pt x="16230599" y="0"/>
                  </a:lnTo>
                  <a:lnTo>
                    <a:pt x="16230599" y="8229599"/>
                  </a:lnTo>
                  <a:lnTo>
                    <a:pt x="0" y="8229599"/>
                  </a:lnTo>
                  <a:close/>
                </a:path>
              </a:pathLst>
            </a:custGeom>
            <a:solidFill>
              <a:srgbClr val="F6FDF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834486" y="3295548"/>
              <a:ext cx="10619105" cy="3696335"/>
            </a:xfrm>
            <a:custGeom>
              <a:avLst/>
              <a:gdLst/>
              <a:ahLst/>
              <a:cxnLst/>
              <a:rect l="l" t="t" r="r" b="b"/>
              <a:pathLst>
                <a:path w="10619105" h="3696334">
                  <a:moveTo>
                    <a:pt x="0" y="0"/>
                  </a:moveTo>
                  <a:lnTo>
                    <a:pt x="10618953" y="0"/>
                  </a:lnTo>
                  <a:lnTo>
                    <a:pt x="10618953" y="3695848"/>
                  </a:lnTo>
                  <a:lnTo>
                    <a:pt x="0" y="3695848"/>
                  </a:lnTo>
                  <a:lnTo>
                    <a:pt x="0" y="0"/>
                  </a:lnTo>
                  <a:close/>
                </a:path>
              </a:pathLst>
            </a:custGeom>
            <a:ln w="76199">
              <a:solidFill>
                <a:srgbClr val="48B9C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36300" y="4662351"/>
              <a:ext cx="230951" cy="23095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519923" y="4226434"/>
            <a:ext cx="8515350" cy="1699895"/>
          </a:xfrm>
          <a:prstGeom prst="rect"/>
        </p:spPr>
        <p:txBody>
          <a:bodyPr wrap="square" lIns="0" tIns="181610" rIns="0" bIns="0" rtlCol="0" vert="horz">
            <a:spAutoFit/>
          </a:bodyPr>
          <a:lstStyle/>
          <a:p>
            <a:pPr marL="12700" marR="5080">
              <a:lnSpc>
                <a:spcPts val="5910"/>
              </a:lnSpc>
              <a:spcBef>
                <a:spcPts val="1430"/>
              </a:spcBef>
            </a:pPr>
            <a:r>
              <a:rPr dirty="0" sz="6050" spc="-35">
                <a:solidFill>
                  <a:srgbClr val="2D3440"/>
                </a:solidFill>
              </a:rPr>
              <a:t>There</a:t>
            </a:r>
            <a:r>
              <a:rPr dirty="0" sz="6050" spc="-270">
                <a:solidFill>
                  <a:srgbClr val="2D3440"/>
                </a:solidFill>
              </a:rPr>
              <a:t> </a:t>
            </a:r>
            <a:r>
              <a:rPr dirty="0" sz="6050">
                <a:solidFill>
                  <a:srgbClr val="2D3440"/>
                </a:solidFill>
              </a:rPr>
              <a:t>is</a:t>
            </a:r>
            <a:r>
              <a:rPr dirty="0" sz="6050" spc="-270">
                <a:solidFill>
                  <a:srgbClr val="2D3440"/>
                </a:solidFill>
              </a:rPr>
              <a:t> </a:t>
            </a:r>
            <a:r>
              <a:rPr dirty="0" sz="6050" spc="120">
                <a:solidFill>
                  <a:srgbClr val="2D3440"/>
                </a:solidFill>
              </a:rPr>
              <a:t>no</a:t>
            </a:r>
            <a:r>
              <a:rPr dirty="0" sz="6050" spc="-270">
                <a:solidFill>
                  <a:srgbClr val="2D3440"/>
                </a:solidFill>
              </a:rPr>
              <a:t> </a:t>
            </a:r>
            <a:r>
              <a:rPr dirty="0" sz="6050" spc="-110">
                <a:solidFill>
                  <a:srgbClr val="2D3440"/>
                </a:solidFill>
              </a:rPr>
              <a:t>history</a:t>
            </a:r>
            <a:r>
              <a:rPr dirty="0" sz="6050" spc="-265">
                <a:solidFill>
                  <a:srgbClr val="2D3440"/>
                </a:solidFill>
              </a:rPr>
              <a:t> </a:t>
            </a:r>
            <a:r>
              <a:rPr dirty="0" sz="6050" spc="-155">
                <a:solidFill>
                  <a:srgbClr val="2D3440"/>
                </a:solidFill>
              </a:rPr>
              <a:t>of</a:t>
            </a:r>
            <a:r>
              <a:rPr dirty="0" sz="6050" spc="-270">
                <a:solidFill>
                  <a:srgbClr val="2D3440"/>
                </a:solidFill>
              </a:rPr>
              <a:t> </a:t>
            </a:r>
            <a:r>
              <a:rPr dirty="0" sz="6050" spc="5">
                <a:solidFill>
                  <a:srgbClr val="2D3440"/>
                </a:solidFill>
              </a:rPr>
              <a:t>any </a:t>
            </a:r>
            <a:r>
              <a:rPr dirty="0" sz="6050" spc="-1810">
                <a:solidFill>
                  <a:srgbClr val="2D3440"/>
                </a:solidFill>
              </a:rPr>
              <a:t> </a:t>
            </a:r>
            <a:r>
              <a:rPr dirty="0" sz="6050" spc="55">
                <a:solidFill>
                  <a:srgbClr val="2D3440"/>
                </a:solidFill>
              </a:rPr>
              <a:t>drug</a:t>
            </a:r>
            <a:r>
              <a:rPr dirty="0" sz="6050" spc="-265">
                <a:solidFill>
                  <a:srgbClr val="2D3440"/>
                </a:solidFill>
              </a:rPr>
              <a:t> </a:t>
            </a:r>
            <a:r>
              <a:rPr dirty="0" sz="6050" spc="-190">
                <a:solidFill>
                  <a:srgbClr val="2D3440"/>
                </a:solidFill>
              </a:rPr>
              <a:t>allergy.</a:t>
            </a:r>
            <a:endParaRPr sz="605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33761" y="3786663"/>
            <a:ext cx="7020559" cy="2522855"/>
          </a:xfrm>
          <a:prstGeom prst="rect"/>
        </p:spPr>
        <p:txBody>
          <a:bodyPr wrap="square" lIns="0" tIns="472440" rIns="0" bIns="0" rtlCol="0" vert="horz">
            <a:spAutoFit/>
          </a:bodyPr>
          <a:lstStyle/>
          <a:p>
            <a:pPr marL="1016000" marR="5080" indent="-1003935">
              <a:lnSpc>
                <a:spcPct val="68900"/>
              </a:lnSpc>
              <a:spcBef>
                <a:spcPts val="3720"/>
              </a:spcBef>
            </a:pPr>
            <a:r>
              <a:rPr dirty="0" sz="9700" spc="-2850"/>
              <a:t>G</a:t>
            </a:r>
            <a:r>
              <a:rPr dirty="0" sz="9700" spc="-1710"/>
              <a:t>E</a:t>
            </a:r>
            <a:r>
              <a:rPr dirty="0" sz="9700" spc="-2230"/>
              <a:t>N</a:t>
            </a:r>
            <a:r>
              <a:rPr dirty="0" sz="9700" spc="-1710"/>
              <a:t>E</a:t>
            </a:r>
            <a:r>
              <a:rPr dirty="0" sz="9700" spc="-1830"/>
              <a:t>R</a:t>
            </a:r>
            <a:r>
              <a:rPr dirty="0" sz="9700" spc="-1635"/>
              <a:t>A</a:t>
            </a:r>
            <a:r>
              <a:rPr dirty="0" sz="9700" spc="-1645"/>
              <a:t>L</a:t>
            </a:r>
            <a:r>
              <a:rPr dirty="0" sz="9700" spc="-1420"/>
              <a:t> </a:t>
            </a:r>
            <a:r>
              <a:rPr dirty="0" sz="9700" spc="-1789"/>
              <a:t>P</a:t>
            </a:r>
            <a:r>
              <a:rPr dirty="0" sz="9700" spc="-2395"/>
              <a:t>H</a:t>
            </a:r>
            <a:r>
              <a:rPr dirty="0" sz="9700" spc="-1600"/>
              <a:t>Y</a:t>
            </a:r>
            <a:r>
              <a:rPr dirty="0" sz="9700" spc="-1065"/>
              <a:t>S</a:t>
            </a:r>
            <a:r>
              <a:rPr dirty="0" sz="9700" spc="-1175"/>
              <a:t>I</a:t>
            </a:r>
            <a:r>
              <a:rPr dirty="0" sz="9700" spc="-2120"/>
              <a:t>C</a:t>
            </a:r>
            <a:r>
              <a:rPr dirty="0" sz="9700" spc="-1635"/>
              <a:t>A</a:t>
            </a:r>
            <a:r>
              <a:rPr dirty="0" sz="9700" spc="-1200"/>
              <a:t>L  </a:t>
            </a:r>
            <a:r>
              <a:rPr dirty="0" sz="9700" spc="-1789"/>
              <a:t>EXAMINATION</a:t>
            </a:r>
            <a:endParaRPr sz="97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1028700"/>
            <a:ext cx="16230600" cy="8229600"/>
            <a:chOff x="1028700" y="1028700"/>
            <a:chExt cx="16230600" cy="8229600"/>
          </a:xfrm>
        </p:grpSpPr>
        <p:sp>
          <p:nvSpPr>
            <p:cNvPr id="3" name="object 3"/>
            <p:cNvSpPr/>
            <p:nvPr/>
          </p:nvSpPr>
          <p:spPr>
            <a:xfrm>
              <a:off x="2802127" y="1863198"/>
              <a:ext cx="12684125" cy="6560820"/>
            </a:xfrm>
            <a:custGeom>
              <a:avLst/>
              <a:gdLst/>
              <a:ahLst/>
              <a:cxnLst/>
              <a:rect l="l" t="t" r="r" b="b"/>
              <a:pathLst>
                <a:path w="12684125" h="6560820">
                  <a:moveTo>
                    <a:pt x="0" y="0"/>
                  </a:moveTo>
                  <a:lnTo>
                    <a:pt x="12683703" y="0"/>
                  </a:lnTo>
                  <a:lnTo>
                    <a:pt x="12683703" y="6560492"/>
                  </a:lnTo>
                  <a:lnTo>
                    <a:pt x="0" y="6560492"/>
                  </a:lnTo>
                  <a:lnTo>
                    <a:pt x="0" y="0"/>
                  </a:lnTo>
                  <a:close/>
                </a:path>
              </a:pathLst>
            </a:custGeom>
            <a:ln w="76199">
              <a:solidFill>
                <a:srgbClr val="48B9C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78992" y="2597204"/>
              <a:ext cx="189198" cy="1891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78992" y="5671678"/>
              <a:ext cx="189198" cy="18919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78992" y="6286573"/>
              <a:ext cx="189198" cy="18919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78992" y="6901468"/>
              <a:ext cx="189198" cy="18919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78992" y="7516363"/>
              <a:ext cx="189198" cy="189197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4354808" y="2237797"/>
            <a:ext cx="10590530" cy="5701665"/>
          </a:xfrm>
          <a:prstGeom prst="rect">
            <a:avLst/>
          </a:prstGeom>
        </p:spPr>
        <p:txBody>
          <a:bodyPr wrap="square" lIns="0" tIns="151130" rIns="0" bIns="0" rtlCol="0" vert="horz">
            <a:spAutoFit/>
          </a:bodyPr>
          <a:lstStyle/>
          <a:p>
            <a:pPr marL="12700" marR="5080">
              <a:lnSpc>
                <a:spcPts val="4840"/>
              </a:lnSpc>
              <a:spcBef>
                <a:spcPts val="1190"/>
              </a:spcBef>
            </a:pPr>
            <a:r>
              <a:rPr dirty="0" sz="4950" spc="345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950" spc="-22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80">
                <a:solidFill>
                  <a:srgbClr val="2D3440"/>
                </a:solidFill>
                <a:latin typeface="Trebuchet MS"/>
                <a:cs typeface="Trebuchet MS"/>
              </a:rPr>
              <a:t>middle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135">
                <a:solidFill>
                  <a:srgbClr val="2D3440"/>
                </a:solidFill>
                <a:latin typeface="Trebuchet MS"/>
                <a:cs typeface="Trebuchet MS"/>
              </a:rPr>
              <a:t>aged</a:t>
            </a:r>
            <a:r>
              <a:rPr dirty="0" sz="4950" spc="-22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5">
                <a:solidFill>
                  <a:srgbClr val="2D3440"/>
                </a:solidFill>
                <a:latin typeface="Trebuchet MS"/>
                <a:cs typeface="Trebuchet MS"/>
              </a:rPr>
              <a:t>over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65">
                <a:solidFill>
                  <a:srgbClr val="2D3440"/>
                </a:solidFill>
                <a:latin typeface="Trebuchet MS"/>
                <a:cs typeface="Trebuchet MS"/>
              </a:rPr>
              <a:t>weight</a:t>
            </a:r>
            <a:r>
              <a:rPr dirty="0" sz="4950" spc="-22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65">
                <a:solidFill>
                  <a:srgbClr val="2D3440"/>
                </a:solidFill>
                <a:latin typeface="Trebuchet MS"/>
                <a:cs typeface="Trebuchet MS"/>
              </a:rPr>
              <a:t>lady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135">
                <a:solidFill>
                  <a:srgbClr val="2D3440"/>
                </a:solidFill>
                <a:latin typeface="Trebuchet MS"/>
                <a:cs typeface="Trebuchet MS"/>
              </a:rPr>
              <a:t>sitting </a:t>
            </a:r>
            <a:r>
              <a:rPr dirty="0" sz="4950" spc="-147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114">
                <a:solidFill>
                  <a:srgbClr val="2D3440"/>
                </a:solidFill>
                <a:latin typeface="Trebuchet MS"/>
                <a:cs typeface="Trebuchet MS"/>
              </a:rPr>
              <a:t>comfortably </a:t>
            </a:r>
            <a:r>
              <a:rPr dirty="0" sz="4950" spc="100">
                <a:solidFill>
                  <a:srgbClr val="2D3440"/>
                </a:solidFill>
                <a:latin typeface="Trebuchet MS"/>
                <a:cs typeface="Trebuchet MS"/>
              </a:rPr>
              <a:t>on </a:t>
            </a:r>
            <a:r>
              <a:rPr dirty="0" sz="4950" spc="-105">
                <a:solidFill>
                  <a:srgbClr val="2D3440"/>
                </a:solidFill>
                <a:latin typeface="Trebuchet MS"/>
                <a:cs typeface="Trebuchet MS"/>
              </a:rPr>
              <a:t>bed, </a:t>
            </a:r>
            <a:r>
              <a:rPr dirty="0" sz="4950" spc="-165">
                <a:solidFill>
                  <a:srgbClr val="2D3440"/>
                </a:solidFill>
                <a:latin typeface="Trebuchet MS"/>
                <a:cs typeface="Trebuchet MS"/>
              </a:rPr>
              <a:t>well </a:t>
            </a:r>
            <a:r>
              <a:rPr dirty="0" sz="4950" spc="-80">
                <a:solidFill>
                  <a:srgbClr val="2D3440"/>
                </a:solidFill>
                <a:latin typeface="Trebuchet MS"/>
                <a:cs typeface="Trebuchet MS"/>
              </a:rPr>
              <a:t>oriented </a:t>
            </a:r>
            <a:r>
              <a:rPr dirty="0" sz="4950" spc="-135">
                <a:solidFill>
                  <a:srgbClr val="2D3440"/>
                </a:solidFill>
                <a:latin typeface="Trebuchet MS"/>
                <a:cs typeface="Trebuchet MS"/>
              </a:rPr>
              <a:t>in </a:t>
            </a:r>
            <a:r>
              <a:rPr dirty="0" sz="4950" spc="-13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85">
                <a:solidFill>
                  <a:srgbClr val="2D3440"/>
                </a:solidFill>
                <a:latin typeface="Trebuchet MS"/>
                <a:cs typeface="Trebuchet MS"/>
              </a:rPr>
              <a:t>p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950" spc="-295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950" spc="295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4950" spc="175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950" spc="25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950" spc="-680">
                <a:solidFill>
                  <a:srgbClr val="2D3440"/>
                </a:solidFill>
                <a:latin typeface="Trebuchet MS"/>
                <a:cs typeface="Trebuchet MS"/>
              </a:rPr>
              <a:t>,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85">
                <a:solidFill>
                  <a:srgbClr val="2D3440"/>
                </a:solidFill>
                <a:latin typeface="Trebuchet MS"/>
                <a:cs typeface="Trebuchet MS"/>
              </a:rPr>
              <a:t>p</a:t>
            </a:r>
            <a:r>
              <a:rPr dirty="0" sz="4950" spc="-350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95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950">
                <a:solidFill>
                  <a:srgbClr val="2D3440"/>
                </a:solidFill>
                <a:latin typeface="Trebuchet MS"/>
                <a:cs typeface="Trebuchet MS"/>
              </a:rPr>
              <a:t>c</a:t>
            </a:r>
            <a:r>
              <a:rPr dirty="0" sz="4950" spc="95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315">
                <a:solidFill>
                  <a:srgbClr val="2D3440"/>
                </a:solidFill>
                <a:latin typeface="Trebuchet MS"/>
                <a:cs typeface="Trebuchet MS"/>
              </a:rPr>
              <a:t>&amp;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50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950" spc="-30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950" spc="-105">
                <a:solidFill>
                  <a:srgbClr val="2D3440"/>
                </a:solidFill>
                <a:latin typeface="Trebuchet MS"/>
                <a:cs typeface="Trebuchet MS"/>
              </a:rPr>
              <a:t>m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950" spc="-680">
                <a:solidFill>
                  <a:srgbClr val="2D3440"/>
                </a:solidFill>
                <a:latin typeface="Trebuchet MS"/>
                <a:cs typeface="Trebuchet MS"/>
              </a:rPr>
              <a:t>,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30">
                <a:solidFill>
                  <a:srgbClr val="2D3440"/>
                </a:solidFill>
                <a:latin typeface="Trebuchet MS"/>
                <a:cs typeface="Trebuchet MS"/>
              </a:rPr>
              <a:t>h</a:t>
            </a:r>
            <a:r>
              <a:rPr dirty="0" sz="495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950">
                <a:solidFill>
                  <a:srgbClr val="2D3440"/>
                </a:solidFill>
                <a:latin typeface="Trebuchet MS"/>
                <a:cs typeface="Trebuchet MS"/>
              </a:rPr>
              <a:t>v</a:t>
            </a:r>
            <a:r>
              <a:rPr dirty="0" sz="4950" spc="-30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950" spc="25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950" spc="365">
                <a:solidFill>
                  <a:srgbClr val="2D3440"/>
                </a:solidFill>
                <a:latin typeface="Trebuchet MS"/>
                <a:cs typeface="Trebuchet MS"/>
              </a:rPr>
              <a:t>g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20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950" spc="355">
                <a:solidFill>
                  <a:srgbClr val="2D3440"/>
                </a:solidFill>
                <a:latin typeface="Trebuchet MS"/>
                <a:cs typeface="Trebuchet MS"/>
              </a:rPr>
              <a:t>V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>
                <a:solidFill>
                  <a:srgbClr val="2D3440"/>
                </a:solidFill>
                <a:latin typeface="Trebuchet MS"/>
                <a:cs typeface="Trebuchet MS"/>
              </a:rPr>
              <a:t>c</a:t>
            </a:r>
            <a:r>
              <a:rPr dirty="0" sz="495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950" spc="25">
                <a:solidFill>
                  <a:srgbClr val="2D3440"/>
                </a:solidFill>
                <a:latin typeface="Trebuchet MS"/>
                <a:cs typeface="Trebuchet MS"/>
              </a:rPr>
              <a:t>nu</a:t>
            </a:r>
            <a:r>
              <a:rPr dirty="0" sz="4950" spc="-350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950" spc="10">
                <a:solidFill>
                  <a:srgbClr val="2D3440"/>
                </a:solidFill>
                <a:latin typeface="Trebuchet MS"/>
                <a:cs typeface="Trebuchet MS"/>
              </a:rPr>
              <a:t>a  </a:t>
            </a:r>
            <a:r>
              <a:rPr dirty="0" sz="4950" spc="100">
                <a:solidFill>
                  <a:srgbClr val="2D3440"/>
                </a:solidFill>
                <a:latin typeface="Trebuchet MS"/>
                <a:cs typeface="Trebuchet MS"/>
              </a:rPr>
              <a:t>on </a:t>
            </a:r>
            <a:r>
              <a:rPr dirty="0" sz="4950" spc="-145">
                <a:solidFill>
                  <a:srgbClr val="2D3440"/>
                </a:solidFill>
                <a:latin typeface="Trebuchet MS"/>
                <a:cs typeface="Trebuchet MS"/>
              </a:rPr>
              <a:t>right </a:t>
            </a:r>
            <a:r>
              <a:rPr dirty="0" sz="4950" spc="-105">
                <a:solidFill>
                  <a:srgbClr val="2D3440"/>
                </a:solidFill>
                <a:latin typeface="Trebuchet MS"/>
                <a:cs typeface="Trebuchet MS"/>
              </a:rPr>
              <a:t>hand, </a:t>
            </a:r>
            <a:r>
              <a:rPr dirty="0" sz="4950" spc="20">
                <a:solidFill>
                  <a:srgbClr val="2D3440"/>
                </a:solidFill>
                <a:latin typeface="Trebuchet MS"/>
                <a:cs typeface="Trebuchet MS"/>
              </a:rPr>
              <a:t>having </a:t>
            </a:r>
            <a:r>
              <a:rPr dirty="0" sz="4950" spc="140">
                <a:solidFill>
                  <a:srgbClr val="2D3440"/>
                </a:solidFill>
                <a:latin typeface="Trebuchet MS"/>
                <a:cs typeface="Trebuchet MS"/>
              </a:rPr>
              <a:t>Body </a:t>
            </a:r>
            <a:r>
              <a:rPr dirty="0" sz="4950" spc="275">
                <a:solidFill>
                  <a:srgbClr val="2D3440"/>
                </a:solidFill>
                <a:latin typeface="Trebuchet MS"/>
                <a:cs typeface="Trebuchet MS"/>
              </a:rPr>
              <a:t>Mass </a:t>
            </a:r>
            <a:r>
              <a:rPr dirty="0" sz="4950" spc="28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15">
                <a:solidFill>
                  <a:srgbClr val="2D3440"/>
                </a:solidFill>
                <a:latin typeface="Trebuchet MS"/>
                <a:cs typeface="Trebuchet MS"/>
              </a:rPr>
              <a:t>Index</a:t>
            </a:r>
            <a:r>
              <a:rPr dirty="0" sz="4950" spc="-22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114">
                <a:solidFill>
                  <a:srgbClr val="2D3440"/>
                </a:solidFill>
                <a:latin typeface="Trebuchet MS"/>
                <a:cs typeface="Trebuchet MS"/>
              </a:rPr>
              <a:t>(BMI)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125">
                <a:solidFill>
                  <a:srgbClr val="2D3440"/>
                </a:solidFill>
                <a:latin typeface="Trebuchet MS"/>
                <a:cs typeface="Trebuchet MS"/>
              </a:rPr>
              <a:t>of</a:t>
            </a:r>
            <a:r>
              <a:rPr dirty="0" sz="4950" spc="-22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90">
                <a:solidFill>
                  <a:srgbClr val="2D3440"/>
                </a:solidFill>
                <a:latin typeface="Trebuchet MS"/>
                <a:cs typeface="Trebuchet MS"/>
              </a:rPr>
              <a:t>32kg/mm2.</a:t>
            </a:r>
            <a:endParaRPr sz="4950">
              <a:latin typeface="Trebuchet MS"/>
              <a:cs typeface="Trebuchet MS"/>
            </a:endParaRPr>
          </a:p>
          <a:p>
            <a:pPr marL="12700" marR="2729865">
              <a:lnSpc>
                <a:spcPts val="4840"/>
              </a:lnSpc>
              <a:spcBef>
                <a:spcPts val="10"/>
              </a:spcBef>
            </a:pPr>
            <a:r>
              <a:rPr dirty="0" sz="4950" spc="-45">
                <a:solidFill>
                  <a:srgbClr val="2D3440"/>
                </a:solidFill>
                <a:latin typeface="Trebuchet MS"/>
                <a:cs typeface="Trebuchet MS"/>
              </a:rPr>
              <a:t>w</a:t>
            </a:r>
            <a:r>
              <a:rPr dirty="0" sz="4950" spc="-30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950" spc="-50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950" spc="35">
                <a:solidFill>
                  <a:srgbClr val="2D3440"/>
                </a:solidFill>
                <a:latin typeface="Trebuchet MS"/>
                <a:cs typeface="Trebuchet MS"/>
              </a:rPr>
              <a:t>h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b</a:t>
            </a:r>
            <a:r>
              <a:rPr dirty="0" sz="4950" spc="-350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950" spc="175">
                <a:solidFill>
                  <a:srgbClr val="2D3440"/>
                </a:solidFill>
                <a:latin typeface="Trebuchet MS"/>
                <a:cs typeface="Trebuchet MS"/>
              </a:rPr>
              <a:t>oo</a:t>
            </a:r>
            <a:r>
              <a:rPr dirty="0" sz="4950" spc="95">
                <a:solidFill>
                  <a:srgbClr val="2D3440"/>
                </a:solidFill>
                <a:latin typeface="Trebuchet MS"/>
                <a:cs typeface="Trebuchet MS"/>
              </a:rPr>
              <a:t>d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85">
                <a:solidFill>
                  <a:srgbClr val="2D3440"/>
                </a:solidFill>
                <a:latin typeface="Trebuchet MS"/>
                <a:cs typeface="Trebuchet MS"/>
              </a:rPr>
              <a:t>p</a:t>
            </a:r>
            <a:r>
              <a:rPr dirty="0" sz="4950" spc="-295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950" spc="295">
                <a:solidFill>
                  <a:srgbClr val="2D3440"/>
                </a:solidFill>
                <a:latin typeface="Trebuchet MS"/>
                <a:cs typeface="Trebuchet MS"/>
              </a:rPr>
              <a:t>ss</a:t>
            </a:r>
            <a:r>
              <a:rPr dirty="0" sz="4950" spc="25">
                <a:solidFill>
                  <a:srgbClr val="2D3440"/>
                </a:solidFill>
                <a:latin typeface="Trebuchet MS"/>
                <a:cs typeface="Trebuchet MS"/>
              </a:rPr>
              <a:t>u</a:t>
            </a:r>
            <a:r>
              <a:rPr dirty="0" sz="4950" spc="-295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950" spc="95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680">
                <a:solidFill>
                  <a:srgbClr val="2D3440"/>
                </a:solidFill>
                <a:latin typeface="Trebuchet MS"/>
                <a:cs typeface="Trebuchet MS"/>
              </a:rPr>
              <a:t>: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919">
                <a:solidFill>
                  <a:srgbClr val="2D3440"/>
                </a:solidFill>
                <a:latin typeface="Trebuchet MS"/>
                <a:cs typeface="Trebuchet MS"/>
              </a:rPr>
              <a:t>1</a:t>
            </a:r>
            <a:r>
              <a:rPr dirty="0" sz="4950" spc="165">
                <a:solidFill>
                  <a:srgbClr val="2D3440"/>
                </a:solidFill>
                <a:latin typeface="Trebuchet MS"/>
                <a:cs typeface="Trebuchet MS"/>
              </a:rPr>
              <a:t>4</a:t>
            </a:r>
            <a:r>
              <a:rPr dirty="0" sz="4950" spc="434">
                <a:solidFill>
                  <a:srgbClr val="2D3440"/>
                </a:solidFill>
                <a:latin typeface="Trebuchet MS"/>
                <a:cs typeface="Trebuchet MS"/>
              </a:rPr>
              <a:t>0</a:t>
            </a:r>
            <a:r>
              <a:rPr dirty="0" sz="4950" spc="-1135">
                <a:solidFill>
                  <a:srgbClr val="2D3440"/>
                </a:solidFill>
                <a:latin typeface="Trebuchet MS"/>
                <a:cs typeface="Trebuchet MS"/>
              </a:rPr>
              <a:t>/</a:t>
            </a:r>
            <a:r>
              <a:rPr dirty="0" sz="4950" spc="330">
                <a:solidFill>
                  <a:srgbClr val="2D3440"/>
                </a:solidFill>
                <a:latin typeface="Trebuchet MS"/>
                <a:cs typeface="Trebuchet MS"/>
              </a:rPr>
              <a:t>9</a:t>
            </a:r>
            <a:r>
              <a:rPr dirty="0" sz="4950" spc="315">
                <a:solidFill>
                  <a:srgbClr val="2D3440"/>
                </a:solidFill>
                <a:latin typeface="Trebuchet MS"/>
                <a:cs typeface="Trebuchet MS"/>
              </a:rPr>
              <a:t>0  </a:t>
            </a:r>
            <a:r>
              <a:rPr dirty="0" sz="4950" spc="145">
                <a:solidFill>
                  <a:srgbClr val="2D3440"/>
                </a:solidFill>
                <a:latin typeface="Trebuchet MS"/>
                <a:cs typeface="Trebuchet MS"/>
              </a:rPr>
              <a:t>P</a:t>
            </a:r>
            <a:r>
              <a:rPr dirty="0" sz="4950" spc="25">
                <a:solidFill>
                  <a:srgbClr val="2D3440"/>
                </a:solidFill>
                <a:latin typeface="Trebuchet MS"/>
                <a:cs typeface="Trebuchet MS"/>
              </a:rPr>
              <a:t>u</a:t>
            </a:r>
            <a:r>
              <a:rPr dirty="0" sz="4950" spc="-350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950" spc="295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4950" spc="95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680">
                <a:solidFill>
                  <a:srgbClr val="2D3440"/>
                </a:solidFill>
                <a:latin typeface="Trebuchet MS"/>
                <a:cs typeface="Trebuchet MS"/>
              </a:rPr>
              <a:t>: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330">
                <a:solidFill>
                  <a:srgbClr val="2D3440"/>
                </a:solidFill>
                <a:latin typeface="Trebuchet MS"/>
                <a:cs typeface="Trebuchet MS"/>
              </a:rPr>
              <a:t>9</a:t>
            </a:r>
            <a:r>
              <a:rPr dirty="0" sz="4950" spc="285">
                <a:solidFill>
                  <a:srgbClr val="2D3440"/>
                </a:solidFill>
                <a:latin typeface="Trebuchet MS"/>
                <a:cs typeface="Trebuchet MS"/>
              </a:rPr>
              <a:t>8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b</a:t>
            </a:r>
            <a:r>
              <a:rPr dirty="0" sz="4950" spc="85">
                <a:solidFill>
                  <a:srgbClr val="2D3440"/>
                </a:solidFill>
                <a:latin typeface="Trebuchet MS"/>
                <a:cs typeface="Trebuchet MS"/>
              </a:rPr>
              <a:t>p</a:t>
            </a:r>
            <a:r>
              <a:rPr dirty="0" sz="4950" spc="-105">
                <a:solidFill>
                  <a:srgbClr val="2D3440"/>
                </a:solidFill>
                <a:latin typeface="Trebuchet MS"/>
                <a:cs typeface="Trebuchet MS"/>
              </a:rPr>
              <a:t>m</a:t>
            </a:r>
            <a:r>
              <a:rPr dirty="0" sz="4950" spc="-680">
                <a:solidFill>
                  <a:srgbClr val="2D3440"/>
                </a:solidFill>
                <a:latin typeface="Trebuchet MS"/>
                <a:cs typeface="Trebuchet MS"/>
              </a:rPr>
              <a:t>.</a:t>
            </a:r>
            <a:endParaRPr sz="4950">
              <a:latin typeface="Trebuchet MS"/>
              <a:cs typeface="Trebuchet MS"/>
            </a:endParaRPr>
          </a:p>
          <a:p>
            <a:pPr marL="12700" marR="3741420">
              <a:lnSpc>
                <a:spcPts val="4840"/>
              </a:lnSpc>
              <a:spcBef>
                <a:spcPts val="5"/>
              </a:spcBef>
            </a:pPr>
            <a:r>
              <a:rPr dirty="0" sz="4950" spc="-50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950" spc="-105">
                <a:solidFill>
                  <a:srgbClr val="2D3440"/>
                </a:solidFill>
                <a:latin typeface="Trebuchet MS"/>
                <a:cs typeface="Trebuchet MS"/>
              </a:rPr>
              <a:t>m</a:t>
            </a:r>
            <a:r>
              <a:rPr dirty="0" sz="4950" spc="85">
                <a:solidFill>
                  <a:srgbClr val="2D3440"/>
                </a:solidFill>
                <a:latin typeface="Trebuchet MS"/>
                <a:cs typeface="Trebuchet MS"/>
              </a:rPr>
              <a:t>p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950" spc="-295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95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950" spc="-50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950" spc="25">
                <a:solidFill>
                  <a:srgbClr val="2D3440"/>
                </a:solidFill>
                <a:latin typeface="Trebuchet MS"/>
                <a:cs typeface="Trebuchet MS"/>
              </a:rPr>
              <a:t>u</a:t>
            </a:r>
            <a:r>
              <a:rPr dirty="0" sz="4950" spc="-295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950" spc="95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680">
                <a:solidFill>
                  <a:srgbClr val="2D3440"/>
                </a:solidFill>
                <a:latin typeface="Trebuchet MS"/>
                <a:cs typeface="Trebuchet MS"/>
              </a:rPr>
              <a:t>: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330">
                <a:solidFill>
                  <a:srgbClr val="2D3440"/>
                </a:solidFill>
                <a:latin typeface="Trebuchet MS"/>
                <a:cs typeface="Trebuchet MS"/>
              </a:rPr>
              <a:t>9</a:t>
            </a:r>
            <a:r>
              <a:rPr dirty="0" sz="4950" spc="280">
                <a:solidFill>
                  <a:srgbClr val="2D3440"/>
                </a:solidFill>
                <a:latin typeface="Trebuchet MS"/>
                <a:cs typeface="Trebuchet MS"/>
              </a:rPr>
              <a:t>8</a:t>
            </a:r>
            <a:r>
              <a:rPr dirty="0" sz="4950" spc="-685">
                <a:solidFill>
                  <a:srgbClr val="2D3440"/>
                </a:solidFill>
                <a:latin typeface="Trebuchet MS"/>
                <a:cs typeface="Trebuchet MS"/>
              </a:rPr>
              <a:t>.</a:t>
            </a:r>
            <a:r>
              <a:rPr dirty="0" sz="4950" spc="335">
                <a:solidFill>
                  <a:srgbClr val="2D3440"/>
                </a:solidFill>
                <a:latin typeface="Trebuchet MS"/>
                <a:cs typeface="Trebuchet MS"/>
              </a:rPr>
              <a:t>6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F  </a:t>
            </a:r>
            <a:r>
              <a:rPr dirty="0" sz="4950" spc="130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950" spc="295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4950" spc="85">
                <a:solidFill>
                  <a:srgbClr val="2D3440"/>
                </a:solidFill>
                <a:latin typeface="Trebuchet MS"/>
                <a:cs typeface="Trebuchet MS"/>
              </a:rPr>
              <a:t>p</a:t>
            </a:r>
            <a:r>
              <a:rPr dirty="0" sz="4950" spc="-30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950" spc="-295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95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950" spc="-50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950" spc="175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950" spc="-295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950" spc="-10">
                <a:solidFill>
                  <a:srgbClr val="2D3440"/>
                </a:solidFill>
                <a:latin typeface="Trebuchet MS"/>
                <a:cs typeface="Trebuchet MS"/>
              </a:rPr>
              <a:t>y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295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95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950" spc="-50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950" spc="95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680">
                <a:solidFill>
                  <a:srgbClr val="2D3440"/>
                </a:solidFill>
                <a:latin typeface="Trebuchet MS"/>
                <a:cs typeface="Trebuchet MS"/>
              </a:rPr>
              <a:t>: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919">
                <a:solidFill>
                  <a:srgbClr val="2D3440"/>
                </a:solidFill>
                <a:latin typeface="Trebuchet MS"/>
                <a:cs typeface="Trebuchet MS"/>
              </a:rPr>
              <a:t>1</a:t>
            </a:r>
            <a:r>
              <a:rPr dirty="0" sz="4950" spc="285">
                <a:solidFill>
                  <a:srgbClr val="2D3440"/>
                </a:solidFill>
                <a:latin typeface="Trebuchet MS"/>
                <a:cs typeface="Trebuchet MS"/>
              </a:rPr>
              <a:t>8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b</a:t>
            </a:r>
            <a:r>
              <a:rPr dirty="0" sz="4950" spc="85">
                <a:solidFill>
                  <a:srgbClr val="2D3440"/>
                </a:solidFill>
                <a:latin typeface="Trebuchet MS"/>
                <a:cs typeface="Trebuchet MS"/>
              </a:rPr>
              <a:t>p</a:t>
            </a:r>
            <a:r>
              <a:rPr dirty="0" sz="4950" spc="-100">
                <a:solidFill>
                  <a:srgbClr val="2D3440"/>
                </a:solidFill>
                <a:latin typeface="Trebuchet MS"/>
                <a:cs typeface="Trebuchet MS"/>
              </a:rPr>
              <a:t>m</a:t>
            </a:r>
            <a:endParaRPr sz="49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1028700"/>
            <a:ext cx="16230600" cy="8229600"/>
            <a:chOff x="1028700" y="1028700"/>
            <a:chExt cx="16230600" cy="8229600"/>
          </a:xfrm>
        </p:grpSpPr>
        <p:sp>
          <p:nvSpPr>
            <p:cNvPr id="3" name="object 3"/>
            <p:cNvSpPr/>
            <p:nvPr/>
          </p:nvSpPr>
          <p:spPr>
            <a:xfrm>
              <a:off x="2802127" y="1863198"/>
              <a:ext cx="12684125" cy="6560820"/>
            </a:xfrm>
            <a:custGeom>
              <a:avLst/>
              <a:gdLst/>
              <a:ahLst/>
              <a:cxnLst/>
              <a:rect l="l" t="t" r="r" b="b"/>
              <a:pathLst>
                <a:path w="12684125" h="6560820">
                  <a:moveTo>
                    <a:pt x="0" y="0"/>
                  </a:moveTo>
                  <a:lnTo>
                    <a:pt x="12683703" y="0"/>
                  </a:lnTo>
                  <a:lnTo>
                    <a:pt x="12683703" y="6560492"/>
                  </a:lnTo>
                  <a:lnTo>
                    <a:pt x="0" y="6560492"/>
                  </a:lnTo>
                  <a:lnTo>
                    <a:pt x="0" y="0"/>
                  </a:lnTo>
                  <a:close/>
                </a:path>
              </a:pathLst>
            </a:custGeom>
            <a:ln w="76199">
              <a:solidFill>
                <a:srgbClr val="48B9C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78992" y="2597204"/>
              <a:ext cx="189198" cy="1891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78992" y="3826994"/>
              <a:ext cx="189198" cy="18919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78992" y="4441889"/>
              <a:ext cx="189198" cy="18919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78992" y="5671678"/>
              <a:ext cx="189198" cy="18919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78992" y="6286573"/>
              <a:ext cx="189198" cy="18919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78992" y="6901468"/>
              <a:ext cx="189198" cy="189197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4354808" y="2237797"/>
            <a:ext cx="10591165" cy="5701665"/>
          </a:xfrm>
          <a:prstGeom prst="rect">
            <a:avLst/>
          </a:prstGeom>
        </p:spPr>
        <p:txBody>
          <a:bodyPr wrap="square" lIns="0" tIns="151130" rIns="0" bIns="0" rtlCol="0" vert="horz">
            <a:spAutoFit/>
          </a:bodyPr>
          <a:lstStyle/>
          <a:p>
            <a:pPr marL="12700" marR="405130">
              <a:lnSpc>
                <a:spcPts val="4840"/>
              </a:lnSpc>
              <a:spcBef>
                <a:spcPts val="1190"/>
              </a:spcBef>
            </a:pPr>
            <a:r>
              <a:rPr dirty="0" sz="4950" spc="350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950" spc="180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85">
                <a:solidFill>
                  <a:srgbClr val="2D3440"/>
                </a:solidFill>
                <a:latin typeface="Trebuchet MS"/>
                <a:cs typeface="Trebuchet MS"/>
              </a:rPr>
              <a:t>p</a:t>
            </a:r>
            <a:r>
              <a:rPr dirty="0" sz="495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950" spc="-350">
                <a:solidFill>
                  <a:srgbClr val="2D3440"/>
                </a:solidFill>
                <a:latin typeface="Trebuchet MS"/>
                <a:cs typeface="Trebuchet MS"/>
              </a:rPr>
              <a:t>ll</a:t>
            </a:r>
            <a:r>
              <a:rPr dirty="0" sz="4950" spc="175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950" spc="-295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950" spc="-680">
                <a:solidFill>
                  <a:srgbClr val="2D3440"/>
                </a:solidFill>
                <a:latin typeface="Trebuchet MS"/>
                <a:cs typeface="Trebuchet MS"/>
              </a:rPr>
              <a:t>,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45">
                <a:solidFill>
                  <a:srgbClr val="2D3440"/>
                </a:solidFill>
                <a:latin typeface="Trebuchet MS"/>
                <a:cs typeface="Trebuchet MS"/>
              </a:rPr>
              <a:t>w</a:t>
            </a:r>
            <a:r>
              <a:rPr dirty="0" sz="4950" spc="-30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950" spc="-50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950" spc="35">
                <a:solidFill>
                  <a:srgbClr val="2D3440"/>
                </a:solidFill>
                <a:latin typeface="Trebuchet MS"/>
                <a:cs typeface="Trebuchet MS"/>
              </a:rPr>
              <a:t>h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25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950" spc="180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705">
                <a:solidFill>
                  <a:srgbClr val="2D3440"/>
                </a:solidFill>
                <a:latin typeface="Trebuchet MS"/>
                <a:cs typeface="Trebuchet MS"/>
              </a:rPr>
              <a:t>j</a:t>
            </a:r>
            <a:r>
              <a:rPr dirty="0" sz="495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950" spc="25">
                <a:solidFill>
                  <a:srgbClr val="2D3440"/>
                </a:solidFill>
                <a:latin typeface="Trebuchet MS"/>
                <a:cs typeface="Trebuchet MS"/>
              </a:rPr>
              <a:t>un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d</a:t>
            </a:r>
            <a:r>
              <a:rPr dirty="0" sz="4950" spc="-30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950">
                <a:solidFill>
                  <a:srgbClr val="2D3440"/>
                </a:solidFill>
                <a:latin typeface="Trebuchet MS"/>
                <a:cs typeface="Trebuchet MS"/>
              </a:rPr>
              <a:t>c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950" spc="-680">
                <a:solidFill>
                  <a:srgbClr val="2D3440"/>
                </a:solidFill>
                <a:latin typeface="Trebuchet MS"/>
                <a:cs typeface="Trebuchet MS"/>
              </a:rPr>
              <a:t>,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>
                <a:solidFill>
                  <a:srgbClr val="2D3440"/>
                </a:solidFill>
                <a:latin typeface="Trebuchet MS"/>
                <a:cs typeface="Trebuchet MS"/>
              </a:rPr>
              <a:t>c</a:t>
            </a:r>
            <a:r>
              <a:rPr dirty="0" sz="4950" spc="-350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950" spc="25">
                <a:solidFill>
                  <a:srgbClr val="2D3440"/>
                </a:solidFill>
                <a:latin typeface="Trebuchet MS"/>
                <a:cs typeface="Trebuchet MS"/>
              </a:rPr>
              <a:t>u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bb</a:t>
            </a:r>
            <a:r>
              <a:rPr dirty="0" sz="4950" spc="-30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950" spc="25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950" spc="360">
                <a:solidFill>
                  <a:srgbClr val="2D3440"/>
                </a:solidFill>
                <a:latin typeface="Trebuchet MS"/>
                <a:cs typeface="Trebuchet MS"/>
              </a:rPr>
              <a:t>g</a:t>
            </a:r>
            <a:r>
              <a:rPr dirty="0" sz="4950" spc="-595">
                <a:solidFill>
                  <a:srgbClr val="2D3440"/>
                </a:solidFill>
                <a:latin typeface="Trebuchet MS"/>
                <a:cs typeface="Trebuchet MS"/>
              </a:rPr>
              <a:t>,  </a:t>
            </a:r>
            <a:r>
              <a:rPr dirty="0" sz="4950">
                <a:solidFill>
                  <a:srgbClr val="2D3440"/>
                </a:solidFill>
                <a:latin typeface="Trebuchet MS"/>
                <a:cs typeface="Trebuchet MS"/>
              </a:rPr>
              <a:t>c</a:t>
            </a:r>
            <a:r>
              <a:rPr dirty="0" sz="4950" spc="-15">
                <a:solidFill>
                  <a:srgbClr val="2D3440"/>
                </a:solidFill>
                <a:latin typeface="Trebuchet MS"/>
                <a:cs typeface="Trebuchet MS"/>
              </a:rPr>
              <a:t>y</a:t>
            </a:r>
            <a:r>
              <a:rPr dirty="0" sz="495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950" spc="25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950" spc="175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950" spc="295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4950" spc="-30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950" spc="300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315">
                <a:solidFill>
                  <a:srgbClr val="2D3440"/>
                </a:solidFill>
                <a:latin typeface="Trebuchet MS"/>
                <a:cs typeface="Trebuchet MS"/>
              </a:rPr>
              <a:t>&amp;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50">
                <a:solidFill>
                  <a:srgbClr val="2D3440"/>
                </a:solidFill>
                <a:latin typeface="Trebuchet MS"/>
                <a:cs typeface="Trebuchet MS"/>
              </a:rPr>
              <a:t>k</a:t>
            </a:r>
            <a:r>
              <a:rPr dirty="0" sz="4950" spc="175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950" spc="-30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950" spc="-350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950" spc="175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950" spc="25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950" spc="-15">
                <a:solidFill>
                  <a:srgbClr val="2D3440"/>
                </a:solidFill>
                <a:latin typeface="Trebuchet MS"/>
                <a:cs typeface="Trebuchet MS"/>
              </a:rPr>
              <a:t>y</a:t>
            </a:r>
            <a:r>
              <a:rPr dirty="0" sz="4950">
                <a:solidFill>
                  <a:srgbClr val="2D3440"/>
                </a:solidFill>
                <a:latin typeface="Trebuchet MS"/>
                <a:cs typeface="Trebuchet MS"/>
              </a:rPr>
              <a:t>c</a:t>
            </a:r>
            <a:r>
              <a:rPr dirty="0" sz="4950" spc="30">
                <a:solidFill>
                  <a:srgbClr val="2D3440"/>
                </a:solidFill>
                <a:latin typeface="Trebuchet MS"/>
                <a:cs typeface="Trebuchet MS"/>
              </a:rPr>
              <a:t>h</a:t>
            </a:r>
            <a:r>
              <a:rPr dirty="0" sz="4950" spc="-30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95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950" spc="-680">
                <a:solidFill>
                  <a:srgbClr val="2D3440"/>
                </a:solidFill>
                <a:latin typeface="Trebuchet MS"/>
                <a:cs typeface="Trebuchet MS"/>
              </a:rPr>
              <a:t>.</a:t>
            </a:r>
            <a:endParaRPr sz="4950">
              <a:latin typeface="Trebuchet MS"/>
              <a:cs typeface="Trebuchet MS"/>
            </a:endParaRPr>
          </a:p>
          <a:p>
            <a:pPr marL="12700" marR="5080">
              <a:lnSpc>
                <a:spcPts val="4840"/>
              </a:lnSpc>
              <a:spcBef>
                <a:spcPts val="5"/>
              </a:spcBef>
            </a:pPr>
            <a:r>
              <a:rPr dirty="0" sz="4950" spc="20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950" spc="175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950" spc="-45">
                <a:solidFill>
                  <a:srgbClr val="2D3440"/>
                </a:solidFill>
                <a:latin typeface="Trebuchet MS"/>
                <a:cs typeface="Trebuchet MS"/>
              </a:rPr>
              <a:t>w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950" spc="-290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bd</a:t>
            </a:r>
            <a:r>
              <a:rPr dirty="0" sz="4950" spc="175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950" spc="-105">
                <a:solidFill>
                  <a:srgbClr val="2D3440"/>
                </a:solidFill>
                <a:latin typeface="Trebuchet MS"/>
                <a:cs typeface="Trebuchet MS"/>
              </a:rPr>
              <a:t>m</a:t>
            </a:r>
            <a:r>
              <a:rPr dirty="0" sz="4950" spc="-30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950" spc="25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95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950" spc="-345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45">
                <a:solidFill>
                  <a:srgbClr val="2D3440"/>
                </a:solidFill>
                <a:latin typeface="Trebuchet MS"/>
                <a:cs typeface="Trebuchet MS"/>
              </a:rPr>
              <a:t>w</a:t>
            </a:r>
            <a:r>
              <a:rPr dirty="0" sz="495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950" spc="-350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950" spc="-345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d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950" spc="-105">
                <a:solidFill>
                  <a:srgbClr val="2D3440"/>
                </a:solidFill>
                <a:latin typeface="Trebuchet MS"/>
                <a:cs typeface="Trebuchet MS"/>
              </a:rPr>
              <a:t>m</a:t>
            </a:r>
            <a:r>
              <a:rPr dirty="0" sz="4950" spc="15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85">
                <a:solidFill>
                  <a:srgbClr val="2D3440"/>
                </a:solidFill>
                <a:latin typeface="Trebuchet MS"/>
                <a:cs typeface="Trebuchet MS"/>
              </a:rPr>
              <a:t>p</a:t>
            </a:r>
            <a:r>
              <a:rPr dirty="0" sz="4950" spc="-295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950" spc="295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950" spc="25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950" spc="-50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950" spc="-595">
                <a:solidFill>
                  <a:srgbClr val="2D3440"/>
                </a:solidFill>
                <a:latin typeface="Trebuchet MS"/>
                <a:cs typeface="Trebuchet MS"/>
              </a:rPr>
              <a:t>.  </a:t>
            </a:r>
            <a:r>
              <a:rPr dirty="0" sz="4950" spc="265">
                <a:solidFill>
                  <a:srgbClr val="2D3440"/>
                </a:solidFill>
                <a:latin typeface="Trebuchet MS"/>
                <a:cs typeface="Trebuchet MS"/>
              </a:rPr>
              <a:t>No </a:t>
            </a:r>
            <a:r>
              <a:rPr dirty="0" sz="4950" spc="-70">
                <a:solidFill>
                  <a:srgbClr val="2D3440"/>
                </a:solidFill>
                <a:latin typeface="Trebuchet MS"/>
                <a:cs typeface="Trebuchet MS"/>
              </a:rPr>
              <a:t>visible </a:t>
            </a:r>
            <a:r>
              <a:rPr dirty="0" sz="4950" spc="-95">
                <a:solidFill>
                  <a:srgbClr val="2D3440"/>
                </a:solidFill>
                <a:latin typeface="Trebuchet MS"/>
                <a:cs typeface="Trebuchet MS"/>
              </a:rPr>
              <a:t>veins, </a:t>
            </a:r>
            <a:r>
              <a:rPr dirty="0" sz="4950" spc="-25">
                <a:solidFill>
                  <a:srgbClr val="2D3440"/>
                </a:solidFill>
                <a:latin typeface="Trebuchet MS"/>
                <a:cs typeface="Trebuchet MS"/>
              </a:rPr>
              <a:t>pulsations </a:t>
            </a:r>
            <a:r>
              <a:rPr dirty="0" sz="4950" spc="-130">
                <a:solidFill>
                  <a:srgbClr val="2D3440"/>
                </a:solidFill>
                <a:latin typeface="Trebuchet MS"/>
                <a:cs typeface="Trebuchet MS"/>
              </a:rPr>
              <a:t>but </a:t>
            </a:r>
            <a:r>
              <a:rPr dirty="0" sz="4950" spc="-160">
                <a:solidFill>
                  <a:srgbClr val="2D3440"/>
                </a:solidFill>
                <a:latin typeface="Trebuchet MS"/>
                <a:cs typeface="Trebuchet MS"/>
              </a:rPr>
              <a:t>stria </a:t>
            </a:r>
            <a:r>
              <a:rPr dirty="0" sz="4950" spc="-15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50">
                <a:solidFill>
                  <a:srgbClr val="2D3440"/>
                </a:solidFill>
                <a:latin typeface="Trebuchet MS"/>
                <a:cs typeface="Trebuchet MS"/>
              </a:rPr>
              <a:t>gravidarum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40">
                <a:solidFill>
                  <a:srgbClr val="2D3440"/>
                </a:solidFill>
                <a:latin typeface="Trebuchet MS"/>
                <a:cs typeface="Trebuchet MS"/>
              </a:rPr>
              <a:t>and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5">
                <a:solidFill>
                  <a:srgbClr val="2D3440"/>
                </a:solidFill>
                <a:latin typeface="Trebuchet MS"/>
                <a:cs typeface="Trebuchet MS"/>
              </a:rPr>
              <a:t>scar</a:t>
            </a:r>
            <a:r>
              <a:rPr dirty="0" sz="4950" spc="-22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10">
                <a:solidFill>
                  <a:srgbClr val="2D3440"/>
                </a:solidFill>
                <a:latin typeface="Trebuchet MS"/>
                <a:cs typeface="Trebuchet MS"/>
              </a:rPr>
              <a:t>marks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65">
                <a:solidFill>
                  <a:srgbClr val="2D3440"/>
                </a:solidFill>
                <a:latin typeface="Trebuchet MS"/>
                <a:cs typeface="Trebuchet MS"/>
              </a:rPr>
              <a:t>are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145">
                <a:solidFill>
                  <a:srgbClr val="2D3440"/>
                </a:solidFill>
                <a:latin typeface="Trebuchet MS"/>
                <a:cs typeface="Trebuchet MS"/>
              </a:rPr>
              <a:t>visible. </a:t>
            </a:r>
            <a:r>
              <a:rPr dirty="0" sz="4950" spc="-147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50">
                <a:solidFill>
                  <a:srgbClr val="2D3440"/>
                </a:solidFill>
                <a:latin typeface="Trebuchet MS"/>
                <a:cs typeface="Trebuchet MS"/>
              </a:rPr>
              <a:t>Thyroid</a:t>
            </a:r>
            <a:r>
              <a:rPr dirty="0" sz="4950" spc="-22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was</a:t>
            </a:r>
            <a:r>
              <a:rPr dirty="0" sz="4950" spc="-22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100">
                <a:solidFill>
                  <a:srgbClr val="2D3440"/>
                </a:solidFill>
                <a:latin typeface="Trebuchet MS"/>
                <a:cs typeface="Trebuchet MS"/>
              </a:rPr>
              <a:t>not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75">
                <a:solidFill>
                  <a:srgbClr val="2D3440"/>
                </a:solidFill>
                <a:latin typeface="Trebuchet MS"/>
                <a:cs typeface="Trebuchet MS"/>
              </a:rPr>
              <a:t>enlarged.</a:t>
            </a:r>
            <a:endParaRPr sz="4950">
              <a:latin typeface="Trebuchet MS"/>
              <a:cs typeface="Trebuchet MS"/>
            </a:endParaRPr>
          </a:p>
          <a:p>
            <a:pPr marL="12700" marR="1275715">
              <a:lnSpc>
                <a:spcPts val="4840"/>
              </a:lnSpc>
              <a:spcBef>
                <a:spcPts val="5"/>
              </a:spcBef>
            </a:pPr>
            <a:r>
              <a:rPr dirty="0" sz="4950" spc="-75">
                <a:solidFill>
                  <a:srgbClr val="2D3440"/>
                </a:solidFill>
                <a:latin typeface="Trebuchet MS"/>
                <a:cs typeface="Trebuchet MS"/>
              </a:rPr>
              <a:t>Hernial </a:t>
            </a:r>
            <a:r>
              <a:rPr dirty="0" sz="4950" spc="-65">
                <a:solidFill>
                  <a:srgbClr val="2D3440"/>
                </a:solidFill>
                <a:latin typeface="Trebuchet MS"/>
                <a:cs typeface="Trebuchet MS"/>
              </a:rPr>
              <a:t>orfices </a:t>
            </a:r>
            <a:r>
              <a:rPr dirty="0" sz="4950" spc="-40">
                <a:solidFill>
                  <a:srgbClr val="2D3440"/>
                </a:solidFill>
                <a:latin typeface="Trebuchet MS"/>
                <a:cs typeface="Trebuchet MS"/>
              </a:rPr>
              <a:t>were </a:t>
            </a:r>
            <a:r>
              <a:rPr dirty="0" sz="4950" spc="-280">
                <a:solidFill>
                  <a:srgbClr val="2D3440"/>
                </a:solidFill>
                <a:latin typeface="Trebuchet MS"/>
                <a:cs typeface="Trebuchet MS"/>
              </a:rPr>
              <a:t>intact. </a:t>
            </a:r>
            <a:r>
              <a:rPr dirty="0" sz="4950" spc="-27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55">
                <a:solidFill>
                  <a:srgbClr val="2D3440"/>
                </a:solidFill>
                <a:latin typeface="Trebuchet MS"/>
                <a:cs typeface="Trebuchet MS"/>
              </a:rPr>
              <a:t>Accessible</a:t>
            </a:r>
            <a:r>
              <a:rPr dirty="0" sz="4950" spc="-22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70">
                <a:solidFill>
                  <a:srgbClr val="2D3440"/>
                </a:solidFill>
                <a:latin typeface="Trebuchet MS"/>
                <a:cs typeface="Trebuchet MS"/>
              </a:rPr>
              <a:t>lymph</a:t>
            </a:r>
            <a:r>
              <a:rPr dirty="0" sz="4950" spc="-22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135">
                <a:solidFill>
                  <a:srgbClr val="2D3440"/>
                </a:solidFill>
                <a:latin typeface="Trebuchet MS"/>
                <a:cs typeface="Trebuchet MS"/>
              </a:rPr>
              <a:t>nodes</a:t>
            </a:r>
            <a:r>
              <a:rPr dirty="0" sz="4950" spc="-22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40">
                <a:solidFill>
                  <a:srgbClr val="2D3440"/>
                </a:solidFill>
                <a:latin typeface="Trebuchet MS"/>
                <a:cs typeface="Trebuchet MS"/>
              </a:rPr>
              <a:t>were</a:t>
            </a:r>
            <a:r>
              <a:rPr dirty="0" sz="4950" spc="-22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100">
                <a:solidFill>
                  <a:srgbClr val="2D3440"/>
                </a:solidFill>
                <a:latin typeface="Trebuchet MS"/>
                <a:cs typeface="Trebuchet MS"/>
              </a:rPr>
              <a:t>not </a:t>
            </a:r>
            <a:r>
              <a:rPr dirty="0" sz="4950" spc="-147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114">
                <a:solidFill>
                  <a:srgbClr val="2D3440"/>
                </a:solidFill>
                <a:latin typeface="Trebuchet MS"/>
                <a:cs typeface="Trebuchet MS"/>
              </a:rPr>
              <a:t>palpable.</a:t>
            </a:r>
            <a:endParaRPr sz="49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1028700"/>
            <a:ext cx="16230600" cy="8229600"/>
            <a:chOff x="1028700" y="1028700"/>
            <a:chExt cx="16230600" cy="8229600"/>
          </a:xfrm>
        </p:grpSpPr>
        <p:sp>
          <p:nvSpPr>
            <p:cNvPr id="3" name="object 3"/>
            <p:cNvSpPr/>
            <p:nvPr/>
          </p:nvSpPr>
          <p:spPr>
            <a:xfrm>
              <a:off x="4071876" y="2762401"/>
              <a:ext cx="10144760" cy="0"/>
            </a:xfrm>
            <a:custGeom>
              <a:avLst/>
              <a:gdLst/>
              <a:ahLst/>
              <a:cxnLst/>
              <a:rect l="l" t="t" r="r" b="b"/>
              <a:pathLst>
                <a:path w="10144760" h="0">
                  <a:moveTo>
                    <a:pt x="0" y="0"/>
                  </a:moveTo>
                  <a:lnTo>
                    <a:pt x="10144247" y="0"/>
                  </a:lnTo>
                </a:path>
              </a:pathLst>
            </a:custGeom>
            <a:ln w="38099">
              <a:solidFill>
                <a:srgbClr val="48B9C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3511616" y="3152217"/>
              <a:ext cx="11264900" cy="5478145"/>
            </a:xfrm>
            <a:custGeom>
              <a:avLst/>
              <a:gdLst/>
              <a:ahLst/>
              <a:cxnLst/>
              <a:rect l="l" t="t" r="r" b="b"/>
              <a:pathLst>
                <a:path w="11264900" h="5478145">
                  <a:moveTo>
                    <a:pt x="0" y="0"/>
                  </a:moveTo>
                  <a:lnTo>
                    <a:pt x="11264651" y="0"/>
                  </a:lnTo>
                  <a:lnTo>
                    <a:pt x="11264651" y="5478019"/>
                  </a:lnTo>
                  <a:lnTo>
                    <a:pt x="0" y="5478019"/>
                  </a:lnTo>
                  <a:lnTo>
                    <a:pt x="0" y="0"/>
                  </a:lnTo>
                  <a:close/>
                </a:path>
              </a:pathLst>
            </a:custGeom>
            <a:ln w="76199">
              <a:solidFill>
                <a:srgbClr val="48B9C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301033" y="1242375"/>
            <a:ext cx="9646285" cy="12446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0" spc="-1755"/>
              <a:t>C</a:t>
            </a:r>
            <a:r>
              <a:rPr dirty="0" sz="8000" spc="-1350"/>
              <a:t>A</a:t>
            </a:r>
            <a:r>
              <a:rPr dirty="0" sz="8000" spc="-1515"/>
              <a:t>R</a:t>
            </a:r>
            <a:r>
              <a:rPr dirty="0" sz="8000" spc="-1745"/>
              <a:t>D</a:t>
            </a:r>
            <a:r>
              <a:rPr dirty="0" sz="8000" spc="-965"/>
              <a:t>I</a:t>
            </a:r>
            <a:r>
              <a:rPr dirty="0" sz="8000" spc="-2290"/>
              <a:t>O</a:t>
            </a:r>
            <a:r>
              <a:rPr dirty="0" sz="8000" spc="-1365"/>
              <a:t>V</a:t>
            </a:r>
            <a:r>
              <a:rPr dirty="0" sz="8000" spc="-1350"/>
              <a:t>A</a:t>
            </a:r>
            <a:r>
              <a:rPr dirty="0" sz="8000" spc="-880"/>
              <a:t>S</a:t>
            </a:r>
            <a:r>
              <a:rPr dirty="0" sz="8000" spc="-1755"/>
              <a:t>C</a:t>
            </a:r>
            <a:r>
              <a:rPr dirty="0" sz="8000" spc="-2100"/>
              <a:t>U</a:t>
            </a:r>
            <a:r>
              <a:rPr dirty="0" sz="8000" spc="-1365"/>
              <a:t>L</a:t>
            </a:r>
            <a:r>
              <a:rPr dirty="0" sz="8000" spc="-1350"/>
              <a:t>A</a:t>
            </a:r>
            <a:r>
              <a:rPr dirty="0" sz="8000" spc="-1510"/>
              <a:t>R</a:t>
            </a:r>
            <a:r>
              <a:rPr dirty="0" sz="8000" spc="-1175"/>
              <a:t> </a:t>
            </a:r>
            <a:r>
              <a:rPr dirty="0" sz="8000" spc="-1415"/>
              <a:t>E</a:t>
            </a:r>
            <a:r>
              <a:rPr dirty="0" sz="8000" spc="-980"/>
              <a:t>X</a:t>
            </a:r>
            <a:r>
              <a:rPr dirty="0" sz="8000" spc="-1350"/>
              <a:t>A</a:t>
            </a:r>
            <a:r>
              <a:rPr dirty="0" sz="8000" spc="-1500"/>
              <a:t>M</a:t>
            </a:r>
            <a:r>
              <a:rPr dirty="0" sz="8000" spc="-965"/>
              <a:t>I</a:t>
            </a:r>
            <a:r>
              <a:rPr dirty="0" sz="8000" spc="-1845"/>
              <a:t>N</a:t>
            </a:r>
            <a:r>
              <a:rPr dirty="0" sz="8000" spc="-1350"/>
              <a:t>A</a:t>
            </a:r>
            <a:r>
              <a:rPr dirty="0" sz="8000" spc="-1750"/>
              <a:t>T</a:t>
            </a:r>
            <a:r>
              <a:rPr dirty="0" sz="8000" spc="-965"/>
              <a:t>I</a:t>
            </a:r>
            <a:r>
              <a:rPr dirty="0" sz="8000" spc="-2290"/>
              <a:t>O</a:t>
            </a:r>
            <a:r>
              <a:rPr dirty="0" sz="8000" spc="-1839"/>
              <a:t>N</a:t>
            </a:r>
            <a:endParaRPr sz="8000"/>
          </a:p>
        </p:txBody>
      </p:sp>
      <p:grpSp>
        <p:nvGrpSpPr>
          <p:cNvPr id="6" name="object 6"/>
          <p:cNvGrpSpPr/>
          <p:nvPr/>
        </p:nvGrpSpPr>
        <p:grpSpPr>
          <a:xfrm>
            <a:off x="4491677" y="3891507"/>
            <a:ext cx="233045" cy="3261995"/>
            <a:chOff x="4491677" y="3891507"/>
            <a:chExt cx="233045" cy="326199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91677" y="3891507"/>
              <a:ext cx="232977" cy="23297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91677" y="4648684"/>
              <a:ext cx="232977" cy="23297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91677" y="6920216"/>
              <a:ext cx="232977" cy="232976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5080532" y="3451875"/>
            <a:ext cx="9360535" cy="474345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ts val="6640"/>
              </a:lnSpc>
              <a:spcBef>
                <a:spcPts val="110"/>
              </a:spcBef>
            </a:pPr>
            <a:r>
              <a:rPr dirty="0" sz="6100" spc="-60">
                <a:solidFill>
                  <a:srgbClr val="2D3440"/>
                </a:solidFill>
                <a:latin typeface="Trebuchet MS"/>
                <a:cs typeface="Trebuchet MS"/>
              </a:rPr>
              <a:t>Precordium</a:t>
            </a:r>
            <a:r>
              <a:rPr dirty="0" sz="6100" spc="-28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6100" spc="-215">
                <a:solidFill>
                  <a:srgbClr val="2D3440"/>
                </a:solidFill>
                <a:latin typeface="Trebuchet MS"/>
                <a:cs typeface="Trebuchet MS"/>
              </a:rPr>
              <a:t>normal.</a:t>
            </a:r>
            <a:endParaRPr sz="6100">
              <a:latin typeface="Trebuchet MS"/>
              <a:cs typeface="Trebuchet MS"/>
            </a:endParaRPr>
          </a:p>
          <a:p>
            <a:pPr marL="12700" marR="5080">
              <a:lnSpc>
                <a:spcPts val="5960"/>
              </a:lnSpc>
              <a:spcBef>
                <a:spcPts val="655"/>
              </a:spcBef>
            </a:pPr>
            <a:r>
              <a:rPr dirty="0" sz="6100" spc="135">
                <a:solidFill>
                  <a:srgbClr val="2D3440"/>
                </a:solidFill>
                <a:latin typeface="Trebuchet MS"/>
                <a:cs typeface="Trebuchet MS"/>
              </a:rPr>
              <a:t>Apex</a:t>
            </a:r>
            <a:r>
              <a:rPr dirty="0" sz="6100" spc="-27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6100" spc="-100">
                <a:solidFill>
                  <a:srgbClr val="2D3440"/>
                </a:solidFill>
                <a:latin typeface="Trebuchet MS"/>
                <a:cs typeface="Trebuchet MS"/>
              </a:rPr>
              <a:t>beat</a:t>
            </a:r>
            <a:r>
              <a:rPr dirty="0" sz="6100" spc="-27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6100" spc="-170">
                <a:solidFill>
                  <a:srgbClr val="2D3440"/>
                </a:solidFill>
                <a:latin typeface="Trebuchet MS"/>
                <a:cs typeface="Trebuchet MS"/>
              </a:rPr>
              <a:t>in</a:t>
            </a:r>
            <a:r>
              <a:rPr dirty="0" sz="6100" spc="-27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6100" spc="-65">
                <a:solidFill>
                  <a:srgbClr val="2D3440"/>
                </a:solidFill>
                <a:latin typeface="Trebuchet MS"/>
                <a:cs typeface="Trebuchet MS"/>
              </a:rPr>
              <a:t>5th</a:t>
            </a:r>
            <a:r>
              <a:rPr dirty="0" sz="6100" spc="-27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6100" spc="-155">
                <a:solidFill>
                  <a:srgbClr val="2D3440"/>
                </a:solidFill>
                <a:latin typeface="Trebuchet MS"/>
                <a:cs typeface="Trebuchet MS"/>
              </a:rPr>
              <a:t>intercostal </a:t>
            </a:r>
            <a:r>
              <a:rPr dirty="0" sz="6100" spc="-182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6100" spc="365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6100" spc="105">
                <a:solidFill>
                  <a:srgbClr val="2D3440"/>
                </a:solidFill>
                <a:latin typeface="Trebuchet MS"/>
                <a:cs typeface="Trebuchet MS"/>
              </a:rPr>
              <a:t>p</a:t>
            </a:r>
            <a:r>
              <a:rPr dirty="0" sz="610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6100">
                <a:solidFill>
                  <a:srgbClr val="2D3440"/>
                </a:solidFill>
                <a:latin typeface="Trebuchet MS"/>
                <a:cs typeface="Trebuchet MS"/>
              </a:rPr>
              <a:t>c</a:t>
            </a:r>
            <a:r>
              <a:rPr dirty="0" sz="6100" spc="11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6100" spc="-26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6100" spc="-1135">
                <a:solidFill>
                  <a:srgbClr val="2D3440"/>
                </a:solidFill>
                <a:latin typeface="Trebuchet MS"/>
                <a:cs typeface="Trebuchet MS"/>
              </a:rPr>
              <a:t>1</a:t>
            </a:r>
            <a:r>
              <a:rPr dirty="0" sz="6100">
                <a:solidFill>
                  <a:srgbClr val="2D3440"/>
                </a:solidFill>
                <a:latin typeface="Trebuchet MS"/>
                <a:cs typeface="Trebuchet MS"/>
              </a:rPr>
              <a:t>c</a:t>
            </a:r>
            <a:r>
              <a:rPr dirty="0" sz="6100" spc="-125">
                <a:solidFill>
                  <a:srgbClr val="2D3440"/>
                </a:solidFill>
                <a:latin typeface="Trebuchet MS"/>
                <a:cs typeface="Trebuchet MS"/>
              </a:rPr>
              <a:t>m</a:t>
            </a:r>
            <a:r>
              <a:rPr dirty="0" sz="6100" spc="-26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6100" spc="-130">
                <a:solidFill>
                  <a:srgbClr val="2D3440"/>
                </a:solidFill>
                <a:latin typeface="Trebuchet MS"/>
                <a:cs typeface="Trebuchet MS"/>
              </a:rPr>
              <a:t>m</a:t>
            </a:r>
            <a:r>
              <a:rPr dirty="0" sz="6100" spc="105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6100" spc="110">
                <a:solidFill>
                  <a:srgbClr val="2D3440"/>
                </a:solidFill>
                <a:latin typeface="Trebuchet MS"/>
                <a:cs typeface="Trebuchet MS"/>
              </a:rPr>
              <a:t>d</a:t>
            </a:r>
            <a:r>
              <a:rPr dirty="0" sz="6100" spc="-37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610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6100" spc="-425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6100" spc="-26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6100" spc="-630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6100" spc="220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6100" spc="-26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6100" spc="-630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6100" spc="35">
                <a:solidFill>
                  <a:srgbClr val="2D3440"/>
                </a:solidFill>
                <a:latin typeface="Trebuchet MS"/>
                <a:cs typeface="Trebuchet MS"/>
              </a:rPr>
              <a:t>h</a:t>
            </a:r>
            <a:r>
              <a:rPr dirty="0" sz="6100" spc="80">
                <a:solidFill>
                  <a:srgbClr val="2D3440"/>
                </a:solidFill>
                <a:latin typeface="Trebuchet MS"/>
                <a:cs typeface="Trebuchet MS"/>
              </a:rPr>
              <a:t>e  </a:t>
            </a:r>
            <a:r>
              <a:rPr dirty="0" sz="6100" spc="-150">
                <a:solidFill>
                  <a:srgbClr val="2D3440"/>
                </a:solidFill>
                <a:latin typeface="Trebuchet MS"/>
                <a:cs typeface="Trebuchet MS"/>
              </a:rPr>
              <a:t>midclavicular</a:t>
            </a:r>
            <a:r>
              <a:rPr dirty="0" sz="6100" spc="-27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6100" spc="-300">
                <a:solidFill>
                  <a:srgbClr val="2D3440"/>
                </a:solidFill>
                <a:latin typeface="Trebuchet MS"/>
                <a:cs typeface="Trebuchet MS"/>
              </a:rPr>
              <a:t>line.</a:t>
            </a:r>
            <a:endParaRPr sz="6100">
              <a:latin typeface="Trebuchet MS"/>
              <a:cs typeface="Trebuchet MS"/>
            </a:endParaRPr>
          </a:p>
          <a:p>
            <a:pPr marL="12700" marR="691515">
              <a:lnSpc>
                <a:spcPts val="5960"/>
              </a:lnSpc>
              <a:spcBef>
                <a:spcPts val="5"/>
              </a:spcBef>
            </a:pPr>
            <a:r>
              <a:rPr dirty="0" sz="6100" spc="430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6100" spc="215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6100" spc="-360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6100" spc="-130">
                <a:solidFill>
                  <a:srgbClr val="2D3440"/>
                </a:solidFill>
                <a:latin typeface="Trebuchet MS"/>
                <a:cs typeface="Trebuchet MS"/>
              </a:rPr>
              <a:t>m</a:t>
            </a:r>
            <a:r>
              <a:rPr dirty="0" sz="610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6100" spc="-425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6100" spc="-26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6100" spc="640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6100" spc="-1130">
                <a:solidFill>
                  <a:srgbClr val="2D3440"/>
                </a:solidFill>
                <a:latin typeface="Trebuchet MS"/>
                <a:cs typeface="Trebuchet MS"/>
              </a:rPr>
              <a:t>1</a:t>
            </a:r>
            <a:r>
              <a:rPr dirty="0" sz="6100" spc="-26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610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6100" spc="30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6100" spc="114">
                <a:solidFill>
                  <a:srgbClr val="2D3440"/>
                </a:solidFill>
                <a:latin typeface="Trebuchet MS"/>
                <a:cs typeface="Trebuchet MS"/>
              </a:rPr>
              <a:t>d</a:t>
            </a:r>
            <a:r>
              <a:rPr dirty="0" sz="6100" spc="-26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6100" spc="640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6100" spc="395">
                <a:solidFill>
                  <a:srgbClr val="2D3440"/>
                </a:solidFill>
                <a:latin typeface="Trebuchet MS"/>
                <a:cs typeface="Trebuchet MS"/>
              </a:rPr>
              <a:t>2</a:t>
            </a:r>
            <a:r>
              <a:rPr dirty="0" sz="6100" spc="-26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6100" spc="-60">
                <a:solidFill>
                  <a:srgbClr val="2D3440"/>
                </a:solidFill>
                <a:latin typeface="Trebuchet MS"/>
                <a:cs typeface="Trebuchet MS"/>
              </a:rPr>
              <a:t>w</a:t>
            </a:r>
            <a:r>
              <a:rPr dirty="0" sz="6100" spc="-37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6100" spc="-630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6100" spc="40">
                <a:solidFill>
                  <a:srgbClr val="2D3440"/>
                </a:solidFill>
                <a:latin typeface="Trebuchet MS"/>
                <a:cs typeface="Trebuchet MS"/>
              </a:rPr>
              <a:t>h</a:t>
            </a:r>
            <a:r>
              <a:rPr dirty="0" sz="6100" spc="-26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6100" spc="30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6100" spc="155">
                <a:solidFill>
                  <a:srgbClr val="2D3440"/>
                </a:solidFill>
                <a:latin typeface="Trebuchet MS"/>
                <a:cs typeface="Trebuchet MS"/>
              </a:rPr>
              <a:t>o  </a:t>
            </a:r>
            <a:r>
              <a:rPr dirty="0" sz="6100" spc="90">
                <a:solidFill>
                  <a:srgbClr val="2D3440"/>
                </a:solidFill>
                <a:latin typeface="Trebuchet MS"/>
                <a:cs typeface="Trebuchet MS"/>
              </a:rPr>
              <a:t>added</a:t>
            </a:r>
            <a:r>
              <a:rPr dirty="0" sz="6100" spc="-27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6100" spc="40">
                <a:solidFill>
                  <a:srgbClr val="2D3440"/>
                </a:solidFill>
                <a:latin typeface="Trebuchet MS"/>
                <a:cs typeface="Trebuchet MS"/>
              </a:rPr>
              <a:t>sounds.</a:t>
            </a:r>
            <a:endParaRPr sz="61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1028700"/>
            <a:ext cx="16230600" cy="8229600"/>
            <a:chOff x="1028700" y="1028700"/>
            <a:chExt cx="16230600" cy="8229600"/>
          </a:xfrm>
        </p:grpSpPr>
        <p:sp>
          <p:nvSpPr>
            <p:cNvPr id="3" name="object 3"/>
            <p:cNvSpPr/>
            <p:nvPr/>
          </p:nvSpPr>
          <p:spPr>
            <a:xfrm>
              <a:off x="4071876" y="2762401"/>
              <a:ext cx="10144760" cy="0"/>
            </a:xfrm>
            <a:custGeom>
              <a:avLst/>
              <a:gdLst/>
              <a:ahLst/>
              <a:cxnLst/>
              <a:rect l="l" t="t" r="r" b="b"/>
              <a:pathLst>
                <a:path w="10144760" h="0">
                  <a:moveTo>
                    <a:pt x="0" y="0"/>
                  </a:moveTo>
                  <a:lnTo>
                    <a:pt x="10144247" y="0"/>
                  </a:lnTo>
                </a:path>
              </a:pathLst>
            </a:custGeom>
            <a:ln w="38099">
              <a:solidFill>
                <a:srgbClr val="48B9C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3511636" y="3335892"/>
              <a:ext cx="11264900" cy="5111115"/>
            </a:xfrm>
            <a:custGeom>
              <a:avLst/>
              <a:gdLst/>
              <a:ahLst/>
              <a:cxnLst/>
              <a:rect l="l" t="t" r="r" b="b"/>
              <a:pathLst>
                <a:path w="11264900" h="5111115">
                  <a:moveTo>
                    <a:pt x="0" y="0"/>
                  </a:moveTo>
                  <a:lnTo>
                    <a:pt x="11264610" y="0"/>
                  </a:lnTo>
                  <a:lnTo>
                    <a:pt x="11264610" y="5110608"/>
                  </a:lnTo>
                  <a:lnTo>
                    <a:pt x="0" y="5110608"/>
                  </a:lnTo>
                  <a:lnTo>
                    <a:pt x="0" y="0"/>
                  </a:lnTo>
                  <a:close/>
                </a:path>
              </a:pathLst>
            </a:custGeom>
            <a:ln w="76199">
              <a:solidFill>
                <a:srgbClr val="48B9C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932496" y="1380149"/>
            <a:ext cx="8382000" cy="12446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0" spc="-1515"/>
              <a:t>R</a:t>
            </a:r>
            <a:r>
              <a:rPr dirty="0" sz="8000" spc="-1415"/>
              <a:t>E</a:t>
            </a:r>
            <a:r>
              <a:rPr dirty="0" sz="8000" spc="-880"/>
              <a:t>S</a:t>
            </a:r>
            <a:r>
              <a:rPr dirty="0" sz="8000" spc="-1480"/>
              <a:t>P</a:t>
            </a:r>
            <a:r>
              <a:rPr dirty="0" sz="8000" spc="-965"/>
              <a:t>I</a:t>
            </a:r>
            <a:r>
              <a:rPr dirty="0" sz="8000" spc="-1515"/>
              <a:t>R</a:t>
            </a:r>
            <a:r>
              <a:rPr dirty="0" sz="8000" spc="-1350"/>
              <a:t>A</a:t>
            </a:r>
            <a:r>
              <a:rPr dirty="0" sz="8000" spc="-1750"/>
              <a:t>T</a:t>
            </a:r>
            <a:r>
              <a:rPr dirty="0" sz="8000" spc="-2290"/>
              <a:t>O</a:t>
            </a:r>
            <a:r>
              <a:rPr dirty="0" sz="8000" spc="-1515"/>
              <a:t>R</a:t>
            </a:r>
            <a:r>
              <a:rPr dirty="0" sz="8000" spc="-1320"/>
              <a:t>Y</a:t>
            </a:r>
            <a:r>
              <a:rPr dirty="0" sz="8000" spc="-1175"/>
              <a:t> </a:t>
            </a:r>
            <a:r>
              <a:rPr dirty="0" sz="8000" spc="-1415"/>
              <a:t>E</a:t>
            </a:r>
            <a:r>
              <a:rPr dirty="0" sz="8000" spc="-980"/>
              <a:t>X</a:t>
            </a:r>
            <a:r>
              <a:rPr dirty="0" sz="8000" spc="-1350"/>
              <a:t>A</a:t>
            </a:r>
            <a:r>
              <a:rPr dirty="0" sz="8000" spc="-1500"/>
              <a:t>M</a:t>
            </a:r>
            <a:r>
              <a:rPr dirty="0" sz="8000" spc="-965"/>
              <a:t>I</a:t>
            </a:r>
            <a:r>
              <a:rPr dirty="0" sz="8000" spc="-1845"/>
              <a:t>N</a:t>
            </a:r>
            <a:r>
              <a:rPr dirty="0" sz="8000" spc="-1350"/>
              <a:t>A</a:t>
            </a:r>
            <a:r>
              <a:rPr dirty="0" sz="8000" spc="-1750"/>
              <a:t>T</a:t>
            </a:r>
            <a:r>
              <a:rPr dirty="0" sz="8000" spc="-965"/>
              <a:t>I</a:t>
            </a:r>
            <a:r>
              <a:rPr dirty="0" sz="8000" spc="-2290"/>
              <a:t>O</a:t>
            </a:r>
            <a:r>
              <a:rPr dirty="0" sz="8000" spc="-1839"/>
              <a:t>N</a:t>
            </a:r>
            <a:endParaRPr sz="8000"/>
          </a:p>
        </p:txBody>
      </p:sp>
      <p:grpSp>
        <p:nvGrpSpPr>
          <p:cNvPr id="6" name="object 6"/>
          <p:cNvGrpSpPr/>
          <p:nvPr/>
        </p:nvGrpSpPr>
        <p:grpSpPr>
          <a:xfrm>
            <a:off x="4491677" y="4270095"/>
            <a:ext cx="233045" cy="2505075"/>
            <a:chOff x="4491677" y="4270095"/>
            <a:chExt cx="233045" cy="250507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91677" y="4270095"/>
              <a:ext cx="232977" cy="23297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91677" y="6541627"/>
              <a:ext cx="232977" cy="232977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694572" rIns="0" bIns="0" rtlCol="0" vert="horz">
            <a:spAutoFit/>
          </a:bodyPr>
          <a:lstStyle/>
          <a:p>
            <a:pPr marL="1879600" marR="605790">
              <a:lnSpc>
                <a:spcPts val="5960"/>
              </a:lnSpc>
              <a:spcBef>
                <a:spcPts val="1445"/>
              </a:spcBef>
            </a:pPr>
            <a:r>
              <a:rPr dirty="0" spc="70"/>
              <a:t>Chest</a:t>
            </a:r>
            <a:r>
              <a:rPr dirty="0" spc="-280"/>
              <a:t> </a:t>
            </a:r>
            <a:r>
              <a:rPr dirty="0" spc="125"/>
              <a:t>shape</a:t>
            </a:r>
            <a:r>
              <a:rPr dirty="0" spc="-275"/>
              <a:t> </a:t>
            </a:r>
            <a:r>
              <a:rPr dirty="0" spc="105"/>
              <a:t>was</a:t>
            </a:r>
            <a:r>
              <a:rPr dirty="0" spc="-275"/>
              <a:t> </a:t>
            </a:r>
            <a:r>
              <a:rPr dirty="0" spc="-215"/>
              <a:t>normal, </a:t>
            </a:r>
            <a:r>
              <a:rPr dirty="0" spc="-1825"/>
              <a:t> </a:t>
            </a:r>
            <a:r>
              <a:rPr dirty="0" spc="30"/>
              <a:t>moving </a:t>
            </a:r>
            <a:r>
              <a:rPr dirty="0" spc="-90"/>
              <a:t>equally </a:t>
            </a:r>
            <a:r>
              <a:rPr dirty="0" spc="125"/>
              <a:t>on </a:t>
            </a:r>
            <a:r>
              <a:rPr dirty="0" spc="-65"/>
              <a:t>both </a:t>
            </a:r>
            <a:r>
              <a:rPr dirty="0" spc="-60"/>
              <a:t> </a:t>
            </a:r>
            <a:r>
              <a:rPr dirty="0" spc="365"/>
              <a:t>s</a:t>
            </a:r>
            <a:r>
              <a:rPr dirty="0" spc="-370"/>
              <a:t>i</a:t>
            </a:r>
            <a:r>
              <a:rPr dirty="0" spc="110"/>
              <a:t>d</a:t>
            </a:r>
            <a:r>
              <a:rPr dirty="0" spc="105"/>
              <a:t>e</a:t>
            </a:r>
            <a:r>
              <a:rPr dirty="0" spc="370"/>
              <a:t>s</a:t>
            </a:r>
            <a:r>
              <a:rPr dirty="0" spc="-265"/>
              <a:t> </a:t>
            </a:r>
            <a:r>
              <a:rPr dirty="0" spc="-60"/>
              <a:t>w</a:t>
            </a:r>
            <a:r>
              <a:rPr dirty="0" spc="-370"/>
              <a:t>i</a:t>
            </a:r>
            <a:r>
              <a:rPr dirty="0" spc="-630"/>
              <a:t>t</a:t>
            </a:r>
            <a:r>
              <a:rPr dirty="0" spc="40"/>
              <a:t>h</a:t>
            </a:r>
            <a:r>
              <a:rPr dirty="0" spc="-265"/>
              <a:t> </a:t>
            </a:r>
            <a:r>
              <a:rPr dirty="0" spc="-360"/>
              <a:t>r</a:t>
            </a:r>
            <a:r>
              <a:rPr dirty="0" spc="105"/>
              <a:t>e</a:t>
            </a:r>
            <a:r>
              <a:rPr dirty="0" spc="365"/>
              <a:t>s</a:t>
            </a:r>
            <a:r>
              <a:rPr dirty="0" spc="105"/>
              <a:t>p</a:t>
            </a:r>
            <a:r>
              <a:rPr dirty="0" spc="-370"/>
              <a:t>i</a:t>
            </a:r>
            <a:r>
              <a:rPr dirty="0" spc="-360"/>
              <a:t>r</a:t>
            </a:r>
            <a:r>
              <a:rPr dirty="0" spc="10"/>
              <a:t>a</a:t>
            </a:r>
            <a:r>
              <a:rPr dirty="0" spc="-630"/>
              <a:t>t</a:t>
            </a:r>
            <a:r>
              <a:rPr dirty="0" spc="-370"/>
              <a:t>i</a:t>
            </a:r>
            <a:r>
              <a:rPr dirty="0" spc="215"/>
              <a:t>o</a:t>
            </a:r>
            <a:r>
              <a:rPr dirty="0" spc="30"/>
              <a:t>n</a:t>
            </a:r>
            <a:r>
              <a:rPr dirty="0" spc="-835"/>
              <a:t>.</a:t>
            </a:r>
          </a:p>
          <a:p>
            <a:pPr marL="1879600" marR="5080">
              <a:lnSpc>
                <a:spcPts val="5960"/>
              </a:lnSpc>
              <a:spcBef>
                <a:spcPts val="5"/>
              </a:spcBef>
            </a:pPr>
            <a:r>
              <a:rPr dirty="0" spc="-45"/>
              <a:t>Normal</a:t>
            </a:r>
            <a:r>
              <a:rPr dirty="0" spc="-295"/>
              <a:t> </a:t>
            </a:r>
            <a:r>
              <a:rPr dirty="0" spc="-70"/>
              <a:t>vesicular</a:t>
            </a:r>
            <a:r>
              <a:rPr dirty="0" spc="-290"/>
              <a:t> </a:t>
            </a:r>
            <a:r>
              <a:rPr dirty="0" spc="-70"/>
              <a:t>breathing </a:t>
            </a:r>
            <a:r>
              <a:rPr dirty="0" spc="-1820"/>
              <a:t> </a:t>
            </a:r>
            <a:r>
              <a:rPr dirty="0" spc="-60"/>
              <a:t>w</a:t>
            </a:r>
            <a:r>
              <a:rPr dirty="0" spc="-370"/>
              <a:t>i</a:t>
            </a:r>
            <a:r>
              <a:rPr dirty="0" spc="-630"/>
              <a:t>t</a:t>
            </a:r>
            <a:r>
              <a:rPr dirty="0" spc="40"/>
              <a:t>h</a:t>
            </a:r>
            <a:r>
              <a:rPr dirty="0" spc="-265"/>
              <a:t> </a:t>
            </a:r>
            <a:r>
              <a:rPr dirty="0" spc="30"/>
              <a:t>n</a:t>
            </a:r>
            <a:r>
              <a:rPr dirty="0" spc="220"/>
              <a:t>o</a:t>
            </a:r>
            <a:r>
              <a:rPr dirty="0" spc="-265"/>
              <a:t> </a:t>
            </a:r>
            <a:r>
              <a:rPr dirty="0" spc="10"/>
              <a:t>a</a:t>
            </a:r>
            <a:r>
              <a:rPr dirty="0" spc="110"/>
              <a:t>dd</a:t>
            </a:r>
            <a:r>
              <a:rPr dirty="0" spc="105"/>
              <a:t>e</a:t>
            </a:r>
            <a:r>
              <a:rPr dirty="0" spc="114"/>
              <a:t>d</a:t>
            </a:r>
            <a:r>
              <a:rPr dirty="0" spc="-265"/>
              <a:t> </a:t>
            </a:r>
            <a:r>
              <a:rPr dirty="0" spc="365"/>
              <a:t>s</a:t>
            </a:r>
            <a:r>
              <a:rPr dirty="0" spc="215"/>
              <a:t>o</a:t>
            </a:r>
            <a:r>
              <a:rPr dirty="0" spc="30"/>
              <a:t>un</a:t>
            </a:r>
            <a:r>
              <a:rPr dirty="0" spc="110"/>
              <a:t>d</a:t>
            </a:r>
            <a:r>
              <a:rPr dirty="0" spc="365"/>
              <a:t>s</a:t>
            </a:r>
            <a:r>
              <a:rPr dirty="0" spc="-835"/>
              <a:t>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71876" y="2762401"/>
            <a:ext cx="10144760" cy="0"/>
          </a:xfrm>
          <a:custGeom>
            <a:avLst/>
            <a:gdLst/>
            <a:ahLst/>
            <a:cxnLst/>
            <a:rect l="l" t="t" r="r" b="b"/>
            <a:pathLst>
              <a:path w="10144760" h="0">
                <a:moveTo>
                  <a:pt x="0" y="0"/>
                </a:moveTo>
                <a:lnTo>
                  <a:pt x="10144247" y="0"/>
                </a:lnTo>
              </a:path>
            </a:pathLst>
          </a:custGeom>
          <a:ln w="38099">
            <a:solidFill>
              <a:srgbClr val="48B9C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42486" y="1380149"/>
            <a:ext cx="7795259" cy="12446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0" spc="-1350"/>
              <a:t>A</a:t>
            </a:r>
            <a:r>
              <a:rPr dirty="0" sz="8000" spc="-1400"/>
              <a:t>B</a:t>
            </a:r>
            <a:r>
              <a:rPr dirty="0" sz="8000" spc="-1745"/>
              <a:t>D</a:t>
            </a:r>
            <a:r>
              <a:rPr dirty="0" sz="8000" spc="-2290"/>
              <a:t>O</a:t>
            </a:r>
            <a:r>
              <a:rPr dirty="0" sz="8000" spc="-1500"/>
              <a:t>M</a:t>
            </a:r>
            <a:r>
              <a:rPr dirty="0" sz="8000" spc="-965"/>
              <a:t>I</a:t>
            </a:r>
            <a:r>
              <a:rPr dirty="0" sz="8000" spc="-1845"/>
              <a:t>N</a:t>
            </a:r>
            <a:r>
              <a:rPr dirty="0" sz="8000" spc="-1350"/>
              <a:t>A</a:t>
            </a:r>
            <a:r>
              <a:rPr dirty="0" sz="8000" spc="-1360"/>
              <a:t>L</a:t>
            </a:r>
            <a:r>
              <a:rPr dirty="0" sz="8000" spc="-1175"/>
              <a:t> </a:t>
            </a:r>
            <a:r>
              <a:rPr dirty="0" sz="8000" spc="-1415"/>
              <a:t>E</a:t>
            </a:r>
            <a:r>
              <a:rPr dirty="0" sz="8000" spc="-980"/>
              <a:t>X</a:t>
            </a:r>
            <a:r>
              <a:rPr dirty="0" sz="8000" spc="-1350"/>
              <a:t>A</a:t>
            </a:r>
            <a:r>
              <a:rPr dirty="0" sz="8000" spc="-1500"/>
              <a:t>M</a:t>
            </a:r>
            <a:r>
              <a:rPr dirty="0" sz="8000" spc="-965"/>
              <a:t>I</a:t>
            </a:r>
            <a:r>
              <a:rPr dirty="0" sz="8000" spc="-1845"/>
              <a:t>N</a:t>
            </a:r>
            <a:r>
              <a:rPr dirty="0" sz="8000" spc="-1350"/>
              <a:t>A</a:t>
            </a:r>
            <a:r>
              <a:rPr dirty="0" sz="8000" spc="-1750"/>
              <a:t>T</a:t>
            </a:r>
            <a:r>
              <a:rPr dirty="0" sz="8000" spc="-965"/>
              <a:t>I</a:t>
            </a:r>
            <a:r>
              <a:rPr dirty="0" sz="8000" spc="-2290"/>
              <a:t>O</a:t>
            </a:r>
            <a:r>
              <a:rPr dirty="0" sz="8000" spc="-1839"/>
              <a:t>N</a:t>
            </a:r>
            <a:endParaRPr sz="8000"/>
          </a:p>
        </p:txBody>
      </p:sp>
      <p:grpSp>
        <p:nvGrpSpPr>
          <p:cNvPr id="4" name="object 4"/>
          <p:cNvGrpSpPr/>
          <p:nvPr/>
        </p:nvGrpSpPr>
        <p:grpSpPr>
          <a:xfrm>
            <a:off x="3320602" y="3971586"/>
            <a:ext cx="233045" cy="4018915"/>
            <a:chOff x="3320602" y="3971586"/>
            <a:chExt cx="233045" cy="401891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20602" y="3971586"/>
              <a:ext cx="232977" cy="23297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20602" y="5485941"/>
              <a:ext cx="232977" cy="23297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20602" y="6243118"/>
              <a:ext cx="232977" cy="23297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20602" y="7000295"/>
              <a:ext cx="232977" cy="23297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20602" y="7757472"/>
              <a:ext cx="232977" cy="232977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3909457" y="3531955"/>
            <a:ext cx="11760835" cy="4743450"/>
          </a:xfrm>
          <a:prstGeom prst="rect">
            <a:avLst/>
          </a:prstGeom>
        </p:spPr>
        <p:txBody>
          <a:bodyPr wrap="square" lIns="0" tIns="183515" rIns="0" bIns="0" rtlCol="0" vert="horz">
            <a:spAutoFit/>
          </a:bodyPr>
          <a:lstStyle/>
          <a:p>
            <a:pPr marL="12700" marR="5080">
              <a:lnSpc>
                <a:spcPts val="5960"/>
              </a:lnSpc>
              <a:spcBef>
                <a:spcPts val="1445"/>
              </a:spcBef>
            </a:pPr>
            <a:r>
              <a:rPr dirty="0" sz="6100" spc="-135">
                <a:solidFill>
                  <a:srgbClr val="2D3440"/>
                </a:solidFill>
                <a:latin typeface="Trebuchet MS"/>
                <a:cs typeface="Trebuchet MS"/>
              </a:rPr>
              <a:t>Symmetrically</a:t>
            </a:r>
            <a:r>
              <a:rPr dirty="0" sz="6100" spc="-28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6100" spc="-75">
                <a:solidFill>
                  <a:srgbClr val="2D3440"/>
                </a:solidFill>
                <a:latin typeface="Trebuchet MS"/>
                <a:cs typeface="Trebuchet MS"/>
              </a:rPr>
              <a:t>protruded</a:t>
            </a:r>
            <a:r>
              <a:rPr dirty="0" sz="6100" spc="-28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6100" spc="65">
                <a:solidFill>
                  <a:srgbClr val="2D3440"/>
                </a:solidFill>
                <a:latin typeface="Trebuchet MS"/>
                <a:cs typeface="Trebuchet MS"/>
              </a:rPr>
              <a:t>abdomen </a:t>
            </a:r>
            <a:r>
              <a:rPr dirty="0" sz="6100" spc="-182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6100" spc="-60">
                <a:solidFill>
                  <a:srgbClr val="2D3440"/>
                </a:solidFill>
                <a:latin typeface="Trebuchet MS"/>
                <a:cs typeface="Trebuchet MS"/>
              </a:rPr>
              <a:t>w</a:t>
            </a:r>
            <a:r>
              <a:rPr dirty="0" sz="6100" spc="-37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6100" spc="-630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6100" spc="40">
                <a:solidFill>
                  <a:srgbClr val="2D3440"/>
                </a:solidFill>
                <a:latin typeface="Trebuchet MS"/>
                <a:cs typeface="Trebuchet MS"/>
              </a:rPr>
              <a:t>h</a:t>
            </a:r>
            <a:r>
              <a:rPr dirty="0" sz="6100" spc="-26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6100">
                <a:solidFill>
                  <a:srgbClr val="2D3440"/>
                </a:solidFill>
                <a:latin typeface="Trebuchet MS"/>
                <a:cs typeface="Trebuchet MS"/>
              </a:rPr>
              <a:t>c</a:t>
            </a:r>
            <a:r>
              <a:rPr dirty="0" sz="6100" spc="105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6100" spc="30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6100" spc="-630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6100" spc="-360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610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6100" spc="-430">
                <a:solidFill>
                  <a:srgbClr val="2D3440"/>
                </a:solidFill>
                <a:latin typeface="Trebuchet MS"/>
                <a:cs typeface="Trebuchet MS"/>
              </a:rPr>
              <a:t>ll</a:t>
            </a:r>
            <a:r>
              <a:rPr dirty="0" sz="6100" spc="-15">
                <a:solidFill>
                  <a:srgbClr val="2D3440"/>
                </a:solidFill>
                <a:latin typeface="Trebuchet MS"/>
                <a:cs typeface="Trebuchet MS"/>
              </a:rPr>
              <a:t>y</a:t>
            </a:r>
            <a:r>
              <a:rPr dirty="0" sz="6100" spc="-26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6100" spc="-37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6100" spc="30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6100">
                <a:solidFill>
                  <a:srgbClr val="2D3440"/>
                </a:solidFill>
                <a:latin typeface="Trebuchet MS"/>
                <a:cs typeface="Trebuchet MS"/>
              </a:rPr>
              <a:t>v</a:t>
            </a:r>
            <a:r>
              <a:rPr dirty="0" sz="6100" spc="105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6100" spc="-360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6100" spc="-630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6100" spc="105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6100" spc="114">
                <a:solidFill>
                  <a:srgbClr val="2D3440"/>
                </a:solidFill>
                <a:latin typeface="Trebuchet MS"/>
                <a:cs typeface="Trebuchet MS"/>
              </a:rPr>
              <a:t>d</a:t>
            </a:r>
            <a:r>
              <a:rPr dirty="0" sz="6100" spc="-26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6100" spc="30">
                <a:solidFill>
                  <a:srgbClr val="2D3440"/>
                </a:solidFill>
                <a:latin typeface="Trebuchet MS"/>
                <a:cs typeface="Trebuchet MS"/>
              </a:rPr>
              <a:t>u</a:t>
            </a:r>
            <a:r>
              <a:rPr dirty="0" sz="6100" spc="-130">
                <a:solidFill>
                  <a:srgbClr val="2D3440"/>
                </a:solidFill>
                <a:latin typeface="Trebuchet MS"/>
                <a:cs typeface="Trebuchet MS"/>
              </a:rPr>
              <a:t>m</a:t>
            </a:r>
            <a:r>
              <a:rPr dirty="0" sz="6100" spc="110">
                <a:solidFill>
                  <a:srgbClr val="2D3440"/>
                </a:solidFill>
                <a:latin typeface="Trebuchet MS"/>
                <a:cs typeface="Trebuchet MS"/>
              </a:rPr>
              <a:t>b</a:t>
            </a:r>
            <a:r>
              <a:rPr dirty="0" sz="6100" spc="-37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6100" spc="-430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6100" spc="-37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6100">
                <a:solidFill>
                  <a:srgbClr val="2D3440"/>
                </a:solidFill>
                <a:latin typeface="Trebuchet MS"/>
                <a:cs typeface="Trebuchet MS"/>
              </a:rPr>
              <a:t>c</a:t>
            </a:r>
            <a:r>
              <a:rPr dirty="0" sz="6100" spc="30">
                <a:solidFill>
                  <a:srgbClr val="2D3440"/>
                </a:solidFill>
                <a:latin typeface="Trebuchet MS"/>
                <a:cs typeface="Trebuchet MS"/>
              </a:rPr>
              <a:t>u</a:t>
            </a:r>
            <a:r>
              <a:rPr dirty="0" sz="6100" spc="365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6100" spc="-835">
                <a:solidFill>
                  <a:srgbClr val="2D3440"/>
                </a:solidFill>
                <a:latin typeface="Trebuchet MS"/>
                <a:cs typeface="Trebuchet MS"/>
              </a:rPr>
              <a:t>.</a:t>
            </a:r>
            <a:endParaRPr sz="6100">
              <a:latin typeface="Trebuchet MS"/>
              <a:cs typeface="Trebuchet MS"/>
            </a:endParaRPr>
          </a:p>
          <a:p>
            <a:pPr marL="12700">
              <a:lnSpc>
                <a:spcPts val="5315"/>
              </a:lnSpc>
            </a:pPr>
            <a:r>
              <a:rPr dirty="0" sz="6100" spc="430">
                <a:solidFill>
                  <a:srgbClr val="2D3440"/>
                </a:solidFill>
                <a:latin typeface="Trebuchet MS"/>
                <a:cs typeface="Trebuchet MS"/>
              </a:rPr>
              <a:t>V</a:t>
            </a:r>
            <a:r>
              <a:rPr dirty="0" sz="6100" spc="-37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6100" spc="365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6100" spc="-37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6100" spc="110">
                <a:solidFill>
                  <a:srgbClr val="2D3440"/>
                </a:solidFill>
                <a:latin typeface="Trebuchet MS"/>
                <a:cs typeface="Trebuchet MS"/>
              </a:rPr>
              <a:t>b</a:t>
            </a:r>
            <a:r>
              <a:rPr dirty="0" sz="6100" spc="-430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6100" spc="11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6100" spc="-26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6100" spc="365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6100" spc="-630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6100" spc="-360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6100" spc="-37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6100" spc="15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6100" spc="-26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6100" spc="440">
                <a:solidFill>
                  <a:srgbClr val="2D3440"/>
                </a:solidFill>
                <a:latin typeface="Trebuchet MS"/>
                <a:cs typeface="Trebuchet MS"/>
              </a:rPr>
              <a:t>g</a:t>
            </a:r>
            <a:r>
              <a:rPr dirty="0" sz="6100" spc="-360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610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6100">
                <a:solidFill>
                  <a:srgbClr val="2D3440"/>
                </a:solidFill>
                <a:latin typeface="Trebuchet MS"/>
                <a:cs typeface="Trebuchet MS"/>
              </a:rPr>
              <a:t>v</a:t>
            </a:r>
            <a:r>
              <a:rPr dirty="0" sz="6100" spc="-37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6100" spc="110">
                <a:solidFill>
                  <a:srgbClr val="2D3440"/>
                </a:solidFill>
                <a:latin typeface="Trebuchet MS"/>
                <a:cs typeface="Trebuchet MS"/>
              </a:rPr>
              <a:t>d</a:t>
            </a:r>
            <a:r>
              <a:rPr dirty="0" sz="610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6100" spc="-360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6100" spc="30">
                <a:solidFill>
                  <a:srgbClr val="2D3440"/>
                </a:solidFill>
                <a:latin typeface="Trebuchet MS"/>
                <a:cs typeface="Trebuchet MS"/>
              </a:rPr>
              <a:t>u</a:t>
            </a:r>
            <a:r>
              <a:rPr dirty="0" sz="6100" spc="-130">
                <a:solidFill>
                  <a:srgbClr val="2D3440"/>
                </a:solidFill>
                <a:latin typeface="Trebuchet MS"/>
                <a:cs typeface="Trebuchet MS"/>
              </a:rPr>
              <a:t>m</a:t>
            </a:r>
            <a:r>
              <a:rPr dirty="0" sz="6100" spc="-835">
                <a:solidFill>
                  <a:srgbClr val="2D3440"/>
                </a:solidFill>
                <a:latin typeface="Trebuchet MS"/>
                <a:cs typeface="Trebuchet MS"/>
              </a:rPr>
              <a:t>.</a:t>
            </a:r>
            <a:endParaRPr sz="6100">
              <a:latin typeface="Trebuchet MS"/>
              <a:cs typeface="Trebuchet MS"/>
            </a:endParaRPr>
          </a:p>
          <a:p>
            <a:pPr marL="12700" marR="555625">
              <a:lnSpc>
                <a:spcPts val="5960"/>
              </a:lnSpc>
              <a:spcBef>
                <a:spcPts val="650"/>
              </a:spcBef>
            </a:pPr>
            <a:r>
              <a:rPr dirty="0" sz="6100" spc="430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6100" spc="220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6100" spc="-26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6100" spc="180">
                <a:solidFill>
                  <a:srgbClr val="2D3440"/>
                </a:solidFill>
                <a:latin typeface="Trebuchet MS"/>
                <a:cs typeface="Trebuchet MS"/>
              </a:rPr>
              <a:t>P</a:t>
            </a:r>
            <a:r>
              <a:rPr dirty="0" sz="6100" spc="-360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6100" spc="215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6100" spc="-130">
                <a:solidFill>
                  <a:srgbClr val="2D3440"/>
                </a:solidFill>
                <a:latin typeface="Trebuchet MS"/>
                <a:cs typeface="Trebuchet MS"/>
              </a:rPr>
              <a:t>m</a:t>
            </a:r>
            <a:r>
              <a:rPr dirty="0" sz="6100" spc="-37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6100" spc="30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6100" spc="105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6100" spc="30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6100" spc="-625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6100" spc="-26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6100">
                <a:solidFill>
                  <a:srgbClr val="2D3440"/>
                </a:solidFill>
                <a:latin typeface="Trebuchet MS"/>
                <a:cs typeface="Trebuchet MS"/>
              </a:rPr>
              <a:t>v</a:t>
            </a:r>
            <a:r>
              <a:rPr dirty="0" sz="6100" spc="105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6100" spc="-37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6100" spc="30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6100" spc="370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6100" spc="-26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6100" spc="-390">
                <a:solidFill>
                  <a:srgbClr val="2D3440"/>
                </a:solidFill>
                <a:latin typeface="Trebuchet MS"/>
                <a:cs typeface="Trebuchet MS"/>
              </a:rPr>
              <a:t>&amp;</a:t>
            </a:r>
            <a:r>
              <a:rPr dirty="0" sz="6100" spc="-26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6100" spc="105">
                <a:solidFill>
                  <a:srgbClr val="2D3440"/>
                </a:solidFill>
                <a:latin typeface="Trebuchet MS"/>
                <a:cs typeface="Trebuchet MS"/>
              </a:rPr>
              <a:t>p</a:t>
            </a:r>
            <a:r>
              <a:rPr dirty="0" sz="6100" spc="30">
                <a:solidFill>
                  <a:srgbClr val="2D3440"/>
                </a:solidFill>
                <a:latin typeface="Trebuchet MS"/>
                <a:cs typeface="Trebuchet MS"/>
              </a:rPr>
              <a:t>u</a:t>
            </a:r>
            <a:r>
              <a:rPr dirty="0" sz="6100" spc="-430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6100" spc="365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610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6100" spc="-630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6100" spc="-37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6100" spc="215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6100" spc="30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6100" spc="365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6100" spc="-735">
                <a:solidFill>
                  <a:srgbClr val="2D3440"/>
                </a:solidFill>
                <a:latin typeface="Trebuchet MS"/>
                <a:cs typeface="Trebuchet MS"/>
              </a:rPr>
              <a:t>.  </a:t>
            </a:r>
            <a:r>
              <a:rPr dirty="0" sz="6100" spc="75">
                <a:solidFill>
                  <a:srgbClr val="2D3440"/>
                </a:solidFill>
                <a:latin typeface="Trebuchet MS"/>
                <a:cs typeface="Trebuchet MS"/>
              </a:rPr>
              <a:t>Scar</a:t>
            </a:r>
            <a:r>
              <a:rPr dirty="0" sz="6100" spc="-27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6100" spc="-10">
                <a:solidFill>
                  <a:srgbClr val="2D3440"/>
                </a:solidFill>
                <a:latin typeface="Trebuchet MS"/>
                <a:cs typeface="Trebuchet MS"/>
              </a:rPr>
              <a:t>marks</a:t>
            </a:r>
            <a:r>
              <a:rPr dirty="0" sz="6100" spc="-26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6100" spc="-140">
                <a:solidFill>
                  <a:srgbClr val="2D3440"/>
                </a:solidFill>
                <a:latin typeface="Trebuchet MS"/>
                <a:cs typeface="Trebuchet MS"/>
              </a:rPr>
              <a:t>present.</a:t>
            </a:r>
            <a:endParaRPr sz="6100">
              <a:latin typeface="Trebuchet MS"/>
              <a:cs typeface="Trebuchet MS"/>
            </a:endParaRPr>
          </a:p>
          <a:p>
            <a:pPr marL="12700">
              <a:lnSpc>
                <a:spcPts val="5990"/>
              </a:lnSpc>
            </a:pPr>
            <a:r>
              <a:rPr dirty="0" sz="6100" spc="-95">
                <a:solidFill>
                  <a:srgbClr val="2D3440"/>
                </a:solidFill>
                <a:latin typeface="Trebuchet MS"/>
                <a:cs typeface="Trebuchet MS"/>
              </a:rPr>
              <a:t>Hernial</a:t>
            </a:r>
            <a:r>
              <a:rPr dirty="0" sz="6100" spc="-27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6100" spc="-120">
                <a:solidFill>
                  <a:srgbClr val="2D3440"/>
                </a:solidFill>
                <a:latin typeface="Trebuchet MS"/>
                <a:cs typeface="Trebuchet MS"/>
              </a:rPr>
              <a:t>orifices</a:t>
            </a:r>
            <a:r>
              <a:rPr dirty="0" sz="6100" spc="-27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6100" spc="-80">
                <a:solidFill>
                  <a:srgbClr val="2D3440"/>
                </a:solidFill>
                <a:latin typeface="Trebuchet MS"/>
                <a:cs typeface="Trebuchet MS"/>
              </a:rPr>
              <a:t>are</a:t>
            </a:r>
            <a:r>
              <a:rPr dirty="0" sz="6100" spc="-27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6100" spc="-345">
                <a:solidFill>
                  <a:srgbClr val="2D3440"/>
                </a:solidFill>
                <a:latin typeface="Trebuchet MS"/>
                <a:cs typeface="Trebuchet MS"/>
              </a:rPr>
              <a:t>intact.</a:t>
            </a:r>
            <a:endParaRPr sz="61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1028700"/>
            <a:ext cx="16230600" cy="8229600"/>
            <a:chOff x="1028700" y="1028700"/>
            <a:chExt cx="16230600" cy="8229600"/>
          </a:xfrm>
        </p:grpSpPr>
        <p:sp>
          <p:nvSpPr>
            <p:cNvPr id="3" name="object 3"/>
            <p:cNvSpPr/>
            <p:nvPr/>
          </p:nvSpPr>
          <p:spPr>
            <a:xfrm>
              <a:off x="3663162" y="1863198"/>
              <a:ext cx="10962005" cy="6560820"/>
            </a:xfrm>
            <a:custGeom>
              <a:avLst/>
              <a:gdLst/>
              <a:ahLst/>
              <a:cxnLst/>
              <a:rect l="l" t="t" r="r" b="b"/>
              <a:pathLst>
                <a:path w="10962005" h="6560820">
                  <a:moveTo>
                    <a:pt x="0" y="0"/>
                  </a:moveTo>
                  <a:lnTo>
                    <a:pt x="10961563" y="0"/>
                  </a:lnTo>
                  <a:lnTo>
                    <a:pt x="10961563" y="6560492"/>
                  </a:lnTo>
                  <a:lnTo>
                    <a:pt x="0" y="6560492"/>
                  </a:lnTo>
                  <a:lnTo>
                    <a:pt x="0" y="0"/>
                  </a:lnTo>
                  <a:close/>
                </a:path>
              </a:pathLst>
            </a:custGeom>
            <a:ln w="76199">
              <a:solidFill>
                <a:srgbClr val="48B9C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26247" y="3571359"/>
              <a:ext cx="157655" cy="15765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26247" y="4292069"/>
              <a:ext cx="157655" cy="1576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26247" y="5012778"/>
              <a:ext cx="157655" cy="15765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26247" y="5733488"/>
              <a:ext cx="157655" cy="157655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897878" y="2168365"/>
            <a:ext cx="3503295" cy="947419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050" spc="-415">
                <a:solidFill>
                  <a:srgbClr val="1D5B81"/>
                </a:solidFill>
                <a:latin typeface="Tahoma"/>
                <a:cs typeface="Tahoma"/>
              </a:rPr>
              <a:t>PALPATION</a:t>
            </a:r>
            <a:endParaRPr sz="6050">
              <a:latin typeface="Tahoma"/>
              <a:cs typeface="Tahoma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26247" y="7731614"/>
            <a:ext cx="157655" cy="157655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4901860" y="3166413"/>
            <a:ext cx="8573135" cy="4906645"/>
          </a:xfrm>
          <a:prstGeom prst="rect">
            <a:avLst/>
          </a:prstGeom>
        </p:spPr>
        <p:txBody>
          <a:bodyPr wrap="square" lIns="0" tIns="115570" rIns="0" bIns="0" rtlCol="0" vert="horz">
            <a:spAutoFit/>
          </a:bodyPr>
          <a:lstStyle/>
          <a:p>
            <a:pPr marL="1296035">
              <a:lnSpc>
                <a:spcPct val="100000"/>
              </a:lnSpc>
              <a:spcBef>
                <a:spcPts val="910"/>
              </a:spcBef>
            </a:pPr>
            <a:r>
              <a:rPr dirty="0" sz="4050" spc="-250">
                <a:latin typeface="Verdana"/>
                <a:cs typeface="Verdana"/>
              </a:rPr>
              <a:t>S</a:t>
            </a:r>
            <a:r>
              <a:rPr dirty="0" sz="4050">
                <a:latin typeface="Verdana"/>
                <a:cs typeface="Verdana"/>
              </a:rPr>
              <a:t>F</a:t>
            </a:r>
            <a:r>
              <a:rPr dirty="0" sz="4050" spc="170">
                <a:latin typeface="Verdana"/>
                <a:cs typeface="Verdana"/>
              </a:rPr>
              <a:t>H</a:t>
            </a:r>
            <a:r>
              <a:rPr dirty="0" sz="4050" spc="-330">
                <a:latin typeface="Verdana"/>
                <a:cs typeface="Verdana"/>
              </a:rPr>
              <a:t> </a:t>
            </a:r>
            <a:r>
              <a:rPr dirty="0" sz="4050" spc="-1295">
                <a:latin typeface="Verdana"/>
                <a:cs typeface="Verdana"/>
              </a:rPr>
              <a:t>=</a:t>
            </a:r>
            <a:r>
              <a:rPr dirty="0" sz="4050" spc="-330">
                <a:latin typeface="Verdana"/>
                <a:cs typeface="Verdana"/>
              </a:rPr>
              <a:t> </a:t>
            </a:r>
            <a:r>
              <a:rPr dirty="0" sz="4050" spc="-190">
                <a:latin typeface="Verdana"/>
                <a:cs typeface="Verdana"/>
              </a:rPr>
              <a:t>3</a:t>
            </a:r>
            <a:r>
              <a:rPr dirty="0" sz="4050">
                <a:latin typeface="Verdana"/>
                <a:cs typeface="Verdana"/>
              </a:rPr>
              <a:t>6</a:t>
            </a:r>
            <a:r>
              <a:rPr dirty="0" sz="4050" spc="-330">
                <a:latin typeface="Verdana"/>
                <a:cs typeface="Verdana"/>
              </a:rPr>
              <a:t> </a:t>
            </a:r>
            <a:r>
              <a:rPr dirty="0" sz="4050" spc="175">
                <a:latin typeface="Verdana"/>
                <a:cs typeface="Verdana"/>
              </a:rPr>
              <a:t>c</a:t>
            </a:r>
            <a:r>
              <a:rPr dirty="0" sz="4050" spc="300">
                <a:latin typeface="Verdana"/>
                <a:cs typeface="Verdana"/>
              </a:rPr>
              <a:t>m</a:t>
            </a:r>
            <a:r>
              <a:rPr dirty="0" sz="4050" spc="-330">
                <a:latin typeface="Verdana"/>
                <a:cs typeface="Verdana"/>
              </a:rPr>
              <a:t> </a:t>
            </a:r>
            <a:r>
              <a:rPr dirty="0" sz="4050" spc="-1295">
                <a:latin typeface="Verdana"/>
                <a:cs typeface="Verdana"/>
              </a:rPr>
              <a:t>=</a:t>
            </a:r>
            <a:r>
              <a:rPr dirty="0" sz="4050" spc="-330">
                <a:latin typeface="Verdana"/>
                <a:cs typeface="Verdana"/>
              </a:rPr>
              <a:t> </a:t>
            </a:r>
            <a:r>
              <a:rPr dirty="0" sz="4050" spc="-190">
                <a:latin typeface="Verdana"/>
                <a:cs typeface="Verdana"/>
              </a:rPr>
              <a:t>3</a:t>
            </a:r>
            <a:r>
              <a:rPr dirty="0" sz="4050">
                <a:latin typeface="Verdana"/>
                <a:cs typeface="Verdana"/>
              </a:rPr>
              <a:t>6</a:t>
            </a:r>
            <a:r>
              <a:rPr dirty="0" sz="4050" spc="-330">
                <a:latin typeface="Verdana"/>
                <a:cs typeface="Verdana"/>
              </a:rPr>
              <a:t> </a:t>
            </a:r>
            <a:r>
              <a:rPr dirty="0" sz="4050" spc="310">
                <a:latin typeface="Verdana"/>
                <a:cs typeface="Verdana"/>
              </a:rPr>
              <a:t>w</a:t>
            </a:r>
            <a:r>
              <a:rPr dirty="0" sz="4050" spc="-30">
                <a:latin typeface="Verdana"/>
                <a:cs typeface="Verdana"/>
              </a:rPr>
              <a:t>ee</a:t>
            </a:r>
            <a:r>
              <a:rPr dirty="0" sz="4050" spc="20">
                <a:latin typeface="Verdana"/>
                <a:cs typeface="Verdana"/>
              </a:rPr>
              <a:t>k</a:t>
            </a:r>
            <a:endParaRPr sz="4050">
              <a:latin typeface="Verdana"/>
              <a:cs typeface="Verdana"/>
            </a:endParaRPr>
          </a:p>
          <a:p>
            <a:pPr marL="1296035" marR="5080">
              <a:lnSpc>
                <a:spcPts val="5670"/>
              </a:lnSpc>
              <a:spcBef>
                <a:spcPts val="330"/>
              </a:spcBef>
            </a:pPr>
            <a:r>
              <a:rPr dirty="0" sz="4050" spc="-90">
                <a:latin typeface="Verdana"/>
                <a:cs typeface="Verdana"/>
              </a:rPr>
              <a:t>L</a:t>
            </a:r>
            <a:r>
              <a:rPr dirty="0" sz="4050" spc="-484">
                <a:latin typeface="Verdana"/>
                <a:cs typeface="Verdana"/>
              </a:rPr>
              <a:t>I</a:t>
            </a:r>
            <a:r>
              <a:rPr dirty="0" sz="4050" spc="105">
                <a:latin typeface="Verdana"/>
                <a:cs typeface="Verdana"/>
              </a:rPr>
              <a:t>E</a:t>
            </a:r>
            <a:r>
              <a:rPr dirty="0" sz="4050" spc="-330">
                <a:latin typeface="Verdana"/>
                <a:cs typeface="Verdana"/>
              </a:rPr>
              <a:t> </a:t>
            </a:r>
            <a:r>
              <a:rPr dirty="0" sz="4050" spc="-1295">
                <a:latin typeface="Verdana"/>
                <a:cs typeface="Verdana"/>
              </a:rPr>
              <a:t>=</a:t>
            </a:r>
            <a:r>
              <a:rPr dirty="0" sz="4050" spc="-330">
                <a:latin typeface="Verdana"/>
                <a:cs typeface="Verdana"/>
              </a:rPr>
              <a:t> </a:t>
            </a:r>
            <a:r>
              <a:rPr dirty="0" sz="4050" spc="-90">
                <a:latin typeface="Verdana"/>
                <a:cs typeface="Verdana"/>
              </a:rPr>
              <a:t>L</a:t>
            </a:r>
            <a:r>
              <a:rPr dirty="0" sz="4050" spc="75">
                <a:latin typeface="Verdana"/>
                <a:cs typeface="Verdana"/>
              </a:rPr>
              <a:t>o</a:t>
            </a:r>
            <a:r>
              <a:rPr dirty="0" sz="4050" spc="125">
                <a:latin typeface="Verdana"/>
                <a:cs typeface="Verdana"/>
              </a:rPr>
              <a:t>n</a:t>
            </a:r>
            <a:r>
              <a:rPr dirty="0" sz="4050" spc="70">
                <a:latin typeface="Verdana"/>
                <a:cs typeface="Verdana"/>
              </a:rPr>
              <a:t>g</a:t>
            </a:r>
            <a:r>
              <a:rPr dirty="0" sz="4050" spc="35">
                <a:latin typeface="Verdana"/>
                <a:cs typeface="Verdana"/>
              </a:rPr>
              <a:t>i</a:t>
            </a:r>
            <a:r>
              <a:rPr dirty="0" sz="4050" spc="50">
                <a:latin typeface="Verdana"/>
                <a:cs typeface="Verdana"/>
              </a:rPr>
              <a:t>t</a:t>
            </a:r>
            <a:r>
              <a:rPr dirty="0" sz="4050" spc="85">
                <a:latin typeface="Verdana"/>
                <a:cs typeface="Verdana"/>
              </a:rPr>
              <a:t>u</a:t>
            </a:r>
            <a:r>
              <a:rPr dirty="0" sz="4050" spc="240">
                <a:latin typeface="Verdana"/>
                <a:cs typeface="Verdana"/>
              </a:rPr>
              <a:t>d</a:t>
            </a:r>
            <a:r>
              <a:rPr dirty="0" sz="4050" spc="35">
                <a:latin typeface="Verdana"/>
                <a:cs typeface="Verdana"/>
              </a:rPr>
              <a:t>i</a:t>
            </a:r>
            <a:r>
              <a:rPr dirty="0" sz="4050" spc="125">
                <a:latin typeface="Verdana"/>
                <a:cs typeface="Verdana"/>
              </a:rPr>
              <a:t>n</a:t>
            </a:r>
            <a:r>
              <a:rPr dirty="0" sz="4050" spc="-60">
                <a:latin typeface="Verdana"/>
                <a:cs typeface="Verdana"/>
              </a:rPr>
              <a:t>a</a:t>
            </a:r>
            <a:r>
              <a:rPr dirty="0" sz="4050" spc="85">
                <a:latin typeface="Verdana"/>
                <a:cs typeface="Verdana"/>
              </a:rPr>
              <a:t>l</a:t>
            </a:r>
            <a:r>
              <a:rPr dirty="0" sz="4050" spc="-330">
                <a:latin typeface="Verdana"/>
                <a:cs typeface="Verdana"/>
              </a:rPr>
              <a:t> </a:t>
            </a:r>
            <a:r>
              <a:rPr dirty="0" sz="4050" spc="-495">
                <a:latin typeface="Verdana"/>
                <a:cs typeface="Verdana"/>
              </a:rPr>
              <a:t>/</a:t>
            </a:r>
            <a:r>
              <a:rPr dirty="0" sz="4050" spc="-330">
                <a:latin typeface="Verdana"/>
                <a:cs typeface="Verdana"/>
              </a:rPr>
              <a:t> </a:t>
            </a:r>
            <a:r>
              <a:rPr dirty="0" sz="4050">
                <a:latin typeface="Verdana"/>
                <a:cs typeface="Verdana"/>
              </a:rPr>
              <a:t>C</a:t>
            </a:r>
            <a:r>
              <a:rPr dirty="0" sz="4050" spc="-30">
                <a:latin typeface="Verdana"/>
                <a:cs typeface="Verdana"/>
              </a:rPr>
              <a:t>e</a:t>
            </a:r>
            <a:r>
              <a:rPr dirty="0" sz="4050" spc="235">
                <a:latin typeface="Verdana"/>
                <a:cs typeface="Verdana"/>
              </a:rPr>
              <a:t>p</a:t>
            </a:r>
            <a:r>
              <a:rPr dirty="0" sz="4050" spc="150">
                <a:latin typeface="Verdana"/>
                <a:cs typeface="Verdana"/>
              </a:rPr>
              <a:t>h</a:t>
            </a:r>
            <a:r>
              <a:rPr dirty="0" sz="4050" spc="-60">
                <a:latin typeface="Verdana"/>
                <a:cs typeface="Verdana"/>
              </a:rPr>
              <a:t>a</a:t>
            </a:r>
            <a:r>
              <a:rPr dirty="0" sz="4050" spc="80">
                <a:latin typeface="Verdana"/>
                <a:cs typeface="Verdana"/>
              </a:rPr>
              <a:t>l</a:t>
            </a:r>
            <a:r>
              <a:rPr dirty="0" sz="4050" spc="35">
                <a:latin typeface="Verdana"/>
                <a:cs typeface="Verdana"/>
              </a:rPr>
              <a:t>i</a:t>
            </a:r>
            <a:r>
              <a:rPr dirty="0" sz="4050" spc="140">
                <a:latin typeface="Verdana"/>
                <a:cs typeface="Verdana"/>
              </a:rPr>
              <a:t>c  </a:t>
            </a:r>
            <a:r>
              <a:rPr dirty="0" sz="4050" spc="285">
                <a:latin typeface="Verdana"/>
                <a:cs typeface="Verdana"/>
              </a:rPr>
              <a:t>P</a:t>
            </a:r>
            <a:r>
              <a:rPr dirty="0" sz="4050" spc="-500">
                <a:latin typeface="Verdana"/>
                <a:cs typeface="Verdana"/>
              </a:rPr>
              <a:t>/</a:t>
            </a:r>
            <a:r>
              <a:rPr dirty="0" sz="4050" spc="290">
                <a:latin typeface="Verdana"/>
                <a:cs typeface="Verdana"/>
              </a:rPr>
              <a:t>P</a:t>
            </a:r>
            <a:r>
              <a:rPr dirty="0" sz="4050" spc="-330">
                <a:latin typeface="Verdana"/>
                <a:cs typeface="Verdana"/>
              </a:rPr>
              <a:t> </a:t>
            </a:r>
            <a:r>
              <a:rPr dirty="0" sz="4050" spc="-1295">
                <a:latin typeface="Verdana"/>
                <a:cs typeface="Verdana"/>
              </a:rPr>
              <a:t>=</a:t>
            </a:r>
            <a:r>
              <a:rPr dirty="0" sz="4050" spc="-330">
                <a:latin typeface="Verdana"/>
                <a:cs typeface="Verdana"/>
              </a:rPr>
              <a:t> </a:t>
            </a:r>
            <a:r>
              <a:rPr dirty="0" sz="4050" spc="-70">
                <a:latin typeface="Verdana"/>
                <a:cs typeface="Verdana"/>
              </a:rPr>
              <a:t>5</a:t>
            </a:r>
            <a:r>
              <a:rPr dirty="0" sz="4050" spc="-500">
                <a:latin typeface="Verdana"/>
                <a:cs typeface="Verdana"/>
              </a:rPr>
              <a:t>/</a:t>
            </a:r>
            <a:r>
              <a:rPr dirty="0" sz="4050" spc="-65">
                <a:latin typeface="Verdana"/>
                <a:cs typeface="Verdana"/>
              </a:rPr>
              <a:t>5</a:t>
            </a:r>
            <a:endParaRPr sz="4050">
              <a:latin typeface="Verdana"/>
              <a:cs typeface="Verdana"/>
            </a:endParaRPr>
          </a:p>
          <a:p>
            <a:pPr marL="1296035">
              <a:lnSpc>
                <a:spcPct val="100000"/>
              </a:lnSpc>
              <a:spcBef>
                <a:spcPts val="495"/>
              </a:spcBef>
            </a:pPr>
            <a:r>
              <a:rPr dirty="0" sz="4050" spc="130">
                <a:latin typeface="Verdana"/>
                <a:cs typeface="Verdana"/>
              </a:rPr>
              <a:t>No</a:t>
            </a:r>
            <a:r>
              <a:rPr dirty="0" sz="4050" spc="-340">
                <a:latin typeface="Verdana"/>
                <a:cs typeface="Verdana"/>
              </a:rPr>
              <a:t> </a:t>
            </a:r>
            <a:r>
              <a:rPr dirty="0" sz="4050" spc="95">
                <a:latin typeface="Verdana"/>
                <a:cs typeface="Verdana"/>
              </a:rPr>
              <a:t>Palpable</a:t>
            </a:r>
            <a:r>
              <a:rPr dirty="0" sz="4050" spc="-335">
                <a:latin typeface="Verdana"/>
                <a:cs typeface="Verdana"/>
              </a:rPr>
              <a:t> </a:t>
            </a:r>
            <a:r>
              <a:rPr dirty="0" sz="4050" spc="40">
                <a:latin typeface="Verdana"/>
                <a:cs typeface="Verdana"/>
              </a:rPr>
              <a:t>contractions</a:t>
            </a:r>
            <a:endParaRPr sz="40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355"/>
              </a:spcBef>
            </a:pPr>
            <a:r>
              <a:rPr dirty="0" sz="6050" spc="-525">
                <a:solidFill>
                  <a:srgbClr val="1D5B81"/>
                </a:solidFill>
                <a:latin typeface="Tahoma"/>
                <a:cs typeface="Tahoma"/>
              </a:rPr>
              <a:t>AUSCULTATION</a:t>
            </a:r>
            <a:endParaRPr sz="6050">
              <a:latin typeface="Tahoma"/>
              <a:cs typeface="Tahoma"/>
            </a:endParaRPr>
          </a:p>
          <a:p>
            <a:pPr marL="1296035">
              <a:lnSpc>
                <a:spcPct val="100000"/>
              </a:lnSpc>
              <a:spcBef>
                <a:spcPts val="1260"/>
              </a:spcBef>
            </a:pPr>
            <a:r>
              <a:rPr dirty="0" sz="4050">
                <a:latin typeface="Verdana"/>
                <a:cs typeface="Verdana"/>
              </a:rPr>
              <a:t>F</a:t>
            </a:r>
            <a:r>
              <a:rPr dirty="0" sz="4050" spc="165">
                <a:latin typeface="Verdana"/>
                <a:cs typeface="Verdana"/>
              </a:rPr>
              <a:t>H</a:t>
            </a:r>
            <a:r>
              <a:rPr dirty="0" sz="4050" spc="120">
                <a:latin typeface="Verdana"/>
                <a:cs typeface="Verdana"/>
              </a:rPr>
              <a:t>R</a:t>
            </a:r>
            <a:r>
              <a:rPr dirty="0" sz="4050" spc="-330">
                <a:latin typeface="Verdana"/>
                <a:cs typeface="Verdana"/>
              </a:rPr>
              <a:t> </a:t>
            </a:r>
            <a:r>
              <a:rPr dirty="0" sz="4050" spc="-1295">
                <a:latin typeface="Verdana"/>
                <a:cs typeface="Verdana"/>
              </a:rPr>
              <a:t>=</a:t>
            </a:r>
            <a:r>
              <a:rPr dirty="0" sz="4050" spc="-330">
                <a:latin typeface="Verdana"/>
                <a:cs typeface="Verdana"/>
              </a:rPr>
              <a:t> </a:t>
            </a:r>
            <a:r>
              <a:rPr dirty="0" sz="4050" spc="-1060">
                <a:latin typeface="Verdana"/>
                <a:cs typeface="Verdana"/>
              </a:rPr>
              <a:t>1</a:t>
            </a:r>
            <a:r>
              <a:rPr dirty="0" sz="4050" spc="-204">
                <a:latin typeface="Verdana"/>
                <a:cs typeface="Verdana"/>
              </a:rPr>
              <a:t>2</a:t>
            </a:r>
            <a:r>
              <a:rPr dirty="0" sz="4050" spc="290">
                <a:latin typeface="Verdana"/>
                <a:cs typeface="Verdana"/>
              </a:rPr>
              <a:t>0</a:t>
            </a:r>
            <a:r>
              <a:rPr dirty="0" sz="4050" spc="-350">
                <a:latin typeface="Verdana"/>
                <a:cs typeface="Verdana"/>
              </a:rPr>
              <a:t>-</a:t>
            </a:r>
            <a:r>
              <a:rPr dirty="0" sz="4050" spc="-1060">
                <a:latin typeface="Verdana"/>
                <a:cs typeface="Verdana"/>
              </a:rPr>
              <a:t>1</a:t>
            </a:r>
            <a:r>
              <a:rPr dirty="0" sz="4050" spc="-190">
                <a:latin typeface="Verdana"/>
                <a:cs typeface="Verdana"/>
              </a:rPr>
              <a:t>3</a:t>
            </a:r>
            <a:r>
              <a:rPr dirty="0" sz="4050" spc="-70">
                <a:latin typeface="Verdana"/>
                <a:cs typeface="Verdana"/>
              </a:rPr>
              <a:t>5</a:t>
            </a:r>
            <a:r>
              <a:rPr dirty="0" sz="4050" spc="-500">
                <a:latin typeface="Verdana"/>
                <a:cs typeface="Verdana"/>
              </a:rPr>
              <a:t>/</a:t>
            </a:r>
            <a:r>
              <a:rPr dirty="0" sz="4050" spc="295">
                <a:latin typeface="Verdana"/>
                <a:cs typeface="Verdana"/>
              </a:rPr>
              <a:t>m</a:t>
            </a:r>
            <a:r>
              <a:rPr dirty="0" sz="4050" spc="35">
                <a:latin typeface="Verdana"/>
                <a:cs typeface="Verdana"/>
              </a:rPr>
              <a:t>i</a:t>
            </a:r>
            <a:r>
              <a:rPr dirty="0" sz="4050" spc="125">
                <a:latin typeface="Verdana"/>
                <a:cs typeface="Verdana"/>
              </a:rPr>
              <a:t>n</a:t>
            </a:r>
            <a:r>
              <a:rPr dirty="0" sz="4050" spc="85">
                <a:latin typeface="Verdana"/>
                <a:cs typeface="Verdana"/>
              </a:rPr>
              <a:t>u</a:t>
            </a:r>
            <a:r>
              <a:rPr dirty="0" sz="4050" spc="50">
                <a:latin typeface="Verdana"/>
                <a:cs typeface="Verdana"/>
              </a:rPr>
              <a:t>t</a:t>
            </a:r>
            <a:r>
              <a:rPr dirty="0" sz="4050" spc="-25">
                <a:latin typeface="Verdana"/>
                <a:cs typeface="Verdana"/>
              </a:rPr>
              <a:t>e</a:t>
            </a:r>
            <a:endParaRPr sz="40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1028700"/>
            <a:ext cx="16230600" cy="8229600"/>
            <a:chOff x="1028700" y="1028700"/>
            <a:chExt cx="16230600" cy="8229600"/>
          </a:xfrm>
        </p:grpSpPr>
        <p:sp>
          <p:nvSpPr>
            <p:cNvPr id="3" name="object 3"/>
            <p:cNvSpPr/>
            <p:nvPr/>
          </p:nvSpPr>
          <p:spPr>
            <a:xfrm>
              <a:off x="2802089" y="2678358"/>
              <a:ext cx="12684125" cy="4930775"/>
            </a:xfrm>
            <a:custGeom>
              <a:avLst/>
              <a:gdLst/>
              <a:ahLst/>
              <a:cxnLst/>
              <a:rect l="l" t="t" r="r" b="b"/>
              <a:pathLst>
                <a:path w="12684125" h="4930775">
                  <a:moveTo>
                    <a:pt x="0" y="0"/>
                  </a:moveTo>
                  <a:lnTo>
                    <a:pt x="12683779" y="0"/>
                  </a:lnTo>
                  <a:lnTo>
                    <a:pt x="12683779" y="4930228"/>
                  </a:lnTo>
                  <a:lnTo>
                    <a:pt x="0" y="4930228"/>
                  </a:lnTo>
                  <a:lnTo>
                    <a:pt x="0" y="0"/>
                  </a:lnTo>
                  <a:close/>
                </a:path>
              </a:pathLst>
            </a:custGeom>
            <a:ln w="76199">
              <a:solidFill>
                <a:srgbClr val="48B9C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78992" y="3519546"/>
              <a:ext cx="189198" cy="1891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78992" y="4749336"/>
              <a:ext cx="189198" cy="18919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78992" y="5364231"/>
              <a:ext cx="189198" cy="18919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78992" y="6594021"/>
              <a:ext cx="189198" cy="189198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4354808" y="3160140"/>
            <a:ext cx="10571480" cy="3856990"/>
          </a:xfrm>
          <a:prstGeom prst="rect">
            <a:avLst/>
          </a:prstGeom>
        </p:spPr>
        <p:txBody>
          <a:bodyPr wrap="square" lIns="0" tIns="151130" rIns="0" bIns="0" rtlCol="0" vert="horz">
            <a:spAutoFit/>
          </a:bodyPr>
          <a:lstStyle/>
          <a:p>
            <a:pPr marL="12700" marR="2576830">
              <a:lnSpc>
                <a:spcPts val="4840"/>
              </a:lnSpc>
              <a:spcBef>
                <a:spcPts val="1190"/>
              </a:spcBef>
            </a:pPr>
            <a:r>
              <a:rPr dirty="0" sz="4950" spc="125">
                <a:solidFill>
                  <a:srgbClr val="2D3440"/>
                </a:solidFill>
                <a:latin typeface="Trebuchet MS"/>
                <a:cs typeface="Trebuchet MS"/>
              </a:rPr>
              <a:t>F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950" spc="-50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95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950" spc="-345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b</a:t>
            </a:r>
            <a:r>
              <a:rPr dirty="0" sz="495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950">
                <a:solidFill>
                  <a:srgbClr val="2D3440"/>
                </a:solidFill>
                <a:latin typeface="Trebuchet MS"/>
                <a:cs typeface="Trebuchet MS"/>
              </a:rPr>
              <a:t>c</a:t>
            </a:r>
            <a:r>
              <a:rPr dirty="0" sz="4950" spc="55">
                <a:solidFill>
                  <a:srgbClr val="2D3440"/>
                </a:solidFill>
                <a:latin typeface="Trebuchet MS"/>
                <a:cs typeface="Trebuchet MS"/>
              </a:rPr>
              <a:t>k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30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950" spc="300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175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950" spc="30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350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950" spc="-430">
                <a:solidFill>
                  <a:srgbClr val="2D3440"/>
                </a:solidFill>
                <a:latin typeface="Trebuchet MS"/>
                <a:cs typeface="Trebuchet MS"/>
              </a:rPr>
              <a:t>f</a:t>
            </a:r>
            <a:r>
              <a:rPr dirty="0" sz="4950" spc="-505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295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4950" spc="-30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950" spc="-430">
                <a:solidFill>
                  <a:srgbClr val="2D3440"/>
                </a:solidFill>
                <a:latin typeface="Trebuchet MS"/>
                <a:cs typeface="Trebuchet MS"/>
              </a:rPr>
              <a:t>f</a:t>
            </a:r>
            <a:r>
              <a:rPr dirty="0" sz="4950" spc="95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45">
                <a:solidFill>
                  <a:srgbClr val="2D3440"/>
                </a:solidFill>
                <a:latin typeface="Trebuchet MS"/>
                <a:cs typeface="Trebuchet MS"/>
              </a:rPr>
              <a:t>w</a:t>
            </a:r>
            <a:r>
              <a:rPr dirty="0" sz="4950" spc="-30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950" spc="-50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950" spc="25">
                <a:solidFill>
                  <a:srgbClr val="2D3440"/>
                </a:solidFill>
                <a:latin typeface="Trebuchet MS"/>
                <a:cs typeface="Trebuchet MS"/>
              </a:rPr>
              <a:t>h  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950" spc="295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4950" spc="-50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950" spc="-30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950" spc="-105">
                <a:solidFill>
                  <a:srgbClr val="2D3440"/>
                </a:solidFill>
                <a:latin typeface="Trebuchet MS"/>
                <a:cs typeface="Trebuchet MS"/>
              </a:rPr>
              <a:t>m</a:t>
            </a:r>
            <a:r>
              <a:rPr dirty="0" sz="495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950" spc="-50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950" spc="95">
                <a:solidFill>
                  <a:srgbClr val="2D3440"/>
                </a:solidFill>
                <a:latin typeface="Trebuchet MS"/>
                <a:cs typeface="Trebuchet MS"/>
              </a:rPr>
              <a:t>d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430">
                <a:solidFill>
                  <a:srgbClr val="2D3440"/>
                </a:solidFill>
                <a:latin typeface="Trebuchet MS"/>
                <a:cs typeface="Trebuchet MS"/>
              </a:rPr>
              <a:t>f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950" spc="-50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95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950" spc="-345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45">
                <a:solidFill>
                  <a:srgbClr val="2D3440"/>
                </a:solidFill>
                <a:latin typeface="Trebuchet MS"/>
                <a:cs typeface="Trebuchet MS"/>
              </a:rPr>
              <a:t>w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950" spc="-30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950" spc="360">
                <a:solidFill>
                  <a:srgbClr val="2D3440"/>
                </a:solidFill>
                <a:latin typeface="Trebuchet MS"/>
                <a:cs typeface="Trebuchet MS"/>
              </a:rPr>
              <a:t>g</a:t>
            </a:r>
            <a:r>
              <a:rPr dirty="0" sz="4950" spc="30">
                <a:solidFill>
                  <a:srgbClr val="2D3440"/>
                </a:solidFill>
                <a:latin typeface="Trebuchet MS"/>
                <a:cs typeface="Trebuchet MS"/>
              </a:rPr>
              <a:t>h</a:t>
            </a:r>
            <a:r>
              <a:rPr dirty="0" sz="4950" spc="-505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315">
                <a:solidFill>
                  <a:srgbClr val="2D3440"/>
                </a:solidFill>
                <a:latin typeface="Trebuchet MS"/>
                <a:cs typeface="Trebuchet MS"/>
              </a:rPr>
              <a:t>2</a:t>
            </a:r>
            <a:r>
              <a:rPr dirty="0" sz="4950" spc="-685">
                <a:solidFill>
                  <a:srgbClr val="2D3440"/>
                </a:solidFill>
                <a:latin typeface="Trebuchet MS"/>
                <a:cs typeface="Trebuchet MS"/>
              </a:rPr>
              <a:t>.</a:t>
            </a:r>
            <a:r>
              <a:rPr dirty="0" sz="4950" spc="325">
                <a:solidFill>
                  <a:srgbClr val="2D3440"/>
                </a:solidFill>
                <a:latin typeface="Trebuchet MS"/>
                <a:cs typeface="Trebuchet MS"/>
              </a:rPr>
              <a:t>5</a:t>
            </a:r>
            <a:r>
              <a:rPr dirty="0" sz="4950" spc="50">
                <a:solidFill>
                  <a:srgbClr val="2D3440"/>
                </a:solidFill>
                <a:latin typeface="Trebuchet MS"/>
                <a:cs typeface="Trebuchet MS"/>
              </a:rPr>
              <a:t>k</a:t>
            </a:r>
            <a:r>
              <a:rPr dirty="0" sz="4950" spc="360">
                <a:solidFill>
                  <a:srgbClr val="2D3440"/>
                </a:solidFill>
                <a:latin typeface="Trebuchet MS"/>
                <a:cs typeface="Trebuchet MS"/>
              </a:rPr>
              <a:t>g</a:t>
            </a:r>
            <a:r>
              <a:rPr dirty="0" sz="4950" spc="-680">
                <a:solidFill>
                  <a:srgbClr val="2D3440"/>
                </a:solidFill>
                <a:latin typeface="Trebuchet MS"/>
                <a:cs typeface="Trebuchet MS"/>
              </a:rPr>
              <a:t>.</a:t>
            </a:r>
            <a:endParaRPr sz="4950">
              <a:latin typeface="Trebuchet MS"/>
              <a:cs typeface="Trebuchet MS"/>
            </a:endParaRPr>
          </a:p>
          <a:p>
            <a:pPr marL="12700" marR="5080">
              <a:lnSpc>
                <a:spcPts val="4840"/>
              </a:lnSpc>
              <a:spcBef>
                <a:spcPts val="5"/>
              </a:spcBef>
            </a:pPr>
            <a:r>
              <a:rPr dirty="0" sz="4950" spc="34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950" spc="-105">
                <a:solidFill>
                  <a:srgbClr val="2D3440"/>
                </a:solidFill>
                <a:latin typeface="Trebuchet MS"/>
                <a:cs typeface="Trebuchet MS"/>
              </a:rPr>
              <a:t>m</a:t>
            </a:r>
            <a:r>
              <a:rPr dirty="0" sz="4950" spc="175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950" spc="25">
                <a:solidFill>
                  <a:srgbClr val="2D3440"/>
                </a:solidFill>
                <a:latin typeface="Trebuchet MS"/>
                <a:cs typeface="Trebuchet MS"/>
              </a:rPr>
              <a:t>un</a:t>
            </a:r>
            <a:r>
              <a:rPr dirty="0" sz="4950" spc="-505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175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950" spc="-425">
                <a:solidFill>
                  <a:srgbClr val="2D3440"/>
                </a:solidFill>
                <a:latin typeface="Trebuchet MS"/>
                <a:cs typeface="Trebuchet MS"/>
              </a:rPr>
              <a:t>f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350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950" spc="-30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950" spc="85">
                <a:solidFill>
                  <a:srgbClr val="2D3440"/>
                </a:solidFill>
                <a:latin typeface="Trebuchet MS"/>
                <a:cs typeface="Trebuchet MS"/>
              </a:rPr>
              <a:t>q</a:t>
            </a:r>
            <a:r>
              <a:rPr dirty="0" sz="4950" spc="25">
                <a:solidFill>
                  <a:srgbClr val="2D3440"/>
                </a:solidFill>
                <a:latin typeface="Trebuchet MS"/>
                <a:cs typeface="Trebuchet MS"/>
              </a:rPr>
              <a:t>u</a:t>
            </a:r>
            <a:r>
              <a:rPr dirty="0" sz="4950" spc="175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950" spc="-290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295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ee</a:t>
            </a:r>
            <a:r>
              <a:rPr dirty="0" sz="4950" spc="-105">
                <a:solidFill>
                  <a:srgbClr val="2D3440"/>
                </a:solidFill>
                <a:latin typeface="Trebuchet MS"/>
                <a:cs typeface="Trebuchet MS"/>
              </a:rPr>
              <a:t>m</a:t>
            </a:r>
            <a:r>
              <a:rPr dirty="0" sz="4950" spc="300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50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950" spc="180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b</a:t>
            </a:r>
            <a:r>
              <a:rPr dirty="0" sz="4950" spc="95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25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950" spc="175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950" spc="-295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950" spc="-105">
                <a:solidFill>
                  <a:srgbClr val="2D3440"/>
                </a:solidFill>
                <a:latin typeface="Trebuchet MS"/>
                <a:cs typeface="Trebuchet MS"/>
              </a:rPr>
              <a:t>m</a:t>
            </a:r>
            <a:r>
              <a:rPr dirty="0" sz="495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950" spc="-350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950" spc="-595">
                <a:solidFill>
                  <a:srgbClr val="2D3440"/>
                </a:solidFill>
                <a:latin typeface="Trebuchet MS"/>
                <a:cs typeface="Trebuchet MS"/>
              </a:rPr>
              <a:t>.  </a:t>
            </a:r>
            <a:r>
              <a:rPr dirty="0" sz="4950" spc="145">
                <a:solidFill>
                  <a:srgbClr val="2D3440"/>
                </a:solidFill>
                <a:latin typeface="Trebuchet MS"/>
                <a:cs typeface="Trebuchet MS"/>
              </a:rPr>
              <a:t>P</a:t>
            </a:r>
            <a:r>
              <a:rPr dirty="0" sz="4950" spc="-1135">
                <a:solidFill>
                  <a:srgbClr val="2D3440"/>
                </a:solidFill>
                <a:latin typeface="Trebuchet MS"/>
                <a:cs typeface="Trebuchet MS"/>
              </a:rPr>
              <a:t>/</a:t>
            </a:r>
            <a:r>
              <a:rPr dirty="0" sz="4950" spc="525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175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950" spc="30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85">
                <a:solidFill>
                  <a:srgbClr val="2D3440"/>
                </a:solidFill>
                <a:latin typeface="Trebuchet MS"/>
                <a:cs typeface="Trebuchet MS"/>
              </a:rPr>
              <a:t>p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950" spc="-290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85">
                <a:solidFill>
                  <a:srgbClr val="2D3440"/>
                </a:solidFill>
                <a:latin typeface="Trebuchet MS"/>
                <a:cs typeface="Trebuchet MS"/>
              </a:rPr>
              <a:t>p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950">
                <a:solidFill>
                  <a:srgbClr val="2D3440"/>
                </a:solidFill>
                <a:latin typeface="Trebuchet MS"/>
                <a:cs typeface="Trebuchet MS"/>
              </a:rPr>
              <a:t>c</a:t>
            </a:r>
            <a:r>
              <a:rPr dirty="0" sz="4950" spc="25">
                <a:solidFill>
                  <a:srgbClr val="2D3440"/>
                </a:solidFill>
                <a:latin typeface="Trebuchet MS"/>
                <a:cs typeface="Trebuchet MS"/>
              </a:rPr>
              <a:t>u</a:t>
            </a:r>
            <a:r>
              <a:rPr dirty="0" sz="4950" spc="-350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950" spc="25">
                <a:solidFill>
                  <a:srgbClr val="2D3440"/>
                </a:solidFill>
                <a:latin typeface="Trebuchet MS"/>
                <a:cs typeface="Trebuchet MS"/>
              </a:rPr>
              <a:t>u</a:t>
            </a:r>
            <a:r>
              <a:rPr dirty="0" sz="4950" spc="-100">
                <a:solidFill>
                  <a:srgbClr val="2D3440"/>
                </a:solidFill>
                <a:latin typeface="Trebuchet MS"/>
                <a:cs typeface="Trebuchet MS"/>
              </a:rPr>
              <a:t>m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950" spc="-75">
                <a:solidFill>
                  <a:srgbClr val="2D3440"/>
                </a:solidFill>
                <a:latin typeface="Trebuchet MS"/>
                <a:cs typeface="Trebuchet MS"/>
              </a:rPr>
              <a:t>x</a:t>
            </a:r>
            <a:r>
              <a:rPr dirty="0" sz="495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950" spc="-105">
                <a:solidFill>
                  <a:srgbClr val="2D3440"/>
                </a:solidFill>
                <a:latin typeface="Trebuchet MS"/>
                <a:cs typeface="Trebuchet MS"/>
              </a:rPr>
              <a:t>m</a:t>
            </a:r>
            <a:r>
              <a:rPr dirty="0" sz="4950" spc="-30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950" spc="25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95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950" spc="-509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950" spc="-30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950" spc="175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950" spc="30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>
                <a:solidFill>
                  <a:srgbClr val="2D3440"/>
                </a:solidFill>
                <a:latin typeface="Trebuchet MS"/>
                <a:cs typeface="Trebuchet MS"/>
              </a:rPr>
              <a:t>v</a:t>
            </a:r>
            <a:r>
              <a:rPr dirty="0" sz="4950" spc="25">
                <a:solidFill>
                  <a:srgbClr val="2D3440"/>
                </a:solidFill>
                <a:latin typeface="Trebuchet MS"/>
                <a:cs typeface="Trebuchet MS"/>
              </a:rPr>
              <a:t>u</a:t>
            </a:r>
            <a:r>
              <a:rPr dirty="0" sz="4950" spc="-350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950">
                <a:solidFill>
                  <a:srgbClr val="2D3440"/>
                </a:solidFill>
                <a:latin typeface="Trebuchet MS"/>
                <a:cs typeface="Trebuchet MS"/>
              </a:rPr>
              <a:t>v</a:t>
            </a:r>
            <a:r>
              <a:rPr dirty="0" sz="4950" spc="10">
                <a:solidFill>
                  <a:srgbClr val="2D3440"/>
                </a:solidFill>
                <a:latin typeface="Trebuchet MS"/>
                <a:cs typeface="Trebuchet MS"/>
              </a:rPr>
              <a:t>a  </a:t>
            </a:r>
            <a:r>
              <a:rPr dirty="0" sz="4950" spc="40">
                <a:solidFill>
                  <a:srgbClr val="2D3440"/>
                </a:solidFill>
                <a:latin typeface="Trebuchet MS"/>
                <a:cs typeface="Trebuchet MS"/>
              </a:rPr>
              <a:t>and</a:t>
            </a:r>
            <a:r>
              <a:rPr dirty="0" sz="4950" spc="-22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15">
                <a:solidFill>
                  <a:srgbClr val="2D3440"/>
                </a:solidFill>
                <a:latin typeface="Trebuchet MS"/>
                <a:cs typeface="Trebuchet MS"/>
              </a:rPr>
              <a:t>vagina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40">
                <a:solidFill>
                  <a:srgbClr val="2D3440"/>
                </a:solidFill>
                <a:latin typeface="Trebuchet MS"/>
                <a:cs typeface="Trebuchet MS"/>
              </a:rPr>
              <a:t>and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95">
                <a:solidFill>
                  <a:srgbClr val="2D3440"/>
                </a:solidFill>
                <a:latin typeface="Trebuchet MS"/>
                <a:cs typeface="Trebuchet MS"/>
              </a:rPr>
              <a:t>cervix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40">
                <a:solidFill>
                  <a:srgbClr val="2D3440"/>
                </a:solidFill>
                <a:latin typeface="Trebuchet MS"/>
                <a:cs typeface="Trebuchet MS"/>
              </a:rPr>
              <a:t>were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175">
                <a:solidFill>
                  <a:srgbClr val="2D3440"/>
                </a:solidFill>
                <a:latin typeface="Trebuchet MS"/>
                <a:cs typeface="Trebuchet MS"/>
              </a:rPr>
              <a:t>normal.</a:t>
            </a:r>
            <a:endParaRPr sz="4950">
              <a:latin typeface="Trebuchet MS"/>
              <a:cs typeface="Trebuchet MS"/>
            </a:endParaRPr>
          </a:p>
          <a:p>
            <a:pPr marL="12700">
              <a:lnSpc>
                <a:spcPts val="4865"/>
              </a:lnSpc>
            </a:pPr>
            <a:r>
              <a:rPr dirty="0" sz="4950" spc="-50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950" spc="30">
                <a:solidFill>
                  <a:srgbClr val="2D3440"/>
                </a:solidFill>
                <a:latin typeface="Trebuchet MS"/>
                <a:cs typeface="Trebuchet MS"/>
              </a:rPr>
              <a:t>h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950" spc="-295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950" spc="95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45">
                <a:solidFill>
                  <a:srgbClr val="2D3440"/>
                </a:solidFill>
                <a:latin typeface="Trebuchet MS"/>
                <a:cs typeface="Trebuchet MS"/>
              </a:rPr>
              <a:t>w</a:t>
            </a:r>
            <a:r>
              <a:rPr dirty="0" sz="4950" spc="1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950" spc="300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105">
                <a:solidFill>
                  <a:srgbClr val="2D3440"/>
                </a:solidFill>
                <a:latin typeface="Trebuchet MS"/>
                <a:cs typeface="Trebuchet MS"/>
              </a:rPr>
              <a:t>m</a:t>
            </a:r>
            <a:r>
              <a:rPr dirty="0" sz="4950" spc="-30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950" spc="-350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950" spc="95">
                <a:solidFill>
                  <a:srgbClr val="2D3440"/>
                </a:solidFill>
                <a:latin typeface="Trebuchet MS"/>
                <a:cs typeface="Trebuchet MS"/>
              </a:rPr>
              <a:t>d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85">
                <a:solidFill>
                  <a:srgbClr val="2D3440"/>
                </a:solidFill>
                <a:latin typeface="Trebuchet MS"/>
                <a:cs typeface="Trebuchet MS"/>
              </a:rPr>
              <a:t>p</a:t>
            </a:r>
            <a:r>
              <a:rPr dirty="0" sz="4950" spc="5">
                <a:solidFill>
                  <a:srgbClr val="2D3440"/>
                </a:solidFill>
                <a:latin typeface="Trebuchet MS"/>
                <a:cs typeface="Trebuchet MS"/>
              </a:rPr>
              <a:t>v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b</a:t>
            </a:r>
            <a:r>
              <a:rPr dirty="0" sz="4950" spc="-350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ee</a:t>
            </a:r>
            <a:r>
              <a:rPr dirty="0" sz="4950" spc="90">
                <a:solidFill>
                  <a:srgbClr val="2D3440"/>
                </a:solidFill>
                <a:latin typeface="Trebuchet MS"/>
                <a:cs typeface="Trebuchet MS"/>
              </a:rPr>
              <a:t>d</a:t>
            </a:r>
            <a:r>
              <a:rPr dirty="0" sz="4950" spc="-30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950" spc="25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950" spc="365">
                <a:solidFill>
                  <a:srgbClr val="2D3440"/>
                </a:solidFill>
                <a:latin typeface="Trebuchet MS"/>
                <a:cs typeface="Trebuchet MS"/>
              </a:rPr>
              <a:t>g</a:t>
            </a:r>
            <a:endParaRPr sz="49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70797" y="4033837"/>
            <a:ext cx="6946265" cy="1779905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2110"/>
              <a:t>INVESTIGATIONS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1028700"/>
            <a:ext cx="16230600" cy="8229600"/>
            <a:chOff x="1028700" y="1028700"/>
            <a:chExt cx="16230600" cy="8229600"/>
          </a:xfrm>
        </p:grpSpPr>
        <p:sp>
          <p:nvSpPr>
            <p:cNvPr id="3" name="object 3"/>
            <p:cNvSpPr/>
            <p:nvPr/>
          </p:nvSpPr>
          <p:spPr>
            <a:xfrm>
              <a:off x="3048877" y="2348016"/>
              <a:ext cx="12190730" cy="5591175"/>
            </a:xfrm>
            <a:custGeom>
              <a:avLst/>
              <a:gdLst/>
              <a:ahLst/>
              <a:cxnLst/>
              <a:rect l="l" t="t" r="r" b="b"/>
              <a:pathLst>
                <a:path w="12190730" h="5591175">
                  <a:moveTo>
                    <a:pt x="0" y="0"/>
                  </a:moveTo>
                  <a:lnTo>
                    <a:pt x="12190130" y="0"/>
                  </a:lnTo>
                  <a:lnTo>
                    <a:pt x="12190130" y="5590876"/>
                  </a:lnTo>
                  <a:lnTo>
                    <a:pt x="0" y="5590876"/>
                  </a:lnTo>
                  <a:lnTo>
                    <a:pt x="0" y="0"/>
                  </a:lnTo>
                  <a:close/>
                </a:path>
              </a:pathLst>
            </a:custGeom>
            <a:ln w="76199">
              <a:solidFill>
                <a:srgbClr val="48B9C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78992" y="2904651"/>
              <a:ext cx="189198" cy="1891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78992" y="3519546"/>
              <a:ext cx="189198" cy="18919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78992" y="4749336"/>
              <a:ext cx="189198" cy="18919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78992" y="5364231"/>
              <a:ext cx="189198" cy="18919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78992" y="5979126"/>
              <a:ext cx="189198" cy="18919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78992" y="6594021"/>
              <a:ext cx="189198" cy="18919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78992" y="7208916"/>
              <a:ext cx="189198" cy="189197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4354808" y="2545245"/>
            <a:ext cx="10190480" cy="5086350"/>
          </a:xfrm>
          <a:prstGeom prst="rect">
            <a:avLst/>
          </a:prstGeom>
        </p:spPr>
        <p:txBody>
          <a:bodyPr wrap="square" lIns="0" tIns="151130" rIns="0" bIns="0" rtlCol="0" vert="horz">
            <a:spAutoFit/>
          </a:bodyPr>
          <a:lstStyle/>
          <a:p>
            <a:pPr marL="12700" marR="5080">
              <a:lnSpc>
                <a:spcPts val="4840"/>
              </a:lnSpc>
              <a:spcBef>
                <a:spcPts val="1190"/>
              </a:spcBef>
            </a:pPr>
            <a:r>
              <a:rPr dirty="0" sz="4950" spc="210">
                <a:solidFill>
                  <a:srgbClr val="2D3440"/>
                </a:solidFill>
                <a:latin typeface="Trebuchet MS"/>
                <a:cs typeface="Trebuchet MS"/>
              </a:rPr>
              <a:t>BASELINE </a:t>
            </a:r>
            <a:r>
              <a:rPr dirty="0" sz="4950" spc="180">
                <a:solidFill>
                  <a:srgbClr val="2D3440"/>
                </a:solidFill>
                <a:latin typeface="Trebuchet MS"/>
                <a:cs typeface="Trebuchet MS"/>
              </a:rPr>
              <a:t>INVESTIGATIONS </a:t>
            </a:r>
            <a:r>
              <a:rPr dirty="0" sz="4950" spc="18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260">
                <a:solidFill>
                  <a:srgbClr val="2D3440"/>
                </a:solidFill>
                <a:latin typeface="Trebuchet MS"/>
                <a:cs typeface="Trebuchet MS"/>
              </a:rPr>
              <a:t>MIDSTREAM</a:t>
            </a:r>
            <a:r>
              <a:rPr dirty="0" sz="4950" spc="-22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140">
                <a:solidFill>
                  <a:srgbClr val="2D3440"/>
                </a:solidFill>
                <a:latin typeface="Trebuchet MS"/>
                <a:cs typeface="Trebuchet MS"/>
              </a:rPr>
              <a:t>URINE</a:t>
            </a:r>
            <a:r>
              <a:rPr dirty="0" sz="4950" spc="-22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305">
                <a:solidFill>
                  <a:srgbClr val="2D3440"/>
                </a:solidFill>
                <a:latin typeface="Trebuchet MS"/>
                <a:cs typeface="Trebuchet MS"/>
              </a:rPr>
              <a:t>MICROSCOPY</a:t>
            </a:r>
            <a:r>
              <a:rPr dirty="0" sz="4950" spc="-22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315">
                <a:solidFill>
                  <a:srgbClr val="2D3440"/>
                </a:solidFill>
                <a:latin typeface="Trebuchet MS"/>
                <a:cs typeface="Trebuchet MS"/>
              </a:rPr>
              <a:t>&amp; </a:t>
            </a:r>
            <a:r>
              <a:rPr dirty="0" sz="4950" spc="-147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215">
                <a:solidFill>
                  <a:srgbClr val="2D3440"/>
                </a:solidFill>
                <a:latin typeface="Trebuchet MS"/>
                <a:cs typeface="Trebuchet MS"/>
              </a:rPr>
              <a:t>BIOCHEMISTRY</a:t>
            </a:r>
            <a:endParaRPr sz="4950">
              <a:latin typeface="Trebuchet MS"/>
              <a:cs typeface="Trebuchet MS"/>
            </a:endParaRPr>
          </a:p>
          <a:p>
            <a:pPr marL="12700" marR="2261235">
              <a:lnSpc>
                <a:spcPts val="4840"/>
              </a:lnSpc>
              <a:spcBef>
                <a:spcPts val="5"/>
              </a:spcBef>
            </a:pPr>
            <a:r>
              <a:rPr dirty="0" sz="4950" spc="370">
                <a:solidFill>
                  <a:srgbClr val="2D3440"/>
                </a:solidFill>
                <a:latin typeface="Trebuchet MS"/>
                <a:cs typeface="Trebuchet MS"/>
              </a:rPr>
              <a:t>RANDOM </a:t>
            </a:r>
            <a:r>
              <a:rPr dirty="0" sz="4950" spc="335">
                <a:solidFill>
                  <a:srgbClr val="2D3440"/>
                </a:solidFill>
                <a:latin typeface="Trebuchet MS"/>
                <a:cs typeface="Trebuchet MS"/>
              </a:rPr>
              <a:t>BLOOD </a:t>
            </a:r>
            <a:r>
              <a:rPr dirty="0" sz="4950" spc="290">
                <a:solidFill>
                  <a:srgbClr val="2D3440"/>
                </a:solidFill>
                <a:latin typeface="Trebuchet MS"/>
                <a:cs typeface="Trebuchet MS"/>
              </a:rPr>
              <a:t>SUGAR </a:t>
            </a:r>
            <a:r>
              <a:rPr dirty="0" sz="4950" spc="29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229">
                <a:solidFill>
                  <a:srgbClr val="2D3440"/>
                </a:solidFill>
                <a:latin typeface="Trebuchet MS"/>
                <a:cs typeface="Trebuchet MS"/>
              </a:rPr>
              <a:t>SCREENING</a:t>
            </a:r>
            <a:r>
              <a:rPr dirty="0" sz="4950" spc="-24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240">
                <a:solidFill>
                  <a:srgbClr val="2D3440"/>
                </a:solidFill>
                <a:latin typeface="Trebuchet MS"/>
                <a:cs typeface="Trebuchet MS"/>
              </a:rPr>
              <a:t>FOR</a:t>
            </a:r>
            <a:r>
              <a:rPr dirty="0" sz="4950" spc="-23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105">
                <a:solidFill>
                  <a:srgbClr val="2D3440"/>
                </a:solidFill>
                <a:latin typeface="Trebuchet MS"/>
                <a:cs typeface="Trebuchet MS"/>
              </a:rPr>
              <a:t>HEPATITIS </a:t>
            </a:r>
            <a:r>
              <a:rPr dirty="0" sz="4950" spc="-147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20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950" spc="125">
                <a:solidFill>
                  <a:srgbClr val="2D3440"/>
                </a:solidFill>
                <a:latin typeface="Trebuchet MS"/>
                <a:cs typeface="Trebuchet MS"/>
              </a:rPr>
              <a:t>F</a:t>
            </a:r>
            <a:r>
              <a:rPr dirty="0" sz="4950" spc="-50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950" spc="525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-315">
                <a:solidFill>
                  <a:srgbClr val="2D3440"/>
                </a:solidFill>
                <a:latin typeface="Trebuchet MS"/>
                <a:cs typeface="Trebuchet MS"/>
              </a:rPr>
              <a:t>&amp;</a:t>
            </a:r>
            <a:r>
              <a:rPr dirty="0" sz="4950" spc="-21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950" spc="130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950" spc="125">
                <a:solidFill>
                  <a:srgbClr val="2D3440"/>
                </a:solidFill>
                <a:latin typeface="Trebuchet MS"/>
                <a:cs typeface="Trebuchet MS"/>
              </a:rPr>
              <a:t>F</a:t>
            </a:r>
            <a:r>
              <a:rPr dirty="0" sz="4950" spc="-50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950" spc="395">
                <a:solidFill>
                  <a:srgbClr val="2D3440"/>
                </a:solidFill>
                <a:latin typeface="Trebuchet MS"/>
                <a:cs typeface="Trebuchet MS"/>
              </a:rPr>
              <a:t>S  </a:t>
            </a:r>
            <a:r>
              <a:rPr dirty="0" sz="4950" spc="254">
                <a:solidFill>
                  <a:srgbClr val="2D3440"/>
                </a:solidFill>
                <a:latin typeface="Trebuchet MS"/>
                <a:cs typeface="Trebuchet MS"/>
              </a:rPr>
              <a:t>ULTRASONOGRAPHY</a:t>
            </a:r>
            <a:endParaRPr sz="4950">
              <a:latin typeface="Trebuchet MS"/>
              <a:cs typeface="Trebuchet MS"/>
            </a:endParaRPr>
          </a:p>
          <a:p>
            <a:pPr marL="12700">
              <a:lnSpc>
                <a:spcPts val="4870"/>
              </a:lnSpc>
            </a:pPr>
            <a:r>
              <a:rPr dirty="0" sz="4950" spc="175">
                <a:solidFill>
                  <a:srgbClr val="2D3440"/>
                </a:solidFill>
                <a:latin typeface="Trebuchet MS"/>
                <a:cs typeface="Trebuchet MS"/>
              </a:rPr>
              <a:t>CTG</a:t>
            </a:r>
            <a:endParaRPr sz="49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028700" y="1028700"/>
            <a:ext cx="16230600" cy="8229600"/>
            <a:chOff x="1028700" y="1028700"/>
            <a:chExt cx="16230600" cy="8229600"/>
          </a:xfrm>
        </p:grpSpPr>
        <p:sp>
          <p:nvSpPr>
            <p:cNvPr id="4" name="object 4"/>
            <p:cNvSpPr/>
            <p:nvPr/>
          </p:nvSpPr>
          <p:spPr>
            <a:xfrm>
              <a:off x="1028700" y="1028700"/>
              <a:ext cx="16230600" cy="8229600"/>
            </a:xfrm>
            <a:custGeom>
              <a:avLst/>
              <a:gdLst/>
              <a:ahLst/>
              <a:cxnLst/>
              <a:rect l="l" t="t" r="r" b="b"/>
              <a:pathLst>
                <a:path w="16230600" h="8229600">
                  <a:moveTo>
                    <a:pt x="0" y="8229599"/>
                  </a:moveTo>
                  <a:lnTo>
                    <a:pt x="0" y="0"/>
                  </a:lnTo>
                  <a:lnTo>
                    <a:pt x="16230599" y="0"/>
                  </a:lnTo>
                  <a:lnTo>
                    <a:pt x="16230599" y="8229599"/>
                  </a:lnTo>
                  <a:lnTo>
                    <a:pt x="0" y="8229599"/>
                  </a:lnTo>
                  <a:close/>
                </a:path>
              </a:pathLst>
            </a:custGeom>
            <a:solidFill>
              <a:srgbClr val="2D344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50748" y="1406275"/>
              <a:ext cx="5219699" cy="292417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59734" y="4640407"/>
              <a:ext cx="4410074" cy="423862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144000" y="1406275"/>
              <a:ext cx="6505574" cy="74771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8874" y="2348016"/>
            <a:ext cx="12266930" cy="5781675"/>
          </a:xfrm>
          <a:custGeom>
            <a:avLst/>
            <a:gdLst/>
            <a:ahLst/>
            <a:cxnLst/>
            <a:rect l="l" t="t" r="r" b="b"/>
            <a:pathLst>
              <a:path w="12266930" h="5781675">
                <a:moveTo>
                  <a:pt x="0" y="0"/>
                </a:moveTo>
                <a:lnTo>
                  <a:pt x="12266336" y="0"/>
                </a:lnTo>
                <a:lnTo>
                  <a:pt x="12266336" y="5781376"/>
                </a:lnTo>
                <a:lnTo>
                  <a:pt x="0" y="5781376"/>
                </a:lnTo>
                <a:lnTo>
                  <a:pt x="0" y="0"/>
                </a:lnTo>
                <a:close/>
              </a:path>
            </a:pathLst>
          </a:custGeom>
          <a:ln w="76199">
            <a:solidFill>
              <a:srgbClr val="48B9C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007039" y="2332398"/>
            <a:ext cx="4043045" cy="947419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050" spc="275">
                <a:solidFill>
                  <a:srgbClr val="1D5B81"/>
                </a:solidFill>
                <a:latin typeface="Tahoma"/>
                <a:cs typeface="Tahoma"/>
              </a:rPr>
              <a:t>Ultrasound</a:t>
            </a:r>
            <a:endParaRPr sz="605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120914" y="3500306"/>
            <a:ext cx="176530" cy="3615690"/>
            <a:chOff x="4120914" y="3500306"/>
            <a:chExt cx="176530" cy="361569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20914" y="3500306"/>
              <a:ext cx="176371" cy="17637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20914" y="6939546"/>
              <a:ext cx="176371" cy="17637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4563610" y="3164405"/>
            <a:ext cx="9750425" cy="4743450"/>
          </a:xfrm>
          <a:prstGeom prst="rect">
            <a:avLst/>
          </a:prstGeom>
        </p:spPr>
        <p:txBody>
          <a:bodyPr wrap="square" lIns="0" tIns="142240" rIns="0" bIns="0" rtlCol="0" vert="horz">
            <a:spAutoFit/>
          </a:bodyPr>
          <a:lstStyle/>
          <a:p>
            <a:pPr marL="12700" marR="5080">
              <a:lnSpc>
                <a:spcPts val="4510"/>
              </a:lnSpc>
              <a:spcBef>
                <a:spcPts val="1120"/>
              </a:spcBef>
            </a:pPr>
            <a:r>
              <a:rPr dirty="0" sz="4600" spc="60">
                <a:solidFill>
                  <a:srgbClr val="2D3440"/>
                </a:solidFill>
                <a:latin typeface="Trebuchet MS"/>
                <a:cs typeface="Trebuchet MS"/>
              </a:rPr>
              <a:t>Single </a:t>
            </a:r>
            <a:r>
              <a:rPr dirty="0" sz="4600" spc="-95">
                <a:solidFill>
                  <a:srgbClr val="2D3440"/>
                </a:solidFill>
                <a:latin typeface="Trebuchet MS"/>
                <a:cs typeface="Trebuchet MS"/>
              </a:rPr>
              <a:t>alive </a:t>
            </a:r>
            <a:r>
              <a:rPr dirty="0" sz="4600" spc="-145">
                <a:solidFill>
                  <a:srgbClr val="2D3440"/>
                </a:solidFill>
                <a:latin typeface="Trebuchet MS"/>
                <a:cs typeface="Trebuchet MS"/>
              </a:rPr>
              <a:t>intrauterine </a:t>
            </a:r>
            <a:r>
              <a:rPr dirty="0" sz="4600" spc="-45">
                <a:solidFill>
                  <a:srgbClr val="2D3440"/>
                </a:solidFill>
                <a:latin typeface="Trebuchet MS"/>
                <a:cs typeface="Trebuchet MS"/>
              </a:rPr>
              <a:t>cephalic </a:t>
            </a:r>
            <a:r>
              <a:rPr dirty="0" sz="4600" spc="-4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600" spc="85">
                <a:solidFill>
                  <a:srgbClr val="2D3440"/>
                </a:solidFill>
                <a:latin typeface="Trebuchet MS"/>
                <a:cs typeface="Trebuchet MS"/>
              </a:rPr>
              <a:t>p</a:t>
            </a:r>
            <a:r>
              <a:rPr dirty="0" sz="4600" spc="-270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60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600" spc="340">
                <a:solidFill>
                  <a:srgbClr val="2D3440"/>
                </a:solidFill>
                <a:latin typeface="Trebuchet MS"/>
                <a:cs typeface="Trebuchet MS"/>
              </a:rPr>
              <a:t>g</a:t>
            </a:r>
            <a:r>
              <a:rPr dirty="0" sz="4600" spc="30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600" spc="15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600" spc="30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600" spc="5">
                <a:solidFill>
                  <a:srgbClr val="2D3440"/>
                </a:solidFill>
                <a:latin typeface="Trebuchet MS"/>
                <a:cs typeface="Trebuchet MS"/>
              </a:rPr>
              <a:t>c</a:t>
            </a:r>
            <a:r>
              <a:rPr dirty="0" sz="4600" spc="-5">
                <a:solidFill>
                  <a:srgbClr val="2D3440"/>
                </a:solidFill>
                <a:latin typeface="Trebuchet MS"/>
                <a:cs typeface="Trebuchet MS"/>
              </a:rPr>
              <a:t>y</a:t>
            </a:r>
            <a:r>
              <a:rPr dirty="0" sz="4600" spc="-19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600" spc="-35">
                <a:solidFill>
                  <a:srgbClr val="2D3440"/>
                </a:solidFill>
                <a:latin typeface="Trebuchet MS"/>
                <a:cs typeface="Trebuchet MS"/>
              </a:rPr>
              <a:t>w</a:t>
            </a:r>
            <a:r>
              <a:rPr dirty="0" sz="4600" spc="-28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600" spc="-470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600" spc="40">
                <a:solidFill>
                  <a:srgbClr val="2D3440"/>
                </a:solidFill>
                <a:latin typeface="Trebuchet MS"/>
                <a:cs typeface="Trebuchet MS"/>
              </a:rPr>
              <a:t>h</a:t>
            </a:r>
            <a:r>
              <a:rPr dirty="0" sz="4600" spc="-19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600" spc="300">
                <a:solidFill>
                  <a:srgbClr val="2D3440"/>
                </a:solidFill>
                <a:latin typeface="Trebuchet MS"/>
                <a:cs typeface="Trebuchet MS"/>
              </a:rPr>
              <a:t>B</a:t>
            </a:r>
            <a:r>
              <a:rPr dirty="0" sz="4600" spc="-275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600" spc="-19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600" spc="85">
                <a:solidFill>
                  <a:srgbClr val="2D3440"/>
                </a:solidFill>
                <a:latin typeface="Trebuchet MS"/>
                <a:cs typeface="Trebuchet MS"/>
              </a:rPr>
              <a:t>p</a:t>
            </a:r>
            <a:r>
              <a:rPr dirty="0" sz="4600" spc="15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600" spc="-270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600" spc="-28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60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600" spc="-470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600" spc="15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600" spc="-320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600" spc="-19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600" spc="90">
                <a:solidFill>
                  <a:srgbClr val="2D3440"/>
                </a:solidFill>
                <a:latin typeface="Trebuchet MS"/>
                <a:cs typeface="Trebuchet MS"/>
              </a:rPr>
              <a:t>d</a:t>
            </a:r>
            <a:r>
              <a:rPr dirty="0" sz="4600" spc="-28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600" spc="15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600" spc="-85">
                <a:solidFill>
                  <a:srgbClr val="2D3440"/>
                </a:solidFill>
                <a:latin typeface="Trebuchet MS"/>
                <a:cs typeface="Trebuchet MS"/>
              </a:rPr>
              <a:t>m</a:t>
            </a:r>
            <a:r>
              <a:rPr dirty="0" sz="460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600" spc="-470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60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600" spc="-225">
                <a:solidFill>
                  <a:srgbClr val="2D3440"/>
                </a:solidFill>
                <a:latin typeface="Trebuchet MS"/>
                <a:cs typeface="Trebuchet MS"/>
              </a:rPr>
              <a:t>r  </a:t>
            </a:r>
            <a:r>
              <a:rPr dirty="0" sz="4600" spc="45">
                <a:solidFill>
                  <a:srgbClr val="2D3440"/>
                </a:solidFill>
                <a:latin typeface="Trebuchet MS"/>
                <a:cs typeface="Trebuchet MS"/>
              </a:rPr>
              <a:t>and </a:t>
            </a:r>
            <a:r>
              <a:rPr dirty="0" sz="4600" spc="-125">
                <a:solidFill>
                  <a:srgbClr val="2D3440"/>
                </a:solidFill>
                <a:latin typeface="Trebuchet MS"/>
                <a:cs typeface="Trebuchet MS"/>
              </a:rPr>
              <a:t>femur </a:t>
            </a:r>
            <a:r>
              <a:rPr dirty="0" sz="4600" spc="-50">
                <a:solidFill>
                  <a:srgbClr val="2D3440"/>
                </a:solidFill>
                <a:latin typeface="Trebuchet MS"/>
                <a:cs typeface="Trebuchet MS"/>
              </a:rPr>
              <a:t>length </a:t>
            </a:r>
            <a:r>
              <a:rPr dirty="0" sz="4600" spc="-110">
                <a:solidFill>
                  <a:srgbClr val="2D3440"/>
                </a:solidFill>
                <a:latin typeface="Trebuchet MS"/>
                <a:cs typeface="Trebuchet MS"/>
              </a:rPr>
              <a:t>of </a:t>
            </a:r>
            <a:r>
              <a:rPr dirty="0" sz="4600" spc="240">
                <a:solidFill>
                  <a:srgbClr val="2D3440"/>
                </a:solidFill>
                <a:latin typeface="Trebuchet MS"/>
                <a:cs typeface="Trebuchet MS"/>
              </a:rPr>
              <a:t>36 </a:t>
            </a:r>
            <a:r>
              <a:rPr dirty="0" sz="4600" spc="-25">
                <a:solidFill>
                  <a:srgbClr val="2D3440"/>
                </a:solidFill>
                <a:latin typeface="Trebuchet MS"/>
                <a:cs typeface="Trebuchet MS"/>
              </a:rPr>
              <a:t>weeks, </a:t>
            </a:r>
            <a:r>
              <a:rPr dirty="0" sz="4600" spc="-95">
                <a:solidFill>
                  <a:srgbClr val="2D3440"/>
                </a:solidFill>
                <a:latin typeface="Trebuchet MS"/>
                <a:cs typeface="Trebuchet MS"/>
              </a:rPr>
              <a:t>liquor </a:t>
            </a:r>
            <a:r>
              <a:rPr dirty="0" sz="4600" spc="-9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600" spc="15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600" spc="90">
                <a:solidFill>
                  <a:srgbClr val="2D3440"/>
                </a:solidFill>
                <a:latin typeface="Trebuchet MS"/>
                <a:cs typeface="Trebuchet MS"/>
              </a:rPr>
              <a:t>d</a:t>
            </a:r>
            <a:r>
              <a:rPr dirty="0" sz="460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600" spc="85">
                <a:solidFill>
                  <a:srgbClr val="2D3440"/>
                </a:solidFill>
                <a:latin typeface="Trebuchet MS"/>
                <a:cs typeface="Trebuchet MS"/>
              </a:rPr>
              <a:t>q</a:t>
            </a:r>
            <a:r>
              <a:rPr dirty="0" sz="4600" spc="30">
                <a:solidFill>
                  <a:srgbClr val="2D3440"/>
                </a:solidFill>
                <a:latin typeface="Trebuchet MS"/>
                <a:cs typeface="Trebuchet MS"/>
              </a:rPr>
              <a:t>u</a:t>
            </a:r>
            <a:r>
              <a:rPr dirty="0" sz="4600" spc="15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600" spc="-470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60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600" spc="-625">
                <a:solidFill>
                  <a:srgbClr val="2D3440"/>
                </a:solidFill>
                <a:latin typeface="Trebuchet MS"/>
                <a:cs typeface="Trebuchet MS"/>
              </a:rPr>
              <a:t>,</a:t>
            </a:r>
            <a:r>
              <a:rPr dirty="0" sz="4600" spc="-19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600" spc="85">
                <a:solidFill>
                  <a:srgbClr val="2D3440"/>
                </a:solidFill>
                <a:latin typeface="Trebuchet MS"/>
                <a:cs typeface="Trebuchet MS"/>
              </a:rPr>
              <a:t>p</a:t>
            </a:r>
            <a:r>
              <a:rPr dirty="0" sz="4600" spc="-325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600" spc="15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600" spc="5">
                <a:solidFill>
                  <a:srgbClr val="2D3440"/>
                </a:solidFill>
                <a:latin typeface="Trebuchet MS"/>
                <a:cs typeface="Trebuchet MS"/>
              </a:rPr>
              <a:t>c</a:t>
            </a:r>
            <a:r>
              <a:rPr dirty="0" sz="460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600" spc="30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600" spc="-470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600" spc="2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600" spc="-19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600" spc="-35">
                <a:solidFill>
                  <a:srgbClr val="2D3440"/>
                </a:solidFill>
                <a:latin typeface="Trebuchet MS"/>
                <a:cs typeface="Trebuchet MS"/>
              </a:rPr>
              <a:t>w</a:t>
            </a:r>
            <a:r>
              <a:rPr dirty="0" sz="4600" spc="15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600" spc="290">
                <a:solidFill>
                  <a:srgbClr val="2D3440"/>
                </a:solidFill>
                <a:latin typeface="Trebuchet MS"/>
                <a:cs typeface="Trebuchet MS"/>
              </a:rPr>
              <a:t>s</a:t>
            </a:r>
            <a:r>
              <a:rPr dirty="0" sz="4600" spc="-19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600" spc="-85">
                <a:solidFill>
                  <a:srgbClr val="2D3440"/>
                </a:solidFill>
                <a:latin typeface="Trebuchet MS"/>
                <a:cs typeface="Trebuchet MS"/>
              </a:rPr>
              <a:t>m</a:t>
            </a:r>
            <a:r>
              <a:rPr dirty="0" sz="4600" spc="15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600" spc="-655">
                <a:solidFill>
                  <a:srgbClr val="2D3440"/>
                </a:solidFill>
                <a:latin typeface="Trebuchet MS"/>
                <a:cs typeface="Trebuchet MS"/>
              </a:rPr>
              <a:t>j</a:t>
            </a:r>
            <a:r>
              <a:rPr dirty="0" sz="4600" spc="170">
                <a:solidFill>
                  <a:srgbClr val="2D3440"/>
                </a:solidFill>
                <a:latin typeface="Trebuchet MS"/>
                <a:cs typeface="Trebuchet MS"/>
              </a:rPr>
              <a:t>o</a:t>
            </a:r>
            <a:r>
              <a:rPr dirty="0" sz="4600" spc="-265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600" spc="-19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600" spc="90">
                <a:solidFill>
                  <a:srgbClr val="2D3440"/>
                </a:solidFill>
                <a:latin typeface="Trebuchet MS"/>
                <a:cs typeface="Trebuchet MS"/>
              </a:rPr>
              <a:t>d</a:t>
            </a:r>
            <a:r>
              <a:rPr dirty="0" sz="460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600" spc="340">
                <a:solidFill>
                  <a:srgbClr val="2D3440"/>
                </a:solidFill>
                <a:latin typeface="Trebuchet MS"/>
                <a:cs typeface="Trebuchet MS"/>
              </a:rPr>
              <a:t>g</a:t>
            </a:r>
            <a:r>
              <a:rPr dirty="0" sz="4600" spc="-270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60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600" spc="65">
                <a:solidFill>
                  <a:srgbClr val="2D3440"/>
                </a:solidFill>
                <a:latin typeface="Trebuchet MS"/>
                <a:cs typeface="Trebuchet MS"/>
              </a:rPr>
              <a:t>e  </a:t>
            </a:r>
            <a:r>
              <a:rPr dirty="0" sz="4600" spc="85">
                <a:solidFill>
                  <a:srgbClr val="2D3440"/>
                </a:solidFill>
                <a:latin typeface="Trebuchet MS"/>
                <a:cs typeface="Trebuchet MS"/>
              </a:rPr>
              <a:t>p</a:t>
            </a:r>
            <a:r>
              <a:rPr dirty="0" sz="4600" spc="-270">
                <a:solidFill>
                  <a:srgbClr val="2D3440"/>
                </a:solidFill>
                <a:latin typeface="Trebuchet MS"/>
                <a:cs typeface="Trebuchet MS"/>
              </a:rPr>
              <a:t>r</a:t>
            </a:r>
            <a:r>
              <a:rPr dirty="0" sz="4600" spc="90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600" spc="5">
                <a:solidFill>
                  <a:srgbClr val="2D3440"/>
                </a:solidFill>
                <a:latin typeface="Trebuchet MS"/>
                <a:cs typeface="Trebuchet MS"/>
              </a:rPr>
              <a:t>v</a:t>
            </a:r>
            <a:r>
              <a:rPr dirty="0" sz="4600" spc="-28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600" spc="20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600" spc="-19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600" spc="-35">
                <a:solidFill>
                  <a:srgbClr val="2D3440"/>
                </a:solidFill>
                <a:latin typeface="Trebuchet MS"/>
                <a:cs typeface="Trebuchet MS"/>
              </a:rPr>
              <a:t>w</a:t>
            </a:r>
            <a:r>
              <a:rPr dirty="0" sz="4600" spc="-28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600" spc="-470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600" spc="40">
                <a:solidFill>
                  <a:srgbClr val="2D3440"/>
                </a:solidFill>
                <a:latin typeface="Trebuchet MS"/>
                <a:cs typeface="Trebuchet MS"/>
              </a:rPr>
              <a:t>h</a:t>
            </a:r>
            <a:r>
              <a:rPr dirty="0" sz="4600" spc="-19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600" spc="-85">
                <a:solidFill>
                  <a:srgbClr val="2D3440"/>
                </a:solidFill>
                <a:latin typeface="Trebuchet MS"/>
                <a:cs typeface="Trebuchet MS"/>
              </a:rPr>
              <a:t>m</a:t>
            </a:r>
            <a:r>
              <a:rPr dirty="0" sz="4600" spc="30">
                <a:solidFill>
                  <a:srgbClr val="2D3440"/>
                </a:solidFill>
                <a:latin typeface="Trebuchet MS"/>
                <a:cs typeface="Trebuchet MS"/>
              </a:rPr>
              <a:t>u</a:t>
            </a:r>
            <a:r>
              <a:rPr dirty="0" sz="4600" spc="-325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600" spc="-470">
                <a:solidFill>
                  <a:srgbClr val="2D3440"/>
                </a:solidFill>
                <a:latin typeface="Trebuchet MS"/>
                <a:cs typeface="Trebuchet MS"/>
              </a:rPr>
              <a:t>t</a:t>
            </a:r>
            <a:r>
              <a:rPr dirty="0" sz="4600" spc="-280">
                <a:solidFill>
                  <a:srgbClr val="2D3440"/>
                </a:solidFill>
                <a:latin typeface="Trebuchet MS"/>
                <a:cs typeface="Trebuchet MS"/>
              </a:rPr>
              <a:t>i</a:t>
            </a:r>
            <a:r>
              <a:rPr dirty="0" sz="4600" spc="85">
                <a:solidFill>
                  <a:srgbClr val="2D3440"/>
                </a:solidFill>
                <a:latin typeface="Trebuchet MS"/>
                <a:cs typeface="Trebuchet MS"/>
              </a:rPr>
              <a:t>p</a:t>
            </a:r>
            <a:r>
              <a:rPr dirty="0" sz="4600" spc="-325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600" spc="95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600" spc="-19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600" spc="-325">
                <a:solidFill>
                  <a:srgbClr val="2D3440"/>
                </a:solidFill>
                <a:latin typeface="Trebuchet MS"/>
                <a:cs typeface="Trebuchet MS"/>
              </a:rPr>
              <a:t>l</a:t>
            </a:r>
            <a:r>
              <a:rPr dirty="0" sz="4600" spc="15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600" spc="5">
                <a:solidFill>
                  <a:srgbClr val="2D3440"/>
                </a:solidFill>
                <a:latin typeface="Trebuchet MS"/>
                <a:cs typeface="Trebuchet MS"/>
              </a:rPr>
              <a:t>c</a:t>
            </a:r>
            <a:r>
              <a:rPr dirty="0" sz="4600" spc="30">
                <a:solidFill>
                  <a:srgbClr val="2D3440"/>
                </a:solidFill>
                <a:latin typeface="Trebuchet MS"/>
                <a:cs typeface="Trebuchet MS"/>
              </a:rPr>
              <a:t>un</a:t>
            </a:r>
            <a:r>
              <a:rPr dirty="0" sz="4600" spc="15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600" spc="95">
                <a:solidFill>
                  <a:srgbClr val="2D3440"/>
                </a:solidFill>
                <a:latin typeface="Trebuchet MS"/>
                <a:cs typeface="Trebuchet MS"/>
              </a:rPr>
              <a:t>e</a:t>
            </a:r>
            <a:r>
              <a:rPr dirty="0" sz="4600" spc="-19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600" spc="15">
                <a:solidFill>
                  <a:srgbClr val="2D3440"/>
                </a:solidFill>
                <a:latin typeface="Trebuchet MS"/>
                <a:cs typeface="Trebuchet MS"/>
              </a:rPr>
              <a:t>a</a:t>
            </a:r>
            <a:r>
              <a:rPr dirty="0" sz="4600" spc="30">
                <a:solidFill>
                  <a:srgbClr val="2D3440"/>
                </a:solidFill>
                <a:latin typeface="Trebuchet MS"/>
                <a:cs typeface="Trebuchet MS"/>
              </a:rPr>
              <a:t>n</a:t>
            </a:r>
            <a:r>
              <a:rPr dirty="0" sz="4600" spc="65">
                <a:solidFill>
                  <a:srgbClr val="2D3440"/>
                </a:solidFill>
                <a:latin typeface="Trebuchet MS"/>
                <a:cs typeface="Trebuchet MS"/>
              </a:rPr>
              <a:t>d  </a:t>
            </a:r>
            <a:r>
              <a:rPr dirty="0" sz="4600" spc="-30">
                <a:solidFill>
                  <a:srgbClr val="2D3440"/>
                </a:solidFill>
                <a:latin typeface="Trebuchet MS"/>
                <a:cs typeface="Trebuchet MS"/>
              </a:rPr>
              <a:t>bladder</a:t>
            </a:r>
            <a:r>
              <a:rPr dirty="0" sz="4600" spc="-20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600" spc="-130">
                <a:solidFill>
                  <a:srgbClr val="2D3440"/>
                </a:solidFill>
                <a:latin typeface="Trebuchet MS"/>
                <a:cs typeface="Trebuchet MS"/>
              </a:rPr>
              <a:t>interface</a:t>
            </a:r>
            <a:r>
              <a:rPr dirty="0" sz="4600" spc="-19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600" spc="-165">
                <a:solidFill>
                  <a:srgbClr val="2D3440"/>
                </a:solidFill>
                <a:latin typeface="Trebuchet MS"/>
                <a:cs typeface="Trebuchet MS"/>
              </a:rPr>
              <a:t>interrupted.</a:t>
            </a:r>
            <a:endParaRPr sz="4600">
              <a:latin typeface="Trebuchet MS"/>
              <a:cs typeface="Trebuchet MS"/>
            </a:endParaRPr>
          </a:p>
          <a:p>
            <a:pPr marL="12700" marR="2107565">
              <a:lnSpc>
                <a:spcPts val="4510"/>
              </a:lnSpc>
              <a:spcBef>
                <a:spcPts val="20"/>
              </a:spcBef>
            </a:pPr>
            <a:r>
              <a:rPr dirty="0" sz="4600" spc="190">
                <a:solidFill>
                  <a:srgbClr val="2D3440"/>
                </a:solidFill>
                <a:latin typeface="Trebuchet MS"/>
                <a:cs typeface="Trebuchet MS"/>
              </a:rPr>
              <a:t>Loss</a:t>
            </a:r>
            <a:r>
              <a:rPr dirty="0" sz="4600" spc="-204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600" spc="-110">
                <a:solidFill>
                  <a:srgbClr val="2D3440"/>
                </a:solidFill>
                <a:latin typeface="Trebuchet MS"/>
                <a:cs typeface="Trebuchet MS"/>
              </a:rPr>
              <a:t>of</a:t>
            </a:r>
            <a:r>
              <a:rPr dirty="0" sz="4600" spc="-204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600" spc="70">
                <a:solidFill>
                  <a:srgbClr val="2D3440"/>
                </a:solidFill>
                <a:latin typeface="Trebuchet MS"/>
                <a:cs typeface="Trebuchet MS"/>
              </a:rPr>
              <a:t>hypo</a:t>
            </a:r>
            <a:r>
              <a:rPr dirty="0" sz="4600" spc="-204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600" spc="5">
                <a:solidFill>
                  <a:srgbClr val="2D3440"/>
                </a:solidFill>
                <a:latin typeface="Trebuchet MS"/>
                <a:cs typeface="Trebuchet MS"/>
              </a:rPr>
              <a:t>echoic</a:t>
            </a:r>
            <a:r>
              <a:rPr dirty="0" sz="4600" spc="-204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600" spc="-95">
                <a:solidFill>
                  <a:srgbClr val="2D3440"/>
                </a:solidFill>
                <a:latin typeface="Trebuchet MS"/>
                <a:cs typeface="Trebuchet MS"/>
              </a:rPr>
              <a:t>placental </a:t>
            </a:r>
            <a:r>
              <a:rPr dirty="0" sz="4600" spc="-1375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600" spc="-125">
                <a:solidFill>
                  <a:srgbClr val="2D3440"/>
                </a:solidFill>
                <a:latin typeface="Trebuchet MS"/>
                <a:cs typeface="Trebuchet MS"/>
              </a:rPr>
              <a:t>myometrial</a:t>
            </a:r>
            <a:r>
              <a:rPr dirty="0" sz="4600" spc="-200">
                <a:solidFill>
                  <a:srgbClr val="2D3440"/>
                </a:solidFill>
                <a:latin typeface="Trebuchet MS"/>
                <a:cs typeface="Trebuchet MS"/>
              </a:rPr>
              <a:t> </a:t>
            </a:r>
            <a:r>
              <a:rPr dirty="0" sz="4600" spc="-185">
                <a:solidFill>
                  <a:srgbClr val="2D3440"/>
                </a:solidFill>
                <a:latin typeface="Trebuchet MS"/>
                <a:cs typeface="Trebuchet MS"/>
              </a:rPr>
              <a:t>differentiation.</a:t>
            </a:r>
            <a:endParaRPr sz="4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028700" y="1028700"/>
            <a:ext cx="16230600" cy="8229600"/>
            <a:chOff x="1028700" y="1028700"/>
            <a:chExt cx="16230600" cy="8229600"/>
          </a:xfrm>
        </p:grpSpPr>
        <p:sp>
          <p:nvSpPr>
            <p:cNvPr id="4" name="object 4"/>
            <p:cNvSpPr/>
            <p:nvPr/>
          </p:nvSpPr>
          <p:spPr>
            <a:xfrm>
              <a:off x="1028700" y="1028700"/>
              <a:ext cx="16230600" cy="8229600"/>
            </a:xfrm>
            <a:custGeom>
              <a:avLst/>
              <a:gdLst/>
              <a:ahLst/>
              <a:cxnLst/>
              <a:rect l="l" t="t" r="r" b="b"/>
              <a:pathLst>
                <a:path w="16230600" h="8229600">
                  <a:moveTo>
                    <a:pt x="0" y="8229599"/>
                  </a:moveTo>
                  <a:lnTo>
                    <a:pt x="0" y="0"/>
                  </a:lnTo>
                  <a:lnTo>
                    <a:pt x="16230599" y="0"/>
                  </a:lnTo>
                  <a:lnTo>
                    <a:pt x="16230599" y="8229599"/>
                  </a:lnTo>
                  <a:lnTo>
                    <a:pt x="0" y="8229599"/>
                  </a:lnTo>
                  <a:close/>
                </a:path>
              </a:pathLst>
            </a:custGeom>
            <a:solidFill>
              <a:srgbClr val="2D344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18522" y="1457991"/>
              <a:ext cx="8848724" cy="737234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028700" y="1028700"/>
            <a:ext cx="16230600" cy="8229600"/>
            <a:chOff x="1028700" y="1028700"/>
            <a:chExt cx="16230600" cy="8229600"/>
          </a:xfrm>
        </p:grpSpPr>
        <p:sp>
          <p:nvSpPr>
            <p:cNvPr id="4" name="object 4"/>
            <p:cNvSpPr/>
            <p:nvPr/>
          </p:nvSpPr>
          <p:spPr>
            <a:xfrm>
              <a:off x="1028700" y="1028700"/>
              <a:ext cx="16230600" cy="8229600"/>
            </a:xfrm>
            <a:custGeom>
              <a:avLst/>
              <a:gdLst/>
              <a:ahLst/>
              <a:cxnLst/>
              <a:rect l="l" t="t" r="r" b="b"/>
              <a:pathLst>
                <a:path w="16230600" h="8229600">
                  <a:moveTo>
                    <a:pt x="0" y="8229599"/>
                  </a:moveTo>
                  <a:lnTo>
                    <a:pt x="0" y="0"/>
                  </a:lnTo>
                  <a:lnTo>
                    <a:pt x="16230599" y="0"/>
                  </a:lnTo>
                  <a:lnTo>
                    <a:pt x="16230599" y="8229599"/>
                  </a:lnTo>
                  <a:lnTo>
                    <a:pt x="0" y="8229599"/>
                  </a:lnTo>
                  <a:close/>
                </a:path>
              </a:pathLst>
            </a:custGeom>
            <a:solidFill>
              <a:srgbClr val="F6FDF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44000" y="1650165"/>
              <a:ext cx="5867399" cy="699134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808181" y="3464977"/>
              <a:ext cx="5487035" cy="3058795"/>
            </a:xfrm>
            <a:custGeom>
              <a:avLst/>
              <a:gdLst/>
              <a:ahLst/>
              <a:cxnLst/>
              <a:rect l="l" t="t" r="r" b="b"/>
              <a:pathLst>
                <a:path w="5487034" h="3058795">
                  <a:moveTo>
                    <a:pt x="0" y="0"/>
                  </a:moveTo>
                  <a:lnTo>
                    <a:pt x="5486609" y="0"/>
                  </a:lnTo>
                  <a:lnTo>
                    <a:pt x="5486609" y="3058417"/>
                  </a:lnTo>
                  <a:lnTo>
                    <a:pt x="0" y="3058417"/>
                  </a:lnTo>
                  <a:lnTo>
                    <a:pt x="0" y="0"/>
                  </a:lnTo>
                  <a:close/>
                </a:path>
              </a:pathLst>
            </a:custGeom>
            <a:ln w="723899">
              <a:solidFill>
                <a:srgbClr val="48B9C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529442" y="3750242"/>
            <a:ext cx="4044315" cy="199517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2900" spc="-2370"/>
              <a:t>P</a:t>
            </a:r>
            <a:r>
              <a:rPr dirty="0" sz="12900" spc="-2165"/>
              <a:t>A</a:t>
            </a:r>
            <a:r>
              <a:rPr dirty="0" sz="12900" spc="-2805"/>
              <a:t>T</a:t>
            </a:r>
            <a:r>
              <a:rPr dirty="0" sz="12900" spc="-1555"/>
              <a:t>I</a:t>
            </a:r>
            <a:r>
              <a:rPr dirty="0" sz="12900" spc="-2265"/>
              <a:t>E</a:t>
            </a:r>
            <a:r>
              <a:rPr dirty="0" sz="12900" spc="-2955"/>
              <a:t>N</a:t>
            </a:r>
            <a:r>
              <a:rPr dirty="0" sz="12900" spc="-2800"/>
              <a:t>T</a:t>
            </a:r>
            <a:endParaRPr sz="12900"/>
          </a:p>
        </p:txBody>
      </p:sp>
      <p:sp>
        <p:nvSpPr>
          <p:cNvPr id="8" name="object 8"/>
          <p:cNvSpPr/>
          <p:nvPr/>
        </p:nvSpPr>
        <p:spPr>
          <a:xfrm>
            <a:off x="3044559" y="2907051"/>
            <a:ext cx="3108325" cy="1116330"/>
          </a:xfrm>
          <a:custGeom>
            <a:avLst/>
            <a:gdLst/>
            <a:ahLst/>
            <a:cxnLst/>
            <a:rect l="l" t="t" r="r" b="b"/>
            <a:pathLst>
              <a:path w="3108325" h="1116329">
                <a:moveTo>
                  <a:pt x="3107821" y="1115851"/>
                </a:moveTo>
                <a:lnTo>
                  <a:pt x="0" y="1115851"/>
                </a:lnTo>
                <a:lnTo>
                  <a:pt x="0" y="0"/>
                </a:lnTo>
                <a:lnTo>
                  <a:pt x="3107821" y="0"/>
                </a:lnTo>
                <a:lnTo>
                  <a:pt x="3107821" y="1115851"/>
                </a:lnTo>
                <a:close/>
              </a:path>
            </a:pathLst>
          </a:custGeom>
          <a:solidFill>
            <a:srgbClr val="F6FDFE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80167" y="4033837"/>
            <a:ext cx="6127750" cy="1779905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2335"/>
              <a:t>MANAGEMENT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2505"/>
              <a:t>T</a:t>
            </a:r>
            <a:r>
              <a:rPr dirty="0" spc="-2835"/>
              <a:t>H</a:t>
            </a:r>
            <a:r>
              <a:rPr dirty="0" spc="-1935"/>
              <a:t>A</a:t>
            </a:r>
            <a:r>
              <a:rPr dirty="0" spc="-2640"/>
              <a:t>N</a:t>
            </a:r>
            <a:r>
              <a:rPr dirty="0" spc="-1914"/>
              <a:t>K</a:t>
            </a:r>
            <a:r>
              <a:rPr dirty="0" spc="-1685"/>
              <a:t> </a:t>
            </a:r>
            <a:r>
              <a:rPr dirty="0" spc="-1889"/>
              <a:t>Y</a:t>
            </a:r>
            <a:r>
              <a:rPr dirty="0" spc="-3279"/>
              <a:t>O</a:t>
            </a:r>
            <a:r>
              <a:rPr dirty="0" spc="-3005"/>
              <a:t>U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080186" y="5552559"/>
            <a:ext cx="6127750" cy="48640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000" spc="55" b="1">
                <a:solidFill>
                  <a:srgbClr val="292929"/>
                </a:solidFill>
                <a:latin typeface="Arial"/>
                <a:cs typeface="Arial"/>
              </a:rPr>
              <a:t>if</a:t>
            </a:r>
            <a:r>
              <a:rPr dirty="0" sz="3000" spc="-114" b="1">
                <a:solidFill>
                  <a:srgbClr val="292929"/>
                </a:solidFill>
                <a:latin typeface="Arial"/>
                <a:cs typeface="Arial"/>
              </a:rPr>
              <a:t> </a:t>
            </a:r>
            <a:r>
              <a:rPr dirty="0" sz="3000" spc="-20" b="1">
                <a:solidFill>
                  <a:srgbClr val="292929"/>
                </a:solidFill>
                <a:latin typeface="Arial"/>
                <a:cs typeface="Arial"/>
              </a:rPr>
              <a:t>you’ve</a:t>
            </a:r>
            <a:r>
              <a:rPr dirty="0" sz="3000" spc="-114" b="1">
                <a:solidFill>
                  <a:srgbClr val="292929"/>
                </a:solidFill>
                <a:latin typeface="Arial"/>
                <a:cs typeface="Arial"/>
              </a:rPr>
              <a:t> </a:t>
            </a:r>
            <a:r>
              <a:rPr dirty="0" sz="3000" spc="75" b="1">
                <a:solidFill>
                  <a:srgbClr val="292929"/>
                </a:solidFill>
                <a:latin typeface="Arial"/>
                <a:cs typeface="Arial"/>
              </a:rPr>
              <a:t>any</a:t>
            </a:r>
            <a:r>
              <a:rPr dirty="0" sz="3000" spc="-114" b="1">
                <a:solidFill>
                  <a:srgbClr val="292929"/>
                </a:solidFill>
                <a:latin typeface="Arial"/>
                <a:cs typeface="Arial"/>
              </a:rPr>
              <a:t> </a:t>
            </a:r>
            <a:r>
              <a:rPr dirty="0" sz="3000" spc="5" b="1">
                <a:solidFill>
                  <a:srgbClr val="292929"/>
                </a:solidFill>
                <a:latin typeface="Arial"/>
                <a:cs typeface="Arial"/>
              </a:rPr>
              <a:t>querry,</a:t>
            </a:r>
            <a:r>
              <a:rPr dirty="0" sz="3000" spc="-114" b="1">
                <a:solidFill>
                  <a:srgbClr val="292929"/>
                </a:solidFill>
                <a:latin typeface="Arial"/>
                <a:cs typeface="Arial"/>
              </a:rPr>
              <a:t> </a:t>
            </a:r>
            <a:r>
              <a:rPr dirty="0" sz="3000" spc="-35" b="1">
                <a:solidFill>
                  <a:srgbClr val="292929"/>
                </a:solidFill>
                <a:latin typeface="Arial"/>
                <a:cs typeface="Arial"/>
              </a:rPr>
              <a:t>you</a:t>
            </a:r>
            <a:r>
              <a:rPr dirty="0" sz="3000" spc="-114" b="1">
                <a:solidFill>
                  <a:srgbClr val="292929"/>
                </a:solidFill>
                <a:latin typeface="Arial"/>
                <a:cs typeface="Arial"/>
              </a:rPr>
              <a:t> </a:t>
            </a:r>
            <a:r>
              <a:rPr dirty="0" sz="3000" spc="105" b="1">
                <a:solidFill>
                  <a:srgbClr val="292929"/>
                </a:solidFill>
                <a:latin typeface="Arial"/>
                <a:cs typeface="Arial"/>
              </a:rPr>
              <a:t>can</a:t>
            </a:r>
            <a:r>
              <a:rPr dirty="0" sz="3000" spc="-110" b="1">
                <a:solidFill>
                  <a:srgbClr val="292929"/>
                </a:solidFill>
                <a:latin typeface="Arial"/>
                <a:cs typeface="Arial"/>
              </a:rPr>
              <a:t> </a:t>
            </a:r>
            <a:r>
              <a:rPr dirty="0" sz="3000" spc="10" b="1">
                <a:solidFill>
                  <a:srgbClr val="292929"/>
                </a:solidFill>
                <a:latin typeface="Arial"/>
                <a:cs typeface="Arial"/>
              </a:rPr>
              <a:t>ask.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HaYan Choudhry</dc:creator>
  <cp:keywords>DAGKiKWyB3s,BAEiIhb66VI</cp:keywords>
  <dc:title>cpccccc</dc:title>
  <dcterms:created xsi:type="dcterms:W3CDTF">2024-07-12T04:09:13Z</dcterms:created>
  <dcterms:modified xsi:type="dcterms:W3CDTF">2024-07-12T04:09:13Z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2024-07-12T00:00:00Z</vt:filetime>
  </property>
  <property fmtid="{D5CDD505-2E9C-101B-9397-08002B2CF9AE}" pid="3" name="Creator">
    <vt:lpwstr>Canva</vt:lpwstr>
  </property>
  <property fmtid="{D5CDD505-2E9C-101B-9397-08002B2CF9AE}" pid="4" name="LastSaved">
    <vt:filetime>2024-07-12T00:00:00Z</vt:filetime>
  </property>
</Properties>
</file>