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diagrams/data21.xml" ContentType="application/vnd.openxmlformats-officedocument.drawingml.diagramData+xml"/>
  <Override PartName="/ppt/diagrams/layout21.xml" ContentType="application/vnd.openxmlformats-officedocument.drawingml.diagramLayout+xml"/>
  <Override PartName="/ppt/diagrams/quickStyle21.xml" ContentType="application/vnd.openxmlformats-officedocument.drawingml.diagramStyle+xml"/>
  <Override PartName="/ppt/diagrams/colors21.xml" ContentType="application/vnd.openxmlformats-officedocument.drawingml.diagramColors+xml"/>
  <Override PartName="/ppt/diagrams/drawing21.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64" r:id="rId1"/>
  </p:sldMasterIdLst>
  <p:sldIdLst>
    <p:sldId id="313" r:id="rId2"/>
    <p:sldId id="312" r:id="rId3"/>
    <p:sldId id="256" r:id="rId4"/>
    <p:sldId id="306" r:id="rId5"/>
    <p:sldId id="307" r:id="rId6"/>
    <p:sldId id="308" r:id="rId7"/>
    <p:sldId id="314" r:id="rId8"/>
    <p:sldId id="309" r:id="rId9"/>
    <p:sldId id="310" r:id="rId10"/>
    <p:sldId id="315" r:id="rId11"/>
    <p:sldId id="311" r:id="rId12"/>
    <p:sldId id="305" r:id="rId13"/>
    <p:sldId id="304" r:id="rId14"/>
    <p:sldId id="302" r:id="rId15"/>
    <p:sldId id="300" r:id="rId16"/>
    <p:sldId id="301" r:id="rId17"/>
    <p:sldId id="299" r:id="rId18"/>
    <p:sldId id="298" r:id="rId19"/>
    <p:sldId id="297" r:id="rId20"/>
    <p:sldId id="296" r:id="rId21"/>
    <p:sldId id="295" r:id="rId22"/>
    <p:sldId id="294" r:id="rId23"/>
    <p:sldId id="365" r:id="rId24"/>
    <p:sldId id="293" r:id="rId25"/>
    <p:sldId id="292" r:id="rId26"/>
    <p:sldId id="290" r:id="rId27"/>
    <p:sldId id="316" r:id="rId28"/>
    <p:sldId id="289" r:id="rId29"/>
    <p:sldId id="366" r:id="rId30"/>
    <p:sldId id="317" r:id="rId31"/>
    <p:sldId id="287" r:id="rId32"/>
    <p:sldId id="319" r:id="rId33"/>
    <p:sldId id="286" r:id="rId34"/>
    <p:sldId id="320" r:id="rId35"/>
    <p:sldId id="337" r:id="rId36"/>
    <p:sldId id="338" r:id="rId37"/>
    <p:sldId id="367" r:id="rId38"/>
    <p:sldId id="369" r:id="rId39"/>
    <p:sldId id="368" r:id="rId40"/>
    <p:sldId id="332" r:id="rId41"/>
    <p:sldId id="331" r:id="rId42"/>
    <p:sldId id="350" r:id="rId43"/>
    <p:sldId id="333" r:id="rId44"/>
    <p:sldId id="336" r:id="rId45"/>
    <p:sldId id="259" r:id="rId46"/>
    <p:sldId id="349" r:id="rId47"/>
    <p:sldId id="398" r:id="rId48"/>
    <p:sldId id="354" r:id="rId49"/>
    <p:sldId id="352" r:id="rId50"/>
    <p:sldId id="353" r:id="rId51"/>
    <p:sldId id="355" r:id="rId52"/>
    <p:sldId id="264" r:id="rId53"/>
    <p:sldId id="356" r:id="rId54"/>
    <p:sldId id="342" r:id="rId55"/>
    <p:sldId id="321" r:id="rId56"/>
    <p:sldId id="343" r:id="rId57"/>
    <p:sldId id="357" r:id="rId58"/>
    <p:sldId id="391" r:id="rId59"/>
    <p:sldId id="393" r:id="rId60"/>
    <p:sldId id="324" r:id="rId61"/>
    <p:sldId id="347" r:id="rId62"/>
    <p:sldId id="361" r:id="rId63"/>
    <p:sldId id="395" r:id="rId64"/>
    <p:sldId id="346" r:id="rId65"/>
    <p:sldId id="322" r:id="rId66"/>
    <p:sldId id="358" r:id="rId67"/>
    <p:sldId id="323" r:id="rId68"/>
    <p:sldId id="344" r:id="rId69"/>
    <p:sldId id="359" r:id="rId70"/>
    <p:sldId id="282" r:id="rId71"/>
    <p:sldId id="360" r:id="rId72"/>
    <p:sldId id="281" r:id="rId73"/>
    <p:sldId id="270" r:id="rId74"/>
    <p:sldId id="271" r:id="rId75"/>
    <p:sldId id="272" r:id="rId76"/>
    <p:sldId id="396" r:id="rId77"/>
    <p:sldId id="345" r:id="rId78"/>
    <p:sldId id="399" r:id="rId7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4388C4D-F360-1593-B96B-ACF89B182DE6}" v="235" dt="2024-09-26T09:45:00.865"/>
    <p1510:client id="{353BEBBC-D870-D660-66E0-66B4E9637D6A}" v="114" dt="2024-09-26T09:12:59.481"/>
    <p1510:client id="{46DABDAE-8027-E6AD-00F2-41C08E280C00}" v="71" dt="2024-09-25T06:46:52.375"/>
    <p1510:client id="{57A56AD4-096E-E404-D8E7-81A66A5997E4}" v="125" dt="2024-09-25T17:35:22.567"/>
    <p1510:client id="{5C1E8A88-CC4D-8735-062E-AB762E0C1F67}" v="1156" dt="2024-09-25T19:37:46.390"/>
    <p1510:client id="{655D4A01-BC42-56D6-686A-318B21D408D0}" v="6" dt="2024-09-25T21:03:23.882"/>
    <p1510:client id="{79C2292B-7CA6-8C89-1B33-EA29C40F4431}" v="8" dt="2024-09-26T06:53:07.777"/>
    <p1510:client id="{893AD20A-B9F0-3FB6-ED9B-2A153E7F6908}" v="612" dt="2024-09-26T08:56:50.025"/>
    <p1510:client id="{9BAB9B90-8718-265E-3140-A3FBD4D784B1}" v="736" dt="2024-09-25T08:05:39.353"/>
    <p1510:client id="{A76056A9-BE6A-303A-D17A-B048362E4298}" v="326" dt="2024-09-26T07:46:27.771"/>
    <p1510:client id="{B02313FA-CCA9-0376-14CE-66E2BA71F929}" v="2" dt="2024-09-26T09:14:57.522"/>
    <p1510:client id="{B509775A-0E19-CECA-D27E-4EAE8D7DE969}" v="67" dt="2024-09-26T14:29:12.809"/>
    <p1510:client id="{BA076BA8-986F-0A5B-E632-DAE7560595AC}" v="33" dt="2024-09-26T12:56:35.417"/>
    <p1510:client id="{CB24E63E-FD27-E8DC-8F99-B52196DC32B4}" v="56" dt="2024-09-26T07:27:22.718"/>
    <p1510:client id="{D6898208-4350-01D5-3607-874173D27B6B}" v="176" dt="2024-09-25T20:54:19.392"/>
    <p1510:client id="{E9DB9ECF-5750-B90A-08B6-9391AD7722E9}" v="11" dt="2024-09-25T17:10:25.313"/>
    <p1510:client id="{EBD3B9AF-B6A6-CFC3-CBB2-C4F5479DEF17}" v="33" dt="2024-09-25T21:00:38.716"/>
    <p1510:client id="{ED324B83-BF1D-AC82-939C-0DD52F946F6A}" v="103" dt="2024-09-27T04:37:36.960"/>
    <p1510:client id="{F265EFC8-D6CF-0FD9-C6A9-D8654F9E095A}" v="9" dt="2024-09-25T06:52:37.09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60"/>
        <p:guide pos="2880"/>
      </p:guideLst>
    </p:cSldViewPr>
  </p:slide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microsoft.com/office/2015/10/relationships/revisionInfo" Target="revisionInfo.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s>
</file>

<file path=ppt/diagrams/_rels/data9.xml.rels><?xml version="1.0" encoding="UTF-8" standalone="yes"?>
<Relationships xmlns="http://schemas.openxmlformats.org/package/2006/relationships"><Relationship Id="rId2" Type="http://schemas.openxmlformats.org/officeDocument/2006/relationships/image" Target="../media/image10.svg"/><Relationship Id="rId1" Type="http://schemas.openxmlformats.org/officeDocument/2006/relationships/image" Target="../media/image9.png"/></Relationships>
</file>

<file path=ppt/diagrams/_rels/data1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svg"/><Relationship Id="rId1" Type="http://schemas.openxmlformats.org/officeDocument/2006/relationships/image" Target="../media/image27.png"/><Relationship Id="rId6" Type="http://schemas.openxmlformats.org/officeDocument/2006/relationships/image" Target="../media/image32.svg"/><Relationship Id="rId5" Type="http://schemas.openxmlformats.org/officeDocument/2006/relationships/image" Target="../media/image31.png"/><Relationship Id="rId4" Type="http://schemas.openxmlformats.org/officeDocument/2006/relationships/image" Target="../media/image30.svg"/></Relationships>
</file>

<file path=ppt/diagrams/_rels/data16.xml.rels><?xml version="1.0" encoding="UTF-8" standalone="yes"?>
<Relationships xmlns="http://schemas.openxmlformats.org/package/2006/relationships"><Relationship Id="rId8" Type="http://schemas.openxmlformats.org/officeDocument/2006/relationships/image" Target="../media/image54.svg"/><Relationship Id="rId3" Type="http://schemas.openxmlformats.org/officeDocument/2006/relationships/image" Target="../media/image49.png"/><Relationship Id="rId7" Type="http://schemas.openxmlformats.org/officeDocument/2006/relationships/image" Target="../media/image53.png"/><Relationship Id="rId12" Type="http://schemas.openxmlformats.org/officeDocument/2006/relationships/image" Target="../media/image58.svg"/><Relationship Id="rId2" Type="http://schemas.openxmlformats.org/officeDocument/2006/relationships/image" Target="../media/image48.svg"/><Relationship Id="rId1" Type="http://schemas.openxmlformats.org/officeDocument/2006/relationships/image" Target="../media/image47.png"/><Relationship Id="rId6" Type="http://schemas.openxmlformats.org/officeDocument/2006/relationships/image" Target="../media/image52.svg"/><Relationship Id="rId11" Type="http://schemas.openxmlformats.org/officeDocument/2006/relationships/image" Target="../media/image57.png"/><Relationship Id="rId5" Type="http://schemas.openxmlformats.org/officeDocument/2006/relationships/image" Target="../media/image51.png"/><Relationship Id="rId10" Type="http://schemas.openxmlformats.org/officeDocument/2006/relationships/image" Target="../media/image56.svg"/><Relationship Id="rId4" Type="http://schemas.openxmlformats.org/officeDocument/2006/relationships/image" Target="../media/image50.svg"/><Relationship Id="rId9" Type="http://schemas.openxmlformats.org/officeDocument/2006/relationships/image" Target="../media/image55.png"/></Relationships>
</file>

<file path=ppt/diagrams/_rels/drawing9.xml.rels><?xml version="1.0" encoding="UTF-8" standalone="yes"?>
<Relationships xmlns="http://schemas.openxmlformats.org/package/2006/relationships"><Relationship Id="rId2" Type="http://schemas.openxmlformats.org/officeDocument/2006/relationships/image" Target="../media/image10.svg"/><Relationship Id="rId1" Type="http://schemas.openxmlformats.org/officeDocument/2006/relationships/image" Target="../media/image9.png"/></Relationships>
</file>

<file path=ppt/diagrams/_rels/drawing1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svg"/><Relationship Id="rId1" Type="http://schemas.openxmlformats.org/officeDocument/2006/relationships/image" Target="../media/image27.png"/><Relationship Id="rId6" Type="http://schemas.openxmlformats.org/officeDocument/2006/relationships/image" Target="../media/image32.svg"/><Relationship Id="rId5" Type="http://schemas.openxmlformats.org/officeDocument/2006/relationships/image" Target="../media/image31.png"/><Relationship Id="rId4" Type="http://schemas.openxmlformats.org/officeDocument/2006/relationships/image" Target="../media/image30.svg"/></Relationships>
</file>

<file path=ppt/diagrams/_rels/drawing16.xml.rels><?xml version="1.0" encoding="UTF-8" standalone="yes"?>
<Relationships xmlns="http://schemas.openxmlformats.org/package/2006/relationships"><Relationship Id="rId8" Type="http://schemas.openxmlformats.org/officeDocument/2006/relationships/image" Target="../media/image54.svg"/><Relationship Id="rId3" Type="http://schemas.openxmlformats.org/officeDocument/2006/relationships/image" Target="../media/image49.png"/><Relationship Id="rId7" Type="http://schemas.openxmlformats.org/officeDocument/2006/relationships/image" Target="../media/image53.png"/><Relationship Id="rId12" Type="http://schemas.openxmlformats.org/officeDocument/2006/relationships/image" Target="../media/image58.svg"/><Relationship Id="rId2" Type="http://schemas.openxmlformats.org/officeDocument/2006/relationships/image" Target="../media/image48.svg"/><Relationship Id="rId1" Type="http://schemas.openxmlformats.org/officeDocument/2006/relationships/image" Target="../media/image47.png"/><Relationship Id="rId6" Type="http://schemas.openxmlformats.org/officeDocument/2006/relationships/image" Target="../media/image52.svg"/><Relationship Id="rId11" Type="http://schemas.openxmlformats.org/officeDocument/2006/relationships/image" Target="../media/image57.png"/><Relationship Id="rId5" Type="http://schemas.openxmlformats.org/officeDocument/2006/relationships/image" Target="../media/image51.png"/><Relationship Id="rId10" Type="http://schemas.openxmlformats.org/officeDocument/2006/relationships/image" Target="../media/image56.svg"/><Relationship Id="rId4" Type="http://schemas.openxmlformats.org/officeDocument/2006/relationships/image" Target="../media/image50.svg"/><Relationship Id="rId9" Type="http://schemas.openxmlformats.org/officeDocument/2006/relationships/image" Target="../media/image55.png"/></Relationships>
</file>

<file path=ppt/diagrams/colors1.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18/5/colors/Iconchunking_neutralbg_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a:alpha val="0"/>
      </a:schemeClr>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736A3E3-7887-4565-97DE-CD4BBB3359B5}" type="doc">
      <dgm:prSet loTypeId="urn:microsoft.com/office/officeart/2008/layout/LinedList" loCatId="list" qsTypeId="urn:microsoft.com/office/officeart/2005/8/quickstyle/simple1" qsCatId="simple" csTypeId="urn:microsoft.com/office/officeart/2005/8/colors/accent6_2" csCatId="accent6"/>
      <dgm:spPr/>
      <dgm:t>
        <a:bodyPr/>
        <a:lstStyle/>
        <a:p>
          <a:endParaRPr lang="en-US"/>
        </a:p>
      </dgm:t>
    </dgm:pt>
    <dgm:pt modelId="{DFFA8ABB-ACD4-4383-B4E1-EAC6B6ACCA2E}">
      <dgm:prSet/>
      <dgm:spPr/>
      <dgm:t>
        <a:bodyPr/>
        <a:lstStyle/>
        <a:p>
          <a:r>
            <a:rPr lang="en-US" b="1"/>
            <a:t>Mrs. Najma w/o Munir</a:t>
          </a:r>
          <a:endParaRPr lang="en-US"/>
        </a:p>
      </dgm:t>
    </dgm:pt>
    <dgm:pt modelId="{B408A4C8-91F2-45EA-B09C-193C8B945453}" type="parTrans" cxnId="{F089828E-6353-4182-9455-2C1CE5CEF6BD}">
      <dgm:prSet/>
      <dgm:spPr/>
      <dgm:t>
        <a:bodyPr/>
        <a:lstStyle/>
        <a:p>
          <a:endParaRPr lang="en-US"/>
        </a:p>
      </dgm:t>
    </dgm:pt>
    <dgm:pt modelId="{30866127-EB8D-4FC4-820D-724DD500EA8F}" type="sibTrans" cxnId="{F089828E-6353-4182-9455-2C1CE5CEF6BD}">
      <dgm:prSet/>
      <dgm:spPr/>
      <dgm:t>
        <a:bodyPr/>
        <a:lstStyle/>
        <a:p>
          <a:endParaRPr lang="en-US"/>
        </a:p>
      </dgm:t>
    </dgm:pt>
    <dgm:pt modelId="{6FF75D48-CD7A-4F07-99B4-C0D25E8A4193}">
      <dgm:prSet/>
      <dgm:spPr/>
      <dgm:t>
        <a:bodyPr/>
        <a:lstStyle/>
        <a:p>
          <a:r>
            <a:rPr lang="en-US" b="1"/>
            <a:t>35 years of age</a:t>
          </a:r>
          <a:endParaRPr lang="en-US"/>
        </a:p>
      </dgm:t>
    </dgm:pt>
    <dgm:pt modelId="{77E6E2BA-62BD-42DE-9C1F-DF110ED2701D}" type="parTrans" cxnId="{0BA1FBE5-D06D-45B9-912A-ADAAB3CD7839}">
      <dgm:prSet/>
      <dgm:spPr/>
      <dgm:t>
        <a:bodyPr/>
        <a:lstStyle/>
        <a:p>
          <a:endParaRPr lang="en-US"/>
        </a:p>
      </dgm:t>
    </dgm:pt>
    <dgm:pt modelId="{F0C21AE0-0A73-4DF0-B4FE-797D8D459BDC}" type="sibTrans" cxnId="{0BA1FBE5-D06D-45B9-912A-ADAAB3CD7839}">
      <dgm:prSet/>
      <dgm:spPr/>
      <dgm:t>
        <a:bodyPr/>
        <a:lstStyle/>
        <a:p>
          <a:endParaRPr lang="en-US"/>
        </a:p>
      </dgm:t>
    </dgm:pt>
    <dgm:pt modelId="{E4B8F503-8969-4396-8716-367BDE3B7FA2}">
      <dgm:prSet/>
      <dgm:spPr/>
      <dgm:t>
        <a:bodyPr/>
        <a:lstStyle/>
        <a:p>
          <a:r>
            <a:rPr lang="en-US" b="1"/>
            <a:t>House Wife with no Formal Education </a:t>
          </a:r>
          <a:endParaRPr lang="en-US"/>
        </a:p>
      </dgm:t>
    </dgm:pt>
    <dgm:pt modelId="{ED53AEA7-A96E-499A-A358-4FF7924B4E60}" type="parTrans" cxnId="{928BEDB3-6B8C-4ECB-87D1-2872D9D19DA4}">
      <dgm:prSet/>
      <dgm:spPr/>
      <dgm:t>
        <a:bodyPr/>
        <a:lstStyle/>
        <a:p>
          <a:endParaRPr lang="en-US"/>
        </a:p>
      </dgm:t>
    </dgm:pt>
    <dgm:pt modelId="{872791AC-FE62-44A8-97D3-CFCEE08C3EAD}" type="sibTrans" cxnId="{928BEDB3-6B8C-4ECB-87D1-2872D9D19DA4}">
      <dgm:prSet/>
      <dgm:spPr/>
      <dgm:t>
        <a:bodyPr/>
        <a:lstStyle/>
        <a:p>
          <a:endParaRPr lang="en-US"/>
        </a:p>
      </dgm:t>
    </dgm:pt>
    <dgm:pt modelId="{0D395F77-0EB1-46A1-B92B-813A4FBD1D77}">
      <dgm:prSet/>
      <dgm:spPr/>
      <dgm:t>
        <a:bodyPr/>
        <a:lstStyle/>
        <a:p>
          <a:r>
            <a:rPr lang="en-US" b="1"/>
            <a:t>Resident of Khanpur </a:t>
          </a:r>
          <a:endParaRPr lang="en-US"/>
        </a:p>
      </dgm:t>
    </dgm:pt>
    <dgm:pt modelId="{4630F543-673B-44DD-991A-D86FE12DB26B}" type="parTrans" cxnId="{067553D9-C7A8-4A17-9051-93186E5AB64B}">
      <dgm:prSet/>
      <dgm:spPr/>
      <dgm:t>
        <a:bodyPr/>
        <a:lstStyle/>
        <a:p>
          <a:endParaRPr lang="en-US"/>
        </a:p>
      </dgm:t>
    </dgm:pt>
    <dgm:pt modelId="{04203402-FB87-4613-AF7E-76EA07D6F21B}" type="sibTrans" cxnId="{067553D9-C7A8-4A17-9051-93186E5AB64B}">
      <dgm:prSet/>
      <dgm:spPr/>
      <dgm:t>
        <a:bodyPr/>
        <a:lstStyle/>
        <a:p>
          <a:endParaRPr lang="en-US"/>
        </a:p>
      </dgm:t>
    </dgm:pt>
    <dgm:pt modelId="{592C9E3E-305C-4DCC-8371-628977BD6830}">
      <dgm:prSet/>
      <dgm:spPr/>
      <dgm:t>
        <a:bodyPr/>
        <a:lstStyle/>
        <a:p>
          <a:r>
            <a:rPr lang="en-US" b="1"/>
            <a:t>Admitted on 06/09/2024 </a:t>
          </a:r>
          <a:endParaRPr lang="en-US"/>
        </a:p>
      </dgm:t>
    </dgm:pt>
    <dgm:pt modelId="{99DA16E2-FDAA-4520-8C6E-1B4DDEEB60CA}" type="parTrans" cxnId="{4E96BDEC-AF75-425B-8FBD-4FEE2A68696C}">
      <dgm:prSet/>
      <dgm:spPr/>
      <dgm:t>
        <a:bodyPr/>
        <a:lstStyle/>
        <a:p>
          <a:endParaRPr lang="en-US"/>
        </a:p>
      </dgm:t>
    </dgm:pt>
    <dgm:pt modelId="{6689938C-A612-4A28-8A01-B152C2646039}" type="sibTrans" cxnId="{4E96BDEC-AF75-425B-8FBD-4FEE2A68696C}">
      <dgm:prSet/>
      <dgm:spPr/>
      <dgm:t>
        <a:bodyPr/>
        <a:lstStyle/>
        <a:p>
          <a:endParaRPr lang="en-US"/>
        </a:p>
      </dgm:t>
    </dgm:pt>
    <dgm:pt modelId="{7F53D9E7-C041-4F24-8C5B-11D4230771A7}">
      <dgm:prSet/>
      <dgm:spPr/>
      <dgm:t>
        <a:bodyPr/>
        <a:lstStyle/>
        <a:p>
          <a:r>
            <a:rPr lang="en-US" b="1"/>
            <a:t>Through OPD</a:t>
          </a:r>
          <a:endParaRPr lang="en-US"/>
        </a:p>
      </dgm:t>
    </dgm:pt>
    <dgm:pt modelId="{6FA8CED0-0356-4634-AD2D-3E4B2FC8BAC1}" type="parTrans" cxnId="{958DE1A6-8AB3-479B-9228-8B8E9EF09C09}">
      <dgm:prSet/>
      <dgm:spPr/>
      <dgm:t>
        <a:bodyPr/>
        <a:lstStyle/>
        <a:p>
          <a:endParaRPr lang="en-US"/>
        </a:p>
      </dgm:t>
    </dgm:pt>
    <dgm:pt modelId="{E939A4F0-4150-43FF-BD9E-FB1EF0BFEC23}" type="sibTrans" cxnId="{958DE1A6-8AB3-479B-9228-8B8E9EF09C09}">
      <dgm:prSet/>
      <dgm:spPr/>
      <dgm:t>
        <a:bodyPr/>
        <a:lstStyle/>
        <a:p>
          <a:endParaRPr lang="en-US"/>
        </a:p>
      </dgm:t>
    </dgm:pt>
    <dgm:pt modelId="{36B39D7B-B852-404D-AC0A-B441587D884F}" type="pres">
      <dgm:prSet presAssocID="{4736A3E3-7887-4565-97DE-CD4BBB3359B5}" presName="vert0" presStyleCnt="0">
        <dgm:presLayoutVars>
          <dgm:dir/>
          <dgm:animOne val="branch"/>
          <dgm:animLvl val="lvl"/>
        </dgm:presLayoutVars>
      </dgm:prSet>
      <dgm:spPr/>
    </dgm:pt>
    <dgm:pt modelId="{02F3090E-45E4-4829-A4B7-BE7C1B0A306A}" type="pres">
      <dgm:prSet presAssocID="{DFFA8ABB-ACD4-4383-B4E1-EAC6B6ACCA2E}" presName="thickLine" presStyleLbl="alignNode1" presStyleIdx="0" presStyleCnt="6"/>
      <dgm:spPr/>
    </dgm:pt>
    <dgm:pt modelId="{10ACCF55-BB3D-4C50-A192-7E4227564443}" type="pres">
      <dgm:prSet presAssocID="{DFFA8ABB-ACD4-4383-B4E1-EAC6B6ACCA2E}" presName="horz1" presStyleCnt="0"/>
      <dgm:spPr/>
    </dgm:pt>
    <dgm:pt modelId="{5B703A0B-8385-4B08-A37D-58881B23C747}" type="pres">
      <dgm:prSet presAssocID="{DFFA8ABB-ACD4-4383-B4E1-EAC6B6ACCA2E}" presName="tx1" presStyleLbl="revTx" presStyleIdx="0" presStyleCnt="6"/>
      <dgm:spPr/>
    </dgm:pt>
    <dgm:pt modelId="{478F9065-CE97-448D-90E5-B19FF401C2FA}" type="pres">
      <dgm:prSet presAssocID="{DFFA8ABB-ACD4-4383-B4E1-EAC6B6ACCA2E}" presName="vert1" presStyleCnt="0"/>
      <dgm:spPr/>
    </dgm:pt>
    <dgm:pt modelId="{F6B3F001-F950-4590-92A2-5A34315927A1}" type="pres">
      <dgm:prSet presAssocID="{6FF75D48-CD7A-4F07-99B4-C0D25E8A4193}" presName="thickLine" presStyleLbl="alignNode1" presStyleIdx="1" presStyleCnt="6"/>
      <dgm:spPr/>
    </dgm:pt>
    <dgm:pt modelId="{BE010244-CF93-47A6-B0EE-C3DB6C6C7824}" type="pres">
      <dgm:prSet presAssocID="{6FF75D48-CD7A-4F07-99B4-C0D25E8A4193}" presName="horz1" presStyleCnt="0"/>
      <dgm:spPr/>
    </dgm:pt>
    <dgm:pt modelId="{AAFA6BD3-B597-41E3-AA7A-099A90164A6F}" type="pres">
      <dgm:prSet presAssocID="{6FF75D48-CD7A-4F07-99B4-C0D25E8A4193}" presName="tx1" presStyleLbl="revTx" presStyleIdx="1" presStyleCnt="6"/>
      <dgm:spPr/>
    </dgm:pt>
    <dgm:pt modelId="{43DED29D-D523-4C9F-A10A-43A9B4291D31}" type="pres">
      <dgm:prSet presAssocID="{6FF75D48-CD7A-4F07-99B4-C0D25E8A4193}" presName="vert1" presStyleCnt="0"/>
      <dgm:spPr/>
    </dgm:pt>
    <dgm:pt modelId="{1234BACF-DCF4-4C5C-8E86-3BE4DAE74D13}" type="pres">
      <dgm:prSet presAssocID="{E4B8F503-8969-4396-8716-367BDE3B7FA2}" presName="thickLine" presStyleLbl="alignNode1" presStyleIdx="2" presStyleCnt="6"/>
      <dgm:spPr/>
    </dgm:pt>
    <dgm:pt modelId="{E8520D7C-0331-4297-8C32-41FF2E79C9B0}" type="pres">
      <dgm:prSet presAssocID="{E4B8F503-8969-4396-8716-367BDE3B7FA2}" presName="horz1" presStyleCnt="0"/>
      <dgm:spPr/>
    </dgm:pt>
    <dgm:pt modelId="{AA13CFBC-8BA8-43A5-8FD5-18653EA55DF6}" type="pres">
      <dgm:prSet presAssocID="{E4B8F503-8969-4396-8716-367BDE3B7FA2}" presName="tx1" presStyleLbl="revTx" presStyleIdx="2" presStyleCnt="6"/>
      <dgm:spPr/>
    </dgm:pt>
    <dgm:pt modelId="{6B1089FF-2E1D-4706-BCA4-C4E86DACDA5C}" type="pres">
      <dgm:prSet presAssocID="{E4B8F503-8969-4396-8716-367BDE3B7FA2}" presName="vert1" presStyleCnt="0"/>
      <dgm:spPr/>
    </dgm:pt>
    <dgm:pt modelId="{9EBF2A6D-E476-4556-84D2-4F7D70556B90}" type="pres">
      <dgm:prSet presAssocID="{0D395F77-0EB1-46A1-B92B-813A4FBD1D77}" presName="thickLine" presStyleLbl="alignNode1" presStyleIdx="3" presStyleCnt="6"/>
      <dgm:spPr/>
    </dgm:pt>
    <dgm:pt modelId="{4A3B6E17-4B68-4727-9314-30F1BE121DB1}" type="pres">
      <dgm:prSet presAssocID="{0D395F77-0EB1-46A1-B92B-813A4FBD1D77}" presName="horz1" presStyleCnt="0"/>
      <dgm:spPr/>
    </dgm:pt>
    <dgm:pt modelId="{1421E932-82C8-4430-B55F-F52448E1004B}" type="pres">
      <dgm:prSet presAssocID="{0D395F77-0EB1-46A1-B92B-813A4FBD1D77}" presName="tx1" presStyleLbl="revTx" presStyleIdx="3" presStyleCnt="6"/>
      <dgm:spPr/>
    </dgm:pt>
    <dgm:pt modelId="{B11BFC1C-0984-4227-B34D-F14CBC5D748C}" type="pres">
      <dgm:prSet presAssocID="{0D395F77-0EB1-46A1-B92B-813A4FBD1D77}" presName="vert1" presStyleCnt="0"/>
      <dgm:spPr/>
    </dgm:pt>
    <dgm:pt modelId="{75B5AF2B-9536-4842-851D-B3492A9D136A}" type="pres">
      <dgm:prSet presAssocID="{592C9E3E-305C-4DCC-8371-628977BD6830}" presName="thickLine" presStyleLbl="alignNode1" presStyleIdx="4" presStyleCnt="6"/>
      <dgm:spPr/>
    </dgm:pt>
    <dgm:pt modelId="{96E66B52-4DAE-45BE-9F59-3FA840F83CAE}" type="pres">
      <dgm:prSet presAssocID="{592C9E3E-305C-4DCC-8371-628977BD6830}" presName="horz1" presStyleCnt="0"/>
      <dgm:spPr/>
    </dgm:pt>
    <dgm:pt modelId="{85D50071-F31D-450F-AA9A-902A3FA738C3}" type="pres">
      <dgm:prSet presAssocID="{592C9E3E-305C-4DCC-8371-628977BD6830}" presName="tx1" presStyleLbl="revTx" presStyleIdx="4" presStyleCnt="6"/>
      <dgm:spPr/>
    </dgm:pt>
    <dgm:pt modelId="{EF8FAF10-9942-44A5-8203-EE457C7EEACE}" type="pres">
      <dgm:prSet presAssocID="{592C9E3E-305C-4DCC-8371-628977BD6830}" presName="vert1" presStyleCnt="0"/>
      <dgm:spPr/>
    </dgm:pt>
    <dgm:pt modelId="{37AE6B2A-7D48-4B9D-9920-134B2BB82A36}" type="pres">
      <dgm:prSet presAssocID="{7F53D9E7-C041-4F24-8C5B-11D4230771A7}" presName="thickLine" presStyleLbl="alignNode1" presStyleIdx="5" presStyleCnt="6"/>
      <dgm:spPr/>
    </dgm:pt>
    <dgm:pt modelId="{AE7DBA42-6000-4317-867B-154E20067EB2}" type="pres">
      <dgm:prSet presAssocID="{7F53D9E7-C041-4F24-8C5B-11D4230771A7}" presName="horz1" presStyleCnt="0"/>
      <dgm:spPr/>
    </dgm:pt>
    <dgm:pt modelId="{376F0EA6-0762-46D7-8846-BD75512592E9}" type="pres">
      <dgm:prSet presAssocID="{7F53D9E7-C041-4F24-8C5B-11D4230771A7}" presName="tx1" presStyleLbl="revTx" presStyleIdx="5" presStyleCnt="6"/>
      <dgm:spPr/>
    </dgm:pt>
    <dgm:pt modelId="{E98E9AAB-6C68-4272-8461-53A415DFB216}" type="pres">
      <dgm:prSet presAssocID="{7F53D9E7-C041-4F24-8C5B-11D4230771A7}" presName="vert1" presStyleCnt="0"/>
      <dgm:spPr/>
    </dgm:pt>
  </dgm:ptLst>
  <dgm:cxnLst>
    <dgm:cxn modelId="{1ADC9B42-2526-4993-ABE1-496DEB25F652}" type="presOf" srcId="{6FF75D48-CD7A-4F07-99B4-C0D25E8A4193}" destId="{AAFA6BD3-B597-41E3-AA7A-099A90164A6F}" srcOrd="0" destOrd="0" presId="urn:microsoft.com/office/officeart/2008/layout/LinedList"/>
    <dgm:cxn modelId="{29490771-1F09-4034-96CB-0D9C714D9C76}" type="presOf" srcId="{4736A3E3-7887-4565-97DE-CD4BBB3359B5}" destId="{36B39D7B-B852-404D-AC0A-B441587D884F}" srcOrd="0" destOrd="0" presId="urn:microsoft.com/office/officeart/2008/layout/LinedList"/>
    <dgm:cxn modelId="{F089828E-6353-4182-9455-2C1CE5CEF6BD}" srcId="{4736A3E3-7887-4565-97DE-CD4BBB3359B5}" destId="{DFFA8ABB-ACD4-4383-B4E1-EAC6B6ACCA2E}" srcOrd="0" destOrd="0" parTransId="{B408A4C8-91F2-45EA-B09C-193C8B945453}" sibTransId="{30866127-EB8D-4FC4-820D-724DD500EA8F}"/>
    <dgm:cxn modelId="{958DE1A6-8AB3-479B-9228-8B8E9EF09C09}" srcId="{4736A3E3-7887-4565-97DE-CD4BBB3359B5}" destId="{7F53D9E7-C041-4F24-8C5B-11D4230771A7}" srcOrd="5" destOrd="0" parTransId="{6FA8CED0-0356-4634-AD2D-3E4B2FC8BAC1}" sibTransId="{E939A4F0-4150-43FF-BD9E-FB1EF0BFEC23}"/>
    <dgm:cxn modelId="{928BEDB3-6B8C-4ECB-87D1-2872D9D19DA4}" srcId="{4736A3E3-7887-4565-97DE-CD4BBB3359B5}" destId="{E4B8F503-8969-4396-8716-367BDE3B7FA2}" srcOrd="2" destOrd="0" parTransId="{ED53AEA7-A96E-499A-A358-4FF7924B4E60}" sibTransId="{872791AC-FE62-44A8-97D3-CFCEE08C3EAD}"/>
    <dgm:cxn modelId="{3441E4BB-FA97-46D2-BB86-2FC4BD651438}" type="presOf" srcId="{592C9E3E-305C-4DCC-8371-628977BD6830}" destId="{85D50071-F31D-450F-AA9A-902A3FA738C3}" srcOrd="0" destOrd="0" presId="urn:microsoft.com/office/officeart/2008/layout/LinedList"/>
    <dgm:cxn modelId="{9B51A2C2-0149-426F-8D58-69D4D605831D}" type="presOf" srcId="{0D395F77-0EB1-46A1-B92B-813A4FBD1D77}" destId="{1421E932-82C8-4430-B55F-F52448E1004B}" srcOrd="0" destOrd="0" presId="urn:microsoft.com/office/officeart/2008/layout/LinedList"/>
    <dgm:cxn modelId="{30A209C7-794A-46D0-B5CA-90235DEBD7B8}" type="presOf" srcId="{DFFA8ABB-ACD4-4383-B4E1-EAC6B6ACCA2E}" destId="{5B703A0B-8385-4B08-A37D-58881B23C747}" srcOrd="0" destOrd="0" presId="urn:microsoft.com/office/officeart/2008/layout/LinedList"/>
    <dgm:cxn modelId="{067553D9-C7A8-4A17-9051-93186E5AB64B}" srcId="{4736A3E3-7887-4565-97DE-CD4BBB3359B5}" destId="{0D395F77-0EB1-46A1-B92B-813A4FBD1D77}" srcOrd="3" destOrd="0" parTransId="{4630F543-673B-44DD-991A-D86FE12DB26B}" sibTransId="{04203402-FB87-4613-AF7E-76EA07D6F21B}"/>
    <dgm:cxn modelId="{0BA1FBE5-D06D-45B9-912A-ADAAB3CD7839}" srcId="{4736A3E3-7887-4565-97DE-CD4BBB3359B5}" destId="{6FF75D48-CD7A-4F07-99B4-C0D25E8A4193}" srcOrd="1" destOrd="0" parTransId="{77E6E2BA-62BD-42DE-9C1F-DF110ED2701D}" sibTransId="{F0C21AE0-0A73-4DF0-B4FE-797D8D459BDC}"/>
    <dgm:cxn modelId="{4E96BDEC-AF75-425B-8FBD-4FEE2A68696C}" srcId="{4736A3E3-7887-4565-97DE-CD4BBB3359B5}" destId="{592C9E3E-305C-4DCC-8371-628977BD6830}" srcOrd="4" destOrd="0" parTransId="{99DA16E2-FDAA-4520-8C6E-1B4DDEEB60CA}" sibTransId="{6689938C-A612-4A28-8A01-B152C2646039}"/>
    <dgm:cxn modelId="{DA884FEE-D49C-4777-A226-757193A0312A}" type="presOf" srcId="{7F53D9E7-C041-4F24-8C5B-11D4230771A7}" destId="{376F0EA6-0762-46D7-8846-BD75512592E9}" srcOrd="0" destOrd="0" presId="urn:microsoft.com/office/officeart/2008/layout/LinedList"/>
    <dgm:cxn modelId="{74A0F5F8-760B-413D-ACA0-F89D664E9FC8}" type="presOf" srcId="{E4B8F503-8969-4396-8716-367BDE3B7FA2}" destId="{AA13CFBC-8BA8-43A5-8FD5-18653EA55DF6}" srcOrd="0" destOrd="0" presId="urn:microsoft.com/office/officeart/2008/layout/LinedList"/>
    <dgm:cxn modelId="{86764796-EDF4-46AC-9F89-D7CDBEA0B233}" type="presParOf" srcId="{36B39D7B-B852-404D-AC0A-B441587D884F}" destId="{02F3090E-45E4-4829-A4B7-BE7C1B0A306A}" srcOrd="0" destOrd="0" presId="urn:microsoft.com/office/officeart/2008/layout/LinedList"/>
    <dgm:cxn modelId="{4A0931DE-6A45-4EA3-815E-2AD99C59CE0F}" type="presParOf" srcId="{36B39D7B-B852-404D-AC0A-B441587D884F}" destId="{10ACCF55-BB3D-4C50-A192-7E4227564443}" srcOrd="1" destOrd="0" presId="urn:microsoft.com/office/officeart/2008/layout/LinedList"/>
    <dgm:cxn modelId="{7F119D16-DF01-4636-910E-37DAE1565576}" type="presParOf" srcId="{10ACCF55-BB3D-4C50-A192-7E4227564443}" destId="{5B703A0B-8385-4B08-A37D-58881B23C747}" srcOrd="0" destOrd="0" presId="urn:microsoft.com/office/officeart/2008/layout/LinedList"/>
    <dgm:cxn modelId="{304F0923-FF91-4404-B5E8-607F4216A02C}" type="presParOf" srcId="{10ACCF55-BB3D-4C50-A192-7E4227564443}" destId="{478F9065-CE97-448D-90E5-B19FF401C2FA}" srcOrd="1" destOrd="0" presId="urn:microsoft.com/office/officeart/2008/layout/LinedList"/>
    <dgm:cxn modelId="{3C5C4B77-0D1B-4C69-A9C0-24364C698342}" type="presParOf" srcId="{36B39D7B-B852-404D-AC0A-B441587D884F}" destId="{F6B3F001-F950-4590-92A2-5A34315927A1}" srcOrd="2" destOrd="0" presId="urn:microsoft.com/office/officeart/2008/layout/LinedList"/>
    <dgm:cxn modelId="{DC404485-C6A8-46F6-8DF8-2A1A3C2FCB3E}" type="presParOf" srcId="{36B39D7B-B852-404D-AC0A-B441587D884F}" destId="{BE010244-CF93-47A6-B0EE-C3DB6C6C7824}" srcOrd="3" destOrd="0" presId="urn:microsoft.com/office/officeart/2008/layout/LinedList"/>
    <dgm:cxn modelId="{DEE682B7-B47D-44D6-B904-F2E85C0F73F6}" type="presParOf" srcId="{BE010244-CF93-47A6-B0EE-C3DB6C6C7824}" destId="{AAFA6BD3-B597-41E3-AA7A-099A90164A6F}" srcOrd="0" destOrd="0" presId="urn:microsoft.com/office/officeart/2008/layout/LinedList"/>
    <dgm:cxn modelId="{18B8B3A3-51E1-438A-8D77-D18C66565CC1}" type="presParOf" srcId="{BE010244-CF93-47A6-B0EE-C3DB6C6C7824}" destId="{43DED29D-D523-4C9F-A10A-43A9B4291D31}" srcOrd="1" destOrd="0" presId="urn:microsoft.com/office/officeart/2008/layout/LinedList"/>
    <dgm:cxn modelId="{93CEE2F5-C1EC-4725-B756-CD0553783007}" type="presParOf" srcId="{36B39D7B-B852-404D-AC0A-B441587D884F}" destId="{1234BACF-DCF4-4C5C-8E86-3BE4DAE74D13}" srcOrd="4" destOrd="0" presId="urn:microsoft.com/office/officeart/2008/layout/LinedList"/>
    <dgm:cxn modelId="{2D22B385-2B21-4623-9AA6-5DDE23B5FA56}" type="presParOf" srcId="{36B39D7B-B852-404D-AC0A-B441587D884F}" destId="{E8520D7C-0331-4297-8C32-41FF2E79C9B0}" srcOrd="5" destOrd="0" presId="urn:microsoft.com/office/officeart/2008/layout/LinedList"/>
    <dgm:cxn modelId="{AFEA23C9-5293-409D-93B3-75EBB06F9025}" type="presParOf" srcId="{E8520D7C-0331-4297-8C32-41FF2E79C9B0}" destId="{AA13CFBC-8BA8-43A5-8FD5-18653EA55DF6}" srcOrd="0" destOrd="0" presId="urn:microsoft.com/office/officeart/2008/layout/LinedList"/>
    <dgm:cxn modelId="{5C55C1E0-AB44-4DC3-A5CF-A0B50ED5EAE8}" type="presParOf" srcId="{E8520D7C-0331-4297-8C32-41FF2E79C9B0}" destId="{6B1089FF-2E1D-4706-BCA4-C4E86DACDA5C}" srcOrd="1" destOrd="0" presId="urn:microsoft.com/office/officeart/2008/layout/LinedList"/>
    <dgm:cxn modelId="{F53A9C22-1154-4A43-B0B2-C30DF2EC4969}" type="presParOf" srcId="{36B39D7B-B852-404D-AC0A-B441587D884F}" destId="{9EBF2A6D-E476-4556-84D2-4F7D70556B90}" srcOrd="6" destOrd="0" presId="urn:microsoft.com/office/officeart/2008/layout/LinedList"/>
    <dgm:cxn modelId="{9ED274F7-9AE4-4F88-9F7A-C771026CE8F7}" type="presParOf" srcId="{36B39D7B-B852-404D-AC0A-B441587D884F}" destId="{4A3B6E17-4B68-4727-9314-30F1BE121DB1}" srcOrd="7" destOrd="0" presId="urn:microsoft.com/office/officeart/2008/layout/LinedList"/>
    <dgm:cxn modelId="{FAAA8630-5640-434E-8B6B-76442F2993D5}" type="presParOf" srcId="{4A3B6E17-4B68-4727-9314-30F1BE121DB1}" destId="{1421E932-82C8-4430-B55F-F52448E1004B}" srcOrd="0" destOrd="0" presId="urn:microsoft.com/office/officeart/2008/layout/LinedList"/>
    <dgm:cxn modelId="{9535C925-672A-4B07-88CE-A2CE0230BF76}" type="presParOf" srcId="{4A3B6E17-4B68-4727-9314-30F1BE121DB1}" destId="{B11BFC1C-0984-4227-B34D-F14CBC5D748C}" srcOrd="1" destOrd="0" presId="urn:microsoft.com/office/officeart/2008/layout/LinedList"/>
    <dgm:cxn modelId="{A76F223F-3846-4CB5-89C6-54955480806D}" type="presParOf" srcId="{36B39D7B-B852-404D-AC0A-B441587D884F}" destId="{75B5AF2B-9536-4842-851D-B3492A9D136A}" srcOrd="8" destOrd="0" presId="urn:microsoft.com/office/officeart/2008/layout/LinedList"/>
    <dgm:cxn modelId="{48CAC212-113F-41F1-A581-20FCC52BE8E5}" type="presParOf" srcId="{36B39D7B-B852-404D-AC0A-B441587D884F}" destId="{96E66B52-4DAE-45BE-9F59-3FA840F83CAE}" srcOrd="9" destOrd="0" presId="urn:microsoft.com/office/officeart/2008/layout/LinedList"/>
    <dgm:cxn modelId="{A74716AF-A436-4E5E-B82B-73A582503EF7}" type="presParOf" srcId="{96E66B52-4DAE-45BE-9F59-3FA840F83CAE}" destId="{85D50071-F31D-450F-AA9A-902A3FA738C3}" srcOrd="0" destOrd="0" presId="urn:microsoft.com/office/officeart/2008/layout/LinedList"/>
    <dgm:cxn modelId="{78C0501C-CC76-431A-BB9B-8A855DC5459C}" type="presParOf" srcId="{96E66B52-4DAE-45BE-9F59-3FA840F83CAE}" destId="{EF8FAF10-9942-44A5-8203-EE457C7EEACE}" srcOrd="1" destOrd="0" presId="urn:microsoft.com/office/officeart/2008/layout/LinedList"/>
    <dgm:cxn modelId="{6EF94DB9-86C5-408F-9ED4-E743648AA925}" type="presParOf" srcId="{36B39D7B-B852-404D-AC0A-B441587D884F}" destId="{37AE6B2A-7D48-4B9D-9920-134B2BB82A36}" srcOrd="10" destOrd="0" presId="urn:microsoft.com/office/officeart/2008/layout/LinedList"/>
    <dgm:cxn modelId="{AA12DEA1-C401-47DF-9F19-048B30D479E3}" type="presParOf" srcId="{36B39D7B-B852-404D-AC0A-B441587D884F}" destId="{AE7DBA42-6000-4317-867B-154E20067EB2}" srcOrd="11" destOrd="0" presId="urn:microsoft.com/office/officeart/2008/layout/LinedList"/>
    <dgm:cxn modelId="{234AAD2D-B082-42C6-A1C4-36BD84EA1D75}" type="presParOf" srcId="{AE7DBA42-6000-4317-867B-154E20067EB2}" destId="{376F0EA6-0762-46D7-8846-BD75512592E9}" srcOrd="0" destOrd="0" presId="urn:microsoft.com/office/officeart/2008/layout/LinedList"/>
    <dgm:cxn modelId="{32087100-4831-411F-9613-21375D866FDE}" type="presParOf" srcId="{AE7DBA42-6000-4317-867B-154E20067EB2}" destId="{E98E9AAB-6C68-4272-8461-53A415DFB216}"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4C17DB0-85A6-4C40-B5EC-BE89F7870E9A}" type="doc">
      <dgm:prSet loTypeId="urn:microsoft.com/office/officeart/2008/layout/LinedList" loCatId="list" qsTypeId="urn:microsoft.com/office/officeart/2005/8/quickstyle/simple1" qsCatId="simple" csTypeId="urn:microsoft.com/office/officeart/2005/8/colors/accent1_2" csCatId="accent1"/>
      <dgm:spPr/>
      <dgm:t>
        <a:bodyPr/>
        <a:lstStyle/>
        <a:p>
          <a:endParaRPr lang="en-US"/>
        </a:p>
      </dgm:t>
    </dgm:pt>
    <dgm:pt modelId="{FEEE029F-BF67-437B-AEA2-32B7A75764AD}">
      <dgm:prSet/>
      <dgm:spPr/>
      <dgm:t>
        <a:bodyPr/>
        <a:lstStyle/>
        <a:p>
          <a:r>
            <a:rPr lang="en-US"/>
            <a:t>MF:6 years</a:t>
          </a:r>
        </a:p>
      </dgm:t>
    </dgm:pt>
    <dgm:pt modelId="{9C4FB543-2C10-4955-BBA3-5C896A65172E}" type="parTrans" cxnId="{9182E589-49F4-493E-A0AD-7219593E5A42}">
      <dgm:prSet/>
      <dgm:spPr/>
      <dgm:t>
        <a:bodyPr/>
        <a:lstStyle/>
        <a:p>
          <a:endParaRPr lang="en-US"/>
        </a:p>
      </dgm:t>
    </dgm:pt>
    <dgm:pt modelId="{5EE1043C-AA09-454C-88FE-BD84D90DD082}" type="sibTrans" cxnId="{9182E589-49F4-493E-A0AD-7219593E5A42}">
      <dgm:prSet/>
      <dgm:spPr/>
      <dgm:t>
        <a:bodyPr/>
        <a:lstStyle/>
        <a:p>
          <a:endParaRPr lang="en-US"/>
        </a:p>
      </dgm:t>
    </dgm:pt>
    <dgm:pt modelId="{BC455B81-93FA-4A66-BBF7-64CA53AC519F}">
      <dgm:prSet/>
      <dgm:spPr/>
      <dgm:t>
        <a:bodyPr/>
        <a:lstStyle/>
        <a:p>
          <a:r>
            <a:rPr lang="en-US"/>
            <a:t>G3P2A0 with previous all SVDs no alive issues.</a:t>
          </a:r>
        </a:p>
      </dgm:t>
    </dgm:pt>
    <dgm:pt modelId="{D95D598F-BAB3-4306-9290-AF450DCC8417}" type="parTrans" cxnId="{FEF47522-2D06-4967-B362-80BC59FE99BE}">
      <dgm:prSet/>
      <dgm:spPr/>
      <dgm:t>
        <a:bodyPr/>
        <a:lstStyle/>
        <a:p>
          <a:endParaRPr lang="en-US"/>
        </a:p>
      </dgm:t>
    </dgm:pt>
    <dgm:pt modelId="{DF3EE9E7-5EE8-46F0-A297-7D5833BDDFBD}" type="sibTrans" cxnId="{FEF47522-2D06-4967-B362-80BC59FE99BE}">
      <dgm:prSet/>
      <dgm:spPr/>
      <dgm:t>
        <a:bodyPr/>
        <a:lstStyle/>
        <a:p>
          <a:endParaRPr lang="en-US"/>
        </a:p>
      </dgm:t>
    </dgm:pt>
    <dgm:pt modelId="{B97A1F43-6495-4661-ABED-A880B75AE54F}">
      <dgm:prSet/>
      <dgm:spPr/>
      <dgm:t>
        <a:bodyPr/>
        <a:lstStyle/>
        <a:p>
          <a:r>
            <a:rPr lang="en-US" b="1"/>
            <a:t>LMP:15/01/2024                                                                          </a:t>
          </a:r>
          <a:endParaRPr lang="en-US"/>
        </a:p>
      </dgm:t>
    </dgm:pt>
    <dgm:pt modelId="{5395DE01-62BD-45AF-9DE1-25995434D706}" type="parTrans" cxnId="{8D406A62-9DF0-4ACE-BF1D-FE18634A04D4}">
      <dgm:prSet/>
      <dgm:spPr/>
      <dgm:t>
        <a:bodyPr/>
        <a:lstStyle/>
        <a:p>
          <a:endParaRPr lang="en-US"/>
        </a:p>
      </dgm:t>
    </dgm:pt>
    <dgm:pt modelId="{94913068-51B6-4CB8-AF46-77795F581212}" type="sibTrans" cxnId="{8D406A62-9DF0-4ACE-BF1D-FE18634A04D4}">
      <dgm:prSet/>
      <dgm:spPr/>
      <dgm:t>
        <a:bodyPr/>
        <a:lstStyle/>
        <a:p>
          <a:endParaRPr lang="en-US"/>
        </a:p>
      </dgm:t>
    </dgm:pt>
    <dgm:pt modelId="{E2E58E54-85A4-4187-937C-D9F851C7D05B}">
      <dgm:prSet/>
      <dgm:spPr/>
      <dgm:t>
        <a:bodyPr/>
        <a:lstStyle/>
        <a:p>
          <a:r>
            <a:rPr lang="en-US" b="1"/>
            <a:t>EDD:22/10/24</a:t>
          </a:r>
          <a:endParaRPr lang="en-US"/>
        </a:p>
      </dgm:t>
    </dgm:pt>
    <dgm:pt modelId="{4FB2CB2D-71E3-4FCF-9D40-C2D3D066B3A9}" type="parTrans" cxnId="{96F3ED5D-2C71-45F0-B4EC-056A41434501}">
      <dgm:prSet/>
      <dgm:spPr/>
      <dgm:t>
        <a:bodyPr/>
        <a:lstStyle/>
        <a:p>
          <a:endParaRPr lang="en-US"/>
        </a:p>
      </dgm:t>
    </dgm:pt>
    <dgm:pt modelId="{1D1B0583-CB79-48D3-A70E-8E22F2AE4999}" type="sibTrans" cxnId="{96F3ED5D-2C71-45F0-B4EC-056A41434501}">
      <dgm:prSet/>
      <dgm:spPr/>
      <dgm:t>
        <a:bodyPr/>
        <a:lstStyle/>
        <a:p>
          <a:endParaRPr lang="en-US"/>
        </a:p>
      </dgm:t>
    </dgm:pt>
    <dgm:pt modelId="{A92322A3-BCD4-4F75-B18C-A654DC618EB8}">
      <dgm:prSet/>
      <dgm:spPr/>
      <dgm:t>
        <a:bodyPr/>
        <a:lstStyle/>
        <a:p>
          <a:r>
            <a:rPr lang="en-US" b="1"/>
            <a:t>DOP:32 weeks</a:t>
          </a:r>
          <a:endParaRPr lang="en-US"/>
        </a:p>
      </dgm:t>
    </dgm:pt>
    <dgm:pt modelId="{190B0EB6-E271-4816-BE83-779482107745}" type="parTrans" cxnId="{13D42569-AE57-438D-BD69-190CB05F8D28}">
      <dgm:prSet/>
      <dgm:spPr/>
      <dgm:t>
        <a:bodyPr/>
        <a:lstStyle/>
        <a:p>
          <a:endParaRPr lang="en-US"/>
        </a:p>
      </dgm:t>
    </dgm:pt>
    <dgm:pt modelId="{64F4432C-CD1F-4DC2-98B1-EC4819BC325E}" type="sibTrans" cxnId="{13D42569-AE57-438D-BD69-190CB05F8D28}">
      <dgm:prSet/>
      <dgm:spPr/>
      <dgm:t>
        <a:bodyPr/>
        <a:lstStyle/>
        <a:p>
          <a:endParaRPr lang="en-US"/>
        </a:p>
      </dgm:t>
    </dgm:pt>
    <dgm:pt modelId="{62ABC61D-8BC2-48FB-870A-D436C0A9B012}" type="pres">
      <dgm:prSet presAssocID="{14C17DB0-85A6-4C40-B5EC-BE89F7870E9A}" presName="vert0" presStyleCnt="0">
        <dgm:presLayoutVars>
          <dgm:dir/>
          <dgm:animOne val="branch"/>
          <dgm:animLvl val="lvl"/>
        </dgm:presLayoutVars>
      </dgm:prSet>
      <dgm:spPr/>
    </dgm:pt>
    <dgm:pt modelId="{15F2BC2B-827D-4FF8-8967-4850549836B4}" type="pres">
      <dgm:prSet presAssocID="{FEEE029F-BF67-437B-AEA2-32B7A75764AD}" presName="thickLine" presStyleLbl="alignNode1" presStyleIdx="0" presStyleCnt="5"/>
      <dgm:spPr/>
    </dgm:pt>
    <dgm:pt modelId="{CFEE2CDB-D8ED-491F-8C48-1067DAB757BF}" type="pres">
      <dgm:prSet presAssocID="{FEEE029F-BF67-437B-AEA2-32B7A75764AD}" presName="horz1" presStyleCnt="0"/>
      <dgm:spPr/>
    </dgm:pt>
    <dgm:pt modelId="{03B38134-D27A-46FA-AAEA-C907AB9F4EBC}" type="pres">
      <dgm:prSet presAssocID="{FEEE029F-BF67-437B-AEA2-32B7A75764AD}" presName="tx1" presStyleLbl="revTx" presStyleIdx="0" presStyleCnt="5"/>
      <dgm:spPr/>
    </dgm:pt>
    <dgm:pt modelId="{A0BADD00-C12F-4136-A9BB-E6DF41EFD87F}" type="pres">
      <dgm:prSet presAssocID="{FEEE029F-BF67-437B-AEA2-32B7A75764AD}" presName="vert1" presStyleCnt="0"/>
      <dgm:spPr/>
    </dgm:pt>
    <dgm:pt modelId="{C41F7246-E688-4A65-A19A-927794097695}" type="pres">
      <dgm:prSet presAssocID="{BC455B81-93FA-4A66-BBF7-64CA53AC519F}" presName="thickLine" presStyleLbl="alignNode1" presStyleIdx="1" presStyleCnt="5"/>
      <dgm:spPr/>
    </dgm:pt>
    <dgm:pt modelId="{7FC3B613-9BCE-4065-9448-052D7DEB7D07}" type="pres">
      <dgm:prSet presAssocID="{BC455B81-93FA-4A66-BBF7-64CA53AC519F}" presName="horz1" presStyleCnt="0"/>
      <dgm:spPr/>
    </dgm:pt>
    <dgm:pt modelId="{9ED9F6BD-CC8F-4C21-AC65-675C35D0FF77}" type="pres">
      <dgm:prSet presAssocID="{BC455B81-93FA-4A66-BBF7-64CA53AC519F}" presName="tx1" presStyleLbl="revTx" presStyleIdx="1" presStyleCnt="5"/>
      <dgm:spPr/>
    </dgm:pt>
    <dgm:pt modelId="{ECF65832-DB0D-4655-A924-01E8E2057CC6}" type="pres">
      <dgm:prSet presAssocID="{BC455B81-93FA-4A66-BBF7-64CA53AC519F}" presName="vert1" presStyleCnt="0"/>
      <dgm:spPr/>
    </dgm:pt>
    <dgm:pt modelId="{2E643171-7A73-4288-BCFB-67BFE10C5DFC}" type="pres">
      <dgm:prSet presAssocID="{B97A1F43-6495-4661-ABED-A880B75AE54F}" presName="thickLine" presStyleLbl="alignNode1" presStyleIdx="2" presStyleCnt="5"/>
      <dgm:spPr/>
    </dgm:pt>
    <dgm:pt modelId="{34637805-4CD3-4AD3-BDC3-6DCD153D87DD}" type="pres">
      <dgm:prSet presAssocID="{B97A1F43-6495-4661-ABED-A880B75AE54F}" presName="horz1" presStyleCnt="0"/>
      <dgm:spPr/>
    </dgm:pt>
    <dgm:pt modelId="{33659A45-0954-4CDA-9CE7-C22FF89442DD}" type="pres">
      <dgm:prSet presAssocID="{B97A1F43-6495-4661-ABED-A880B75AE54F}" presName="tx1" presStyleLbl="revTx" presStyleIdx="2" presStyleCnt="5"/>
      <dgm:spPr/>
    </dgm:pt>
    <dgm:pt modelId="{C128F030-FDA1-4E41-B1A5-DF8ECE640079}" type="pres">
      <dgm:prSet presAssocID="{B97A1F43-6495-4661-ABED-A880B75AE54F}" presName="vert1" presStyleCnt="0"/>
      <dgm:spPr/>
    </dgm:pt>
    <dgm:pt modelId="{110E6526-E201-4527-B723-332BF51F49E1}" type="pres">
      <dgm:prSet presAssocID="{E2E58E54-85A4-4187-937C-D9F851C7D05B}" presName="thickLine" presStyleLbl="alignNode1" presStyleIdx="3" presStyleCnt="5"/>
      <dgm:spPr/>
    </dgm:pt>
    <dgm:pt modelId="{80566995-4F01-49A5-A288-3802F2992BC9}" type="pres">
      <dgm:prSet presAssocID="{E2E58E54-85A4-4187-937C-D9F851C7D05B}" presName="horz1" presStyleCnt="0"/>
      <dgm:spPr/>
    </dgm:pt>
    <dgm:pt modelId="{94B92A8F-D94C-4052-91A2-4C902198374C}" type="pres">
      <dgm:prSet presAssocID="{E2E58E54-85A4-4187-937C-D9F851C7D05B}" presName="tx1" presStyleLbl="revTx" presStyleIdx="3" presStyleCnt="5"/>
      <dgm:spPr/>
    </dgm:pt>
    <dgm:pt modelId="{7E4F8796-1900-4C13-9139-0BCEA7F86B3D}" type="pres">
      <dgm:prSet presAssocID="{E2E58E54-85A4-4187-937C-D9F851C7D05B}" presName="vert1" presStyleCnt="0"/>
      <dgm:spPr/>
    </dgm:pt>
    <dgm:pt modelId="{853F72D4-68AF-4E90-971A-F227AE9315AD}" type="pres">
      <dgm:prSet presAssocID="{A92322A3-BCD4-4F75-B18C-A654DC618EB8}" presName="thickLine" presStyleLbl="alignNode1" presStyleIdx="4" presStyleCnt="5"/>
      <dgm:spPr/>
    </dgm:pt>
    <dgm:pt modelId="{8B1E98F6-316B-4DC2-BA1A-28903DA531F2}" type="pres">
      <dgm:prSet presAssocID="{A92322A3-BCD4-4F75-B18C-A654DC618EB8}" presName="horz1" presStyleCnt="0"/>
      <dgm:spPr/>
    </dgm:pt>
    <dgm:pt modelId="{BBC55C24-A916-49EC-A640-7D1A2780817D}" type="pres">
      <dgm:prSet presAssocID="{A92322A3-BCD4-4F75-B18C-A654DC618EB8}" presName="tx1" presStyleLbl="revTx" presStyleIdx="4" presStyleCnt="5"/>
      <dgm:spPr/>
    </dgm:pt>
    <dgm:pt modelId="{CEE4BA80-6A80-44AC-835A-854595BADC75}" type="pres">
      <dgm:prSet presAssocID="{A92322A3-BCD4-4F75-B18C-A654DC618EB8}" presName="vert1" presStyleCnt="0"/>
      <dgm:spPr/>
    </dgm:pt>
  </dgm:ptLst>
  <dgm:cxnLst>
    <dgm:cxn modelId="{FEF47522-2D06-4967-B362-80BC59FE99BE}" srcId="{14C17DB0-85A6-4C40-B5EC-BE89F7870E9A}" destId="{BC455B81-93FA-4A66-BBF7-64CA53AC519F}" srcOrd="1" destOrd="0" parTransId="{D95D598F-BAB3-4306-9290-AF450DCC8417}" sibTransId="{DF3EE9E7-5EE8-46F0-A297-7D5833BDDFBD}"/>
    <dgm:cxn modelId="{96F3ED5D-2C71-45F0-B4EC-056A41434501}" srcId="{14C17DB0-85A6-4C40-B5EC-BE89F7870E9A}" destId="{E2E58E54-85A4-4187-937C-D9F851C7D05B}" srcOrd="3" destOrd="0" parTransId="{4FB2CB2D-71E3-4FCF-9D40-C2D3D066B3A9}" sibTransId="{1D1B0583-CB79-48D3-A70E-8E22F2AE4999}"/>
    <dgm:cxn modelId="{8D406A62-9DF0-4ACE-BF1D-FE18634A04D4}" srcId="{14C17DB0-85A6-4C40-B5EC-BE89F7870E9A}" destId="{B97A1F43-6495-4661-ABED-A880B75AE54F}" srcOrd="2" destOrd="0" parTransId="{5395DE01-62BD-45AF-9DE1-25995434D706}" sibTransId="{94913068-51B6-4CB8-AF46-77795F581212}"/>
    <dgm:cxn modelId="{8BB2A268-6771-4D65-B937-E5E96D2AE743}" type="presOf" srcId="{FEEE029F-BF67-437B-AEA2-32B7A75764AD}" destId="{03B38134-D27A-46FA-AAEA-C907AB9F4EBC}" srcOrd="0" destOrd="0" presId="urn:microsoft.com/office/officeart/2008/layout/LinedList"/>
    <dgm:cxn modelId="{13D42569-AE57-438D-BD69-190CB05F8D28}" srcId="{14C17DB0-85A6-4C40-B5EC-BE89F7870E9A}" destId="{A92322A3-BCD4-4F75-B18C-A654DC618EB8}" srcOrd="4" destOrd="0" parTransId="{190B0EB6-E271-4816-BE83-779482107745}" sibTransId="{64F4432C-CD1F-4DC2-98B1-EC4819BC325E}"/>
    <dgm:cxn modelId="{22C9B44A-599E-485D-9D00-4F1274218865}" type="presOf" srcId="{BC455B81-93FA-4A66-BBF7-64CA53AC519F}" destId="{9ED9F6BD-CC8F-4C21-AC65-675C35D0FF77}" srcOrd="0" destOrd="0" presId="urn:microsoft.com/office/officeart/2008/layout/LinedList"/>
    <dgm:cxn modelId="{72A4A450-8EBF-4D7E-AF1A-9DF4DD1912C8}" type="presOf" srcId="{A92322A3-BCD4-4F75-B18C-A654DC618EB8}" destId="{BBC55C24-A916-49EC-A640-7D1A2780817D}" srcOrd="0" destOrd="0" presId="urn:microsoft.com/office/officeart/2008/layout/LinedList"/>
    <dgm:cxn modelId="{B6D0E676-D603-4E6A-A3CD-C247773D4CAC}" type="presOf" srcId="{B97A1F43-6495-4661-ABED-A880B75AE54F}" destId="{33659A45-0954-4CDA-9CE7-C22FF89442DD}" srcOrd="0" destOrd="0" presId="urn:microsoft.com/office/officeart/2008/layout/LinedList"/>
    <dgm:cxn modelId="{E7364B7C-BBFA-45FC-800A-E7430C543403}" type="presOf" srcId="{E2E58E54-85A4-4187-937C-D9F851C7D05B}" destId="{94B92A8F-D94C-4052-91A2-4C902198374C}" srcOrd="0" destOrd="0" presId="urn:microsoft.com/office/officeart/2008/layout/LinedList"/>
    <dgm:cxn modelId="{D7B45587-BA08-4C9E-B66B-6BFBBA4F08C8}" type="presOf" srcId="{14C17DB0-85A6-4C40-B5EC-BE89F7870E9A}" destId="{62ABC61D-8BC2-48FB-870A-D436C0A9B012}" srcOrd="0" destOrd="0" presId="urn:microsoft.com/office/officeart/2008/layout/LinedList"/>
    <dgm:cxn modelId="{9182E589-49F4-493E-A0AD-7219593E5A42}" srcId="{14C17DB0-85A6-4C40-B5EC-BE89F7870E9A}" destId="{FEEE029F-BF67-437B-AEA2-32B7A75764AD}" srcOrd="0" destOrd="0" parTransId="{9C4FB543-2C10-4955-BBA3-5C896A65172E}" sibTransId="{5EE1043C-AA09-454C-88FE-BD84D90DD082}"/>
    <dgm:cxn modelId="{3E974372-E1EF-4AFE-A5E0-90BA225676B6}" type="presParOf" srcId="{62ABC61D-8BC2-48FB-870A-D436C0A9B012}" destId="{15F2BC2B-827D-4FF8-8967-4850549836B4}" srcOrd="0" destOrd="0" presId="urn:microsoft.com/office/officeart/2008/layout/LinedList"/>
    <dgm:cxn modelId="{1EE19348-8E66-41C2-92D4-BD317D3CFDFF}" type="presParOf" srcId="{62ABC61D-8BC2-48FB-870A-D436C0A9B012}" destId="{CFEE2CDB-D8ED-491F-8C48-1067DAB757BF}" srcOrd="1" destOrd="0" presId="urn:microsoft.com/office/officeart/2008/layout/LinedList"/>
    <dgm:cxn modelId="{68456042-3F44-40D0-80B9-5652A22321F6}" type="presParOf" srcId="{CFEE2CDB-D8ED-491F-8C48-1067DAB757BF}" destId="{03B38134-D27A-46FA-AAEA-C907AB9F4EBC}" srcOrd="0" destOrd="0" presId="urn:microsoft.com/office/officeart/2008/layout/LinedList"/>
    <dgm:cxn modelId="{6B8A0A04-55F3-4711-8E36-505DC6BB78D8}" type="presParOf" srcId="{CFEE2CDB-D8ED-491F-8C48-1067DAB757BF}" destId="{A0BADD00-C12F-4136-A9BB-E6DF41EFD87F}" srcOrd="1" destOrd="0" presId="urn:microsoft.com/office/officeart/2008/layout/LinedList"/>
    <dgm:cxn modelId="{A2C2937A-A117-4B7A-BABF-FDB90FD68859}" type="presParOf" srcId="{62ABC61D-8BC2-48FB-870A-D436C0A9B012}" destId="{C41F7246-E688-4A65-A19A-927794097695}" srcOrd="2" destOrd="0" presId="urn:microsoft.com/office/officeart/2008/layout/LinedList"/>
    <dgm:cxn modelId="{47960A69-0F5C-4812-9BEC-DD53623D1DE2}" type="presParOf" srcId="{62ABC61D-8BC2-48FB-870A-D436C0A9B012}" destId="{7FC3B613-9BCE-4065-9448-052D7DEB7D07}" srcOrd="3" destOrd="0" presId="urn:microsoft.com/office/officeart/2008/layout/LinedList"/>
    <dgm:cxn modelId="{80C44BF3-ECAF-47E3-8040-764E133758F3}" type="presParOf" srcId="{7FC3B613-9BCE-4065-9448-052D7DEB7D07}" destId="{9ED9F6BD-CC8F-4C21-AC65-675C35D0FF77}" srcOrd="0" destOrd="0" presId="urn:microsoft.com/office/officeart/2008/layout/LinedList"/>
    <dgm:cxn modelId="{725FADE3-AD5C-4D06-BBBC-666AE6EE9604}" type="presParOf" srcId="{7FC3B613-9BCE-4065-9448-052D7DEB7D07}" destId="{ECF65832-DB0D-4655-A924-01E8E2057CC6}" srcOrd="1" destOrd="0" presId="urn:microsoft.com/office/officeart/2008/layout/LinedList"/>
    <dgm:cxn modelId="{3043FDB2-8530-4A30-A46F-68AEF0B23A56}" type="presParOf" srcId="{62ABC61D-8BC2-48FB-870A-D436C0A9B012}" destId="{2E643171-7A73-4288-BCFB-67BFE10C5DFC}" srcOrd="4" destOrd="0" presId="urn:microsoft.com/office/officeart/2008/layout/LinedList"/>
    <dgm:cxn modelId="{926C4D27-4781-490D-BF2C-01AE40F78ED9}" type="presParOf" srcId="{62ABC61D-8BC2-48FB-870A-D436C0A9B012}" destId="{34637805-4CD3-4AD3-BDC3-6DCD153D87DD}" srcOrd="5" destOrd="0" presId="urn:microsoft.com/office/officeart/2008/layout/LinedList"/>
    <dgm:cxn modelId="{4EE098A3-2A29-43E9-9A0E-5EA4C5709172}" type="presParOf" srcId="{34637805-4CD3-4AD3-BDC3-6DCD153D87DD}" destId="{33659A45-0954-4CDA-9CE7-C22FF89442DD}" srcOrd="0" destOrd="0" presId="urn:microsoft.com/office/officeart/2008/layout/LinedList"/>
    <dgm:cxn modelId="{25D0F60C-D9FB-4E49-9C05-30DF34F0B878}" type="presParOf" srcId="{34637805-4CD3-4AD3-BDC3-6DCD153D87DD}" destId="{C128F030-FDA1-4E41-B1A5-DF8ECE640079}" srcOrd="1" destOrd="0" presId="urn:microsoft.com/office/officeart/2008/layout/LinedList"/>
    <dgm:cxn modelId="{9773B695-BF62-4E02-BA93-7F2930085DCE}" type="presParOf" srcId="{62ABC61D-8BC2-48FB-870A-D436C0A9B012}" destId="{110E6526-E201-4527-B723-332BF51F49E1}" srcOrd="6" destOrd="0" presId="urn:microsoft.com/office/officeart/2008/layout/LinedList"/>
    <dgm:cxn modelId="{6518FC9D-4B9E-4808-807C-1419C94AE455}" type="presParOf" srcId="{62ABC61D-8BC2-48FB-870A-D436C0A9B012}" destId="{80566995-4F01-49A5-A288-3802F2992BC9}" srcOrd="7" destOrd="0" presId="urn:microsoft.com/office/officeart/2008/layout/LinedList"/>
    <dgm:cxn modelId="{533017F3-9056-48B0-A9FF-3C967C02738C}" type="presParOf" srcId="{80566995-4F01-49A5-A288-3802F2992BC9}" destId="{94B92A8F-D94C-4052-91A2-4C902198374C}" srcOrd="0" destOrd="0" presId="urn:microsoft.com/office/officeart/2008/layout/LinedList"/>
    <dgm:cxn modelId="{CECBDEE0-AF90-4F62-9B75-F01AC439D0E9}" type="presParOf" srcId="{80566995-4F01-49A5-A288-3802F2992BC9}" destId="{7E4F8796-1900-4C13-9139-0BCEA7F86B3D}" srcOrd="1" destOrd="0" presId="urn:microsoft.com/office/officeart/2008/layout/LinedList"/>
    <dgm:cxn modelId="{0A6662F5-834E-4A89-8FD1-431401409E5D}" type="presParOf" srcId="{62ABC61D-8BC2-48FB-870A-D436C0A9B012}" destId="{853F72D4-68AF-4E90-971A-F227AE9315AD}" srcOrd="8" destOrd="0" presId="urn:microsoft.com/office/officeart/2008/layout/LinedList"/>
    <dgm:cxn modelId="{43DBEE41-5EB9-4958-B036-EB5F1F6FFF8F}" type="presParOf" srcId="{62ABC61D-8BC2-48FB-870A-D436C0A9B012}" destId="{8B1E98F6-316B-4DC2-BA1A-28903DA531F2}" srcOrd="9" destOrd="0" presId="urn:microsoft.com/office/officeart/2008/layout/LinedList"/>
    <dgm:cxn modelId="{E1D2C0D2-A645-44EC-9AE2-756FC119E353}" type="presParOf" srcId="{8B1E98F6-316B-4DC2-BA1A-28903DA531F2}" destId="{BBC55C24-A916-49EC-A640-7D1A2780817D}" srcOrd="0" destOrd="0" presId="urn:microsoft.com/office/officeart/2008/layout/LinedList"/>
    <dgm:cxn modelId="{9607B605-DAA3-4854-9751-C39AA59B4BD0}" type="presParOf" srcId="{8B1E98F6-316B-4DC2-BA1A-28903DA531F2}" destId="{CEE4BA80-6A80-44AC-835A-854595BADC75}"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F7408B1-4463-4E3C-A4D3-B30983091418}" type="doc">
      <dgm:prSet loTypeId="urn:microsoft.com/office/officeart/2008/layout/LinedList" loCatId="list" qsTypeId="urn:microsoft.com/office/officeart/2005/8/quickstyle/simple5" qsCatId="simple" csTypeId="urn:microsoft.com/office/officeart/2005/8/colors/accent0_3" csCatId="mainScheme"/>
      <dgm:spPr/>
      <dgm:t>
        <a:bodyPr/>
        <a:lstStyle/>
        <a:p>
          <a:endParaRPr lang="en-US"/>
        </a:p>
      </dgm:t>
    </dgm:pt>
    <dgm:pt modelId="{ADB28807-936B-4F94-844D-3FDEBBF228E6}">
      <dgm:prSet/>
      <dgm:spPr/>
      <dgm:t>
        <a:bodyPr/>
        <a:lstStyle/>
        <a:p>
          <a:r>
            <a:rPr lang="en-US" b="1"/>
            <a:t>Patient came for antenatal checkup and was found to have high blood sugar level</a:t>
          </a:r>
          <a:r>
            <a:rPr lang="en-US" b="1">
              <a:latin typeface="Corbel" panose="020B0503020204020204"/>
            </a:rPr>
            <a:t>(BSR)</a:t>
          </a:r>
          <a:r>
            <a:rPr lang="en-US" b="1"/>
            <a:t> hence  admitted.</a:t>
          </a:r>
          <a:endParaRPr lang="en-US"/>
        </a:p>
      </dgm:t>
    </dgm:pt>
    <dgm:pt modelId="{550B92AA-EEF4-4915-BB1B-0CD3B6F62D92}" type="parTrans" cxnId="{6184ADFE-77AA-4BC0-9929-56FD2638D032}">
      <dgm:prSet/>
      <dgm:spPr/>
      <dgm:t>
        <a:bodyPr/>
        <a:lstStyle/>
        <a:p>
          <a:endParaRPr lang="en-US"/>
        </a:p>
      </dgm:t>
    </dgm:pt>
    <dgm:pt modelId="{7C2EA2D5-E010-4F5D-B23E-4F0142894320}" type="sibTrans" cxnId="{6184ADFE-77AA-4BC0-9929-56FD2638D032}">
      <dgm:prSet/>
      <dgm:spPr/>
      <dgm:t>
        <a:bodyPr/>
        <a:lstStyle/>
        <a:p>
          <a:endParaRPr lang="en-US"/>
        </a:p>
      </dgm:t>
    </dgm:pt>
    <dgm:pt modelId="{6773B0F7-8C2D-40A2-AC82-E9595C5954C9}" type="pres">
      <dgm:prSet presAssocID="{5F7408B1-4463-4E3C-A4D3-B30983091418}" presName="vert0" presStyleCnt="0">
        <dgm:presLayoutVars>
          <dgm:dir/>
          <dgm:animOne val="branch"/>
          <dgm:animLvl val="lvl"/>
        </dgm:presLayoutVars>
      </dgm:prSet>
      <dgm:spPr/>
    </dgm:pt>
    <dgm:pt modelId="{62EF8BC9-F484-4D85-94A7-6DCF87074112}" type="pres">
      <dgm:prSet presAssocID="{ADB28807-936B-4F94-844D-3FDEBBF228E6}" presName="thickLine" presStyleLbl="alignNode1" presStyleIdx="0" presStyleCnt="1"/>
      <dgm:spPr/>
    </dgm:pt>
    <dgm:pt modelId="{F099A716-5023-4609-9F47-D37ED4566068}" type="pres">
      <dgm:prSet presAssocID="{ADB28807-936B-4F94-844D-3FDEBBF228E6}" presName="horz1" presStyleCnt="0"/>
      <dgm:spPr/>
    </dgm:pt>
    <dgm:pt modelId="{DC31E713-25A3-4070-91AF-1BE7B2376FF2}" type="pres">
      <dgm:prSet presAssocID="{ADB28807-936B-4F94-844D-3FDEBBF228E6}" presName="tx1" presStyleLbl="revTx" presStyleIdx="0" presStyleCnt="1"/>
      <dgm:spPr/>
    </dgm:pt>
    <dgm:pt modelId="{CA39A3D3-A0AB-4907-BC7B-E0940D3ACD25}" type="pres">
      <dgm:prSet presAssocID="{ADB28807-936B-4F94-844D-3FDEBBF228E6}" presName="vert1" presStyleCnt="0"/>
      <dgm:spPr/>
    </dgm:pt>
  </dgm:ptLst>
  <dgm:cxnLst>
    <dgm:cxn modelId="{6BAAACA5-2765-4CC2-A404-DC0970C4BCA7}" type="presOf" srcId="{5F7408B1-4463-4E3C-A4D3-B30983091418}" destId="{6773B0F7-8C2D-40A2-AC82-E9595C5954C9}" srcOrd="0" destOrd="0" presId="urn:microsoft.com/office/officeart/2008/layout/LinedList"/>
    <dgm:cxn modelId="{2827E5D4-9816-45DC-9BCD-A0B6ABD5F3CA}" type="presOf" srcId="{ADB28807-936B-4F94-844D-3FDEBBF228E6}" destId="{DC31E713-25A3-4070-91AF-1BE7B2376FF2}" srcOrd="0" destOrd="0" presId="urn:microsoft.com/office/officeart/2008/layout/LinedList"/>
    <dgm:cxn modelId="{6184ADFE-77AA-4BC0-9929-56FD2638D032}" srcId="{5F7408B1-4463-4E3C-A4D3-B30983091418}" destId="{ADB28807-936B-4F94-844D-3FDEBBF228E6}" srcOrd="0" destOrd="0" parTransId="{550B92AA-EEF4-4915-BB1B-0CD3B6F62D92}" sibTransId="{7C2EA2D5-E010-4F5D-B23E-4F0142894320}"/>
    <dgm:cxn modelId="{44E49DFC-EB57-490C-92D0-67ADC1DF80ED}" type="presParOf" srcId="{6773B0F7-8C2D-40A2-AC82-E9595C5954C9}" destId="{62EF8BC9-F484-4D85-94A7-6DCF87074112}" srcOrd="0" destOrd="0" presId="urn:microsoft.com/office/officeart/2008/layout/LinedList"/>
    <dgm:cxn modelId="{BEC23C79-4CFC-4AE5-9578-424ACBBF8D1B}" type="presParOf" srcId="{6773B0F7-8C2D-40A2-AC82-E9595C5954C9}" destId="{F099A716-5023-4609-9F47-D37ED4566068}" srcOrd="1" destOrd="0" presId="urn:microsoft.com/office/officeart/2008/layout/LinedList"/>
    <dgm:cxn modelId="{04CBB0C4-9C4D-4FA3-A153-04EFD30F366F}" type="presParOf" srcId="{F099A716-5023-4609-9F47-D37ED4566068}" destId="{DC31E713-25A3-4070-91AF-1BE7B2376FF2}" srcOrd="0" destOrd="0" presId="urn:microsoft.com/office/officeart/2008/layout/LinedList"/>
    <dgm:cxn modelId="{AB812298-54D6-4A5B-AC6B-E96A0B80E92D}" type="presParOf" srcId="{F099A716-5023-4609-9F47-D37ED4566068}" destId="{CA39A3D3-A0AB-4907-BC7B-E0940D3ACD25}"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69278001-ABDE-43B6-AA23-07F1CDAF5CAD}" type="doc">
      <dgm:prSet loTypeId="urn:microsoft.com/office/officeart/2008/layout/LinedList" loCatId="list" qsTypeId="urn:microsoft.com/office/officeart/2005/8/quickstyle/simple1" qsCatId="simple" csTypeId="urn:microsoft.com/office/officeart/2005/8/colors/colorful2" csCatId="colorful" phldr="1"/>
      <dgm:spPr/>
      <dgm:t>
        <a:bodyPr/>
        <a:lstStyle/>
        <a:p>
          <a:endParaRPr lang="en-US"/>
        </a:p>
      </dgm:t>
    </dgm:pt>
    <dgm:pt modelId="{507CBE1F-C4AF-4865-84F9-09B9D3FAD16A}">
      <dgm:prSet/>
      <dgm:spPr/>
      <dgm:t>
        <a:bodyPr/>
        <a:lstStyle/>
        <a:p>
          <a:r>
            <a:rPr lang="en-US" b="1" dirty="0"/>
            <a:t>Quickening felt at 5th month.</a:t>
          </a:r>
          <a:endParaRPr lang="en-US" dirty="0"/>
        </a:p>
      </dgm:t>
    </dgm:pt>
    <dgm:pt modelId="{52249078-E8C4-47C7-B45C-55F5C1C86501}" type="parTrans" cxnId="{04CBD1F6-D030-4C47-9151-8443131A2AD4}">
      <dgm:prSet/>
      <dgm:spPr/>
      <dgm:t>
        <a:bodyPr/>
        <a:lstStyle/>
        <a:p>
          <a:endParaRPr lang="en-US"/>
        </a:p>
      </dgm:t>
    </dgm:pt>
    <dgm:pt modelId="{19BFF19B-C2BD-4D77-A227-424E1F87B436}" type="sibTrans" cxnId="{04CBD1F6-D030-4C47-9151-8443131A2AD4}">
      <dgm:prSet/>
      <dgm:spPr/>
      <dgm:t>
        <a:bodyPr/>
        <a:lstStyle/>
        <a:p>
          <a:endParaRPr lang="en-US"/>
        </a:p>
      </dgm:t>
    </dgm:pt>
    <dgm:pt modelId="{8717B07B-3993-422F-B748-AAEDD9D345F8}">
      <dgm:prSet/>
      <dgm:spPr/>
      <dgm:t>
        <a:bodyPr/>
        <a:lstStyle/>
        <a:p>
          <a:r>
            <a:rPr lang="en-US" b="1" dirty="0"/>
            <a:t>Patient took her first visit at 6th month of gestation at SZMC RYK OPD .</a:t>
          </a:r>
          <a:endParaRPr lang="en-US" dirty="0"/>
        </a:p>
      </dgm:t>
    </dgm:pt>
    <dgm:pt modelId="{79B29769-AB40-4E99-A7D3-6E6F4D37ED2D}" type="parTrans" cxnId="{D6432ECB-ACDA-4EB9-AA5B-9B67DC0CFE7F}">
      <dgm:prSet/>
      <dgm:spPr/>
      <dgm:t>
        <a:bodyPr/>
        <a:lstStyle/>
        <a:p>
          <a:endParaRPr lang="en-US"/>
        </a:p>
      </dgm:t>
    </dgm:pt>
    <dgm:pt modelId="{3BDA0A21-A126-4507-9860-397F60C724EB}" type="sibTrans" cxnId="{D6432ECB-ACDA-4EB9-AA5B-9B67DC0CFE7F}">
      <dgm:prSet/>
      <dgm:spPr/>
      <dgm:t>
        <a:bodyPr/>
        <a:lstStyle/>
        <a:p>
          <a:endParaRPr lang="en-US"/>
        </a:p>
      </dgm:t>
    </dgm:pt>
    <dgm:pt modelId="{7AF23A83-DE55-438B-A56C-4694589EA351}">
      <dgm:prSet/>
      <dgm:spPr/>
      <dgm:t>
        <a:bodyPr/>
        <a:lstStyle/>
        <a:p>
          <a:r>
            <a:rPr lang="en-US" b="1" dirty="0"/>
            <a:t>Based on her prior bad obstetric history, OGTT done which was </a:t>
          </a:r>
          <a:r>
            <a:rPr lang="en-US" b="1" dirty="0">
              <a:latin typeface="Corbel" panose="020B0503020204020204"/>
            </a:rPr>
            <a:t>deranged</a:t>
          </a:r>
          <a:r>
            <a:rPr lang="en-US" b="1" dirty="0"/>
            <a:t> </a:t>
          </a:r>
          <a:endParaRPr lang="en-US" dirty="0"/>
        </a:p>
      </dgm:t>
    </dgm:pt>
    <dgm:pt modelId="{D1362FAB-BE00-49F5-A239-0B8C32F06EEC}" type="parTrans" cxnId="{13B33BF3-B0A9-48D5-B9B0-E830C85DEAF1}">
      <dgm:prSet/>
      <dgm:spPr/>
      <dgm:t>
        <a:bodyPr/>
        <a:lstStyle/>
        <a:p>
          <a:endParaRPr lang="en-US"/>
        </a:p>
      </dgm:t>
    </dgm:pt>
    <dgm:pt modelId="{65A69B44-A0C1-4A45-BCBA-C78440E504E6}" type="sibTrans" cxnId="{13B33BF3-B0A9-48D5-B9B0-E830C85DEAF1}">
      <dgm:prSet/>
      <dgm:spPr/>
      <dgm:t>
        <a:bodyPr/>
        <a:lstStyle/>
        <a:p>
          <a:endParaRPr lang="en-US"/>
        </a:p>
      </dgm:t>
    </dgm:pt>
    <dgm:pt modelId="{E164AB8F-87AF-49A1-ADC4-F9E0B4278D91}">
      <dgm:prSet/>
      <dgm:spPr/>
      <dgm:t>
        <a:bodyPr/>
        <a:lstStyle/>
        <a:p>
          <a:r>
            <a:rPr lang="en-US" b="1" dirty="0"/>
            <a:t>She was diagnosed as Gestational Diabetes Mellitus and admitted in antenatal ward </a:t>
          </a:r>
          <a:endParaRPr lang="en-US" dirty="0"/>
        </a:p>
      </dgm:t>
    </dgm:pt>
    <dgm:pt modelId="{3434CE71-F2EB-450A-8113-B84A174D3580}" type="parTrans" cxnId="{0D665E13-346D-4A65-AD46-F013210C6537}">
      <dgm:prSet/>
      <dgm:spPr/>
      <dgm:t>
        <a:bodyPr/>
        <a:lstStyle/>
        <a:p>
          <a:endParaRPr lang="en-US"/>
        </a:p>
      </dgm:t>
    </dgm:pt>
    <dgm:pt modelId="{B42AB480-0FD8-45FF-864F-E7873A8A66C2}" type="sibTrans" cxnId="{0D665E13-346D-4A65-AD46-F013210C6537}">
      <dgm:prSet/>
      <dgm:spPr/>
      <dgm:t>
        <a:bodyPr/>
        <a:lstStyle/>
        <a:p>
          <a:endParaRPr lang="en-US"/>
        </a:p>
      </dgm:t>
    </dgm:pt>
    <dgm:pt modelId="{6C1562C0-D5CE-4C46-B027-F8A23802A26E}">
      <dgm:prSet/>
      <dgm:spPr/>
      <dgm:t>
        <a:bodyPr/>
        <a:lstStyle/>
        <a:p>
          <a:pPr rtl="0"/>
          <a:r>
            <a:rPr lang="en-US" b="1" dirty="0"/>
            <a:t>for monitoring and control of BSR Levels</a:t>
          </a:r>
          <a:endParaRPr lang="en-US" b="0" dirty="0">
            <a:latin typeface="Corbel" panose="020B0503020204020204"/>
          </a:endParaRPr>
        </a:p>
      </dgm:t>
    </dgm:pt>
    <dgm:pt modelId="{F83A338E-C830-4262-8BB2-73FB7B705212}" type="parTrans" cxnId="{B505887C-E508-4B2F-9F57-C96BE1E79725}">
      <dgm:prSet/>
      <dgm:spPr/>
      <dgm:t>
        <a:bodyPr/>
        <a:lstStyle/>
        <a:p>
          <a:endParaRPr lang="en-US"/>
        </a:p>
      </dgm:t>
    </dgm:pt>
    <dgm:pt modelId="{4DC55959-E532-459C-9F13-9A0B203903D1}" type="sibTrans" cxnId="{B505887C-E508-4B2F-9F57-C96BE1E79725}">
      <dgm:prSet/>
      <dgm:spPr/>
      <dgm:t>
        <a:bodyPr/>
        <a:lstStyle/>
        <a:p>
          <a:endParaRPr lang="en-US"/>
        </a:p>
      </dgm:t>
    </dgm:pt>
    <dgm:pt modelId="{7E111CB1-AB44-488B-AD28-08C7019DAE2C}">
      <dgm:prSet/>
      <dgm:spPr/>
      <dgm:t>
        <a:bodyPr/>
        <a:lstStyle/>
        <a:p>
          <a:r>
            <a:rPr lang="en-US" b="1" dirty="0"/>
            <a:t>WHEN HER BSR LEVELS NORMALIZED.</a:t>
          </a:r>
          <a:endParaRPr lang="en-US" dirty="0"/>
        </a:p>
      </dgm:t>
    </dgm:pt>
    <dgm:pt modelId="{CE5B275B-AF1D-4F8A-A702-D1121C86288C}" type="parTrans" cxnId="{E4FBA2E6-9C8E-48E5-84C4-9719207D5445}">
      <dgm:prSet/>
      <dgm:spPr/>
      <dgm:t>
        <a:bodyPr/>
        <a:lstStyle/>
        <a:p>
          <a:endParaRPr lang="en-US"/>
        </a:p>
      </dgm:t>
    </dgm:pt>
    <dgm:pt modelId="{F5431AB1-8F4B-4BA7-A95D-3154A96B7EC7}" type="sibTrans" cxnId="{E4FBA2E6-9C8E-48E5-84C4-9719207D5445}">
      <dgm:prSet/>
      <dgm:spPr/>
      <dgm:t>
        <a:bodyPr/>
        <a:lstStyle/>
        <a:p>
          <a:endParaRPr lang="en-US"/>
        </a:p>
      </dgm:t>
    </dgm:pt>
    <dgm:pt modelId="{1C65562B-2AE3-4CF4-960C-A3FF0C1E9D25}">
      <dgm:prSet phldr="0"/>
      <dgm:spPr/>
      <dgm:t>
        <a:bodyPr/>
        <a:lstStyle/>
        <a:p>
          <a:r>
            <a:rPr lang="en-US" b="1" dirty="0"/>
            <a:t>SHE WAS DISCHARGED AFTER 2 WEEKS </a:t>
          </a:r>
          <a:endParaRPr lang="en-US" dirty="0"/>
        </a:p>
      </dgm:t>
    </dgm:pt>
    <dgm:pt modelId="{58D74EFC-BA3C-4071-A586-BB575CFF75BE}" type="parTrans" cxnId="{AADB1239-8981-4D07-ACC5-763BCA9D2368}">
      <dgm:prSet/>
      <dgm:spPr/>
    </dgm:pt>
    <dgm:pt modelId="{6B07922B-55DE-4A02-9194-7E642207CD11}" type="sibTrans" cxnId="{AADB1239-8981-4D07-ACC5-763BCA9D2368}">
      <dgm:prSet/>
      <dgm:spPr/>
    </dgm:pt>
    <dgm:pt modelId="{2B71D276-889D-4BE5-A011-5F7B8776D113}">
      <dgm:prSet phldr="0"/>
      <dgm:spPr/>
      <dgm:t>
        <a:bodyPr/>
        <a:lstStyle/>
        <a:p>
          <a:pPr rtl="0"/>
          <a:r>
            <a:rPr lang="en-US" b="0" dirty="0">
              <a:solidFill>
                <a:srgbClr val="000000"/>
              </a:solidFill>
              <a:latin typeface="Calibri"/>
              <a:ea typeface="Calibri"/>
              <a:cs typeface="Calibri"/>
            </a:rPr>
            <a:t>(tab metformin was started along with life style modification </a:t>
          </a:r>
          <a:r>
            <a:rPr lang="en-US" b="1" dirty="0">
              <a:solidFill>
                <a:srgbClr val="000000"/>
              </a:solidFill>
              <a:latin typeface="Corbel" panose="020B0503020204020204"/>
            </a:rPr>
            <a:t>).</a:t>
          </a:r>
          <a:r>
            <a:rPr lang="en-US" b="1" dirty="0"/>
            <a:t> </a:t>
          </a:r>
          <a:endParaRPr lang="en-US" dirty="0"/>
        </a:p>
      </dgm:t>
    </dgm:pt>
    <dgm:pt modelId="{975EED0A-E040-43CD-BE77-B1224A491917}" type="parTrans" cxnId="{7B8F9FE0-D200-4274-B79A-5D3269916291}">
      <dgm:prSet/>
      <dgm:spPr/>
    </dgm:pt>
    <dgm:pt modelId="{A0C55EB5-6E28-4A83-9DED-62F83ABEA20D}" type="sibTrans" cxnId="{7B8F9FE0-D200-4274-B79A-5D3269916291}">
      <dgm:prSet/>
      <dgm:spPr/>
    </dgm:pt>
    <dgm:pt modelId="{6B08D723-CD3C-4877-9AFA-9EFAAEA9212F}" type="pres">
      <dgm:prSet presAssocID="{69278001-ABDE-43B6-AA23-07F1CDAF5CAD}" presName="vert0" presStyleCnt="0">
        <dgm:presLayoutVars>
          <dgm:dir/>
          <dgm:animOne val="branch"/>
          <dgm:animLvl val="lvl"/>
        </dgm:presLayoutVars>
      </dgm:prSet>
      <dgm:spPr/>
    </dgm:pt>
    <dgm:pt modelId="{5710F093-756B-4536-8835-3D051A6B6D6F}" type="pres">
      <dgm:prSet presAssocID="{507CBE1F-C4AF-4865-84F9-09B9D3FAD16A}" presName="thickLine" presStyleLbl="alignNode1" presStyleIdx="0" presStyleCnt="8"/>
      <dgm:spPr/>
    </dgm:pt>
    <dgm:pt modelId="{FC06AF9D-2B2A-453A-922E-4B92202B8186}" type="pres">
      <dgm:prSet presAssocID="{507CBE1F-C4AF-4865-84F9-09B9D3FAD16A}" presName="horz1" presStyleCnt="0"/>
      <dgm:spPr/>
    </dgm:pt>
    <dgm:pt modelId="{9B435C38-8C12-4682-95D7-0358C7557A35}" type="pres">
      <dgm:prSet presAssocID="{507CBE1F-C4AF-4865-84F9-09B9D3FAD16A}" presName="tx1" presStyleLbl="revTx" presStyleIdx="0" presStyleCnt="8"/>
      <dgm:spPr/>
    </dgm:pt>
    <dgm:pt modelId="{C2EB128D-0DDD-4EE3-8B77-F105D45493BA}" type="pres">
      <dgm:prSet presAssocID="{507CBE1F-C4AF-4865-84F9-09B9D3FAD16A}" presName="vert1" presStyleCnt="0"/>
      <dgm:spPr/>
    </dgm:pt>
    <dgm:pt modelId="{62F993C4-AACF-4FFE-B19E-047AFF6BE36C}" type="pres">
      <dgm:prSet presAssocID="{8717B07B-3993-422F-B748-AAEDD9D345F8}" presName="thickLine" presStyleLbl="alignNode1" presStyleIdx="1" presStyleCnt="8"/>
      <dgm:spPr/>
    </dgm:pt>
    <dgm:pt modelId="{E2601CD3-FC51-4B4F-AE23-7F027EC6C9D8}" type="pres">
      <dgm:prSet presAssocID="{8717B07B-3993-422F-B748-AAEDD9D345F8}" presName="horz1" presStyleCnt="0"/>
      <dgm:spPr/>
    </dgm:pt>
    <dgm:pt modelId="{4177F5E0-31C0-41AE-A480-79ADD8BB3FFD}" type="pres">
      <dgm:prSet presAssocID="{8717B07B-3993-422F-B748-AAEDD9D345F8}" presName="tx1" presStyleLbl="revTx" presStyleIdx="1" presStyleCnt="8"/>
      <dgm:spPr/>
    </dgm:pt>
    <dgm:pt modelId="{760D0997-06A5-4AF0-ACD3-3B60F07290B7}" type="pres">
      <dgm:prSet presAssocID="{8717B07B-3993-422F-B748-AAEDD9D345F8}" presName="vert1" presStyleCnt="0"/>
      <dgm:spPr/>
    </dgm:pt>
    <dgm:pt modelId="{3FB3061C-7DE7-470E-98E7-F1EA9B9080AE}" type="pres">
      <dgm:prSet presAssocID="{7AF23A83-DE55-438B-A56C-4694589EA351}" presName="thickLine" presStyleLbl="alignNode1" presStyleIdx="2" presStyleCnt="8"/>
      <dgm:spPr/>
    </dgm:pt>
    <dgm:pt modelId="{6CBDF32E-FF98-46DE-821F-22BEF5906CA5}" type="pres">
      <dgm:prSet presAssocID="{7AF23A83-DE55-438B-A56C-4694589EA351}" presName="horz1" presStyleCnt="0"/>
      <dgm:spPr/>
    </dgm:pt>
    <dgm:pt modelId="{9FF00F7E-00C9-48FF-B62C-80755496EF3E}" type="pres">
      <dgm:prSet presAssocID="{7AF23A83-DE55-438B-A56C-4694589EA351}" presName="tx1" presStyleLbl="revTx" presStyleIdx="2" presStyleCnt="8"/>
      <dgm:spPr/>
    </dgm:pt>
    <dgm:pt modelId="{B0ED95B9-B827-4C06-85EF-466AD3DBC08B}" type="pres">
      <dgm:prSet presAssocID="{7AF23A83-DE55-438B-A56C-4694589EA351}" presName="vert1" presStyleCnt="0"/>
      <dgm:spPr/>
    </dgm:pt>
    <dgm:pt modelId="{57EAFBC6-B2E2-4E09-974C-68B2EE98CF72}" type="pres">
      <dgm:prSet presAssocID="{E164AB8F-87AF-49A1-ADC4-F9E0B4278D91}" presName="thickLine" presStyleLbl="alignNode1" presStyleIdx="3" presStyleCnt="8"/>
      <dgm:spPr/>
    </dgm:pt>
    <dgm:pt modelId="{0CDA74AD-092E-45C9-8730-DEAF63FF25DE}" type="pres">
      <dgm:prSet presAssocID="{E164AB8F-87AF-49A1-ADC4-F9E0B4278D91}" presName="horz1" presStyleCnt="0"/>
      <dgm:spPr/>
    </dgm:pt>
    <dgm:pt modelId="{D20ED069-94B3-4767-8E81-3EAF3B7206CE}" type="pres">
      <dgm:prSet presAssocID="{E164AB8F-87AF-49A1-ADC4-F9E0B4278D91}" presName="tx1" presStyleLbl="revTx" presStyleIdx="3" presStyleCnt="8"/>
      <dgm:spPr/>
    </dgm:pt>
    <dgm:pt modelId="{165E662B-2D4A-4D6C-8EAF-4DBB35AC6D14}" type="pres">
      <dgm:prSet presAssocID="{E164AB8F-87AF-49A1-ADC4-F9E0B4278D91}" presName="vert1" presStyleCnt="0"/>
      <dgm:spPr/>
    </dgm:pt>
    <dgm:pt modelId="{5E374CC7-44AE-4D61-BED5-A89E301D0435}" type="pres">
      <dgm:prSet presAssocID="{6C1562C0-D5CE-4C46-B027-F8A23802A26E}" presName="thickLine" presStyleLbl="alignNode1" presStyleIdx="4" presStyleCnt="8"/>
      <dgm:spPr/>
    </dgm:pt>
    <dgm:pt modelId="{8605495B-E15F-4E40-BA9A-DAF185096C66}" type="pres">
      <dgm:prSet presAssocID="{6C1562C0-D5CE-4C46-B027-F8A23802A26E}" presName="horz1" presStyleCnt="0"/>
      <dgm:spPr/>
    </dgm:pt>
    <dgm:pt modelId="{A61A8598-A222-4F4C-8270-A34841E853DD}" type="pres">
      <dgm:prSet presAssocID="{6C1562C0-D5CE-4C46-B027-F8A23802A26E}" presName="tx1" presStyleLbl="revTx" presStyleIdx="4" presStyleCnt="8"/>
      <dgm:spPr/>
    </dgm:pt>
    <dgm:pt modelId="{C08B55F8-ACFB-4FC9-A09D-791D235800A8}" type="pres">
      <dgm:prSet presAssocID="{6C1562C0-D5CE-4C46-B027-F8A23802A26E}" presName="vert1" presStyleCnt="0"/>
      <dgm:spPr/>
    </dgm:pt>
    <dgm:pt modelId="{EFB8CA27-EE7F-48E7-A187-67053F9173B8}" type="pres">
      <dgm:prSet presAssocID="{2B71D276-889D-4BE5-A011-5F7B8776D113}" presName="thickLine" presStyleLbl="alignNode1" presStyleIdx="5" presStyleCnt="8"/>
      <dgm:spPr/>
    </dgm:pt>
    <dgm:pt modelId="{1250B073-1B5F-48F0-B98D-2F00C6F16B13}" type="pres">
      <dgm:prSet presAssocID="{2B71D276-889D-4BE5-A011-5F7B8776D113}" presName="horz1" presStyleCnt="0"/>
      <dgm:spPr/>
    </dgm:pt>
    <dgm:pt modelId="{558942B6-2BFA-49A1-9041-3500EF277273}" type="pres">
      <dgm:prSet presAssocID="{2B71D276-889D-4BE5-A011-5F7B8776D113}" presName="tx1" presStyleLbl="revTx" presStyleIdx="5" presStyleCnt="8"/>
      <dgm:spPr/>
    </dgm:pt>
    <dgm:pt modelId="{37175250-D64F-4AD2-BCDD-BB56438D71E2}" type="pres">
      <dgm:prSet presAssocID="{2B71D276-889D-4BE5-A011-5F7B8776D113}" presName="vert1" presStyleCnt="0"/>
      <dgm:spPr/>
    </dgm:pt>
    <dgm:pt modelId="{0948BF78-06B0-4F2E-9F53-F5DC883A0AD9}" type="pres">
      <dgm:prSet presAssocID="{1C65562B-2AE3-4CF4-960C-A3FF0C1E9D25}" presName="thickLine" presStyleLbl="alignNode1" presStyleIdx="6" presStyleCnt="8"/>
      <dgm:spPr/>
    </dgm:pt>
    <dgm:pt modelId="{3AEA9AEF-8494-42D8-8630-7B8AC0CBD447}" type="pres">
      <dgm:prSet presAssocID="{1C65562B-2AE3-4CF4-960C-A3FF0C1E9D25}" presName="horz1" presStyleCnt="0"/>
      <dgm:spPr/>
    </dgm:pt>
    <dgm:pt modelId="{7DEB85B1-F8C8-4132-B009-BFA5D2B29ED4}" type="pres">
      <dgm:prSet presAssocID="{1C65562B-2AE3-4CF4-960C-A3FF0C1E9D25}" presName="tx1" presStyleLbl="revTx" presStyleIdx="6" presStyleCnt="8"/>
      <dgm:spPr/>
    </dgm:pt>
    <dgm:pt modelId="{1A8556A3-06C7-4438-9DDD-503F2717A248}" type="pres">
      <dgm:prSet presAssocID="{1C65562B-2AE3-4CF4-960C-A3FF0C1E9D25}" presName="vert1" presStyleCnt="0"/>
      <dgm:spPr/>
    </dgm:pt>
    <dgm:pt modelId="{CE9A4C56-CCD1-4122-978A-438A5765B33B}" type="pres">
      <dgm:prSet presAssocID="{7E111CB1-AB44-488B-AD28-08C7019DAE2C}" presName="thickLine" presStyleLbl="alignNode1" presStyleIdx="7" presStyleCnt="8"/>
      <dgm:spPr/>
    </dgm:pt>
    <dgm:pt modelId="{80108B3D-34C1-40D4-B966-6B8122D8C9D1}" type="pres">
      <dgm:prSet presAssocID="{7E111CB1-AB44-488B-AD28-08C7019DAE2C}" presName="horz1" presStyleCnt="0"/>
      <dgm:spPr/>
    </dgm:pt>
    <dgm:pt modelId="{9CC8712B-59D0-47C6-9367-0143D7928541}" type="pres">
      <dgm:prSet presAssocID="{7E111CB1-AB44-488B-AD28-08C7019DAE2C}" presName="tx1" presStyleLbl="revTx" presStyleIdx="7" presStyleCnt="8"/>
      <dgm:spPr/>
    </dgm:pt>
    <dgm:pt modelId="{F2EC937D-6E48-4427-AED2-C319B6E288FF}" type="pres">
      <dgm:prSet presAssocID="{7E111CB1-AB44-488B-AD28-08C7019DAE2C}" presName="vert1" presStyleCnt="0"/>
      <dgm:spPr/>
    </dgm:pt>
  </dgm:ptLst>
  <dgm:cxnLst>
    <dgm:cxn modelId="{0D665E13-346D-4A65-AD46-F013210C6537}" srcId="{69278001-ABDE-43B6-AA23-07F1CDAF5CAD}" destId="{E164AB8F-87AF-49A1-ADC4-F9E0B4278D91}" srcOrd="3" destOrd="0" parTransId="{3434CE71-F2EB-450A-8113-B84A174D3580}" sibTransId="{B42AB480-0FD8-45FF-864F-E7873A8A66C2}"/>
    <dgm:cxn modelId="{8E149637-AC47-42A3-AB21-5D9094678DA6}" type="presOf" srcId="{6C1562C0-D5CE-4C46-B027-F8A23802A26E}" destId="{A61A8598-A222-4F4C-8270-A34841E853DD}" srcOrd="0" destOrd="0" presId="urn:microsoft.com/office/officeart/2008/layout/LinedList"/>
    <dgm:cxn modelId="{AADB1239-8981-4D07-ACC5-763BCA9D2368}" srcId="{69278001-ABDE-43B6-AA23-07F1CDAF5CAD}" destId="{1C65562B-2AE3-4CF4-960C-A3FF0C1E9D25}" srcOrd="6" destOrd="0" parTransId="{58D74EFC-BA3C-4071-A586-BB575CFF75BE}" sibTransId="{6B07922B-55DE-4A02-9194-7E642207CD11}"/>
    <dgm:cxn modelId="{53A76B3A-646F-4B05-98A4-052BF67E2C30}" type="presOf" srcId="{507CBE1F-C4AF-4865-84F9-09B9D3FAD16A}" destId="{9B435C38-8C12-4682-95D7-0358C7557A35}" srcOrd="0" destOrd="0" presId="urn:microsoft.com/office/officeart/2008/layout/LinedList"/>
    <dgm:cxn modelId="{9415145D-264E-4118-8A54-D395CEF5807D}" type="presOf" srcId="{7AF23A83-DE55-438B-A56C-4694589EA351}" destId="{9FF00F7E-00C9-48FF-B62C-80755496EF3E}" srcOrd="0" destOrd="0" presId="urn:microsoft.com/office/officeart/2008/layout/LinedList"/>
    <dgm:cxn modelId="{B505887C-E508-4B2F-9F57-C96BE1E79725}" srcId="{69278001-ABDE-43B6-AA23-07F1CDAF5CAD}" destId="{6C1562C0-D5CE-4C46-B027-F8A23802A26E}" srcOrd="4" destOrd="0" parTransId="{F83A338E-C830-4262-8BB2-73FB7B705212}" sibTransId="{4DC55959-E532-459C-9F13-9A0B203903D1}"/>
    <dgm:cxn modelId="{E56C2E8A-E37F-438F-8BF5-109C1580BF2A}" type="presOf" srcId="{1C65562B-2AE3-4CF4-960C-A3FF0C1E9D25}" destId="{7DEB85B1-F8C8-4132-B009-BFA5D2B29ED4}" srcOrd="0" destOrd="0" presId="urn:microsoft.com/office/officeart/2008/layout/LinedList"/>
    <dgm:cxn modelId="{AC27389F-CB16-4452-AEE1-378C63C08056}" type="presOf" srcId="{E164AB8F-87AF-49A1-ADC4-F9E0B4278D91}" destId="{D20ED069-94B3-4767-8E81-3EAF3B7206CE}" srcOrd="0" destOrd="0" presId="urn:microsoft.com/office/officeart/2008/layout/LinedList"/>
    <dgm:cxn modelId="{85E514A3-C1C5-4FB2-AF11-701D147891E5}" type="presOf" srcId="{2B71D276-889D-4BE5-A011-5F7B8776D113}" destId="{558942B6-2BFA-49A1-9041-3500EF277273}" srcOrd="0" destOrd="0" presId="urn:microsoft.com/office/officeart/2008/layout/LinedList"/>
    <dgm:cxn modelId="{7BF224AB-A8AE-4B29-95A5-0B0493F0D6E6}" type="presOf" srcId="{69278001-ABDE-43B6-AA23-07F1CDAF5CAD}" destId="{6B08D723-CD3C-4877-9AFA-9EFAAEA9212F}" srcOrd="0" destOrd="0" presId="urn:microsoft.com/office/officeart/2008/layout/LinedList"/>
    <dgm:cxn modelId="{7115E9B1-22D0-403C-91D8-425DD8AEDBB0}" type="presOf" srcId="{7E111CB1-AB44-488B-AD28-08C7019DAE2C}" destId="{9CC8712B-59D0-47C6-9367-0143D7928541}" srcOrd="0" destOrd="0" presId="urn:microsoft.com/office/officeart/2008/layout/LinedList"/>
    <dgm:cxn modelId="{D6432ECB-ACDA-4EB9-AA5B-9B67DC0CFE7F}" srcId="{69278001-ABDE-43B6-AA23-07F1CDAF5CAD}" destId="{8717B07B-3993-422F-B748-AAEDD9D345F8}" srcOrd="1" destOrd="0" parTransId="{79B29769-AB40-4E99-A7D3-6E6F4D37ED2D}" sibTransId="{3BDA0A21-A126-4507-9860-397F60C724EB}"/>
    <dgm:cxn modelId="{613BD1CB-509A-4723-B3B3-79561BD03BA7}" type="presOf" srcId="{8717B07B-3993-422F-B748-AAEDD9D345F8}" destId="{4177F5E0-31C0-41AE-A480-79ADD8BB3FFD}" srcOrd="0" destOrd="0" presId="urn:microsoft.com/office/officeart/2008/layout/LinedList"/>
    <dgm:cxn modelId="{7B8F9FE0-D200-4274-B79A-5D3269916291}" srcId="{69278001-ABDE-43B6-AA23-07F1CDAF5CAD}" destId="{2B71D276-889D-4BE5-A011-5F7B8776D113}" srcOrd="5" destOrd="0" parTransId="{975EED0A-E040-43CD-BE77-B1224A491917}" sibTransId="{A0C55EB5-6E28-4A83-9DED-62F83ABEA20D}"/>
    <dgm:cxn modelId="{E4FBA2E6-9C8E-48E5-84C4-9719207D5445}" srcId="{69278001-ABDE-43B6-AA23-07F1CDAF5CAD}" destId="{7E111CB1-AB44-488B-AD28-08C7019DAE2C}" srcOrd="7" destOrd="0" parTransId="{CE5B275B-AF1D-4F8A-A702-D1121C86288C}" sibTransId="{F5431AB1-8F4B-4BA7-A95D-3154A96B7EC7}"/>
    <dgm:cxn modelId="{13B33BF3-B0A9-48D5-B9B0-E830C85DEAF1}" srcId="{69278001-ABDE-43B6-AA23-07F1CDAF5CAD}" destId="{7AF23A83-DE55-438B-A56C-4694589EA351}" srcOrd="2" destOrd="0" parTransId="{D1362FAB-BE00-49F5-A239-0B8C32F06EEC}" sibTransId="{65A69B44-A0C1-4A45-BCBA-C78440E504E6}"/>
    <dgm:cxn modelId="{04CBD1F6-D030-4C47-9151-8443131A2AD4}" srcId="{69278001-ABDE-43B6-AA23-07F1CDAF5CAD}" destId="{507CBE1F-C4AF-4865-84F9-09B9D3FAD16A}" srcOrd="0" destOrd="0" parTransId="{52249078-E8C4-47C7-B45C-55F5C1C86501}" sibTransId="{19BFF19B-C2BD-4D77-A227-424E1F87B436}"/>
    <dgm:cxn modelId="{C62F4F5D-F746-492A-AAD9-165EFCF0F306}" type="presParOf" srcId="{6B08D723-CD3C-4877-9AFA-9EFAAEA9212F}" destId="{5710F093-756B-4536-8835-3D051A6B6D6F}" srcOrd="0" destOrd="0" presId="urn:microsoft.com/office/officeart/2008/layout/LinedList"/>
    <dgm:cxn modelId="{6C3E1025-792A-4880-9B18-3C70B002D4BD}" type="presParOf" srcId="{6B08D723-CD3C-4877-9AFA-9EFAAEA9212F}" destId="{FC06AF9D-2B2A-453A-922E-4B92202B8186}" srcOrd="1" destOrd="0" presId="urn:microsoft.com/office/officeart/2008/layout/LinedList"/>
    <dgm:cxn modelId="{0F8D4D5E-B158-46C8-8389-7D6FCB9464CE}" type="presParOf" srcId="{FC06AF9D-2B2A-453A-922E-4B92202B8186}" destId="{9B435C38-8C12-4682-95D7-0358C7557A35}" srcOrd="0" destOrd="0" presId="urn:microsoft.com/office/officeart/2008/layout/LinedList"/>
    <dgm:cxn modelId="{BB282777-82C9-446B-A598-CED6429155C3}" type="presParOf" srcId="{FC06AF9D-2B2A-453A-922E-4B92202B8186}" destId="{C2EB128D-0DDD-4EE3-8B77-F105D45493BA}" srcOrd="1" destOrd="0" presId="urn:microsoft.com/office/officeart/2008/layout/LinedList"/>
    <dgm:cxn modelId="{8424C511-44A5-4687-A870-26938F1133FE}" type="presParOf" srcId="{6B08D723-CD3C-4877-9AFA-9EFAAEA9212F}" destId="{62F993C4-AACF-4FFE-B19E-047AFF6BE36C}" srcOrd="2" destOrd="0" presId="urn:microsoft.com/office/officeart/2008/layout/LinedList"/>
    <dgm:cxn modelId="{8D8CDD6F-9664-412E-B3DD-102A811E6E71}" type="presParOf" srcId="{6B08D723-CD3C-4877-9AFA-9EFAAEA9212F}" destId="{E2601CD3-FC51-4B4F-AE23-7F027EC6C9D8}" srcOrd="3" destOrd="0" presId="urn:microsoft.com/office/officeart/2008/layout/LinedList"/>
    <dgm:cxn modelId="{9083DC9D-6375-4E77-9AD8-D8959BF7C9F5}" type="presParOf" srcId="{E2601CD3-FC51-4B4F-AE23-7F027EC6C9D8}" destId="{4177F5E0-31C0-41AE-A480-79ADD8BB3FFD}" srcOrd="0" destOrd="0" presId="urn:microsoft.com/office/officeart/2008/layout/LinedList"/>
    <dgm:cxn modelId="{D2CC8F28-1770-4AEB-ACF2-497CEFFAEB87}" type="presParOf" srcId="{E2601CD3-FC51-4B4F-AE23-7F027EC6C9D8}" destId="{760D0997-06A5-4AF0-ACD3-3B60F07290B7}" srcOrd="1" destOrd="0" presId="urn:microsoft.com/office/officeart/2008/layout/LinedList"/>
    <dgm:cxn modelId="{18FD923A-2448-48A6-BF9A-1F7DFF7F4456}" type="presParOf" srcId="{6B08D723-CD3C-4877-9AFA-9EFAAEA9212F}" destId="{3FB3061C-7DE7-470E-98E7-F1EA9B9080AE}" srcOrd="4" destOrd="0" presId="urn:microsoft.com/office/officeart/2008/layout/LinedList"/>
    <dgm:cxn modelId="{0D354CA5-895A-49D2-A735-38903DB2B4B3}" type="presParOf" srcId="{6B08D723-CD3C-4877-9AFA-9EFAAEA9212F}" destId="{6CBDF32E-FF98-46DE-821F-22BEF5906CA5}" srcOrd="5" destOrd="0" presId="urn:microsoft.com/office/officeart/2008/layout/LinedList"/>
    <dgm:cxn modelId="{3BBBE877-E08A-4A17-B87D-425CA6E927F5}" type="presParOf" srcId="{6CBDF32E-FF98-46DE-821F-22BEF5906CA5}" destId="{9FF00F7E-00C9-48FF-B62C-80755496EF3E}" srcOrd="0" destOrd="0" presId="urn:microsoft.com/office/officeart/2008/layout/LinedList"/>
    <dgm:cxn modelId="{07321DFE-69AE-41FD-9BDD-ED4474578749}" type="presParOf" srcId="{6CBDF32E-FF98-46DE-821F-22BEF5906CA5}" destId="{B0ED95B9-B827-4C06-85EF-466AD3DBC08B}" srcOrd="1" destOrd="0" presId="urn:microsoft.com/office/officeart/2008/layout/LinedList"/>
    <dgm:cxn modelId="{F0810028-B682-4818-B885-A5A102F1868D}" type="presParOf" srcId="{6B08D723-CD3C-4877-9AFA-9EFAAEA9212F}" destId="{57EAFBC6-B2E2-4E09-974C-68B2EE98CF72}" srcOrd="6" destOrd="0" presId="urn:microsoft.com/office/officeart/2008/layout/LinedList"/>
    <dgm:cxn modelId="{BD5EAFBB-36DA-4724-BA22-F6D0BBD27F87}" type="presParOf" srcId="{6B08D723-CD3C-4877-9AFA-9EFAAEA9212F}" destId="{0CDA74AD-092E-45C9-8730-DEAF63FF25DE}" srcOrd="7" destOrd="0" presId="urn:microsoft.com/office/officeart/2008/layout/LinedList"/>
    <dgm:cxn modelId="{EF6CA082-17A4-4956-A4B6-228C17B1260C}" type="presParOf" srcId="{0CDA74AD-092E-45C9-8730-DEAF63FF25DE}" destId="{D20ED069-94B3-4767-8E81-3EAF3B7206CE}" srcOrd="0" destOrd="0" presId="urn:microsoft.com/office/officeart/2008/layout/LinedList"/>
    <dgm:cxn modelId="{18628DCC-160B-40CC-8090-D39A9C0AD0BA}" type="presParOf" srcId="{0CDA74AD-092E-45C9-8730-DEAF63FF25DE}" destId="{165E662B-2D4A-4D6C-8EAF-4DBB35AC6D14}" srcOrd="1" destOrd="0" presId="urn:microsoft.com/office/officeart/2008/layout/LinedList"/>
    <dgm:cxn modelId="{6ADC6504-A575-4723-917C-6ADB549777CA}" type="presParOf" srcId="{6B08D723-CD3C-4877-9AFA-9EFAAEA9212F}" destId="{5E374CC7-44AE-4D61-BED5-A89E301D0435}" srcOrd="8" destOrd="0" presId="urn:microsoft.com/office/officeart/2008/layout/LinedList"/>
    <dgm:cxn modelId="{17A4536F-3A7B-4E8A-86E6-86D2A6B0E927}" type="presParOf" srcId="{6B08D723-CD3C-4877-9AFA-9EFAAEA9212F}" destId="{8605495B-E15F-4E40-BA9A-DAF185096C66}" srcOrd="9" destOrd="0" presId="urn:microsoft.com/office/officeart/2008/layout/LinedList"/>
    <dgm:cxn modelId="{91DAAA22-0F2E-4C3E-AA23-4E70D791239E}" type="presParOf" srcId="{8605495B-E15F-4E40-BA9A-DAF185096C66}" destId="{A61A8598-A222-4F4C-8270-A34841E853DD}" srcOrd="0" destOrd="0" presId="urn:microsoft.com/office/officeart/2008/layout/LinedList"/>
    <dgm:cxn modelId="{395482EB-1382-4712-9134-5EB680984348}" type="presParOf" srcId="{8605495B-E15F-4E40-BA9A-DAF185096C66}" destId="{C08B55F8-ACFB-4FC9-A09D-791D235800A8}" srcOrd="1" destOrd="0" presId="urn:microsoft.com/office/officeart/2008/layout/LinedList"/>
    <dgm:cxn modelId="{3C43250B-0BAA-4AF3-851B-7C61BFBB2E81}" type="presParOf" srcId="{6B08D723-CD3C-4877-9AFA-9EFAAEA9212F}" destId="{EFB8CA27-EE7F-48E7-A187-67053F9173B8}" srcOrd="10" destOrd="0" presId="urn:microsoft.com/office/officeart/2008/layout/LinedList"/>
    <dgm:cxn modelId="{27BC4AE0-C587-4717-8B29-C5E4640C4CF6}" type="presParOf" srcId="{6B08D723-CD3C-4877-9AFA-9EFAAEA9212F}" destId="{1250B073-1B5F-48F0-B98D-2F00C6F16B13}" srcOrd="11" destOrd="0" presId="urn:microsoft.com/office/officeart/2008/layout/LinedList"/>
    <dgm:cxn modelId="{F439AF52-7445-4D4B-9368-67B8760BAFA1}" type="presParOf" srcId="{1250B073-1B5F-48F0-B98D-2F00C6F16B13}" destId="{558942B6-2BFA-49A1-9041-3500EF277273}" srcOrd="0" destOrd="0" presId="urn:microsoft.com/office/officeart/2008/layout/LinedList"/>
    <dgm:cxn modelId="{41266725-C4A8-45DB-BEE6-43DAB5081C8D}" type="presParOf" srcId="{1250B073-1B5F-48F0-B98D-2F00C6F16B13}" destId="{37175250-D64F-4AD2-BCDD-BB56438D71E2}" srcOrd="1" destOrd="0" presId="urn:microsoft.com/office/officeart/2008/layout/LinedList"/>
    <dgm:cxn modelId="{ADC563F8-5F3B-4DB0-BE16-7A6719FBD137}" type="presParOf" srcId="{6B08D723-CD3C-4877-9AFA-9EFAAEA9212F}" destId="{0948BF78-06B0-4F2E-9F53-F5DC883A0AD9}" srcOrd="12" destOrd="0" presId="urn:microsoft.com/office/officeart/2008/layout/LinedList"/>
    <dgm:cxn modelId="{DC10E943-724F-4A7A-A16D-2FAB86401C64}" type="presParOf" srcId="{6B08D723-CD3C-4877-9AFA-9EFAAEA9212F}" destId="{3AEA9AEF-8494-42D8-8630-7B8AC0CBD447}" srcOrd="13" destOrd="0" presId="urn:microsoft.com/office/officeart/2008/layout/LinedList"/>
    <dgm:cxn modelId="{548751EB-4A62-4836-931D-14AFDE2E11B5}" type="presParOf" srcId="{3AEA9AEF-8494-42D8-8630-7B8AC0CBD447}" destId="{7DEB85B1-F8C8-4132-B009-BFA5D2B29ED4}" srcOrd="0" destOrd="0" presId="urn:microsoft.com/office/officeart/2008/layout/LinedList"/>
    <dgm:cxn modelId="{B6D25BF5-54D6-4672-8478-D38CA19C4F06}" type="presParOf" srcId="{3AEA9AEF-8494-42D8-8630-7B8AC0CBD447}" destId="{1A8556A3-06C7-4438-9DDD-503F2717A248}" srcOrd="1" destOrd="0" presId="urn:microsoft.com/office/officeart/2008/layout/LinedList"/>
    <dgm:cxn modelId="{762AEF2D-3148-43C1-BE18-D98AFEA22D71}" type="presParOf" srcId="{6B08D723-CD3C-4877-9AFA-9EFAAEA9212F}" destId="{CE9A4C56-CCD1-4122-978A-438A5765B33B}" srcOrd="14" destOrd="0" presId="urn:microsoft.com/office/officeart/2008/layout/LinedList"/>
    <dgm:cxn modelId="{E9344698-0990-4F3C-BB84-CAC4BD0AC0C5}" type="presParOf" srcId="{6B08D723-CD3C-4877-9AFA-9EFAAEA9212F}" destId="{80108B3D-34C1-40D4-B966-6B8122D8C9D1}" srcOrd="15" destOrd="0" presId="urn:microsoft.com/office/officeart/2008/layout/LinedList"/>
    <dgm:cxn modelId="{9CC05E41-EF76-4A6E-83D3-FB1FDFB63C2F}" type="presParOf" srcId="{80108B3D-34C1-40D4-B966-6B8122D8C9D1}" destId="{9CC8712B-59D0-47C6-9367-0143D7928541}" srcOrd="0" destOrd="0" presId="urn:microsoft.com/office/officeart/2008/layout/LinedList"/>
    <dgm:cxn modelId="{47BBDFD0-C684-45D4-A6F5-0BAA3C8D4A94}" type="presParOf" srcId="{80108B3D-34C1-40D4-B966-6B8122D8C9D1}" destId="{F2EC937D-6E48-4427-AED2-C319B6E288FF}"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28047E7A-7076-4CAA-A315-0073196F2754}" type="doc">
      <dgm:prSet loTypeId="urn:microsoft.com/office/officeart/2008/layout/LinedList" loCatId="list" qsTypeId="urn:microsoft.com/office/officeart/2005/8/quickstyle/simple1" qsCatId="simple" csTypeId="urn:microsoft.com/office/officeart/2005/8/colors/accent1_2" csCatId="accent1"/>
      <dgm:spPr/>
      <dgm:t>
        <a:bodyPr/>
        <a:lstStyle/>
        <a:p>
          <a:endParaRPr lang="en-US"/>
        </a:p>
      </dgm:t>
    </dgm:pt>
    <dgm:pt modelId="{9B79A708-61EC-458E-B785-804365EDBBB6}">
      <dgm:prSet/>
      <dgm:spPr/>
      <dgm:t>
        <a:bodyPr/>
        <a:lstStyle/>
        <a:p>
          <a:r>
            <a:rPr lang="en-US" dirty="0"/>
            <a:t>Patient  was </a:t>
          </a:r>
          <a:r>
            <a:rPr lang="en-US" dirty="0">
              <a:latin typeface="Corbel" panose="020B0503020204020204"/>
            </a:rPr>
            <a:t>perceiving</a:t>
          </a:r>
          <a:r>
            <a:rPr lang="en-US" dirty="0"/>
            <a:t> good fetal movements.</a:t>
          </a:r>
        </a:p>
      </dgm:t>
    </dgm:pt>
    <dgm:pt modelId="{0F01F79E-CC28-43BC-91DA-A6ED7F14478B}" type="parTrans" cxnId="{F7C9DFBA-F852-47E9-B4BC-D879E49214EF}">
      <dgm:prSet/>
      <dgm:spPr/>
      <dgm:t>
        <a:bodyPr/>
        <a:lstStyle/>
        <a:p>
          <a:endParaRPr lang="en-US"/>
        </a:p>
      </dgm:t>
    </dgm:pt>
    <dgm:pt modelId="{8707C014-AE72-4834-BB5C-F52E5CC69FE0}" type="sibTrans" cxnId="{F7C9DFBA-F852-47E9-B4BC-D879E49214EF}">
      <dgm:prSet/>
      <dgm:spPr/>
      <dgm:t>
        <a:bodyPr/>
        <a:lstStyle/>
        <a:p>
          <a:endParaRPr lang="en-US"/>
        </a:p>
      </dgm:t>
    </dgm:pt>
    <dgm:pt modelId="{6CC2EBC3-DCBE-4D1D-B033-F71B7EB32938}">
      <dgm:prSet/>
      <dgm:spPr/>
      <dgm:t>
        <a:bodyPr/>
        <a:lstStyle/>
        <a:p>
          <a:r>
            <a:rPr lang="en-US" dirty="0"/>
            <a:t>Growth scan was normal .  </a:t>
          </a:r>
        </a:p>
      </dgm:t>
    </dgm:pt>
    <dgm:pt modelId="{4E55D072-112B-4715-94A8-BC97B7AC729C}" type="parTrans" cxnId="{C7BB87BC-5AE3-4955-894D-D9AAA77EA136}">
      <dgm:prSet/>
      <dgm:spPr/>
      <dgm:t>
        <a:bodyPr/>
        <a:lstStyle/>
        <a:p>
          <a:endParaRPr lang="en-US"/>
        </a:p>
      </dgm:t>
    </dgm:pt>
    <dgm:pt modelId="{3D7DE77F-2A43-415C-AED2-9E0AA9D7ED8A}" type="sibTrans" cxnId="{C7BB87BC-5AE3-4955-894D-D9AAA77EA136}">
      <dgm:prSet/>
      <dgm:spPr/>
      <dgm:t>
        <a:bodyPr/>
        <a:lstStyle/>
        <a:p>
          <a:endParaRPr lang="en-US"/>
        </a:p>
      </dgm:t>
    </dgm:pt>
    <dgm:pt modelId="{83746A30-FE7B-49F1-BD3D-50656F7515FB}">
      <dgm:prSet/>
      <dgm:spPr/>
      <dgm:t>
        <a:bodyPr/>
        <a:lstStyle/>
        <a:p>
          <a:r>
            <a:rPr lang="en-US" dirty="0"/>
            <a:t>No </a:t>
          </a:r>
          <a:r>
            <a:rPr lang="en-US" dirty="0" err="1"/>
            <a:t>hx</a:t>
          </a:r>
          <a:r>
            <a:rPr lang="en-US" dirty="0"/>
            <a:t> of vaginal bleeding or any abnormal watery discharge                                                                               </a:t>
          </a:r>
        </a:p>
      </dgm:t>
    </dgm:pt>
    <dgm:pt modelId="{6D033062-9F45-4FF6-BE3C-98E2B4AAB521}" type="parTrans" cxnId="{B968DE64-99A1-40A3-B6E6-8A1E907655F9}">
      <dgm:prSet/>
      <dgm:spPr/>
      <dgm:t>
        <a:bodyPr/>
        <a:lstStyle/>
        <a:p>
          <a:endParaRPr lang="en-US"/>
        </a:p>
      </dgm:t>
    </dgm:pt>
    <dgm:pt modelId="{E7129FDB-D6B1-424A-B3DA-DCD23B2D5B73}" type="sibTrans" cxnId="{B968DE64-99A1-40A3-B6E6-8A1E907655F9}">
      <dgm:prSet/>
      <dgm:spPr/>
      <dgm:t>
        <a:bodyPr/>
        <a:lstStyle/>
        <a:p>
          <a:endParaRPr lang="en-US"/>
        </a:p>
      </dgm:t>
    </dgm:pt>
    <dgm:pt modelId="{87EFDBBB-7046-4D35-B9D7-284BA2BDAFCB}">
      <dgm:prSet/>
      <dgm:spPr/>
      <dgm:t>
        <a:bodyPr/>
        <a:lstStyle/>
        <a:p>
          <a:r>
            <a:rPr lang="en-US" dirty="0"/>
            <a:t>No </a:t>
          </a:r>
          <a:r>
            <a:rPr lang="en-US" dirty="0" err="1"/>
            <a:t>hx</a:t>
          </a:r>
          <a:r>
            <a:rPr lang="en-US" dirty="0"/>
            <a:t> of raised blood pressure.</a:t>
          </a:r>
        </a:p>
      </dgm:t>
    </dgm:pt>
    <dgm:pt modelId="{F792FE27-BC67-4865-92B3-917E11851E3E}" type="parTrans" cxnId="{B70CE901-B558-477B-96F3-E165A88ACCF7}">
      <dgm:prSet/>
      <dgm:spPr/>
      <dgm:t>
        <a:bodyPr/>
        <a:lstStyle/>
        <a:p>
          <a:endParaRPr lang="en-US"/>
        </a:p>
      </dgm:t>
    </dgm:pt>
    <dgm:pt modelId="{C69E0E3C-21D3-4A7A-B769-2AA1E2B9BD3A}" type="sibTrans" cxnId="{B70CE901-B558-477B-96F3-E165A88ACCF7}">
      <dgm:prSet/>
      <dgm:spPr/>
      <dgm:t>
        <a:bodyPr/>
        <a:lstStyle/>
        <a:p>
          <a:endParaRPr lang="en-US"/>
        </a:p>
      </dgm:t>
    </dgm:pt>
    <dgm:pt modelId="{FFA554F5-BCD4-407E-AFDB-5F544BA320D0}">
      <dgm:prSet/>
      <dgm:spPr/>
      <dgm:t>
        <a:bodyPr/>
        <a:lstStyle/>
        <a:p>
          <a:r>
            <a:rPr lang="en-US" dirty="0"/>
            <a:t>No </a:t>
          </a:r>
          <a:r>
            <a:rPr lang="en-US" dirty="0" err="1"/>
            <a:t>hx</a:t>
          </a:r>
          <a:r>
            <a:rPr lang="en-US" dirty="0"/>
            <a:t> of burning micturition ,constipation , </a:t>
          </a:r>
          <a:r>
            <a:rPr lang="en-US" dirty="0">
              <a:latin typeface="Corbel" panose="020B0503020204020204"/>
            </a:rPr>
            <a:t>epigastric</a:t>
          </a:r>
          <a:r>
            <a:rPr lang="en-US" dirty="0"/>
            <a:t> pain .</a:t>
          </a:r>
        </a:p>
      </dgm:t>
    </dgm:pt>
    <dgm:pt modelId="{83F6EC87-8226-432B-8654-B4ED38B6BB66}" type="parTrans" cxnId="{657EB9B2-94DF-492C-8629-3DBAD1598344}">
      <dgm:prSet/>
      <dgm:spPr/>
      <dgm:t>
        <a:bodyPr/>
        <a:lstStyle/>
        <a:p>
          <a:endParaRPr lang="en-US"/>
        </a:p>
      </dgm:t>
    </dgm:pt>
    <dgm:pt modelId="{26871630-9462-45A3-A799-A12B4EF45E19}" type="sibTrans" cxnId="{657EB9B2-94DF-492C-8629-3DBAD1598344}">
      <dgm:prSet/>
      <dgm:spPr/>
      <dgm:t>
        <a:bodyPr/>
        <a:lstStyle/>
        <a:p>
          <a:endParaRPr lang="en-US"/>
        </a:p>
      </dgm:t>
    </dgm:pt>
    <dgm:pt modelId="{9996E275-5E28-4A1E-9940-465B7FD99EAF}">
      <dgm:prSet/>
      <dgm:spPr/>
      <dgm:t>
        <a:bodyPr/>
        <a:lstStyle/>
        <a:p>
          <a:pPr rtl="0"/>
          <a:r>
            <a:rPr lang="en-US" b="1" dirty="0"/>
            <a:t>Blood sugar levels were raised ,patient was admitted </a:t>
          </a:r>
          <a:r>
            <a:rPr lang="en-US" b="1" dirty="0">
              <a:latin typeface="Corbel" panose="020B0503020204020204"/>
            </a:rPr>
            <a:t>at 32 Weeks </a:t>
          </a:r>
          <a:r>
            <a:rPr lang="en-US" b="1" dirty="0"/>
            <a:t>for management of increased blood sugar levels</a:t>
          </a:r>
          <a:endParaRPr lang="en-US" dirty="0"/>
        </a:p>
      </dgm:t>
    </dgm:pt>
    <dgm:pt modelId="{AF1FA522-AA21-4F82-A37E-904F3280971C}" type="parTrans" cxnId="{289B1424-0243-4BD9-B89A-801739C4C43E}">
      <dgm:prSet/>
      <dgm:spPr/>
      <dgm:t>
        <a:bodyPr/>
        <a:lstStyle/>
        <a:p>
          <a:endParaRPr lang="en-US"/>
        </a:p>
      </dgm:t>
    </dgm:pt>
    <dgm:pt modelId="{2BFDD9EE-B23F-442B-A52D-986A60C0788A}" type="sibTrans" cxnId="{289B1424-0243-4BD9-B89A-801739C4C43E}">
      <dgm:prSet/>
      <dgm:spPr/>
      <dgm:t>
        <a:bodyPr/>
        <a:lstStyle/>
        <a:p>
          <a:endParaRPr lang="en-US"/>
        </a:p>
      </dgm:t>
    </dgm:pt>
    <dgm:pt modelId="{97DBD75E-F0FA-4ECD-8A18-0C46A6D0D0F7}" type="pres">
      <dgm:prSet presAssocID="{28047E7A-7076-4CAA-A315-0073196F2754}" presName="vert0" presStyleCnt="0">
        <dgm:presLayoutVars>
          <dgm:dir/>
          <dgm:animOne val="branch"/>
          <dgm:animLvl val="lvl"/>
        </dgm:presLayoutVars>
      </dgm:prSet>
      <dgm:spPr/>
    </dgm:pt>
    <dgm:pt modelId="{F18FCE18-1006-4F8D-908B-F2C43E933816}" type="pres">
      <dgm:prSet presAssocID="{9B79A708-61EC-458E-B785-804365EDBBB6}" presName="thickLine" presStyleLbl="alignNode1" presStyleIdx="0" presStyleCnt="6"/>
      <dgm:spPr/>
    </dgm:pt>
    <dgm:pt modelId="{60C540CD-CDD8-4B7E-B382-187677D89C2D}" type="pres">
      <dgm:prSet presAssocID="{9B79A708-61EC-458E-B785-804365EDBBB6}" presName="horz1" presStyleCnt="0"/>
      <dgm:spPr/>
    </dgm:pt>
    <dgm:pt modelId="{3A7D965D-8545-4FCB-961A-FBF7556C96C8}" type="pres">
      <dgm:prSet presAssocID="{9B79A708-61EC-458E-B785-804365EDBBB6}" presName="tx1" presStyleLbl="revTx" presStyleIdx="0" presStyleCnt="6"/>
      <dgm:spPr/>
    </dgm:pt>
    <dgm:pt modelId="{F461AB1F-4008-45CE-987A-731693324D89}" type="pres">
      <dgm:prSet presAssocID="{9B79A708-61EC-458E-B785-804365EDBBB6}" presName="vert1" presStyleCnt="0"/>
      <dgm:spPr/>
    </dgm:pt>
    <dgm:pt modelId="{D6FEA2EE-6A32-4F3C-983A-4B5F6AC43EFC}" type="pres">
      <dgm:prSet presAssocID="{6CC2EBC3-DCBE-4D1D-B033-F71B7EB32938}" presName="thickLine" presStyleLbl="alignNode1" presStyleIdx="1" presStyleCnt="6"/>
      <dgm:spPr/>
    </dgm:pt>
    <dgm:pt modelId="{560B2402-DA2C-476F-9EEC-29E348E0C281}" type="pres">
      <dgm:prSet presAssocID="{6CC2EBC3-DCBE-4D1D-B033-F71B7EB32938}" presName="horz1" presStyleCnt="0"/>
      <dgm:spPr/>
    </dgm:pt>
    <dgm:pt modelId="{D249EA98-1408-41E6-9091-CCBC7C036CBD}" type="pres">
      <dgm:prSet presAssocID="{6CC2EBC3-DCBE-4D1D-B033-F71B7EB32938}" presName="tx1" presStyleLbl="revTx" presStyleIdx="1" presStyleCnt="6"/>
      <dgm:spPr/>
    </dgm:pt>
    <dgm:pt modelId="{1A1FD72A-70E5-4682-BB42-0DBBD15297B7}" type="pres">
      <dgm:prSet presAssocID="{6CC2EBC3-DCBE-4D1D-B033-F71B7EB32938}" presName="vert1" presStyleCnt="0"/>
      <dgm:spPr/>
    </dgm:pt>
    <dgm:pt modelId="{CCA4A2B7-ACDC-4F36-875D-A0233A2CC687}" type="pres">
      <dgm:prSet presAssocID="{83746A30-FE7B-49F1-BD3D-50656F7515FB}" presName="thickLine" presStyleLbl="alignNode1" presStyleIdx="2" presStyleCnt="6"/>
      <dgm:spPr/>
    </dgm:pt>
    <dgm:pt modelId="{9D92209E-5BE0-4652-9628-95E26DA17B2D}" type="pres">
      <dgm:prSet presAssocID="{83746A30-FE7B-49F1-BD3D-50656F7515FB}" presName="horz1" presStyleCnt="0"/>
      <dgm:spPr/>
    </dgm:pt>
    <dgm:pt modelId="{FB6B8812-6BEB-4DB0-84D9-B9CF0E658A1B}" type="pres">
      <dgm:prSet presAssocID="{83746A30-FE7B-49F1-BD3D-50656F7515FB}" presName="tx1" presStyleLbl="revTx" presStyleIdx="2" presStyleCnt="6"/>
      <dgm:spPr/>
    </dgm:pt>
    <dgm:pt modelId="{F1FFD6C1-C2DD-44A2-9607-F28C7FCB2B23}" type="pres">
      <dgm:prSet presAssocID="{83746A30-FE7B-49F1-BD3D-50656F7515FB}" presName="vert1" presStyleCnt="0"/>
      <dgm:spPr/>
    </dgm:pt>
    <dgm:pt modelId="{48544E81-582A-4960-9AEA-C40441F6F5EB}" type="pres">
      <dgm:prSet presAssocID="{87EFDBBB-7046-4D35-B9D7-284BA2BDAFCB}" presName="thickLine" presStyleLbl="alignNode1" presStyleIdx="3" presStyleCnt="6"/>
      <dgm:spPr/>
    </dgm:pt>
    <dgm:pt modelId="{E80120AD-A974-4277-BC77-B13E39B5E32C}" type="pres">
      <dgm:prSet presAssocID="{87EFDBBB-7046-4D35-B9D7-284BA2BDAFCB}" presName="horz1" presStyleCnt="0"/>
      <dgm:spPr/>
    </dgm:pt>
    <dgm:pt modelId="{1EE6CC81-A2D3-4DE9-802D-3C114F478C60}" type="pres">
      <dgm:prSet presAssocID="{87EFDBBB-7046-4D35-B9D7-284BA2BDAFCB}" presName="tx1" presStyleLbl="revTx" presStyleIdx="3" presStyleCnt="6"/>
      <dgm:spPr/>
    </dgm:pt>
    <dgm:pt modelId="{8CEC98A5-5BB6-4981-AF4F-619BE338B40B}" type="pres">
      <dgm:prSet presAssocID="{87EFDBBB-7046-4D35-B9D7-284BA2BDAFCB}" presName="vert1" presStyleCnt="0"/>
      <dgm:spPr/>
    </dgm:pt>
    <dgm:pt modelId="{70C423A1-2987-48A5-A94C-6B45BEA038AB}" type="pres">
      <dgm:prSet presAssocID="{FFA554F5-BCD4-407E-AFDB-5F544BA320D0}" presName="thickLine" presStyleLbl="alignNode1" presStyleIdx="4" presStyleCnt="6"/>
      <dgm:spPr/>
    </dgm:pt>
    <dgm:pt modelId="{30EB0722-7F0A-4F22-A66C-8D0D036D7FCF}" type="pres">
      <dgm:prSet presAssocID="{FFA554F5-BCD4-407E-AFDB-5F544BA320D0}" presName="horz1" presStyleCnt="0"/>
      <dgm:spPr/>
    </dgm:pt>
    <dgm:pt modelId="{71886CD4-BCA5-469E-B8D6-AA2809F39ABB}" type="pres">
      <dgm:prSet presAssocID="{FFA554F5-BCD4-407E-AFDB-5F544BA320D0}" presName="tx1" presStyleLbl="revTx" presStyleIdx="4" presStyleCnt="6"/>
      <dgm:spPr/>
    </dgm:pt>
    <dgm:pt modelId="{C972BD4C-828B-4FB5-ABB5-94D9A5095D24}" type="pres">
      <dgm:prSet presAssocID="{FFA554F5-BCD4-407E-AFDB-5F544BA320D0}" presName="vert1" presStyleCnt="0"/>
      <dgm:spPr/>
    </dgm:pt>
    <dgm:pt modelId="{9C179AF6-7D39-4DC3-BEBA-EB038F9DF094}" type="pres">
      <dgm:prSet presAssocID="{9996E275-5E28-4A1E-9940-465B7FD99EAF}" presName="thickLine" presStyleLbl="alignNode1" presStyleIdx="5" presStyleCnt="6"/>
      <dgm:spPr/>
    </dgm:pt>
    <dgm:pt modelId="{2D79B07D-5C7F-4AF8-8FCC-3915B6F1A588}" type="pres">
      <dgm:prSet presAssocID="{9996E275-5E28-4A1E-9940-465B7FD99EAF}" presName="horz1" presStyleCnt="0"/>
      <dgm:spPr/>
    </dgm:pt>
    <dgm:pt modelId="{C001945E-9A53-4165-82CF-C0F8D2717BC8}" type="pres">
      <dgm:prSet presAssocID="{9996E275-5E28-4A1E-9940-465B7FD99EAF}" presName="tx1" presStyleLbl="revTx" presStyleIdx="5" presStyleCnt="6"/>
      <dgm:spPr/>
    </dgm:pt>
    <dgm:pt modelId="{54D6A673-FA62-4A10-B084-3739E0AF5B85}" type="pres">
      <dgm:prSet presAssocID="{9996E275-5E28-4A1E-9940-465B7FD99EAF}" presName="vert1" presStyleCnt="0"/>
      <dgm:spPr/>
    </dgm:pt>
  </dgm:ptLst>
  <dgm:cxnLst>
    <dgm:cxn modelId="{B70CE901-B558-477B-96F3-E165A88ACCF7}" srcId="{28047E7A-7076-4CAA-A315-0073196F2754}" destId="{87EFDBBB-7046-4D35-B9D7-284BA2BDAFCB}" srcOrd="3" destOrd="0" parTransId="{F792FE27-BC67-4865-92B3-917E11851E3E}" sibTransId="{C69E0E3C-21D3-4A7A-B769-2AA1E2B9BD3A}"/>
    <dgm:cxn modelId="{CBC79005-7C06-4985-B323-C9C74D61C454}" type="presOf" srcId="{28047E7A-7076-4CAA-A315-0073196F2754}" destId="{97DBD75E-F0FA-4ECD-8A18-0C46A6D0D0F7}" srcOrd="0" destOrd="0" presId="urn:microsoft.com/office/officeart/2008/layout/LinedList"/>
    <dgm:cxn modelId="{289B1424-0243-4BD9-B89A-801739C4C43E}" srcId="{28047E7A-7076-4CAA-A315-0073196F2754}" destId="{9996E275-5E28-4A1E-9940-465B7FD99EAF}" srcOrd="5" destOrd="0" parTransId="{AF1FA522-AA21-4F82-A37E-904F3280971C}" sibTransId="{2BFDD9EE-B23F-442B-A52D-986A60C0788A}"/>
    <dgm:cxn modelId="{DE9B642D-7169-4546-ACB2-92498805002E}" type="presOf" srcId="{6CC2EBC3-DCBE-4D1D-B033-F71B7EB32938}" destId="{D249EA98-1408-41E6-9091-CCBC7C036CBD}" srcOrd="0" destOrd="0" presId="urn:microsoft.com/office/officeart/2008/layout/LinedList"/>
    <dgm:cxn modelId="{0959B35F-2ED2-4658-9FF5-F16888D920C6}" type="presOf" srcId="{9996E275-5E28-4A1E-9940-465B7FD99EAF}" destId="{C001945E-9A53-4165-82CF-C0F8D2717BC8}" srcOrd="0" destOrd="0" presId="urn:microsoft.com/office/officeart/2008/layout/LinedList"/>
    <dgm:cxn modelId="{B968DE64-99A1-40A3-B6E6-8A1E907655F9}" srcId="{28047E7A-7076-4CAA-A315-0073196F2754}" destId="{83746A30-FE7B-49F1-BD3D-50656F7515FB}" srcOrd="2" destOrd="0" parTransId="{6D033062-9F45-4FF6-BE3C-98E2B4AAB521}" sibTransId="{E7129FDB-D6B1-424A-B3DA-DCD23B2D5B73}"/>
    <dgm:cxn modelId="{3BBFB057-5315-4B64-B1B0-3E2BDEDEB466}" type="presOf" srcId="{9B79A708-61EC-458E-B785-804365EDBBB6}" destId="{3A7D965D-8545-4FCB-961A-FBF7556C96C8}" srcOrd="0" destOrd="0" presId="urn:microsoft.com/office/officeart/2008/layout/LinedList"/>
    <dgm:cxn modelId="{EB7A6B94-2E5D-4B28-AB7D-A2B20751374E}" type="presOf" srcId="{87EFDBBB-7046-4D35-B9D7-284BA2BDAFCB}" destId="{1EE6CC81-A2D3-4DE9-802D-3C114F478C60}" srcOrd="0" destOrd="0" presId="urn:microsoft.com/office/officeart/2008/layout/LinedList"/>
    <dgm:cxn modelId="{8A5D5897-269E-4B47-9B11-BA6B214EA809}" type="presOf" srcId="{FFA554F5-BCD4-407E-AFDB-5F544BA320D0}" destId="{71886CD4-BCA5-469E-B8D6-AA2809F39ABB}" srcOrd="0" destOrd="0" presId="urn:microsoft.com/office/officeart/2008/layout/LinedList"/>
    <dgm:cxn modelId="{657EB9B2-94DF-492C-8629-3DBAD1598344}" srcId="{28047E7A-7076-4CAA-A315-0073196F2754}" destId="{FFA554F5-BCD4-407E-AFDB-5F544BA320D0}" srcOrd="4" destOrd="0" parTransId="{83F6EC87-8226-432B-8654-B4ED38B6BB66}" sibTransId="{26871630-9462-45A3-A799-A12B4EF45E19}"/>
    <dgm:cxn modelId="{F7C9DFBA-F852-47E9-B4BC-D879E49214EF}" srcId="{28047E7A-7076-4CAA-A315-0073196F2754}" destId="{9B79A708-61EC-458E-B785-804365EDBBB6}" srcOrd="0" destOrd="0" parTransId="{0F01F79E-CC28-43BC-91DA-A6ED7F14478B}" sibTransId="{8707C014-AE72-4834-BB5C-F52E5CC69FE0}"/>
    <dgm:cxn modelId="{C7BB87BC-5AE3-4955-894D-D9AAA77EA136}" srcId="{28047E7A-7076-4CAA-A315-0073196F2754}" destId="{6CC2EBC3-DCBE-4D1D-B033-F71B7EB32938}" srcOrd="1" destOrd="0" parTransId="{4E55D072-112B-4715-94A8-BC97B7AC729C}" sibTransId="{3D7DE77F-2A43-415C-AED2-9E0AA9D7ED8A}"/>
    <dgm:cxn modelId="{93E835EC-0D6C-401A-88B7-D7FBBB595D0A}" type="presOf" srcId="{83746A30-FE7B-49F1-BD3D-50656F7515FB}" destId="{FB6B8812-6BEB-4DB0-84D9-B9CF0E658A1B}" srcOrd="0" destOrd="0" presId="urn:microsoft.com/office/officeart/2008/layout/LinedList"/>
    <dgm:cxn modelId="{5549F421-1FF8-465A-A3A3-86180A3EC108}" type="presParOf" srcId="{97DBD75E-F0FA-4ECD-8A18-0C46A6D0D0F7}" destId="{F18FCE18-1006-4F8D-908B-F2C43E933816}" srcOrd="0" destOrd="0" presId="urn:microsoft.com/office/officeart/2008/layout/LinedList"/>
    <dgm:cxn modelId="{BDF413C3-C909-4AB7-B8B2-7F917DD84C11}" type="presParOf" srcId="{97DBD75E-F0FA-4ECD-8A18-0C46A6D0D0F7}" destId="{60C540CD-CDD8-4B7E-B382-187677D89C2D}" srcOrd="1" destOrd="0" presId="urn:microsoft.com/office/officeart/2008/layout/LinedList"/>
    <dgm:cxn modelId="{5034FFE8-404B-4659-B9FE-B3EC0566C2C1}" type="presParOf" srcId="{60C540CD-CDD8-4B7E-B382-187677D89C2D}" destId="{3A7D965D-8545-4FCB-961A-FBF7556C96C8}" srcOrd="0" destOrd="0" presId="urn:microsoft.com/office/officeart/2008/layout/LinedList"/>
    <dgm:cxn modelId="{74779C54-B519-48C6-AC5C-0B397EB17172}" type="presParOf" srcId="{60C540CD-CDD8-4B7E-B382-187677D89C2D}" destId="{F461AB1F-4008-45CE-987A-731693324D89}" srcOrd="1" destOrd="0" presId="urn:microsoft.com/office/officeart/2008/layout/LinedList"/>
    <dgm:cxn modelId="{6BAB8204-603C-435A-B7D5-37F60B23E6D7}" type="presParOf" srcId="{97DBD75E-F0FA-4ECD-8A18-0C46A6D0D0F7}" destId="{D6FEA2EE-6A32-4F3C-983A-4B5F6AC43EFC}" srcOrd="2" destOrd="0" presId="urn:microsoft.com/office/officeart/2008/layout/LinedList"/>
    <dgm:cxn modelId="{1EC7FDAE-5997-4D7A-90E5-89FEF1E0BA6D}" type="presParOf" srcId="{97DBD75E-F0FA-4ECD-8A18-0C46A6D0D0F7}" destId="{560B2402-DA2C-476F-9EEC-29E348E0C281}" srcOrd="3" destOrd="0" presId="urn:microsoft.com/office/officeart/2008/layout/LinedList"/>
    <dgm:cxn modelId="{B7153EC6-4ACE-4295-9997-E75C50CAEFF0}" type="presParOf" srcId="{560B2402-DA2C-476F-9EEC-29E348E0C281}" destId="{D249EA98-1408-41E6-9091-CCBC7C036CBD}" srcOrd="0" destOrd="0" presId="urn:microsoft.com/office/officeart/2008/layout/LinedList"/>
    <dgm:cxn modelId="{733F94E5-0FF1-46D7-AA9D-D73D76781D0E}" type="presParOf" srcId="{560B2402-DA2C-476F-9EEC-29E348E0C281}" destId="{1A1FD72A-70E5-4682-BB42-0DBBD15297B7}" srcOrd="1" destOrd="0" presId="urn:microsoft.com/office/officeart/2008/layout/LinedList"/>
    <dgm:cxn modelId="{548D9B6B-135E-4C23-B066-63BD80D53BEC}" type="presParOf" srcId="{97DBD75E-F0FA-4ECD-8A18-0C46A6D0D0F7}" destId="{CCA4A2B7-ACDC-4F36-875D-A0233A2CC687}" srcOrd="4" destOrd="0" presId="urn:microsoft.com/office/officeart/2008/layout/LinedList"/>
    <dgm:cxn modelId="{D512EFD5-3DA0-46B0-947B-7F956D0E7041}" type="presParOf" srcId="{97DBD75E-F0FA-4ECD-8A18-0C46A6D0D0F7}" destId="{9D92209E-5BE0-4652-9628-95E26DA17B2D}" srcOrd="5" destOrd="0" presId="urn:microsoft.com/office/officeart/2008/layout/LinedList"/>
    <dgm:cxn modelId="{7242B86E-4F54-4537-9259-95319FB8FF6F}" type="presParOf" srcId="{9D92209E-5BE0-4652-9628-95E26DA17B2D}" destId="{FB6B8812-6BEB-4DB0-84D9-B9CF0E658A1B}" srcOrd="0" destOrd="0" presId="urn:microsoft.com/office/officeart/2008/layout/LinedList"/>
    <dgm:cxn modelId="{4CBB9891-3A5D-442A-99DB-128A0372DB28}" type="presParOf" srcId="{9D92209E-5BE0-4652-9628-95E26DA17B2D}" destId="{F1FFD6C1-C2DD-44A2-9607-F28C7FCB2B23}" srcOrd="1" destOrd="0" presId="urn:microsoft.com/office/officeart/2008/layout/LinedList"/>
    <dgm:cxn modelId="{68254DD3-AECA-44E6-B4AD-26522AE4C427}" type="presParOf" srcId="{97DBD75E-F0FA-4ECD-8A18-0C46A6D0D0F7}" destId="{48544E81-582A-4960-9AEA-C40441F6F5EB}" srcOrd="6" destOrd="0" presId="urn:microsoft.com/office/officeart/2008/layout/LinedList"/>
    <dgm:cxn modelId="{7280C15A-A78F-4E7C-827F-20D36064A99D}" type="presParOf" srcId="{97DBD75E-F0FA-4ECD-8A18-0C46A6D0D0F7}" destId="{E80120AD-A974-4277-BC77-B13E39B5E32C}" srcOrd="7" destOrd="0" presId="urn:microsoft.com/office/officeart/2008/layout/LinedList"/>
    <dgm:cxn modelId="{5F3768A8-4528-458F-BEB2-2D6C68D0CB1C}" type="presParOf" srcId="{E80120AD-A974-4277-BC77-B13E39B5E32C}" destId="{1EE6CC81-A2D3-4DE9-802D-3C114F478C60}" srcOrd="0" destOrd="0" presId="urn:microsoft.com/office/officeart/2008/layout/LinedList"/>
    <dgm:cxn modelId="{72765370-E3B7-4C6E-9D15-EAEB7C696DEA}" type="presParOf" srcId="{E80120AD-A974-4277-BC77-B13E39B5E32C}" destId="{8CEC98A5-5BB6-4981-AF4F-619BE338B40B}" srcOrd="1" destOrd="0" presId="urn:microsoft.com/office/officeart/2008/layout/LinedList"/>
    <dgm:cxn modelId="{E3A43E3D-D78C-42F0-9B72-628E8129BC55}" type="presParOf" srcId="{97DBD75E-F0FA-4ECD-8A18-0C46A6D0D0F7}" destId="{70C423A1-2987-48A5-A94C-6B45BEA038AB}" srcOrd="8" destOrd="0" presId="urn:microsoft.com/office/officeart/2008/layout/LinedList"/>
    <dgm:cxn modelId="{6D08BF74-1109-44F2-8F2E-13E6DC0F4066}" type="presParOf" srcId="{97DBD75E-F0FA-4ECD-8A18-0C46A6D0D0F7}" destId="{30EB0722-7F0A-4F22-A66C-8D0D036D7FCF}" srcOrd="9" destOrd="0" presId="urn:microsoft.com/office/officeart/2008/layout/LinedList"/>
    <dgm:cxn modelId="{3857B39C-3E18-46AE-AAA3-CF5653C154BB}" type="presParOf" srcId="{30EB0722-7F0A-4F22-A66C-8D0D036D7FCF}" destId="{71886CD4-BCA5-469E-B8D6-AA2809F39ABB}" srcOrd="0" destOrd="0" presId="urn:microsoft.com/office/officeart/2008/layout/LinedList"/>
    <dgm:cxn modelId="{1DA16672-49FF-4ABD-BEBB-A3C376B3AAE0}" type="presParOf" srcId="{30EB0722-7F0A-4F22-A66C-8D0D036D7FCF}" destId="{C972BD4C-828B-4FB5-ABB5-94D9A5095D24}" srcOrd="1" destOrd="0" presId="urn:microsoft.com/office/officeart/2008/layout/LinedList"/>
    <dgm:cxn modelId="{237B3EDA-6221-4073-8090-DDD3AC13CF10}" type="presParOf" srcId="{97DBD75E-F0FA-4ECD-8A18-0C46A6D0D0F7}" destId="{9C179AF6-7D39-4DC3-BEBA-EB038F9DF094}" srcOrd="10" destOrd="0" presId="urn:microsoft.com/office/officeart/2008/layout/LinedList"/>
    <dgm:cxn modelId="{454FB562-2D36-4730-BB85-D67EB2DE6B8A}" type="presParOf" srcId="{97DBD75E-F0FA-4ECD-8A18-0C46A6D0D0F7}" destId="{2D79B07D-5C7F-4AF8-8FCC-3915B6F1A588}" srcOrd="11" destOrd="0" presId="urn:microsoft.com/office/officeart/2008/layout/LinedList"/>
    <dgm:cxn modelId="{8233D74E-3507-40E5-BD9F-8B7067A96F00}" type="presParOf" srcId="{2D79B07D-5C7F-4AF8-8FCC-3915B6F1A588}" destId="{C001945E-9A53-4165-82CF-C0F8D2717BC8}" srcOrd="0" destOrd="0" presId="urn:microsoft.com/office/officeart/2008/layout/LinedList"/>
    <dgm:cxn modelId="{E3E5942D-EE05-4224-872C-A72B60A9B9AF}" type="presParOf" srcId="{2D79B07D-5C7F-4AF8-8FCC-3915B6F1A588}" destId="{54D6A673-FA62-4A10-B084-3739E0AF5B85}"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96D8CE8C-A122-4780-A46F-3461D9F73961}" type="doc">
      <dgm:prSet loTypeId="urn:microsoft.com/office/officeart/2008/layout/LinedList" loCatId="list" qsTypeId="urn:microsoft.com/office/officeart/2005/8/quickstyle/simple1" qsCatId="simple" csTypeId="urn:microsoft.com/office/officeart/2005/8/colors/colorful2" csCatId="colorful"/>
      <dgm:spPr/>
      <dgm:t>
        <a:bodyPr/>
        <a:lstStyle/>
        <a:p>
          <a:endParaRPr lang="en-US"/>
        </a:p>
      </dgm:t>
    </dgm:pt>
    <dgm:pt modelId="{4D492733-C786-4405-AD89-10A4D606D2A1}">
      <dgm:prSet/>
      <dgm:spPr/>
      <dgm:t>
        <a:bodyPr/>
        <a:lstStyle/>
        <a:p>
          <a:r>
            <a:rPr lang="en-US" i="1" dirty="0"/>
            <a:t>She is a G3P2 previous SVDs at hospital. </a:t>
          </a:r>
          <a:endParaRPr lang="en-US" dirty="0"/>
        </a:p>
      </dgm:t>
    </dgm:pt>
    <dgm:pt modelId="{3597DEB1-BB10-48F1-8D23-79E19BF63C28}" type="parTrans" cxnId="{746D0DD1-207F-42C0-AA68-59F3FDBD4FB8}">
      <dgm:prSet/>
      <dgm:spPr/>
      <dgm:t>
        <a:bodyPr/>
        <a:lstStyle/>
        <a:p>
          <a:endParaRPr lang="en-US"/>
        </a:p>
      </dgm:t>
    </dgm:pt>
    <dgm:pt modelId="{CC62893B-0832-469C-989B-00085774F917}" type="sibTrans" cxnId="{746D0DD1-207F-42C0-AA68-59F3FDBD4FB8}">
      <dgm:prSet/>
      <dgm:spPr/>
      <dgm:t>
        <a:bodyPr/>
        <a:lstStyle/>
        <a:p>
          <a:endParaRPr lang="en-US"/>
        </a:p>
      </dgm:t>
    </dgm:pt>
    <dgm:pt modelId="{7CADEF5F-0898-4C1C-B303-841AAC210EA2}">
      <dgm:prSet/>
      <dgm:spPr/>
      <dgm:t>
        <a:bodyPr/>
        <a:lstStyle/>
        <a:p>
          <a:r>
            <a:rPr lang="en-US" b="1" i="1" dirty="0"/>
            <a:t>First baby boy</a:t>
          </a:r>
          <a:r>
            <a:rPr lang="en-US" i="1" dirty="0"/>
            <a:t> intrauterine death  at term. </a:t>
          </a:r>
          <a:endParaRPr lang="en-US" dirty="0"/>
        </a:p>
      </dgm:t>
    </dgm:pt>
    <dgm:pt modelId="{89D1793C-D232-4CB4-8D06-16082046D45E}" type="parTrans" cxnId="{84522135-3430-454E-BE8B-605A6883DFDE}">
      <dgm:prSet/>
      <dgm:spPr/>
      <dgm:t>
        <a:bodyPr/>
        <a:lstStyle/>
        <a:p>
          <a:endParaRPr lang="en-US"/>
        </a:p>
      </dgm:t>
    </dgm:pt>
    <dgm:pt modelId="{E751EA13-75C2-4B39-B73E-ED124643DC8B}" type="sibTrans" cxnId="{84522135-3430-454E-BE8B-605A6883DFDE}">
      <dgm:prSet/>
      <dgm:spPr/>
      <dgm:t>
        <a:bodyPr/>
        <a:lstStyle/>
        <a:p>
          <a:endParaRPr lang="en-US"/>
        </a:p>
      </dgm:t>
    </dgm:pt>
    <dgm:pt modelId="{48DFD1AD-6CAB-4F2C-9D29-27857F95703B}">
      <dgm:prSet/>
      <dgm:spPr/>
      <dgm:t>
        <a:bodyPr/>
        <a:lstStyle/>
        <a:p>
          <a:r>
            <a:rPr lang="en-US" i="1" dirty="0"/>
            <a:t>No History of antenatal visits.</a:t>
          </a:r>
          <a:endParaRPr lang="en-US" dirty="0"/>
        </a:p>
      </dgm:t>
    </dgm:pt>
    <dgm:pt modelId="{A26FEA3B-3A04-4BB7-9988-8D5BEEEA7077}" type="parTrans" cxnId="{936535CB-BF7C-42E4-B009-06FF4E261482}">
      <dgm:prSet/>
      <dgm:spPr/>
      <dgm:t>
        <a:bodyPr/>
        <a:lstStyle/>
        <a:p>
          <a:endParaRPr lang="en-US"/>
        </a:p>
      </dgm:t>
    </dgm:pt>
    <dgm:pt modelId="{902E9838-75F7-4B1C-8BDC-B5132928CAF3}" type="sibTrans" cxnId="{936535CB-BF7C-42E4-B009-06FF4E261482}">
      <dgm:prSet/>
      <dgm:spPr/>
      <dgm:t>
        <a:bodyPr/>
        <a:lstStyle/>
        <a:p>
          <a:endParaRPr lang="en-US"/>
        </a:p>
      </dgm:t>
    </dgm:pt>
    <dgm:pt modelId="{0F8F437F-2823-4976-AD6A-5AFBCCFF2E3D}">
      <dgm:prSet/>
      <dgm:spPr/>
      <dgm:t>
        <a:bodyPr/>
        <a:lstStyle/>
        <a:p>
          <a:r>
            <a:rPr lang="en-US" i="1" dirty="0"/>
            <a:t>Delivered through SVD at home.</a:t>
          </a:r>
          <a:endParaRPr lang="en-US" dirty="0"/>
        </a:p>
      </dgm:t>
    </dgm:pt>
    <dgm:pt modelId="{CA3AC4A3-BE01-4372-9F79-950F927E6FCA}" type="parTrans" cxnId="{3F00A2DB-83FB-4419-9F3C-24DEA48B2BA4}">
      <dgm:prSet/>
      <dgm:spPr/>
      <dgm:t>
        <a:bodyPr/>
        <a:lstStyle/>
        <a:p>
          <a:endParaRPr lang="en-US"/>
        </a:p>
      </dgm:t>
    </dgm:pt>
    <dgm:pt modelId="{B33A31B6-D9CB-4CCD-A2B3-4BD5C8C7A87B}" type="sibTrans" cxnId="{3F00A2DB-83FB-4419-9F3C-24DEA48B2BA4}">
      <dgm:prSet/>
      <dgm:spPr/>
      <dgm:t>
        <a:bodyPr/>
        <a:lstStyle/>
        <a:p>
          <a:endParaRPr lang="en-US"/>
        </a:p>
      </dgm:t>
    </dgm:pt>
    <dgm:pt modelId="{111ED906-7738-4BED-9A42-784CEE71B11D}">
      <dgm:prSet/>
      <dgm:spPr/>
      <dgm:t>
        <a:bodyPr/>
        <a:lstStyle/>
        <a:p>
          <a:pPr rtl="0"/>
          <a:r>
            <a:rPr lang="en-US" b="1" i="1" dirty="0"/>
            <a:t>Second baby girl </a:t>
          </a:r>
          <a:r>
            <a:rPr lang="en-US" b="1" i="1" dirty="0">
              <a:latin typeface="Corbel" panose="020B0503020204020204"/>
            </a:rPr>
            <a:t>was good size and it was a difficult delivery, SVD,at Hospital.</a:t>
          </a:r>
          <a:endParaRPr lang="en-US" b="1" i="1" dirty="0"/>
        </a:p>
      </dgm:t>
    </dgm:pt>
    <dgm:pt modelId="{5E28A8D9-C7D2-4BB8-9691-B02D03BB4879}" type="parTrans" cxnId="{046623D5-63F6-4065-BF56-47F3AF0BDDBC}">
      <dgm:prSet/>
      <dgm:spPr/>
      <dgm:t>
        <a:bodyPr/>
        <a:lstStyle/>
        <a:p>
          <a:endParaRPr lang="en-US"/>
        </a:p>
      </dgm:t>
    </dgm:pt>
    <dgm:pt modelId="{0D3C0585-97EA-4C46-B7E4-BD4990219B64}" type="sibTrans" cxnId="{046623D5-63F6-4065-BF56-47F3AF0BDDBC}">
      <dgm:prSet/>
      <dgm:spPr/>
      <dgm:t>
        <a:bodyPr/>
        <a:lstStyle/>
        <a:p>
          <a:endParaRPr lang="en-US"/>
        </a:p>
      </dgm:t>
    </dgm:pt>
    <dgm:pt modelId="{D7F92162-7D78-4722-955F-8F82C24AA3D1}">
      <dgm:prSet/>
      <dgm:spPr/>
      <dgm:t>
        <a:bodyPr/>
        <a:lstStyle/>
        <a:p>
          <a:r>
            <a:rPr lang="en-US" i="1" dirty="0"/>
            <a:t>Early neonatal death due to some respiratory problem.</a:t>
          </a:r>
          <a:endParaRPr lang="en-US" dirty="0"/>
        </a:p>
      </dgm:t>
    </dgm:pt>
    <dgm:pt modelId="{88EA3977-98D4-48AA-AEC8-430EF8B26D40}" type="parTrans" cxnId="{7CAE6129-342B-4880-B561-A47B4E2480AC}">
      <dgm:prSet/>
      <dgm:spPr/>
      <dgm:t>
        <a:bodyPr/>
        <a:lstStyle/>
        <a:p>
          <a:endParaRPr lang="en-US"/>
        </a:p>
      </dgm:t>
    </dgm:pt>
    <dgm:pt modelId="{494DDA83-B78D-4B4C-9AF8-72183584F624}" type="sibTrans" cxnId="{7CAE6129-342B-4880-B561-A47B4E2480AC}">
      <dgm:prSet/>
      <dgm:spPr/>
      <dgm:t>
        <a:bodyPr/>
        <a:lstStyle/>
        <a:p>
          <a:endParaRPr lang="en-US"/>
        </a:p>
      </dgm:t>
    </dgm:pt>
    <dgm:pt modelId="{A0E16B3F-6D3A-4FB6-820F-9A2F213928A6}" type="pres">
      <dgm:prSet presAssocID="{96D8CE8C-A122-4780-A46F-3461D9F73961}" presName="vert0" presStyleCnt="0">
        <dgm:presLayoutVars>
          <dgm:dir/>
          <dgm:animOne val="branch"/>
          <dgm:animLvl val="lvl"/>
        </dgm:presLayoutVars>
      </dgm:prSet>
      <dgm:spPr/>
    </dgm:pt>
    <dgm:pt modelId="{41BDCB51-3598-4768-950E-8C1CFFA43C7A}" type="pres">
      <dgm:prSet presAssocID="{4D492733-C786-4405-AD89-10A4D606D2A1}" presName="thickLine" presStyleLbl="alignNode1" presStyleIdx="0" presStyleCnt="6"/>
      <dgm:spPr/>
    </dgm:pt>
    <dgm:pt modelId="{67535574-9CED-43F6-A639-236C4A6B962E}" type="pres">
      <dgm:prSet presAssocID="{4D492733-C786-4405-AD89-10A4D606D2A1}" presName="horz1" presStyleCnt="0"/>
      <dgm:spPr/>
    </dgm:pt>
    <dgm:pt modelId="{27D5021E-7C53-485F-A04F-498E265FBC1D}" type="pres">
      <dgm:prSet presAssocID="{4D492733-C786-4405-AD89-10A4D606D2A1}" presName="tx1" presStyleLbl="revTx" presStyleIdx="0" presStyleCnt="6"/>
      <dgm:spPr/>
    </dgm:pt>
    <dgm:pt modelId="{5ADE54B0-D340-4F0C-9962-5D569AE8D56F}" type="pres">
      <dgm:prSet presAssocID="{4D492733-C786-4405-AD89-10A4D606D2A1}" presName="vert1" presStyleCnt="0"/>
      <dgm:spPr/>
    </dgm:pt>
    <dgm:pt modelId="{1A80D829-48BE-43E3-ACDF-D2A3C1EEA650}" type="pres">
      <dgm:prSet presAssocID="{7CADEF5F-0898-4C1C-B303-841AAC210EA2}" presName="thickLine" presStyleLbl="alignNode1" presStyleIdx="1" presStyleCnt="6"/>
      <dgm:spPr/>
    </dgm:pt>
    <dgm:pt modelId="{56B611F8-5A06-4F4A-9C0B-FAD15AB62565}" type="pres">
      <dgm:prSet presAssocID="{7CADEF5F-0898-4C1C-B303-841AAC210EA2}" presName="horz1" presStyleCnt="0"/>
      <dgm:spPr/>
    </dgm:pt>
    <dgm:pt modelId="{4B81C29A-C9F1-4B64-B274-1A0C59CE30F1}" type="pres">
      <dgm:prSet presAssocID="{7CADEF5F-0898-4C1C-B303-841AAC210EA2}" presName="tx1" presStyleLbl="revTx" presStyleIdx="1" presStyleCnt="6"/>
      <dgm:spPr/>
    </dgm:pt>
    <dgm:pt modelId="{8C2C6462-F3F5-4A63-881F-032382C4DB9D}" type="pres">
      <dgm:prSet presAssocID="{7CADEF5F-0898-4C1C-B303-841AAC210EA2}" presName="vert1" presStyleCnt="0"/>
      <dgm:spPr/>
    </dgm:pt>
    <dgm:pt modelId="{2958AA57-F874-4773-9E5E-72D278192E1F}" type="pres">
      <dgm:prSet presAssocID="{48DFD1AD-6CAB-4F2C-9D29-27857F95703B}" presName="thickLine" presStyleLbl="alignNode1" presStyleIdx="2" presStyleCnt="6"/>
      <dgm:spPr/>
    </dgm:pt>
    <dgm:pt modelId="{0A6A895D-2C75-4E2F-9692-EAA7D4BB4F47}" type="pres">
      <dgm:prSet presAssocID="{48DFD1AD-6CAB-4F2C-9D29-27857F95703B}" presName="horz1" presStyleCnt="0"/>
      <dgm:spPr/>
    </dgm:pt>
    <dgm:pt modelId="{60D3AE62-C13A-4AD8-9230-A294933C659A}" type="pres">
      <dgm:prSet presAssocID="{48DFD1AD-6CAB-4F2C-9D29-27857F95703B}" presName="tx1" presStyleLbl="revTx" presStyleIdx="2" presStyleCnt="6"/>
      <dgm:spPr/>
    </dgm:pt>
    <dgm:pt modelId="{3E43F17A-729D-42F8-9CFC-2390F3326AF5}" type="pres">
      <dgm:prSet presAssocID="{48DFD1AD-6CAB-4F2C-9D29-27857F95703B}" presName="vert1" presStyleCnt="0"/>
      <dgm:spPr/>
    </dgm:pt>
    <dgm:pt modelId="{74426904-70ED-4371-9F45-9697CFAF7EEA}" type="pres">
      <dgm:prSet presAssocID="{0F8F437F-2823-4976-AD6A-5AFBCCFF2E3D}" presName="thickLine" presStyleLbl="alignNode1" presStyleIdx="3" presStyleCnt="6"/>
      <dgm:spPr/>
    </dgm:pt>
    <dgm:pt modelId="{D740A314-735E-4097-8DA3-FBC87F3694ED}" type="pres">
      <dgm:prSet presAssocID="{0F8F437F-2823-4976-AD6A-5AFBCCFF2E3D}" presName="horz1" presStyleCnt="0"/>
      <dgm:spPr/>
    </dgm:pt>
    <dgm:pt modelId="{8516DEB9-E281-475C-B823-7C286E61DA9C}" type="pres">
      <dgm:prSet presAssocID="{0F8F437F-2823-4976-AD6A-5AFBCCFF2E3D}" presName="tx1" presStyleLbl="revTx" presStyleIdx="3" presStyleCnt="6"/>
      <dgm:spPr/>
    </dgm:pt>
    <dgm:pt modelId="{DD7C0D21-8EB0-4670-B3E5-B8909FF5899A}" type="pres">
      <dgm:prSet presAssocID="{0F8F437F-2823-4976-AD6A-5AFBCCFF2E3D}" presName="vert1" presStyleCnt="0"/>
      <dgm:spPr/>
    </dgm:pt>
    <dgm:pt modelId="{EF35AD1E-57B4-41F6-8960-94969CA5574E}" type="pres">
      <dgm:prSet presAssocID="{111ED906-7738-4BED-9A42-784CEE71B11D}" presName="thickLine" presStyleLbl="alignNode1" presStyleIdx="4" presStyleCnt="6"/>
      <dgm:spPr/>
    </dgm:pt>
    <dgm:pt modelId="{808982AA-699C-440C-A23E-168AE8992A89}" type="pres">
      <dgm:prSet presAssocID="{111ED906-7738-4BED-9A42-784CEE71B11D}" presName="horz1" presStyleCnt="0"/>
      <dgm:spPr/>
    </dgm:pt>
    <dgm:pt modelId="{810A48F5-A5E0-4335-BB24-A4ADD66AB37E}" type="pres">
      <dgm:prSet presAssocID="{111ED906-7738-4BED-9A42-784CEE71B11D}" presName="tx1" presStyleLbl="revTx" presStyleIdx="4" presStyleCnt="6"/>
      <dgm:spPr/>
    </dgm:pt>
    <dgm:pt modelId="{C8FB1A9A-D586-4CA7-9B3F-FCCA4A63A264}" type="pres">
      <dgm:prSet presAssocID="{111ED906-7738-4BED-9A42-784CEE71B11D}" presName="vert1" presStyleCnt="0"/>
      <dgm:spPr/>
    </dgm:pt>
    <dgm:pt modelId="{55236792-B2A4-4609-B6F0-57F8EE82ACF1}" type="pres">
      <dgm:prSet presAssocID="{D7F92162-7D78-4722-955F-8F82C24AA3D1}" presName="thickLine" presStyleLbl="alignNode1" presStyleIdx="5" presStyleCnt="6"/>
      <dgm:spPr/>
    </dgm:pt>
    <dgm:pt modelId="{D165D2F5-02C5-46C2-BB3C-F461AF35698D}" type="pres">
      <dgm:prSet presAssocID="{D7F92162-7D78-4722-955F-8F82C24AA3D1}" presName="horz1" presStyleCnt="0"/>
      <dgm:spPr/>
    </dgm:pt>
    <dgm:pt modelId="{C43F75DE-F5F9-4320-AB73-C986229EBF67}" type="pres">
      <dgm:prSet presAssocID="{D7F92162-7D78-4722-955F-8F82C24AA3D1}" presName="tx1" presStyleLbl="revTx" presStyleIdx="5" presStyleCnt="6"/>
      <dgm:spPr/>
    </dgm:pt>
    <dgm:pt modelId="{1C04094F-646C-4A5C-BF40-1B05B40FAF7D}" type="pres">
      <dgm:prSet presAssocID="{D7F92162-7D78-4722-955F-8F82C24AA3D1}" presName="vert1" presStyleCnt="0"/>
      <dgm:spPr/>
    </dgm:pt>
  </dgm:ptLst>
  <dgm:cxnLst>
    <dgm:cxn modelId="{90E6B324-6DBF-49FB-B880-D3CA39DB7404}" type="presOf" srcId="{111ED906-7738-4BED-9A42-784CEE71B11D}" destId="{810A48F5-A5E0-4335-BB24-A4ADD66AB37E}" srcOrd="0" destOrd="0" presId="urn:microsoft.com/office/officeart/2008/layout/LinedList"/>
    <dgm:cxn modelId="{44AD5125-6C97-482E-B71A-849C171ADA3A}" type="presOf" srcId="{48DFD1AD-6CAB-4F2C-9D29-27857F95703B}" destId="{60D3AE62-C13A-4AD8-9230-A294933C659A}" srcOrd="0" destOrd="0" presId="urn:microsoft.com/office/officeart/2008/layout/LinedList"/>
    <dgm:cxn modelId="{7CAE6129-342B-4880-B561-A47B4E2480AC}" srcId="{96D8CE8C-A122-4780-A46F-3461D9F73961}" destId="{D7F92162-7D78-4722-955F-8F82C24AA3D1}" srcOrd="5" destOrd="0" parTransId="{88EA3977-98D4-48AA-AEC8-430EF8B26D40}" sibTransId="{494DDA83-B78D-4B4C-9AF8-72183584F624}"/>
    <dgm:cxn modelId="{84522135-3430-454E-BE8B-605A6883DFDE}" srcId="{96D8CE8C-A122-4780-A46F-3461D9F73961}" destId="{7CADEF5F-0898-4C1C-B303-841AAC210EA2}" srcOrd="1" destOrd="0" parTransId="{89D1793C-D232-4CB4-8D06-16082046D45E}" sibTransId="{E751EA13-75C2-4B39-B73E-ED124643DC8B}"/>
    <dgm:cxn modelId="{4672B143-FC57-4AF6-B324-F091DD268541}" type="presOf" srcId="{0F8F437F-2823-4976-AD6A-5AFBCCFF2E3D}" destId="{8516DEB9-E281-475C-B823-7C286E61DA9C}" srcOrd="0" destOrd="0" presId="urn:microsoft.com/office/officeart/2008/layout/LinedList"/>
    <dgm:cxn modelId="{C803666E-8626-4A4C-AB40-1096EA10FA5C}" type="presOf" srcId="{96D8CE8C-A122-4780-A46F-3461D9F73961}" destId="{A0E16B3F-6D3A-4FB6-820F-9A2F213928A6}" srcOrd="0" destOrd="0" presId="urn:microsoft.com/office/officeart/2008/layout/LinedList"/>
    <dgm:cxn modelId="{BB617C51-022B-42B7-AE59-A7AB5FC32A16}" type="presOf" srcId="{D7F92162-7D78-4722-955F-8F82C24AA3D1}" destId="{C43F75DE-F5F9-4320-AB73-C986229EBF67}" srcOrd="0" destOrd="0" presId="urn:microsoft.com/office/officeart/2008/layout/LinedList"/>
    <dgm:cxn modelId="{936535CB-BF7C-42E4-B009-06FF4E261482}" srcId="{96D8CE8C-A122-4780-A46F-3461D9F73961}" destId="{48DFD1AD-6CAB-4F2C-9D29-27857F95703B}" srcOrd="2" destOrd="0" parTransId="{A26FEA3B-3A04-4BB7-9988-8D5BEEEA7077}" sibTransId="{902E9838-75F7-4B1C-8BDC-B5132928CAF3}"/>
    <dgm:cxn modelId="{746D0DD1-207F-42C0-AA68-59F3FDBD4FB8}" srcId="{96D8CE8C-A122-4780-A46F-3461D9F73961}" destId="{4D492733-C786-4405-AD89-10A4D606D2A1}" srcOrd="0" destOrd="0" parTransId="{3597DEB1-BB10-48F1-8D23-79E19BF63C28}" sibTransId="{CC62893B-0832-469C-989B-00085774F917}"/>
    <dgm:cxn modelId="{046623D5-63F6-4065-BF56-47F3AF0BDDBC}" srcId="{96D8CE8C-A122-4780-A46F-3461D9F73961}" destId="{111ED906-7738-4BED-9A42-784CEE71B11D}" srcOrd="4" destOrd="0" parTransId="{5E28A8D9-C7D2-4BB8-9691-B02D03BB4879}" sibTransId="{0D3C0585-97EA-4C46-B7E4-BD4990219B64}"/>
    <dgm:cxn modelId="{3F00A2DB-83FB-4419-9F3C-24DEA48B2BA4}" srcId="{96D8CE8C-A122-4780-A46F-3461D9F73961}" destId="{0F8F437F-2823-4976-AD6A-5AFBCCFF2E3D}" srcOrd="3" destOrd="0" parTransId="{CA3AC4A3-BE01-4372-9F79-950F927E6FCA}" sibTransId="{B33A31B6-D9CB-4CCD-A2B3-4BD5C8C7A87B}"/>
    <dgm:cxn modelId="{BBD286E1-0720-419A-BC46-2092B381F1E5}" type="presOf" srcId="{7CADEF5F-0898-4C1C-B303-841AAC210EA2}" destId="{4B81C29A-C9F1-4B64-B274-1A0C59CE30F1}" srcOrd="0" destOrd="0" presId="urn:microsoft.com/office/officeart/2008/layout/LinedList"/>
    <dgm:cxn modelId="{D3E1C6FA-A94A-4357-84F8-F44FF61FEAF9}" type="presOf" srcId="{4D492733-C786-4405-AD89-10A4D606D2A1}" destId="{27D5021E-7C53-485F-A04F-498E265FBC1D}" srcOrd="0" destOrd="0" presId="urn:microsoft.com/office/officeart/2008/layout/LinedList"/>
    <dgm:cxn modelId="{AE0526B4-D2F0-4191-A267-407D13148884}" type="presParOf" srcId="{A0E16B3F-6D3A-4FB6-820F-9A2F213928A6}" destId="{41BDCB51-3598-4768-950E-8C1CFFA43C7A}" srcOrd="0" destOrd="0" presId="urn:microsoft.com/office/officeart/2008/layout/LinedList"/>
    <dgm:cxn modelId="{09AC0119-CC64-4091-983E-452CFE951092}" type="presParOf" srcId="{A0E16B3F-6D3A-4FB6-820F-9A2F213928A6}" destId="{67535574-9CED-43F6-A639-236C4A6B962E}" srcOrd="1" destOrd="0" presId="urn:microsoft.com/office/officeart/2008/layout/LinedList"/>
    <dgm:cxn modelId="{C7D19B39-51BD-4313-B528-4DE950F8F35D}" type="presParOf" srcId="{67535574-9CED-43F6-A639-236C4A6B962E}" destId="{27D5021E-7C53-485F-A04F-498E265FBC1D}" srcOrd="0" destOrd="0" presId="urn:microsoft.com/office/officeart/2008/layout/LinedList"/>
    <dgm:cxn modelId="{B2BE1352-D2DB-4C44-A8A4-B6BC56F1BD59}" type="presParOf" srcId="{67535574-9CED-43F6-A639-236C4A6B962E}" destId="{5ADE54B0-D340-4F0C-9962-5D569AE8D56F}" srcOrd="1" destOrd="0" presId="urn:microsoft.com/office/officeart/2008/layout/LinedList"/>
    <dgm:cxn modelId="{0F4D27FD-B69B-435D-B50E-B2EA6D4BDAC5}" type="presParOf" srcId="{A0E16B3F-6D3A-4FB6-820F-9A2F213928A6}" destId="{1A80D829-48BE-43E3-ACDF-D2A3C1EEA650}" srcOrd="2" destOrd="0" presId="urn:microsoft.com/office/officeart/2008/layout/LinedList"/>
    <dgm:cxn modelId="{DEA97AAF-492C-42D6-8460-52881FCA8AE1}" type="presParOf" srcId="{A0E16B3F-6D3A-4FB6-820F-9A2F213928A6}" destId="{56B611F8-5A06-4F4A-9C0B-FAD15AB62565}" srcOrd="3" destOrd="0" presId="urn:microsoft.com/office/officeart/2008/layout/LinedList"/>
    <dgm:cxn modelId="{46DAE645-DC6E-442F-BCE6-99DBB52F3020}" type="presParOf" srcId="{56B611F8-5A06-4F4A-9C0B-FAD15AB62565}" destId="{4B81C29A-C9F1-4B64-B274-1A0C59CE30F1}" srcOrd="0" destOrd="0" presId="urn:microsoft.com/office/officeart/2008/layout/LinedList"/>
    <dgm:cxn modelId="{47DFD3CC-63D2-49C2-93D0-D93F0A696CF4}" type="presParOf" srcId="{56B611F8-5A06-4F4A-9C0B-FAD15AB62565}" destId="{8C2C6462-F3F5-4A63-881F-032382C4DB9D}" srcOrd="1" destOrd="0" presId="urn:microsoft.com/office/officeart/2008/layout/LinedList"/>
    <dgm:cxn modelId="{A426E18F-0387-4DD6-9794-CC56600DD5A0}" type="presParOf" srcId="{A0E16B3F-6D3A-4FB6-820F-9A2F213928A6}" destId="{2958AA57-F874-4773-9E5E-72D278192E1F}" srcOrd="4" destOrd="0" presId="urn:microsoft.com/office/officeart/2008/layout/LinedList"/>
    <dgm:cxn modelId="{C6143FEA-7AC4-4FC0-9E11-7A5CB4841B4D}" type="presParOf" srcId="{A0E16B3F-6D3A-4FB6-820F-9A2F213928A6}" destId="{0A6A895D-2C75-4E2F-9692-EAA7D4BB4F47}" srcOrd="5" destOrd="0" presId="urn:microsoft.com/office/officeart/2008/layout/LinedList"/>
    <dgm:cxn modelId="{152A30C8-8E2C-46DB-8246-B1A2AFB0FD7C}" type="presParOf" srcId="{0A6A895D-2C75-4E2F-9692-EAA7D4BB4F47}" destId="{60D3AE62-C13A-4AD8-9230-A294933C659A}" srcOrd="0" destOrd="0" presId="urn:microsoft.com/office/officeart/2008/layout/LinedList"/>
    <dgm:cxn modelId="{DDD4DAA2-7265-4140-8498-E078E059FBFB}" type="presParOf" srcId="{0A6A895D-2C75-4E2F-9692-EAA7D4BB4F47}" destId="{3E43F17A-729D-42F8-9CFC-2390F3326AF5}" srcOrd="1" destOrd="0" presId="urn:microsoft.com/office/officeart/2008/layout/LinedList"/>
    <dgm:cxn modelId="{2366DFE6-2B0A-40C2-96F1-00713FB95C8A}" type="presParOf" srcId="{A0E16B3F-6D3A-4FB6-820F-9A2F213928A6}" destId="{74426904-70ED-4371-9F45-9697CFAF7EEA}" srcOrd="6" destOrd="0" presId="urn:microsoft.com/office/officeart/2008/layout/LinedList"/>
    <dgm:cxn modelId="{BFF3B7AC-A622-4A31-94C9-C3D7D1504E41}" type="presParOf" srcId="{A0E16B3F-6D3A-4FB6-820F-9A2F213928A6}" destId="{D740A314-735E-4097-8DA3-FBC87F3694ED}" srcOrd="7" destOrd="0" presId="urn:microsoft.com/office/officeart/2008/layout/LinedList"/>
    <dgm:cxn modelId="{85320D80-1096-4A00-A481-EB1A4923CB83}" type="presParOf" srcId="{D740A314-735E-4097-8DA3-FBC87F3694ED}" destId="{8516DEB9-E281-475C-B823-7C286E61DA9C}" srcOrd="0" destOrd="0" presId="urn:microsoft.com/office/officeart/2008/layout/LinedList"/>
    <dgm:cxn modelId="{63BCE7C2-BCBD-4505-B5A3-E8C34A7318D2}" type="presParOf" srcId="{D740A314-735E-4097-8DA3-FBC87F3694ED}" destId="{DD7C0D21-8EB0-4670-B3E5-B8909FF5899A}" srcOrd="1" destOrd="0" presId="urn:microsoft.com/office/officeart/2008/layout/LinedList"/>
    <dgm:cxn modelId="{76EFF625-15C1-4D80-A502-6A88E2DCC1F5}" type="presParOf" srcId="{A0E16B3F-6D3A-4FB6-820F-9A2F213928A6}" destId="{EF35AD1E-57B4-41F6-8960-94969CA5574E}" srcOrd="8" destOrd="0" presId="urn:microsoft.com/office/officeart/2008/layout/LinedList"/>
    <dgm:cxn modelId="{D3FE915B-E8B6-4925-A7CE-A83095E69C99}" type="presParOf" srcId="{A0E16B3F-6D3A-4FB6-820F-9A2F213928A6}" destId="{808982AA-699C-440C-A23E-168AE8992A89}" srcOrd="9" destOrd="0" presId="urn:microsoft.com/office/officeart/2008/layout/LinedList"/>
    <dgm:cxn modelId="{0031BE3B-5F39-4951-9253-CD35BC70576D}" type="presParOf" srcId="{808982AA-699C-440C-A23E-168AE8992A89}" destId="{810A48F5-A5E0-4335-BB24-A4ADD66AB37E}" srcOrd="0" destOrd="0" presId="urn:microsoft.com/office/officeart/2008/layout/LinedList"/>
    <dgm:cxn modelId="{BC19F386-2CD6-4BB9-8D04-B1CF8C5025B4}" type="presParOf" srcId="{808982AA-699C-440C-A23E-168AE8992A89}" destId="{C8FB1A9A-D586-4CA7-9B3F-FCCA4A63A264}" srcOrd="1" destOrd="0" presId="urn:microsoft.com/office/officeart/2008/layout/LinedList"/>
    <dgm:cxn modelId="{1FE0467C-5C0C-4BC5-9E33-5D28FB0D54C2}" type="presParOf" srcId="{A0E16B3F-6D3A-4FB6-820F-9A2F213928A6}" destId="{55236792-B2A4-4609-B6F0-57F8EE82ACF1}" srcOrd="10" destOrd="0" presId="urn:microsoft.com/office/officeart/2008/layout/LinedList"/>
    <dgm:cxn modelId="{15B832F5-1B67-40F0-9AE8-915FDE94BDA7}" type="presParOf" srcId="{A0E16B3F-6D3A-4FB6-820F-9A2F213928A6}" destId="{D165D2F5-02C5-46C2-BB3C-F461AF35698D}" srcOrd="11" destOrd="0" presId="urn:microsoft.com/office/officeart/2008/layout/LinedList"/>
    <dgm:cxn modelId="{35CBB76C-1D8B-4CEE-B53A-84231E447DC3}" type="presParOf" srcId="{D165D2F5-02C5-46C2-BB3C-F461AF35698D}" destId="{C43F75DE-F5F9-4320-AB73-C986229EBF67}" srcOrd="0" destOrd="0" presId="urn:microsoft.com/office/officeart/2008/layout/LinedList"/>
    <dgm:cxn modelId="{45B71CCC-3882-4661-A9BA-2F497DE6B560}" type="presParOf" srcId="{D165D2F5-02C5-46C2-BB3C-F461AF35698D}" destId="{1C04094F-646C-4A5C-BF40-1B05B40FAF7D}"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F8007BDF-00D3-4F89-8BF3-CF771EBAC843}" type="doc">
      <dgm:prSet loTypeId="urn:microsoft.com/office/officeart/2008/layout/LinedList" loCatId="list" qsTypeId="urn:microsoft.com/office/officeart/2005/8/quickstyle/simple1" qsCatId="simple" csTypeId="urn:microsoft.com/office/officeart/2005/8/colors/colorful2" csCatId="colorful"/>
      <dgm:spPr/>
      <dgm:t>
        <a:bodyPr/>
        <a:lstStyle/>
        <a:p>
          <a:endParaRPr lang="en-US"/>
        </a:p>
      </dgm:t>
    </dgm:pt>
    <dgm:pt modelId="{8891EC14-BD1E-428E-A1C4-6D67FFB2ABAB}">
      <dgm:prSet/>
      <dgm:spPr/>
      <dgm:t>
        <a:bodyPr/>
        <a:lstStyle/>
        <a:p>
          <a:r>
            <a:rPr lang="en-US"/>
            <a:t>Age of menarche : 14 years . </a:t>
          </a:r>
        </a:p>
      </dgm:t>
    </dgm:pt>
    <dgm:pt modelId="{C55A8BDF-043B-4BC2-ADFC-612F3736DB05}" type="parTrans" cxnId="{317313A7-7197-4579-8709-9FBCB57FF819}">
      <dgm:prSet/>
      <dgm:spPr/>
      <dgm:t>
        <a:bodyPr/>
        <a:lstStyle/>
        <a:p>
          <a:endParaRPr lang="en-US"/>
        </a:p>
      </dgm:t>
    </dgm:pt>
    <dgm:pt modelId="{2C9B4A4C-9C94-4893-8E23-F94B0E39CCC5}" type="sibTrans" cxnId="{317313A7-7197-4579-8709-9FBCB57FF819}">
      <dgm:prSet/>
      <dgm:spPr/>
      <dgm:t>
        <a:bodyPr/>
        <a:lstStyle/>
        <a:p>
          <a:endParaRPr lang="en-US"/>
        </a:p>
      </dgm:t>
    </dgm:pt>
    <dgm:pt modelId="{6132DB3B-1167-40EC-917E-2CB90BAE8125}">
      <dgm:prSet/>
      <dgm:spPr/>
      <dgm:t>
        <a:bodyPr/>
        <a:lstStyle/>
        <a:p>
          <a:r>
            <a:rPr lang="en-US"/>
            <a:t>Menstrual cycle: regular 7/28 days with normal flow.</a:t>
          </a:r>
        </a:p>
      </dgm:t>
    </dgm:pt>
    <dgm:pt modelId="{35A67275-2BE5-4862-A20A-A00EE5EA89E2}" type="parTrans" cxnId="{EAA21A81-8295-47CE-8B38-2D07DBCE3C99}">
      <dgm:prSet/>
      <dgm:spPr/>
      <dgm:t>
        <a:bodyPr/>
        <a:lstStyle/>
        <a:p>
          <a:endParaRPr lang="en-US"/>
        </a:p>
      </dgm:t>
    </dgm:pt>
    <dgm:pt modelId="{651978FC-A60B-487D-8E4B-5833D7C02464}" type="sibTrans" cxnId="{EAA21A81-8295-47CE-8B38-2D07DBCE3C99}">
      <dgm:prSet/>
      <dgm:spPr/>
      <dgm:t>
        <a:bodyPr/>
        <a:lstStyle/>
        <a:p>
          <a:endParaRPr lang="en-US"/>
        </a:p>
      </dgm:t>
    </dgm:pt>
    <dgm:pt modelId="{7910CD8F-1A86-4602-9B89-2AEA9A3B5B20}">
      <dgm:prSet/>
      <dgm:spPr/>
      <dgm:t>
        <a:bodyPr/>
        <a:lstStyle/>
        <a:p>
          <a:r>
            <a:rPr lang="en-US"/>
            <a:t>Not associated with Dysmennorhea.</a:t>
          </a:r>
        </a:p>
      </dgm:t>
    </dgm:pt>
    <dgm:pt modelId="{71EEE95C-7E29-4F34-ACA4-A200EEF5ED0E}" type="parTrans" cxnId="{7A8F0378-2E7D-40CC-8268-D21DCD26B281}">
      <dgm:prSet/>
      <dgm:spPr/>
      <dgm:t>
        <a:bodyPr/>
        <a:lstStyle/>
        <a:p>
          <a:endParaRPr lang="en-US"/>
        </a:p>
      </dgm:t>
    </dgm:pt>
    <dgm:pt modelId="{44222136-BFC1-462A-A851-B547216198AE}" type="sibTrans" cxnId="{7A8F0378-2E7D-40CC-8268-D21DCD26B281}">
      <dgm:prSet/>
      <dgm:spPr/>
      <dgm:t>
        <a:bodyPr/>
        <a:lstStyle/>
        <a:p>
          <a:endParaRPr lang="en-US"/>
        </a:p>
      </dgm:t>
    </dgm:pt>
    <dgm:pt modelId="{2818E981-2B5D-4C87-8BA4-95B02E4C47F8}">
      <dgm:prSet/>
      <dgm:spPr/>
      <dgm:t>
        <a:bodyPr/>
        <a:lstStyle/>
        <a:p>
          <a:r>
            <a:rPr lang="en-US"/>
            <a:t>Intermenstrual bleeding  and post coital bleeding.</a:t>
          </a:r>
        </a:p>
      </dgm:t>
    </dgm:pt>
    <dgm:pt modelId="{A6836421-49EA-4306-909C-574CC39CF9D5}" type="parTrans" cxnId="{36C98AA9-89C7-449C-B318-1451698C6F52}">
      <dgm:prSet/>
      <dgm:spPr/>
      <dgm:t>
        <a:bodyPr/>
        <a:lstStyle/>
        <a:p>
          <a:endParaRPr lang="en-US"/>
        </a:p>
      </dgm:t>
    </dgm:pt>
    <dgm:pt modelId="{F474BFE6-2086-4A2B-A03D-DA972AF2355C}" type="sibTrans" cxnId="{36C98AA9-89C7-449C-B318-1451698C6F52}">
      <dgm:prSet/>
      <dgm:spPr/>
      <dgm:t>
        <a:bodyPr/>
        <a:lstStyle/>
        <a:p>
          <a:endParaRPr lang="en-US"/>
        </a:p>
      </dgm:t>
    </dgm:pt>
    <dgm:pt modelId="{04678E03-310A-4057-8A01-3CD4ED852A0F}">
      <dgm:prSet/>
      <dgm:spPr/>
      <dgm:t>
        <a:bodyPr/>
        <a:lstStyle/>
        <a:p>
          <a:r>
            <a:rPr lang="en-US"/>
            <a:t>No contraceptive method was practiced.</a:t>
          </a:r>
          <a:br>
            <a:rPr lang="en-US"/>
          </a:br>
          <a:r>
            <a:rPr lang="en-US"/>
            <a:t> </a:t>
          </a:r>
        </a:p>
      </dgm:t>
    </dgm:pt>
    <dgm:pt modelId="{2AAC1E4D-CE3B-42DF-82A0-EC639BF9A3E2}" type="parTrans" cxnId="{B5DA1C1E-C29F-4B27-8775-BDBEB365A373}">
      <dgm:prSet/>
      <dgm:spPr/>
      <dgm:t>
        <a:bodyPr/>
        <a:lstStyle/>
        <a:p>
          <a:endParaRPr lang="en-US"/>
        </a:p>
      </dgm:t>
    </dgm:pt>
    <dgm:pt modelId="{5F508FD1-D198-4B9A-8E83-9CF132F13091}" type="sibTrans" cxnId="{B5DA1C1E-C29F-4B27-8775-BDBEB365A373}">
      <dgm:prSet/>
      <dgm:spPr/>
      <dgm:t>
        <a:bodyPr/>
        <a:lstStyle/>
        <a:p>
          <a:endParaRPr lang="en-US"/>
        </a:p>
      </dgm:t>
    </dgm:pt>
    <dgm:pt modelId="{EE6251D8-A856-4C59-B6D0-754331D89EBE}">
      <dgm:prSet/>
      <dgm:spPr/>
      <dgm:t>
        <a:bodyPr/>
        <a:lstStyle/>
        <a:p>
          <a:r>
            <a:rPr lang="en-US"/>
            <a:t>PAP Smear was never taken.</a:t>
          </a:r>
        </a:p>
      </dgm:t>
    </dgm:pt>
    <dgm:pt modelId="{7B0980F9-109F-44DC-97F0-E853D0F358EE}" type="parTrans" cxnId="{31552CEB-FDFC-41EE-B667-5FF36A2BABA7}">
      <dgm:prSet/>
      <dgm:spPr/>
      <dgm:t>
        <a:bodyPr/>
        <a:lstStyle/>
        <a:p>
          <a:endParaRPr lang="en-US"/>
        </a:p>
      </dgm:t>
    </dgm:pt>
    <dgm:pt modelId="{60F4DA0D-767C-4316-8EF7-B598B0197D6E}" type="sibTrans" cxnId="{31552CEB-FDFC-41EE-B667-5FF36A2BABA7}">
      <dgm:prSet/>
      <dgm:spPr/>
      <dgm:t>
        <a:bodyPr/>
        <a:lstStyle/>
        <a:p>
          <a:endParaRPr lang="en-US"/>
        </a:p>
      </dgm:t>
    </dgm:pt>
    <dgm:pt modelId="{725BE969-D279-424B-8F2E-653D6FC424AD}" type="pres">
      <dgm:prSet presAssocID="{F8007BDF-00D3-4F89-8BF3-CF771EBAC843}" presName="vert0" presStyleCnt="0">
        <dgm:presLayoutVars>
          <dgm:dir/>
          <dgm:animOne val="branch"/>
          <dgm:animLvl val="lvl"/>
        </dgm:presLayoutVars>
      </dgm:prSet>
      <dgm:spPr/>
    </dgm:pt>
    <dgm:pt modelId="{E6682B1F-B0A8-49AE-9ED9-AFB9267427FB}" type="pres">
      <dgm:prSet presAssocID="{8891EC14-BD1E-428E-A1C4-6D67FFB2ABAB}" presName="thickLine" presStyleLbl="alignNode1" presStyleIdx="0" presStyleCnt="6"/>
      <dgm:spPr/>
    </dgm:pt>
    <dgm:pt modelId="{64200174-62A3-4B71-B2F4-959CCADDE6D5}" type="pres">
      <dgm:prSet presAssocID="{8891EC14-BD1E-428E-A1C4-6D67FFB2ABAB}" presName="horz1" presStyleCnt="0"/>
      <dgm:spPr/>
    </dgm:pt>
    <dgm:pt modelId="{72FB0B84-B705-427B-8E7D-524EC04370E9}" type="pres">
      <dgm:prSet presAssocID="{8891EC14-BD1E-428E-A1C4-6D67FFB2ABAB}" presName="tx1" presStyleLbl="revTx" presStyleIdx="0" presStyleCnt="6"/>
      <dgm:spPr/>
    </dgm:pt>
    <dgm:pt modelId="{7068057A-C41A-493F-9E6D-C19E675F87FC}" type="pres">
      <dgm:prSet presAssocID="{8891EC14-BD1E-428E-A1C4-6D67FFB2ABAB}" presName="vert1" presStyleCnt="0"/>
      <dgm:spPr/>
    </dgm:pt>
    <dgm:pt modelId="{C9790258-73B8-431F-9FF5-4CE0B2C368DB}" type="pres">
      <dgm:prSet presAssocID="{6132DB3B-1167-40EC-917E-2CB90BAE8125}" presName="thickLine" presStyleLbl="alignNode1" presStyleIdx="1" presStyleCnt="6"/>
      <dgm:spPr/>
    </dgm:pt>
    <dgm:pt modelId="{27361CA9-52DD-455E-9EC1-7ED1900D5AC6}" type="pres">
      <dgm:prSet presAssocID="{6132DB3B-1167-40EC-917E-2CB90BAE8125}" presName="horz1" presStyleCnt="0"/>
      <dgm:spPr/>
    </dgm:pt>
    <dgm:pt modelId="{76700EB2-2AF4-4589-B9E0-F2BBF15D0336}" type="pres">
      <dgm:prSet presAssocID="{6132DB3B-1167-40EC-917E-2CB90BAE8125}" presName="tx1" presStyleLbl="revTx" presStyleIdx="1" presStyleCnt="6"/>
      <dgm:spPr/>
    </dgm:pt>
    <dgm:pt modelId="{EA1CFB8E-623A-472E-8402-2362F052A775}" type="pres">
      <dgm:prSet presAssocID="{6132DB3B-1167-40EC-917E-2CB90BAE8125}" presName="vert1" presStyleCnt="0"/>
      <dgm:spPr/>
    </dgm:pt>
    <dgm:pt modelId="{4F1CA176-B0F3-4169-8D7D-E7CC9BAB1E3C}" type="pres">
      <dgm:prSet presAssocID="{7910CD8F-1A86-4602-9B89-2AEA9A3B5B20}" presName="thickLine" presStyleLbl="alignNode1" presStyleIdx="2" presStyleCnt="6"/>
      <dgm:spPr/>
    </dgm:pt>
    <dgm:pt modelId="{CE321373-6EEC-440D-B625-890493333E80}" type="pres">
      <dgm:prSet presAssocID="{7910CD8F-1A86-4602-9B89-2AEA9A3B5B20}" presName="horz1" presStyleCnt="0"/>
      <dgm:spPr/>
    </dgm:pt>
    <dgm:pt modelId="{261DCCBE-13F9-4CF5-A0F0-EF90681FBA32}" type="pres">
      <dgm:prSet presAssocID="{7910CD8F-1A86-4602-9B89-2AEA9A3B5B20}" presName="tx1" presStyleLbl="revTx" presStyleIdx="2" presStyleCnt="6"/>
      <dgm:spPr/>
    </dgm:pt>
    <dgm:pt modelId="{1A4E8A59-332A-4651-8035-A58FCC789CD7}" type="pres">
      <dgm:prSet presAssocID="{7910CD8F-1A86-4602-9B89-2AEA9A3B5B20}" presName="vert1" presStyleCnt="0"/>
      <dgm:spPr/>
    </dgm:pt>
    <dgm:pt modelId="{72444734-F2B6-44CD-8519-EB1437CC7AA9}" type="pres">
      <dgm:prSet presAssocID="{2818E981-2B5D-4C87-8BA4-95B02E4C47F8}" presName="thickLine" presStyleLbl="alignNode1" presStyleIdx="3" presStyleCnt="6"/>
      <dgm:spPr/>
    </dgm:pt>
    <dgm:pt modelId="{E8D06AF1-350A-4D81-9DD4-FF2B7E6E96E2}" type="pres">
      <dgm:prSet presAssocID="{2818E981-2B5D-4C87-8BA4-95B02E4C47F8}" presName="horz1" presStyleCnt="0"/>
      <dgm:spPr/>
    </dgm:pt>
    <dgm:pt modelId="{1DC895A5-B82D-42B4-8C57-A43A55474149}" type="pres">
      <dgm:prSet presAssocID="{2818E981-2B5D-4C87-8BA4-95B02E4C47F8}" presName="tx1" presStyleLbl="revTx" presStyleIdx="3" presStyleCnt="6"/>
      <dgm:spPr/>
    </dgm:pt>
    <dgm:pt modelId="{25D69125-4EFD-4332-8696-E3AC7A0662BF}" type="pres">
      <dgm:prSet presAssocID="{2818E981-2B5D-4C87-8BA4-95B02E4C47F8}" presName="vert1" presStyleCnt="0"/>
      <dgm:spPr/>
    </dgm:pt>
    <dgm:pt modelId="{17975A7F-CF02-4E36-8751-D249B1EE7FFB}" type="pres">
      <dgm:prSet presAssocID="{04678E03-310A-4057-8A01-3CD4ED852A0F}" presName="thickLine" presStyleLbl="alignNode1" presStyleIdx="4" presStyleCnt="6"/>
      <dgm:spPr/>
    </dgm:pt>
    <dgm:pt modelId="{2E0086F0-5C83-4987-883A-EE2D5ADCCCB1}" type="pres">
      <dgm:prSet presAssocID="{04678E03-310A-4057-8A01-3CD4ED852A0F}" presName="horz1" presStyleCnt="0"/>
      <dgm:spPr/>
    </dgm:pt>
    <dgm:pt modelId="{6888A22D-4A77-425B-AE2E-A2167989B4D0}" type="pres">
      <dgm:prSet presAssocID="{04678E03-310A-4057-8A01-3CD4ED852A0F}" presName="tx1" presStyleLbl="revTx" presStyleIdx="4" presStyleCnt="6"/>
      <dgm:spPr/>
    </dgm:pt>
    <dgm:pt modelId="{16897E52-734B-47B3-ABC4-EA6DD258B624}" type="pres">
      <dgm:prSet presAssocID="{04678E03-310A-4057-8A01-3CD4ED852A0F}" presName="vert1" presStyleCnt="0"/>
      <dgm:spPr/>
    </dgm:pt>
    <dgm:pt modelId="{5C467026-D80B-49A0-B2B5-FDE19ACC2F7E}" type="pres">
      <dgm:prSet presAssocID="{EE6251D8-A856-4C59-B6D0-754331D89EBE}" presName="thickLine" presStyleLbl="alignNode1" presStyleIdx="5" presStyleCnt="6"/>
      <dgm:spPr/>
    </dgm:pt>
    <dgm:pt modelId="{CA8D541E-1C80-408F-B105-9D426850590B}" type="pres">
      <dgm:prSet presAssocID="{EE6251D8-A856-4C59-B6D0-754331D89EBE}" presName="horz1" presStyleCnt="0"/>
      <dgm:spPr/>
    </dgm:pt>
    <dgm:pt modelId="{EA93FB1E-07B5-4A7E-80A6-96F8BF8D0D84}" type="pres">
      <dgm:prSet presAssocID="{EE6251D8-A856-4C59-B6D0-754331D89EBE}" presName="tx1" presStyleLbl="revTx" presStyleIdx="5" presStyleCnt="6"/>
      <dgm:spPr/>
    </dgm:pt>
    <dgm:pt modelId="{06ECB124-9B50-4D7C-A488-0EA23B7A3A52}" type="pres">
      <dgm:prSet presAssocID="{EE6251D8-A856-4C59-B6D0-754331D89EBE}" presName="vert1" presStyleCnt="0"/>
      <dgm:spPr/>
    </dgm:pt>
  </dgm:ptLst>
  <dgm:cxnLst>
    <dgm:cxn modelId="{CF8AD216-F2AD-4C20-A434-569697621CFC}" type="presOf" srcId="{6132DB3B-1167-40EC-917E-2CB90BAE8125}" destId="{76700EB2-2AF4-4589-B9E0-F2BBF15D0336}" srcOrd="0" destOrd="0" presId="urn:microsoft.com/office/officeart/2008/layout/LinedList"/>
    <dgm:cxn modelId="{51F5CB1C-93A4-47E7-921C-F8833949E55B}" type="presOf" srcId="{EE6251D8-A856-4C59-B6D0-754331D89EBE}" destId="{EA93FB1E-07B5-4A7E-80A6-96F8BF8D0D84}" srcOrd="0" destOrd="0" presId="urn:microsoft.com/office/officeart/2008/layout/LinedList"/>
    <dgm:cxn modelId="{B5DA1C1E-C29F-4B27-8775-BDBEB365A373}" srcId="{F8007BDF-00D3-4F89-8BF3-CF771EBAC843}" destId="{04678E03-310A-4057-8A01-3CD4ED852A0F}" srcOrd="4" destOrd="0" parTransId="{2AAC1E4D-CE3B-42DF-82A0-EC639BF9A3E2}" sibTransId="{5F508FD1-D198-4B9A-8E83-9CF132F13091}"/>
    <dgm:cxn modelId="{367B463F-5AA4-4634-B927-D5651658A823}" type="presOf" srcId="{8891EC14-BD1E-428E-A1C4-6D67FFB2ABAB}" destId="{72FB0B84-B705-427B-8E7D-524EC04370E9}" srcOrd="0" destOrd="0" presId="urn:microsoft.com/office/officeart/2008/layout/LinedList"/>
    <dgm:cxn modelId="{61571B64-C640-4ED9-85C8-A051C7500C19}" type="presOf" srcId="{04678E03-310A-4057-8A01-3CD4ED852A0F}" destId="{6888A22D-4A77-425B-AE2E-A2167989B4D0}" srcOrd="0" destOrd="0" presId="urn:microsoft.com/office/officeart/2008/layout/LinedList"/>
    <dgm:cxn modelId="{7A8F0378-2E7D-40CC-8268-D21DCD26B281}" srcId="{F8007BDF-00D3-4F89-8BF3-CF771EBAC843}" destId="{7910CD8F-1A86-4602-9B89-2AEA9A3B5B20}" srcOrd="2" destOrd="0" parTransId="{71EEE95C-7E29-4F34-ACA4-A200EEF5ED0E}" sibTransId="{44222136-BFC1-462A-A851-B547216198AE}"/>
    <dgm:cxn modelId="{EAA21A81-8295-47CE-8B38-2D07DBCE3C99}" srcId="{F8007BDF-00D3-4F89-8BF3-CF771EBAC843}" destId="{6132DB3B-1167-40EC-917E-2CB90BAE8125}" srcOrd="1" destOrd="0" parTransId="{35A67275-2BE5-4862-A20A-A00EE5EA89E2}" sibTransId="{651978FC-A60B-487D-8E4B-5833D7C02464}"/>
    <dgm:cxn modelId="{317313A7-7197-4579-8709-9FBCB57FF819}" srcId="{F8007BDF-00D3-4F89-8BF3-CF771EBAC843}" destId="{8891EC14-BD1E-428E-A1C4-6D67FFB2ABAB}" srcOrd="0" destOrd="0" parTransId="{C55A8BDF-043B-4BC2-ADFC-612F3736DB05}" sibTransId="{2C9B4A4C-9C94-4893-8E23-F94B0E39CCC5}"/>
    <dgm:cxn modelId="{854FD7A7-97F3-499D-B221-D461BA43695A}" type="presOf" srcId="{7910CD8F-1A86-4602-9B89-2AEA9A3B5B20}" destId="{261DCCBE-13F9-4CF5-A0F0-EF90681FBA32}" srcOrd="0" destOrd="0" presId="urn:microsoft.com/office/officeart/2008/layout/LinedList"/>
    <dgm:cxn modelId="{36C98AA9-89C7-449C-B318-1451698C6F52}" srcId="{F8007BDF-00D3-4F89-8BF3-CF771EBAC843}" destId="{2818E981-2B5D-4C87-8BA4-95B02E4C47F8}" srcOrd="3" destOrd="0" parTransId="{A6836421-49EA-4306-909C-574CC39CF9D5}" sibTransId="{F474BFE6-2086-4A2B-A03D-DA972AF2355C}"/>
    <dgm:cxn modelId="{F081FFAE-7E44-4CB4-89BC-2E4E1CC6013D}" type="presOf" srcId="{2818E981-2B5D-4C87-8BA4-95B02E4C47F8}" destId="{1DC895A5-B82D-42B4-8C57-A43A55474149}" srcOrd="0" destOrd="0" presId="urn:microsoft.com/office/officeart/2008/layout/LinedList"/>
    <dgm:cxn modelId="{7226E1CC-69F5-43E7-8EAC-2D974840CF17}" type="presOf" srcId="{F8007BDF-00D3-4F89-8BF3-CF771EBAC843}" destId="{725BE969-D279-424B-8F2E-653D6FC424AD}" srcOrd="0" destOrd="0" presId="urn:microsoft.com/office/officeart/2008/layout/LinedList"/>
    <dgm:cxn modelId="{31552CEB-FDFC-41EE-B667-5FF36A2BABA7}" srcId="{F8007BDF-00D3-4F89-8BF3-CF771EBAC843}" destId="{EE6251D8-A856-4C59-B6D0-754331D89EBE}" srcOrd="5" destOrd="0" parTransId="{7B0980F9-109F-44DC-97F0-E853D0F358EE}" sibTransId="{60F4DA0D-767C-4316-8EF7-B598B0197D6E}"/>
    <dgm:cxn modelId="{76A1B033-11A7-4552-BB49-6F9A6BAEDEAB}" type="presParOf" srcId="{725BE969-D279-424B-8F2E-653D6FC424AD}" destId="{E6682B1F-B0A8-49AE-9ED9-AFB9267427FB}" srcOrd="0" destOrd="0" presId="urn:microsoft.com/office/officeart/2008/layout/LinedList"/>
    <dgm:cxn modelId="{40F35F57-D9FF-4C48-A23A-F00745C52CC0}" type="presParOf" srcId="{725BE969-D279-424B-8F2E-653D6FC424AD}" destId="{64200174-62A3-4B71-B2F4-959CCADDE6D5}" srcOrd="1" destOrd="0" presId="urn:microsoft.com/office/officeart/2008/layout/LinedList"/>
    <dgm:cxn modelId="{1A820843-222E-43B3-BE18-96EA326E3899}" type="presParOf" srcId="{64200174-62A3-4B71-B2F4-959CCADDE6D5}" destId="{72FB0B84-B705-427B-8E7D-524EC04370E9}" srcOrd="0" destOrd="0" presId="urn:microsoft.com/office/officeart/2008/layout/LinedList"/>
    <dgm:cxn modelId="{A1C4CF1E-6250-4E8B-A978-CF4BD7381AD9}" type="presParOf" srcId="{64200174-62A3-4B71-B2F4-959CCADDE6D5}" destId="{7068057A-C41A-493F-9E6D-C19E675F87FC}" srcOrd="1" destOrd="0" presId="urn:microsoft.com/office/officeart/2008/layout/LinedList"/>
    <dgm:cxn modelId="{18FA081B-4698-4061-A5D2-59CAFAB80259}" type="presParOf" srcId="{725BE969-D279-424B-8F2E-653D6FC424AD}" destId="{C9790258-73B8-431F-9FF5-4CE0B2C368DB}" srcOrd="2" destOrd="0" presId="urn:microsoft.com/office/officeart/2008/layout/LinedList"/>
    <dgm:cxn modelId="{BF8B09E9-42BF-463B-B783-254CB5C50495}" type="presParOf" srcId="{725BE969-D279-424B-8F2E-653D6FC424AD}" destId="{27361CA9-52DD-455E-9EC1-7ED1900D5AC6}" srcOrd="3" destOrd="0" presId="urn:microsoft.com/office/officeart/2008/layout/LinedList"/>
    <dgm:cxn modelId="{1A23ABBA-12C4-4784-8DD1-7457289CB9C7}" type="presParOf" srcId="{27361CA9-52DD-455E-9EC1-7ED1900D5AC6}" destId="{76700EB2-2AF4-4589-B9E0-F2BBF15D0336}" srcOrd="0" destOrd="0" presId="urn:microsoft.com/office/officeart/2008/layout/LinedList"/>
    <dgm:cxn modelId="{2EFA455B-5201-4D55-87B7-F7F97AE8DF26}" type="presParOf" srcId="{27361CA9-52DD-455E-9EC1-7ED1900D5AC6}" destId="{EA1CFB8E-623A-472E-8402-2362F052A775}" srcOrd="1" destOrd="0" presId="urn:microsoft.com/office/officeart/2008/layout/LinedList"/>
    <dgm:cxn modelId="{A29BA50C-70EA-4DEB-8253-367AC6267D53}" type="presParOf" srcId="{725BE969-D279-424B-8F2E-653D6FC424AD}" destId="{4F1CA176-B0F3-4169-8D7D-E7CC9BAB1E3C}" srcOrd="4" destOrd="0" presId="urn:microsoft.com/office/officeart/2008/layout/LinedList"/>
    <dgm:cxn modelId="{09B864D5-E517-41AF-A460-D58D4E657C71}" type="presParOf" srcId="{725BE969-D279-424B-8F2E-653D6FC424AD}" destId="{CE321373-6EEC-440D-B625-890493333E80}" srcOrd="5" destOrd="0" presId="urn:microsoft.com/office/officeart/2008/layout/LinedList"/>
    <dgm:cxn modelId="{3334D914-9502-4C6B-B43A-FAFE87E5CE30}" type="presParOf" srcId="{CE321373-6EEC-440D-B625-890493333E80}" destId="{261DCCBE-13F9-4CF5-A0F0-EF90681FBA32}" srcOrd="0" destOrd="0" presId="urn:microsoft.com/office/officeart/2008/layout/LinedList"/>
    <dgm:cxn modelId="{1875A1D8-93F5-4770-B0E1-646020329285}" type="presParOf" srcId="{CE321373-6EEC-440D-B625-890493333E80}" destId="{1A4E8A59-332A-4651-8035-A58FCC789CD7}" srcOrd="1" destOrd="0" presId="urn:microsoft.com/office/officeart/2008/layout/LinedList"/>
    <dgm:cxn modelId="{E46CCEED-862C-4725-990F-17A3CF39C16C}" type="presParOf" srcId="{725BE969-D279-424B-8F2E-653D6FC424AD}" destId="{72444734-F2B6-44CD-8519-EB1437CC7AA9}" srcOrd="6" destOrd="0" presId="urn:microsoft.com/office/officeart/2008/layout/LinedList"/>
    <dgm:cxn modelId="{E667D03A-D998-476A-82C0-D525F18D9365}" type="presParOf" srcId="{725BE969-D279-424B-8F2E-653D6FC424AD}" destId="{E8D06AF1-350A-4D81-9DD4-FF2B7E6E96E2}" srcOrd="7" destOrd="0" presId="urn:microsoft.com/office/officeart/2008/layout/LinedList"/>
    <dgm:cxn modelId="{40F43F31-1B52-4F88-8202-D085EE1B5020}" type="presParOf" srcId="{E8D06AF1-350A-4D81-9DD4-FF2B7E6E96E2}" destId="{1DC895A5-B82D-42B4-8C57-A43A55474149}" srcOrd="0" destOrd="0" presId="urn:microsoft.com/office/officeart/2008/layout/LinedList"/>
    <dgm:cxn modelId="{34D4B3E0-0C5A-48B6-B251-1D9F69F656CA}" type="presParOf" srcId="{E8D06AF1-350A-4D81-9DD4-FF2B7E6E96E2}" destId="{25D69125-4EFD-4332-8696-E3AC7A0662BF}" srcOrd="1" destOrd="0" presId="urn:microsoft.com/office/officeart/2008/layout/LinedList"/>
    <dgm:cxn modelId="{6BF022CA-5637-40C7-8F06-516FE1065045}" type="presParOf" srcId="{725BE969-D279-424B-8F2E-653D6FC424AD}" destId="{17975A7F-CF02-4E36-8751-D249B1EE7FFB}" srcOrd="8" destOrd="0" presId="urn:microsoft.com/office/officeart/2008/layout/LinedList"/>
    <dgm:cxn modelId="{AE36A252-9F4C-43A8-8646-086C804ED147}" type="presParOf" srcId="{725BE969-D279-424B-8F2E-653D6FC424AD}" destId="{2E0086F0-5C83-4987-883A-EE2D5ADCCCB1}" srcOrd="9" destOrd="0" presId="urn:microsoft.com/office/officeart/2008/layout/LinedList"/>
    <dgm:cxn modelId="{601C00E9-1BEA-4A7C-A9EA-D6517365DC8A}" type="presParOf" srcId="{2E0086F0-5C83-4987-883A-EE2D5ADCCCB1}" destId="{6888A22D-4A77-425B-AE2E-A2167989B4D0}" srcOrd="0" destOrd="0" presId="urn:microsoft.com/office/officeart/2008/layout/LinedList"/>
    <dgm:cxn modelId="{28D50DD0-C9F4-44A3-A8DF-14C98C435B68}" type="presParOf" srcId="{2E0086F0-5C83-4987-883A-EE2D5ADCCCB1}" destId="{16897E52-734B-47B3-ABC4-EA6DD258B624}" srcOrd="1" destOrd="0" presId="urn:microsoft.com/office/officeart/2008/layout/LinedList"/>
    <dgm:cxn modelId="{71B8E8F8-BEEF-48BD-AAD6-7AF5602B4D39}" type="presParOf" srcId="{725BE969-D279-424B-8F2E-653D6FC424AD}" destId="{5C467026-D80B-49A0-B2B5-FDE19ACC2F7E}" srcOrd="10" destOrd="0" presId="urn:microsoft.com/office/officeart/2008/layout/LinedList"/>
    <dgm:cxn modelId="{D396AEE4-5F85-4488-B790-2E92431708E8}" type="presParOf" srcId="{725BE969-D279-424B-8F2E-653D6FC424AD}" destId="{CA8D541E-1C80-408F-B105-9D426850590B}" srcOrd="11" destOrd="0" presId="urn:microsoft.com/office/officeart/2008/layout/LinedList"/>
    <dgm:cxn modelId="{C9A84D2A-7612-4CF9-8F93-0D5C47148EED}" type="presParOf" srcId="{CA8D541E-1C80-408F-B105-9D426850590B}" destId="{EA93FB1E-07B5-4A7E-80A6-96F8BF8D0D84}" srcOrd="0" destOrd="0" presId="urn:microsoft.com/office/officeart/2008/layout/LinedList"/>
    <dgm:cxn modelId="{A085EEB4-596A-457E-A183-B9E14EAB1D17}" type="presParOf" srcId="{CA8D541E-1C80-408F-B105-9D426850590B}" destId="{06ECB124-9B50-4D7C-A488-0EA23B7A3A52}"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527EE5AB-EE82-408A-A678-39981AC8FBAF}" type="doc">
      <dgm:prSet loTypeId="urn:microsoft.com/office/officeart/2008/layout/LinedList" loCatId="list" qsTypeId="urn:microsoft.com/office/officeart/2005/8/quickstyle/simple1" qsCatId="simple" csTypeId="urn:microsoft.com/office/officeart/2005/8/colors/colorful2" csCatId="colorful"/>
      <dgm:spPr/>
      <dgm:t>
        <a:bodyPr/>
        <a:lstStyle/>
        <a:p>
          <a:endParaRPr lang="en-US"/>
        </a:p>
      </dgm:t>
    </dgm:pt>
    <dgm:pt modelId="{5D75069C-F9DD-40A8-B807-E2FE22DB1ABC}">
      <dgm:prSet/>
      <dgm:spPr/>
      <dgm:t>
        <a:bodyPr/>
        <a:lstStyle/>
        <a:p>
          <a:r>
            <a:rPr lang="en-US"/>
            <a:t>Her  mother was diabetic.</a:t>
          </a:r>
        </a:p>
      </dgm:t>
    </dgm:pt>
    <dgm:pt modelId="{A737ED9B-A494-4D80-AB3B-18F98BAA6F0D}" type="parTrans" cxnId="{797862C9-C90D-407A-AF6D-30CA207731F7}">
      <dgm:prSet/>
      <dgm:spPr/>
      <dgm:t>
        <a:bodyPr/>
        <a:lstStyle/>
        <a:p>
          <a:endParaRPr lang="en-US"/>
        </a:p>
      </dgm:t>
    </dgm:pt>
    <dgm:pt modelId="{EBB65F70-F0EE-42DE-A263-6BA382E898CE}" type="sibTrans" cxnId="{797862C9-C90D-407A-AF6D-30CA207731F7}">
      <dgm:prSet/>
      <dgm:spPr/>
      <dgm:t>
        <a:bodyPr/>
        <a:lstStyle/>
        <a:p>
          <a:endParaRPr lang="en-US"/>
        </a:p>
      </dgm:t>
    </dgm:pt>
    <dgm:pt modelId="{DBC680EF-6AA3-4413-9182-EC50841F98A5}">
      <dgm:prSet/>
      <dgm:spPr/>
      <dgm:t>
        <a:bodyPr/>
        <a:lstStyle/>
        <a:p>
          <a:r>
            <a:rPr lang="en-US"/>
            <a:t>No family  hx of:</a:t>
          </a:r>
        </a:p>
      </dgm:t>
    </dgm:pt>
    <dgm:pt modelId="{6A8D160B-CDE4-43DD-B850-84D21DA119B5}" type="parTrans" cxnId="{7BE50FA2-7E37-4960-9037-33A3C364B178}">
      <dgm:prSet/>
      <dgm:spPr/>
      <dgm:t>
        <a:bodyPr/>
        <a:lstStyle/>
        <a:p>
          <a:endParaRPr lang="en-US"/>
        </a:p>
      </dgm:t>
    </dgm:pt>
    <dgm:pt modelId="{FC90D38C-859E-43B7-A7A6-55B13ADF7E39}" type="sibTrans" cxnId="{7BE50FA2-7E37-4960-9037-33A3C364B178}">
      <dgm:prSet/>
      <dgm:spPr/>
      <dgm:t>
        <a:bodyPr/>
        <a:lstStyle/>
        <a:p>
          <a:endParaRPr lang="en-US"/>
        </a:p>
      </dgm:t>
    </dgm:pt>
    <dgm:pt modelId="{010888C2-E07B-416F-A081-555E0CA19506}">
      <dgm:prSet/>
      <dgm:spPr/>
      <dgm:t>
        <a:bodyPr/>
        <a:lstStyle/>
        <a:p>
          <a:r>
            <a:rPr lang="en-US"/>
            <a:t>Hypertension</a:t>
          </a:r>
        </a:p>
      </dgm:t>
    </dgm:pt>
    <dgm:pt modelId="{3273A796-C9B2-4B25-9240-48A494D925B4}" type="parTrans" cxnId="{86D549E8-5F6B-4CD7-B7DF-4B3502450A77}">
      <dgm:prSet/>
      <dgm:spPr/>
      <dgm:t>
        <a:bodyPr/>
        <a:lstStyle/>
        <a:p>
          <a:endParaRPr lang="en-US"/>
        </a:p>
      </dgm:t>
    </dgm:pt>
    <dgm:pt modelId="{59599AF0-2918-4896-ADE4-64A813F1BCF9}" type="sibTrans" cxnId="{86D549E8-5F6B-4CD7-B7DF-4B3502450A77}">
      <dgm:prSet/>
      <dgm:spPr/>
      <dgm:t>
        <a:bodyPr/>
        <a:lstStyle/>
        <a:p>
          <a:endParaRPr lang="en-US"/>
        </a:p>
      </dgm:t>
    </dgm:pt>
    <dgm:pt modelId="{71E01F54-2B89-4EDE-A629-AE119E322146}">
      <dgm:prSet/>
      <dgm:spPr/>
      <dgm:t>
        <a:bodyPr/>
        <a:lstStyle/>
        <a:p>
          <a:r>
            <a:rPr lang="en-US"/>
            <a:t>Asthma</a:t>
          </a:r>
        </a:p>
      </dgm:t>
    </dgm:pt>
    <dgm:pt modelId="{A0C4A5A7-B379-4166-8943-7C4BEFAD56B5}" type="parTrans" cxnId="{E4F00C02-C6AA-44DA-B121-A9E814CBB8A1}">
      <dgm:prSet/>
      <dgm:spPr/>
      <dgm:t>
        <a:bodyPr/>
        <a:lstStyle/>
        <a:p>
          <a:endParaRPr lang="en-US"/>
        </a:p>
      </dgm:t>
    </dgm:pt>
    <dgm:pt modelId="{E196EEEB-1AB0-4188-A13E-C73FD1915B28}" type="sibTrans" cxnId="{E4F00C02-C6AA-44DA-B121-A9E814CBB8A1}">
      <dgm:prSet/>
      <dgm:spPr/>
      <dgm:t>
        <a:bodyPr/>
        <a:lstStyle/>
        <a:p>
          <a:endParaRPr lang="en-US"/>
        </a:p>
      </dgm:t>
    </dgm:pt>
    <dgm:pt modelId="{4A4F0752-D715-49E8-855C-3E715A364EBD}">
      <dgm:prSet/>
      <dgm:spPr/>
      <dgm:t>
        <a:bodyPr/>
        <a:lstStyle/>
        <a:p>
          <a:r>
            <a:rPr lang="en-US"/>
            <a:t>tuberculosis </a:t>
          </a:r>
        </a:p>
      </dgm:t>
    </dgm:pt>
    <dgm:pt modelId="{2C6B7754-864D-4780-9A3A-FAB00988532B}" type="parTrans" cxnId="{9338F743-71D6-473B-9257-70E2FCAAFE82}">
      <dgm:prSet/>
      <dgm:spPr/>
      <dgm:t>
        <a:bodyPr/>
        <a:lstStyle/>
        <a:p>
          <a:endParaRPr lang="en-US"/>
        </a:p>
      </dgm:t>
    </dgm:pt>
    <dgm:pt modelId="{182BF41B-D7BC-457F-84F5-9D53E1C827E1}" type="sibTrans" cxnId="{9338F743-71D6-473B-9257-70E2FCAAFE82}">
      <dgm:prSet/>
      <dgm:spPr/>
      <dgm:t>
        <a:bodyPr/>
        <a:lstStyle/>
        <a:p>
          <a:endParaRPr lang="en-US"/>
        </a:p>
      </dgm:t>
    </dgm:pt>
    <dgm:pt modelId="{3919622E-A644-4F42-8A1B-422AC61CD447}">
      <dgm:prSet/>
      <dgm:spPr/>
      <dgm:t>
        <a:bodyPr/>
        <a:lstStyle/>
        <a:p>
          <a:r>
            <a:rPr lang="en-US"/>
            <a:t>and ischemic heart disease</a:t>
          </a:r>
        </a:p>
      </dgm:t>
    </dgm:pt>
    <dgm:pt modelId="{A1FDA971-E80C-4BD9-9959-E32FA0DB2F23}" type="parTrans" cxnId="{7D8375E1-FF5E-41BE-BD40-8FDFE779180E}">
      <dgm:prSet/>
      <dgm:spPr/>
      <dgm:t>
        <a:bodyPr/>
        <a:lstStyle/>
        <a:p>
          <a:endParaRPr lang="en-US"/>
        </a:p>
      </dgm:t>
    </dgm:pt>
    <dgm:pt modelId="{7FE3589E-418C-4BB1-8D09-512A3B4FFA5A}" type="sibTrans" cxnId="{7D8375E1-FF5E-41BE-BD40-8FDFE779180E}">
      <dgm:prSet/>
      <dgm:spPr/>
      <dgm:t>
        <a:bodyPr/>
        <a:lstStyle/>
        <a:p>
          <a:endParaRPr lang="en-US"/>
        </a:p>
      </dgm:t>
    </dgm:pt>
    <dgm:pt modelId="{A78B67DE-DE1D-4044-A8A3-2211FE790008}" type="pres">
      <dgm:prSet presAssocID="{527EE5AB-EE82-408A-A678-39981AC8FBAF}" presName="vert0" presStyleCnt="0">
        <dgm:presLayoutVars>
          <dgm:dir/>
          <dgm:animOne val="branch"/>
          <dgm:animLvl val="lvl"/>
        </dgm:presLayoutVars>
      </dgm:prSet>
      <dgm:spPr/>
    </dgm:pt>
    <dgm:pt modelId="{30E3703A-663C-48C1-BB4F-9378B8C0487C}" type="pres">
      <dgm:prSet presAssocID="{5D75069C-F9DD-40A8-B807-E2FE22DB1ABC}" presName="thickLine" presStyleLbl="alignNode1" presStyleIdx="0" presStyleCnt="6"/>
      <dgm:spPr/>
    </dgm:pt>
    <dgm:pt modelId="{030E530C-02C6-4103-91DD-F8788F31491D}" type="pres">
      <dgm:prSet presAssocID="{5D75069C-F9DD-40A8-B807-E2FE22DB1ABC}" presName="horz1" presStyleCnt="0"/>
      <dgm:spPr/>
    </dgm:pt>
    <dgm:pt modelId="{E0647C9F-B8F1-4C56-B36E-27DD13BA3792}" type="pres">
      <dgm:prSet presAssocID="{5D75069C-F9DD-40A8-B807-E2FE22DB1ABC}" presName="tx1" presStyleLbl="revTx" presStyleIdx="0" presStyleCnt="6"/>
      <dgm:spPr/>
    </dgm:pt>
    <dgm:pt modelId="{B4CBCBC0-1064-480C-9E6C-5BD335E21296}" type="pres">
      <dgm:prSet presAssocID="{5D75069C-F9DD-40A8-B807-E2FE22DB1ABC}" presName="vert1" presStyleCnt="0"/>
      <dgm:spPr/>
    </dgm:pt>
    <dgm:pt modelId="{692A9455-2168-49F3-8A04-E89EDDD88EBB}" type="pres">
      <dgm:prSet presAssocID="{DBC680EF-6AA3-4413-9182-EC50841F98A5}" presName="thickLine" presStyleLbl="alignNode1" presStyleIdx="1" presStyleCnt="6"/>
      <dgm:spPr/>
    </dgm:pt>
    <dgm:pt modelId="{EED9A689-6B69-45D2-8FBF-968EFF3D642E}" type="pres">
      <dgm:prSet presAssocID="{DBC680EF-6AA3-4413-9182-EC50841F98A5}" presName="horz1" presStyleCnt="0"/>
      <dgm:spPr/>
    </dgm:pt>
    <dgm:pt modelId="{A017B7DB-1D5E-4AD3-8784-C3D8EF062882}" type="pres">
      <dgm:prSet presAssocID="{DBC680EF-6AA3-4413-9182-EC50841F98A5}" presName="tx1" presStyleLbl="revTx" presStyleIdx="1" presStyleCnt="6"/>
      <dgm:spPr/>
    </dgm:pt>
    <dgm:pt modelId="{17C91C1B-0EC8-4030-8A6D-8A49CBF0C042}" type="pres">
      <dgm:prSet presAssocID="{DBC680EF-6AA3-4413-9182-EC50841F98A5}" presName="vert1" presStyleCnt="0"/>
      <dgm:spPr/>
    </dgm:pt>
    <dgm:pt modelId="{E6E627C2-AD64-4D89-B62A-D76C3E527F6A}" type="pres">
      <dgm:prSet presAssocID="{010888C2-E07B-416F-A081-555E0CA19506}" presName="thickLine" presStyleLbl="alignNode1" presStyleIdx="2" presStyleCnt="6"/>
      <dgm:spPr/>
    </dgm:pt>
    <dgm:pt modelId="{EA04F660-A8CC-4DE0-AA02-44A7307F82F9}" type="pres">
      <dgm:prSet presAssocID="{010888C2-E07B-416F-A081-555E0CA19506}" presName="horz1" presStyleCnt="0"/>
      <dgm:spPr/>
    </dgm:pt>
    <dgm:pt modelId="{6CA27FBA-EB65-4A4A-BC00-AFCAC2369CAA}" type="pres">
      <dgm:prSet presAssocID="{010888C2-E07B-416F-A081-555E0CA19506}" presName="tx1" presStyleLbl="revTx" presStyleIdx="2" presStyleCnt="6"/>
      <dgm:spPr/>
    </dgm:pt>
    <dgm:pt modelId="{BA08039B-7E67-4044-8BB1-B93FE54EBE33}" type="pres">
      <dgm:prSet presAssocID="{010888C2-E07B-416F-A081-555E0CA19506}" presName="vert1" presStyleCnt="0"/>
      <dgm:spPr/>
    </dgm:pt>
    <dgm:pt modelId="{D74EBCE6-BEB2-4637-8A81-5DC84AF777CA}" type="pres">
      <dgm:prSet presAssocID="{71E01F54-2B89-4EDE-A629-AE119E322146}" presName="thickLine" presStyleLbl="alignNode1" presStyleIdx="3" presStyleCnt="6"/>
      <dgm:spPr/>
    </dgm:pt>
    <dgm:pt modelId="{2188503D-6FC5-4BCB-AA36-834C99817364}" type="pres">
      <dgm:prSet presAssocID="{71E01F54-2B89-4EDE-A629-AE119E322146}" presName="horz1" presStyleCnt="0"/>
      <dgm:spPr/>
    </dgm:pt>
    <dgm:pt modelId="{5EAB5601-DEC9-4D2C-B5EC-6CDB1D5BD55B}" type="pres">
      <dgm:prSet presAssocID="{71E01F54-2B89-4EDE-A629-AE119E322146}" presName="tx1" presStyleLbl="revTx" presStyleIdx="3" presStyleCnt="6"/>
      <dgm:spPr/>
    </dgm:pt>
    <dgm:pt modelId="{2161FC84-D828-4EEA-AA0D-272A5B4F82EC}" type="pres">
      <dgm:prSet presAssocID="{71E01F54-2B89-4EDE-A629-AE119E322146}" presName="vert1" presStyleCnt="0"/>
      <dgm:spPr/>
    </dgm:pt>
    <dgm:pt modelId="{579772D7-8B76-4662-9CD5-EA4FB0CDFCC4}" type="pres">
      <dgm:prSet presAssocID="{4A4F0752-D715-49E8-855C-3E715A364EBD}" presName="thickLine" presStyleLbl="alignNode1" presStyleIdx="4" presStyleCnt="6"/>
      <dgm:spPr/>
    </dgm:pt>
    <dgm:pt modelId="{768BC80D-6A54-4ACD-92F5-2A28B4F7747E}" type="pres">
      <dgm:prSet presAssocID="{4A4F0752-D715-49E8-855C-3E715A364EBD}" presName="horz1" presStyleCnt="0"/>
      <dgm:spPr/>
    </dgm:pt>
    <dgm:pt modelId="{8A1C1029-C669-43E9-BAE6-3E3D9E093862}" type="pres">
      <dgm:prSet presAssocID="{4A4F0752-D715-49E8-855C-3E715A364EBD}" presName="tx1" presStyleLbl="revTx" presStyleIdx="4" presStyleCnt="6"/>
      <dgm:spPr/>
    </dgm:pt>
    <dgm:pt modelId="{0C34A411-AB1E-4DEC-84A6-A2D2DF3940BE}" type="pres">
      <dgm:prSet presAssocID="{4A4F0752-D715-49E8-855C-3E715A364EBD}" presName="vert1" presStyleCnt="0"/>
      <dgm:spPr/>
    </dgm:pt>
    <dgm:pt modelId="{BA8C8D47-CC0D-4544-8422-C370445521B7}" type="pres">
      <dgm:prSet presAssocID="{3919622E-A644-4F42-8A1B-422AC61CD447}" presName="thickLine" presStyleLbl="alignNode1" presStyleIdx="5" presStyleCnt="6"/>
      <dgm:spPr/>
    </dgm:pt>
    <dgm:pt modelId="{419EA149-0D64-4838-B3F5-DE0725A7591A}" type="pres">
      <dgm:prSet presAssocID="{3919622E-A644-4F42-8A1B-422AC61CD447}" presName="horz1" presStyleCnt="0"/>
      <dgm:spPr/>
    </dgm:pt>
    <dgm:pt modelId="{75C9E4B0-CB47-4A3A-82B4-A89C795436EB}" type="pres">
      <dgm:prSet presAssocID="{3919622E-A644-4F42-8A1B-422AC61CD447}" presName="tx1" presStyleLbl="revTx" presStyleIdx="5" presStyleCnt="6"/>
      <dgm:spPr/>
    </dgm:pt>
    <dgm:pt modelId="{D8F3DC1A-8BE8-4824-8023-1CCD09C0E10A}" type="pres">
      <dgm:prSet presAssocID="{3919622E-A644-4F42-8A1B-422AC61CD447}" presName="vert1" presStyleCnt="0"/>
      <dgm:spPr/>
    </dgm:pt>
  </dgm:ptLst>
  <dgm:cxnLst>
    <dgm:cxn modelId="{E4F00C02-C6AA-44DA-B121-A9E814CBB8A1}" srcId="{527EE5AB-EE82-408A-A678-39981AC8FBAF}" destId="{71E01F54-2B89-4EDE-A629-AE119E322146}" srcOrd="3" destOrd="0" parTransId="{A0C4A5A7-B379-4166-8943-7C4BEFAD56B5}" sibTransId="{E196EEEB-1AB0-4188-A13E-C73FD1915B28}"/>
    <dgm:cxn modelId="{C4C56004-B99C-469B-B793-DD47C7C7A4F0}" type="presOf" srcId="{5D75069C-F9DD-40A8-B807-E2FE22DB1ABC}" destId="{E0647C9F-B8F1-4C56-B36E-27DD13BA3792}" srcOrd="0" destOrd="0" presId="urn:microsoft.com/office/officeart/2008/layout/LinedList"/>
    <dgm:cxn modelId="{3968F314-C091-46AE-B7F3-BE6ADA7F4FFC}" type="presOf" srcId="{527EE5AB-EE82-408A-A678-39981AC8FBAF}" destId="{A78B67DE-DE1D-4044-A8A3-2211FE790008}" srcOrd="0" destOrd="0" presId="urn:microsoft.com/office/officeart/2008/layout/LinedList"/>
    <dgm:cxn modelId="{9338F743-71D6-473B-9257-70E2FCAAFE82}" srcId="{527EE5AB-EE82-408A-A678-39981AC8FBAF}" destId="{4A4F0752-D715-49E8-855C-3E715A364EBD}" srcOrd="4" destOrd="0" parTransId="{2C6B7754-864D-4780-9A3A-FAB00988532B}" sibTransId="{182BF41B-D7BC-457F-84F5-9D53E1C827E1}"/>
    <dgm:cxn modelId="{FDA3DC6E-6A2E-4E24-88B6-E424D46ACC43}" type="presOf" srcId="{3919622E-A644-4F42-8A1B-422AC61CD447}" destId="{75C9E4B0-CB47-4A3A-82B4-A89C795436EB}" srcOrd="0" destOrd="0" presId="urn:microsoft.com/office/officeart/2008/layout/LinedList"/>
    <dgm:cxn modelId="{F0168480-CFCA-4ABD-ADCE-B3BEED024204}" type="presOf" srcId="{71E01F54-2B89-4EDE-A629-AE119E322146}" destId="{5EAB5601-DEC9-4D2C-B5EC-6CDB1D5BD55B}" srcOrd="0" destOrd="0" presId="urn:microsoft.com/office/officeart/2008/layout/LinedList"/>
    <dgm:cxn modelId="{479F70A0-341B-4865-85B3-CB30682278B5}" type="presOf" srcId="{DBC680EF-6AA3-4413-9182-EC50841F98A5}" destId="{A017B7DB-1D5E-4AD3-8784-C3D8EF062882}" srcOrd="0" destOrd="0" presId="urn:microsoft.com/office/officeart/2008/layout/LinedList"/>
    <dgm:cxn modelId="{7BE50FA2-7E37-4960-9037-33A3C364B178}" srcId="{527EE5AB-EE82-408A-A678-39981AC8FBAF}" destId="{DBC680EF-6AA3-4413-9182-EC50841F98A5}" srcOrd="1" destOrd="0" parTransId="{6A8D160B-CDE4-43DD-B850-84D21DA119B5}" sibTransId="{FC90D38C-859E-43B7-A7A6-55B13ADF7E39}"/>
    <dgm:cxn modelId="{797862C9-C90D-407A-AF6D-30CA207731F7}" srcId="{527EE5AB-EE82-408A-A678-39981AC8FBAF}" destId="{5D75069C-F9DD-40A8-B807-E2FE22DB1ABC}" srcOrd="0" destOrd="0" parTransId="{A737ED9B-A494-4D80-AB3B-18F98BAA6F0D}" sibTransId="{EBB65F70-F0EE-42DE-A263-6BA382E898CE}"/>
    <dgm:cxn modelId="{0E3853CC-54B5-402C-9385-410E7B5A0B6B}" type="presOf" srcId="{010888C2-E07B-416F-A081-555E0CA19506}" destId="{6CA27FBA-EB65-4A4A-BC00-AFCAC2369CAA}" srcOrd="0" destOrd="0" presId="urn:microsoft.com/office/officeart/2008/layout/LinedList"/>
    <dgm:cxn modelId="{7D8375E1-FF5E-41BE-BD40-8FDFE779180E}" srcId="{527EE5AB-EE82-408A-A678-39981AC8FBAF}" destId="{3919622E-A644-4F42-8A1B-422AC61CD447}" srcOrd="5" destOrd="0" parTransId="{A1FDA971-E80C-4BD9-9959-E32FA0DB2F23}" sibTransId="{7FE3589E-418C-4BB1-8D09-512A3B4FFA5A}"/>
    <dgm:cxn modelId="{86D549E8-5F6B-4CD7-B7DF-4B3502450A77}" srcId="{527EE5AB-EE82-408A-A678-39981AC8FBAF}" destId="{010888C2-E07B-416F-A081-555E0CA19506}" srcOrd="2" destOrd="0" parTransId="{3273A796-C9B2-4B25-9240-48A494D925B4}" sibTransId="{59599AF0-2918-4896-ADE4-64A813F1BCF9}"/>
    <dgm:cxn modelId="{FEC337EF-9CC9-41D5-A97C-F5E9E23B640D}" type="presOf" srcId="{4A4F0752-D715-49E8-855C-3E715A364EBD}" destId="{8A1C1029-C669-43E9-BAE6-3E3D9E093862}" srcOrd="0" destOrd="0" presId="urn:microsoft.com/office/officeart/2008/layout/LinedList"/>
    <dgm:cxn modelId="{1F487456-64D4-4BD2-9C2A-41676F8AA2A4}" type="presParOf" srcId="{A78B67DE-DE1D-4044-A8A3-2211FE790008}" destId="{30E3703A-663C-48C1-BB4F-9378B8C0487C}" srcOrd="0" destOrd="0" presId="urn:microsoft.com/office/officeart/2008/layout/LinedList"/>
    <dgm:cxn modelId="{E9519559-DDE2-4045-AE73-F892FA49B0B3}" type="presParOf" srcId="{A78B67DE-DE1D-4044-A8A3-2211FE790008}" destId="{030E530C-02C6-4103-91DD-F8788F31491D}" srcOrd="1" destOrd="0" presId="urn:microsoft.com/office/officeart/2008/layout/LinedList"/>
    <dgm:cxn modelId="{CE5FA61D-DB52-419A-8A5C-10DDAC4159C0}" type="presParOf" srcId="{030E530C-02C6-4103-91DD-F8788F31491D}" destId="{E0647C9F-B8F1-4C56-B36E-27DD13BA3792}" srcOrd="0" destOrd="0" presId="urn:microsoft.com/office/officeart/2008/layout/LinedList"/>
    <dgm:cxn modelId="{C5040EDD-286F-4B45-89D5-B6768A4C5B87}" type="presParOf" srcId="{030E530C-02C6-4103-91DD-F8788F31491D}" destId="{B4CBCBC0-1064-480C-9E6C-5BD335E21296}" srcOrd="1" destOrd="0" presId="urn:microsoft.com/office/officeart/2008/layout/LinedList"/>
    <dgm:cxn modelId="{6B579B99-28F5-4645-A9B0-26A0505BF518}" type="presParOf" srcId="{A78B67DE-DE1D-4044-A8A3-2211FE790008}" destId="{692A9455-2168-49F3-8A04-E89EDDD88EBB}" srcOrd="2" destOrd="0" presId="urn:microsoft.com/office/officeart/2008/layout/LinedList"/>
    <dgm:cxn modelId="{3E59C9E5-DE64-4048-AF81-139FD8F5F32D}" type="presParOf" srcId="{A78B67DE-DE1D-4044-A8A3-2211FE790008}" destId="{EED9A689-6B69-45D2-8FBF-968EFF3D642E}" srcOrd="3" destOrd="0" presId="urn:microsoft.com/office/officeart/2008/layout/LinedList"/>
    <dgm:cxn modelId="{C72F5D0E-E59A-444C-A19C-441DEC416117}" type="presParOf" srcId="{EED9A689-6B69-45D2-8FBF-968EFF3D642E}" destId="{A017B7DB-1D5E-4AD3-8784-C3D8EF062882}" srcOrd="0" destOrd="0" presId="urn:microsoft.com/office/officeart/2008/layout/LinedList"/>
    <dgm:cxn modelId="{5476CF78-BABC-488D-9A96-F07B53538ABA}" type="presParOf" srcId="{EED9A689-6B69-45D2-8FBF-968EFF3D642E}" destId="{17C91C1B-0EC8-4030-8A6D-8A49CBF0C042}" srcOrd="1" destOrd="0" presId="urn:microsoft.com/office/officeart/2008/layout/LinedList"/>
    <dgm:cxn modelId="{A13F351B-AE81-4D30-BEC7-C302CD0B3F94}" type="presParOf" srcId="{A78B67DE-DE1D-4044-A8A3-2211FE790008}" destId="{E6E627C2-AD64-4D89-B62A-D76C3E527F6A}" srcOrd="4" destOrd="0" presId="urn:microsoft.com/office/officeart/2008/layout/LinedList"/>
    <dgm:cxn modelId="{6C71975D-1692-47F7-A0FD-49274BCC3090}" type="presParOf" srcId="{A78B67DE-DE1D-4044-A8A3-2211FE790008}" destId="{EA04F660-A8CC-4DE0-AA02-44A7307F82F9}" srcOrd="5" destOrd="0" presId="urn:microsoft.com/office/officeart/2008/layout/LinedList"/>
    <dgm:cxn modelId="{5D8763B7-BD6F-4D36-AC7B-77210C89265C}" type="presParOf" srcId="{EA04F660-A8CC-4DE0-AA02-44A7307F82F9}" destId="{6CA27FBA-EB65-4A4A-BC00-AFCAC2369CAA}" srcOrd="0" destOrd="0" presId="urn:microsoft.com/office/officeart/2008/layout/LinedList"/>
    <dgm:cxn modelId="{282F4A40-1D51-4CE9-BED6-7DA471F15390}" type="presParOf" srcId="{EA04F660-A8CC-4DE0-AA02-44A7307F82F9}" destId="{BA08039B-7E67-4044-8BB1-B93FE54EBE33}" srcOrd="1" destOrd="0" presId="urn:microsoft.com/office/officeart/2008/layout/LinedList"/>
    <dgm:cxn modelId="{0E8A5065-87CB-4527-8C90-A914E18A202F}" type="presParOf" srcId="{A78B67DE-DE1D-4044-A8A3-2211FE790008}" destId="{D74EBCE6-BEB2-4637-8A81-5DC84AF777CA}" srcOrd="6" destOrd="0" presId="urn:microsoft.com/office/officeart/2008/layout/LinedList"/>
    <dgm:cxn modelId="{40EEDB94-D3E0-42C7-A2A3-8D9D5BF814EC}" type="presParOf" srcId="{A78B67DE-DE1D-4044-A8A3-2211FE790008}" destId="{2188503D-6FC5-4BCB-AA36-834C99817364}" srcOrd="7" destOrd="0" presId="urn:microsoft.com/office/officeart/2008/layout/LinedList"/>
    <dgm:cxn modelId="{7BB0FA5D-CA88-4D21-94AF-A3CF1A17E048}" type="presParOf" srcId="{2188503D-6FC5-4BCB-AA36-834C99817364}" destId="{5EAB5601-DEC9-4D2C-B5EC-6CDB1D5BD55B}" srcOrd="0" destOrd="0" presId="urn:microsoft.com/office/officeart/2008/layout/LinedList"/>
    <dgm:cxn modelId="{55ECB9EB-C396-42EE-A820-82F7871B1AB4}" type="presParOf" srcId="{2188503D-6FC5-4BCB-AA36-834C99817364}" destId="{2161FC84-D828-4EEA-AA0D-272A5B4F82EC}" srcOrd="1" destOrd="0" presId="urn:microsoft.com/office/officeart/2008/layout/LinedList"/>
    <dgm:cxn modelId="{8866060E-AA1D-4222-AD6C-8A327095B549}" type="presParOf" srcId="{A78B67DE-DE1D-4044-A8A3-2211FE790008}" destId="{579772D7-8B76-4662-9CD5-EA4FB0CDFCC4}" srcOrd="8" destOrd="0" presId="urn:microsoft.com/office/officeart/2008/layout/LinedList"/>
    <dgm:cxn modelId="{AE7F7095-95DE-4C15-A154-34B2650EA767}" type="presParOf" srcId="{A78B67DE-DE1D-4044-A8A3-2211FE790008}" destId="{768BC80D-6A54-4ACD-92F5-2A28B4F7747E}" srcOrd="9" destOrd="0" presId="urn:microsoft.com/office/officeart/2008/layout/LinedList"/>
    <dgm:cxn modelId="{82D2F5B4-43BB-40BF-9663-879D63BE04A1}" type="presParOf" srcId="{768BC80D-6A54-4ACD-92F5-2A28B4F7747E}" destId="{8A1C1029-C669-43E9-BAE6-3E3D9E093862}" srcOrd="0" destOrd="0" presId="urn:microsoft.com/office/officeart/2008/layout/LinedList"/>
    <dgm:cxn modelId="{79F883B4-4858-4C0A-A7B2-C574F15FE33C}" type="presParOf" srcId="{768BC80D-6A54-4ACD-92F5-2A28B4F7747E}" destId="{0C34A411-AB1E-4DEC-84A6-A2D2DF3940BE}" srcOrd="1" destOrd="0" presId="urn:microsoft.com/office/officeart/2008/layout/LinedList"/>
    <dgm:cxn modelId="{01D293AE-DE14-4C6C-A69C-A10E1209730C}" type="presParOf" srcId="{A78B67DE-DE1D-4044-A8A3-2211FE790008}" destId="{BA8C8D47-CC0D-4544-8422-C370445521B7}" srcOrd="10" destOrd="0" presId="urn:microsoft.com/office/officeart/2008/layout/LinedList"/>
    <dgm:cxn modelId="{076278B9-0A91-4792-99E9-15757819E420}" type="presParOf" srcId="{A78B67DE-DE1D-4044-A8A3-2211FE790008}" destId="{419EA149-0D64-4838-B3F5-DE0725A7591A}" srcOrd="11" destOrd="0" presId="urn:microsoft.com/office/officeart/2008/layout/LinedList"/>
    <dgm:cxn modelId="{17B977B0-A095-4557-85EE-74E06DC582FE}" type="presParOf" srcId="{419EA149-0D64-4838-B3F5-DE0725A7591A}" destId="{75C9E4B0-CB47-4A3A-82B4-A89C795436EB}" srcOrd="0" destOrd="0" presId="urn:microsoft.com/office/officeart/2008/layout/LinedList"/>
    <dgm:cxn modelId="{C6F3517A-9A6F-48CA-BD7A-DBEE1997D497}" type="presParOf" srcId="{419EA149-0D64-4838-B3F5-DE0725A7591A}" destId="{D8F3DC1A-8BE8-4824-8023-1CCD09C0E10A}"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7EE27145-F399-4598-A6BA-C3D661685594}" type="doc">
      <dgm:prSet loTypeId="urn:microsoft.com/office/officeart/2018/2/layout/IconVerticalSolidList" loCatId="icon" qsTypeId="urn:microsoft.com/office/officeart/2005/8/quickstyle/simple1" qsCatId="simple" csTypeId="urn:microsoft.com/office/officeart/2018/5/colors/Iconchunking_neutralbg_colorful2" csCatId="colorful" phldr="1"/>
      <dgm:spPr/>
      <dgm:t>
        <a:bodyPr/>
        <a:lstStyle/>
        <a:p>
          <a:endParaRPr lang="en-US"/>
        </a:p>
      </dgm:t>
    </dgm:pt>
    <dgm:pt modelId="{4464E49C-2265-461B-B08B-628B3EF9B080}">
      <dgm:prSet phldr="0"/>
      <dgm:spPr/>
      <dgm:t>
        <a:bodyPr/>
        <a:lstStyle/>
        <a:p>
          <a:pPr rtl="0">
            <a:lnSpc>
              <a:spcPct val="100000"/>
            </a:lnSpc>
          </a:pPr>
          <a:r>
            <a:rPr lang="en-US" b="1" dirty="0">
              <a:latin typeface="Corbel" panose="020B0503020204020204"/>
            </a:rPr>
            <a:t>No Significant Surgical History</a:t>
          </a:r>
          <a:endParaRPr lang="en-US" dirty="0"/>
        </a:p>
      </dgm:t>
    </dgm:pt>
    <dgm:pt modelId="{D4B42AB3-8E4A-47E0-BD59-A8AABA03E8F2}" type="parTrans" cxnId="{1EAA221B-6B05-4256-A9A0-5150670CF6F1}">
      <dgm:prSet/>
      <dgm:spPr/>
      <dgm:t>
        <a:bodyPr/>
        <a:lstStyle/>
        <a:p>
          <a:endParaRPr lang="en-US"/>
        </a:p>
      </dgm:t>
    </dgm:pt>
    <dgm:pt modelId="{37BB5924-06F6-411E-B252-FED7A41374B0}" type="sibTrans" cxnId="{1EAA221B-6B05-4256-A9A0-5150670CF6F1}">
      <dgm:prSet/>
      <dgm:spPr/>
      <dgm:t>
        <a:bodyPr/>
        <a:lstStyle/>
        <a:p>
          <a:pPr>
            <a:lnSpc>
              <a:spcPct val="100000"/>
            </a:lnSpc>
          </a:pPr>
          <a:endParaRPr lang="en-US"/>
        </a:p>
      </dgm:t>
    </dgm:pt>
    <dgm:pt modelId="{C6C8D7CA-9888-4285-92AD-CF0F69B2E593}" type="pres">
      <dgm:prSet presAssocID="{7EE27145-F399-4598-A6BA-C3D661685594}" presName="root" presStyleCnt="0">
        <dgm:presLayoutVars>
          <dgm:dir/>
          <dgm:resizeHandles val="exact"/>
        </dgm:presLayoutVars>
      </dgm:prSet>
      <dgm:spPr/>
    </dgm:pt>
    <dgm:pt modelId="{165F67F7-5AB2-45A0-AD77-B6284CDC8721}" type="pres">
      <dgm:prSet presAssocID="{4464E49C-2265-461B-B08B-628B3EF9B080}" presName="compNode" presStyleCnt="0"/>
      <dgm:spPr/>
    </dgm:pt>
    <dgm:pt modelId="{9CD00555-6CAB-45EA-A2B0-8DB6D7E4ED99}" type="pres">
      <dgm:prSet presAssocID="{4464E49C-2265-461B-B08B-628B3EF9B080}" presName="bgRect" presStyleLbl="bgShp" presStyleIdx="0" presStyleCnt="1"/>
      <dgm:spPr/>
    </dgm:pt>
    <dgm:pt modelId="{AF5D86AF-4523-454B-AB9D-928C58E01C74}" type="pres">
      <dgm:prSet presAssocID="{4464E49C-2265-461B-B08B-628B3EF9B080}" presName="iconRect" presStyleLbl="node1" presStyleIdx="0" presStyleCnt="1"/>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Needle"/>
        </a:ext>
      </dgm:extLst>
    </dgm:pt>
    <dgm:pt modelId="{25546436-D11D-48FC-8C98-2F872FAC04A9}" type="pres">
      <dgm:prSet presAssocID="{4464E49C-2265-461B-B08B-628B3EF9B080}" presName="spaceRect" presStyleCnt="0"/>
      <dgm:spPr/>
    </dgm:pt>
    <dgm:pt modelId="{A0059B7F-F22F-40C9-B8FD-3501C0C666B1}" type="pres">
      <dgm:prSet presAssocID="{4464E49C-2265-461B-B08B-628B3EF9B080}" presName="parTx" presStyleLbl="revTx" presStyleIdx="0" presStyleCnt="1">
        <dgm:presLayoutVars>
          <dgm:chMax val="0"/>
          <dgm:chPref val="0"/>
        </dgm:presLayoutVars>
      </dgm:prSet>
      <dgm:spPr/>
    </dgm:pt>
  </dgm:ptLst>
  <dgm:cxnLst>
    <dgm:cxn modelId="{A662D616-704D-4557-A77E-9B91CE0AEDD4}" type="presOf" srcId="{7EE27145-F399-4598-A6BA-C3D661685594}" destId="{C6C8D7CA-9888-4285-92AD-CF0F69B2E593}" srcOrd="0" destOrd="0" presId="urn:microsoft.com/office/officeart/2018/2/layout/IconVerticalSolidList"/>
    <dgm:cxn modelId="{1EAA221B-6B05-4256-A9A0-5150670CF6F1}" srcId="{7EE27145-F399-4598-A6BA-C3D661685594}" destId="{4464E49C-2265-461B-B08B-628B3EF9B080}" srcOrd="0" destOrd="0" parTransId="{D4B42AB3-8E4A-47E0-BD59-A8AABA03E8F2}" sibTransId="{37BB5924-06F6-411E-B252-FED7A41374B0}"/>
    <dgm:cxn modelId="{937397CD-7427-44B3-8396-BBD855C74A42}" type="presOf" srcId="{4464E49C-2265-461B-B08B-628B3EF9B080}" destId="{A0059B7F-F22F-40C9-B8FD-3501C0C666B1}" srcOrd="0" destOrd="0" presId="urn:microsoft.com/office/officeart/2018/2/layout/IconVerticalSolidList"/>
    <dgm:cxn modelId="{AD6469D4-1CF2-4E7E-9F07-044A605C7473}" type="presParOf" srcId="{C6C8D7CA-9888-4285-92AD-CF0F69B2E593}" destId="{165F67F7-5AB2-45A0-AD77-B6284CDC8721}" srcOrd="0" destOrd="0" presId="urn:microsoft.com/office/officeart/2018/2/layout/IconVerticalSolidList"/>
    <dgm:cxn modelId="{5E0E5F34-F11D-4023-AEDB-441B4CEF8DA1}" type="presParOf" srcId="{165F67F7-5AB2-45A0-AD77-B6284CDC8721}" destId="{9CD00555-6CAB-45EA-A2B0-8DB6D7E4ED99}" srcOrd="0" destOrd="0" presId="urn:microsoft.com/office/officeart/2018/2/layout/IconVerticalSolidList"/>
    <dgm:cxn modelId="{86DC150F-4B72-489F-86F1-C3FA816DA920}" type="presParOf" srcId="{165F67F7-5AB2-45A0-AD77-B6284CDC8721}" destId="{AF5D86AF-4523-454B-AB9D-928C58E01C74}" srcOrd="1" destOrd="0" presId="urn:microsoft.com/office/officeart/2018/2/layout/IconVerticalSolidList"/>
    <dgm:cxn modelId="{D54902B7-7CA7-4FB3-84FE-D15B7AE408BA}" type="presParOf" srcId="{165F67F7-5AB2-45A0-AD77-B6284CDC8721}" destId="{25546436-D11D-48FC-8C98-2F872FAC04A9}" srcOrd="2" destOrd="0" presId="urn:microsoft.com/office/officeart/2018/2/layout/IconVerticalSolidList"/>
    <dgm:cxn modelId="{E413318E-48D0-4B11-A70F-53DAB8F3940F}" type="presParOf" srcId="{165F67F7-5AB2-45A0-AD77-B6284CDC8721}" destId="{A0059B7F-F22F-40C9-B8FD-3501C0C666B1}"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47D183EB-5D09-446C-8442-35BEB2E8B665}" type="doc">
      <dgm:prSet loTypeId="urn:microsoft.com/office/officeart/2008/layout/LinedList" loCatId="list" qsTypeId="urn:microsoft.com/office/officeart/2005/8/quickstyle/simple1" qsCatId="simple" csTypeId="urn:microsoft.com/office/officeart/2005/8/colors/colorful2" csCatId="colorful"/>
      <dgm:spPr/>
      <dgm:t>
        <a:bodyPr/>
        <a:lstStyle/>
        <a:p>
          <a:endParaRPr lang="en-US"/>
        </a:p>
      </dgm:t>
    </dgm:pt>
    <dgm:pt modelId="{43FD45B1-B5F7-4303-A3EC-A11AA1F43EE9}">
      <dgm:prSet/>
      <dgm:spPr/>
      <dgm:t>
        <a:bodyPr/>
        <a:lstStyle/>
        <a:p>
          <a:pPr rtl="0"/>
          <a:r>
            <a:rPr lang="en-US" b="1"/>
            <a:t>Respiratory system                                                      </a:t>
          </a:r>
          <a:r>
            <a:rPr lang="en-US" b="1">
              <a:latin typeface="Corbel" panose="020B0503020204020204"/>
            </a:rPr>
            <a:t>    </a:t>
          </a:r>
          <a:r>
            <a:rPr lang="en-US"/>
            <a:t>NVB ,no added sounds</a:t>
          </a:r>
        </a:p>
      </dgm:t>
    </dgm:pt>
    <dgm:pt modelId="{EFFC7015-5E35-4B3B-A7D2-24B27EA21AAF}" type="parTrans" cxnId="{0B8D6114-720B-44A4-A673-8298540AC665}">
      <dgm:prSet/>
      <dgm:spPr/>
      <dgm:t>
        <a:bodyPr/>
        <a:lstStyle/>
        <a:p>
          <a:endParaRPr lang="en-US"/>
        </a:p>
      </dgm:t>
    </dgm:pt>
    <dgm:pt modelId="{8D89A3A2-2295-407F-A9BB-DC689C90F5E7}" type="sibTrans" cxnId="{0B8D6114-720B-44A4-A673-8298540AC665}">
      <dgm:prSet/>
      <dgm:spPr/>
      <dgm:t>
        <a:bodyPr/>
        <a:lstStyle/>
        <a:p>
          <a:endParaRPr lang="en-US"/>
        </a:p>
      </dgm:t>
    </dgm:pt>
    <dgm:pt modelId="{75859594-1054-47DF-A7A6-859AA71CD849}">
      <dgm:prSet/>
      <dgm:spPr/>
      <dgm:t>
        <a:bodyPr/>
        <a:lstStyle/>
        <a:p>
          <a:r>
            <a:rPr lang="en-US" b="1"/>
            <a:t>Cardiovascular system</a:t>
          </a:r>
          <a:endParaRPr lang="en-US"/>
        </a:p>
      </dgm:t>
    </dgm:pt>
    <dgm:pt modelId="{F910629D-F494-4504-A7DC-37B488748793}" type="parTrans" cxnId="{D2CBE099-AD26-4393-9E10-342B16AFB0E0}">
      <dgm:prSet/>
      <dgm:spPr/>
      <dgm:t>
        <a:bodyPr/>
        <a:lstStyle/>
        <a:p>
          <a:endParaRPr lang="en-US"/>
        </a:p>
      </dgm:t>
    </dgm:pt>
    <dgm:pt modelId="{C589DC83-8498-4B8E-BDC6-B90B7B265C95}" type="sibTrans" cxnId="{D2CBE099-AD26-4393-9E10-342B16AFB0E0}">
      <dgm:prSet/>
      <dgm:spPr/>
      <dgm:t>
        <a:bodyPr/>
        <a:lstStyle/>
        <a:p>
          <a:endParaRPr lang="en-US"/>
        </a:p>
      </dgm:t>
    </dgm:pt>
    <dgm:pt modelId="{FC67E9F8-F69A-4CBB-927B-0941D54F9E94}">
      <dgm:prSet/>
      <dgm:spPr/>
      <dgm:t>
        <a:bodyPr/>
        <a:lstStyle/>
        <a:p>
          <a:r>
            <a:rPr lang="en-US"/>
            <a:t>S1+S2+0</a:t>
          </a:r>
        </a:p>
      </dgm:t>
    </dgm:pt>
    <dgm:pt modelId="{0BB4F33B-C712-484C-8E63-261FB350E5C4}" type="parTrans" cxnId="{169CAD54-161B-40B7-A206-6762D5D7E9EA}">
      <dgm:prSet/>
      <dgm:spPr/>
      <dgm:t>
        <a:bodyPr/>
        <a:lstStyle/>
        <a:p>
          <a:endParaRPr lang="en-US"/>
        </a:p>
      </dgm:t>
    </dgm:pt>
    <dgm:pt modelId="{C7AB46F2-C9AC-4FF7-A45A-3173F358D7BA}" type="sibTrans" cxnId="{169CAD54-161B-40B7-A206-6762D5D7E9EA}">
      <dgm:prSet/>
      <dgm:spPr/>
      <dgm:t>
        <a:bodyPr/>
        <a:lstStyle/>
        <a:p>
          <a:endParaRPr lang="en-US"/>
        </a:p>
      </dgm:t>
    </dgm:pt>
    <dgm:pt modelId="{4CF862F2-5383-4B12-AC37-BE311322C5BE}">
      <dgm:prSet/>
      <dgm:spPr/>
      <dgm:t>
        <a:bodyPr/>
        <a:lstStyle/>
        <a:p>
          <a:r>
            <a:rPr lang="en-US" b="1"/>
            <a:t>Central nervous system</a:t>
          </a:r>
          <a:endParaRPr lang="en-US"/>
        </a:p>
      </dgm:t>
    </dgm:pt>
    <dgm:pt modelId="{4F8BE60F-A84E-4964-8F08-B7531C81F1E6}" type="parTrans" cxnId="{E7F3314B-1312-499C-B0DC-8FADBCC3842D}">
      <dgm:prSet/>
      <dgm:spPr/>
      <dgm:t>
        <a:bodyPr/>
        <a:lstStyle/>
        <a:p>
          <a:endParaRPr lang="en-US"/>
        </a:p>
      </dgm:t>
    </dgm:pt>
    <dgm:pt modelId="{81203097-5F6A-4A82-ACA3-7B712233AA65}" type="sibTrans" cxnId="{E7F3314B-1312-499C-B0DC-8FADBCC3842D}">
      <dgm:prSet/>
      <dgm:spPr/>
      <dgm:t>
        <a:bodyPr/>
        <a:lstStyle/>
        <a:p>
          <a:endParaRPr lang="en-US"/>
        </a:p>
      </dgm:t>
    </dgm:pt>
    <dgm:pt modelId="{B0B33B11-45AD-4007-9C38-0C0C8CFFB2DC}">
      <dgm:prSet/>
      <dgm:spPr/>
      <dgm:t>
        <a:bodyPr/>
        <a:lstStyle/>
        <a:p>
          <a:r>
            <a:rPr lang="en-US"/>
            <a:t>No focal neurological deficit</a:t>
          </a:r>
        </a:p>
      </dgm:t>
    </dgm:pt>
    <dgm:pt modelId="{B0AC9E15-81C7-4917-A597-E3000990CF9E}" type="parTrans" cxnId="{5AF64041-6AA8-4C2A-8100-9A76546C041A}">
      <dgm:prSet/>
      <dgm:spPr/>
      <dgm:t>
        <a:bodyPr/>
        <a:lstStyle/>
        <a:p>
          <a:endParaRPr lang="en-US"/>
        </a:p>
      </dgm:t>
    </dgm:pt>
    <dgm:pt modelId="{5F08FE44-7AC2-45CD-9586-A8370EAE3FC7}" type="sibTrans" cxnId="{5AF64041-6AA8-4C2A-8100-9A76546C041A}">
      <dgm:prSet/>
      <dgm:spPr/>
      <dgm:t>
        <a:bodyPr/>
        <a:lstStyle/>
        <a:p>
          <a:endParaRPr lang="en-US"/>
        </a:p>
      </dgm:t>
    </dgm:pt>
    <dgm:pt modelId="{DA584A3B-9426-4760-8D7A-412A599A7B27}" type="pres">
      <dgm:prSet presAssocID="{47D183EB-5D09-446C-8442-35BEB2E8B665}" presName="vert0" presStyleCnt="0">
        <dgm:presLayoutVars>
          <dgm:dir/>
          <dgm:animOne val="branch"/>
          <dgm:animLvl val="lvl"/>
        </dgm:presLayoutVars>
      </dgm:prSet>
      <dgm:spPr/>
    </dgm:pt>
    <dgm:pt modelId="{07BD3E45-B096-47BB-A4F3-DE4886F2D76F}" type="pres">
      <dgm:prSet presAssocID="{43FD45B1-B5F7-4303-A3EC-A11AA1F43EE9}" presName="thickLine" presStyleLbl="alignNode1" presStyleIdx="0" presStyleCnt="5"/>
      <dgm:spPr/>
    </dgm:pt>
    <dgm:pt modelId="{952F09C4-4BC7-4922-9CDC-AE2CC2550B34}" type="pres">
      <dgm:prSet presAssocID="{43FD45B1-B5F7-4303-A3EC-A11AA1F43EE9}" presName="horz1" presStyleCnt="0"/>
      <dgm:spPr/>
    </dgm:pt>
    <dgm:pt modelId="{633A69C5-5A62-4F80-A90A-29EA8C4FEC19}" type="pres">
      <dgm:prSet presAssocID="{43FD45B1-B5F7-4303-A3EC-A11AA1F43EE9}" presName="tx1" presStyleLbl="revTx" presStyleIdx="0" presStyleCnt="5"/>
      <dgm:spPr/>
    </dgm:pt>
    <dgm:pt modelId="{EA66A92D-3D14-4CC0-AD77-8B6863A63349}" type="pres">
      <dgm:prSet presAssocID="{43FD45B1-B5F7-4303-A3EC-A11AA1F43EE9}" presName="vert1" presStyleCnt="0"/>
      <dgm:spPr/>
    </dgm:pt>
    <dgm:pt modelId="{0DC35798-BA1A-408D-869B-6AE705F0C72E}" type="pres">
      <dgm:prSet presAssocID="{75859594-1054-47DF-A7A6-859AA71CD849}" presName="thickLine" presStyleLbl="alignNode1" presStyleIdx="1" presStyleCnt="5"/>
      <dgm:spPr/>
    </dgm:pt>
    <dgm:pt modelId="{B7A25C56-2A84-4545-8D4E-20DF490DE90E}" type="pres">
      <dgm:prSet presAssocID="{75859594-1054-47DF-A7A6-859AA71CD849}" presName="horz1" presStyleCnt="0"/>
      <dgm:spPr/>
    </dgm:pt>
    <dgm:pt modelId="{D557EB30-7B37-40BE-9A1A-209A07546118}" type="pres">
      <dgm:prSet presAssocID="{75859594-1054-47DF-A7A6-859AA71CD849}" presName="tx1" presStyleLbl="revTx" presStyleIdx="1" presStyleCnt="5"/>
      <dgm:spPr/>
    </dgm:pt>
    <dgm:pt modelId="{2BE98090-2F6C-4412-B8FC-21D48454E858}" type="pres">
      <dgm:prSet presAssocID="{75859594-1054-47DF-A7A6-859AA71CD849}" presName="vert1" presStyleCnt="0"/>
      <dgm:spPr/>
    </dgm:pt>
    <dgm:pt modelId="{96C1CEEF-2C4F-4DEB-80B8-0A1FA0A584BD}" type="pres">
      <dgm:prSet presAssocID="{FC67E9F8-F69A-4CBB-927B-0941D54F9E94}" presName="thickLine" presStyleLbl="alignNode1" presStyleIdx="2" presStyleCnt="5"/>
      <dgm:spPr/>
    </dgm:pt>
    <dgm:pt modelId="{A0987F15-AD0D-4A4C-BE07-05D41A760C45}" type="pres">
      <dgm:prSet presAssocID="{FC67E9F8-F69A-4CBB-927B-0941D54F9E94}" presName="horz1" presStyleCnt="0"/>
      <dgm:spPr/>
    </dgm:pt>
    <dgm:pt modelId="{234C249B-D7CE-4548-B3A4-2F93C2332003}" type="pres">
      <dgm:prSet presAssocID="{FC67E9F8-F69A-4CBB-927B-0941D54F9E94}" presName="tx1" presStyleLbl="revTx" presStyleIdx="2" presStyleCnt="5"/>
      <dgm:spPr/>
    </dgm:pt>
    <dgm:pt modelId="{0A432915-0831-4AC3-BD91-B23DF415031F}" type="pres">
      <dgm:prSet presAssocID="{FC67E9F8-F69A-4CBB-927B-0941D54F9E94}" presName="vert1" presStyleCnt="0"/>
      <dgm:spPr/>
    </dgm:pt>
    <dgm:pt modelId="{9EC859CA-1862-444A-AF1E-227CFD04A0E1}" type="pres">
      <dgm:prSet presAssocID="{4CF862F2-5383-4B12-AC37-BE311322C5BE}" presName="thickLine" presStyleLbl="alignNode1" presStyleIdx="3" presStyleCnt="5"/>
      <dgm:spPr/>
    </dgm:pt>
    <dgm:pt modelId="{32E7A58E-AE44-4312-987A-23C74E9A186A}" type="pres">
      <dgm:prSet presAssocID="{4CF862F2-5383-4B12-AC37-BE311322C5BE}" presName="horz1" presStyleCnt="0"/>
      <dgm:spPr/>
    </dgm:pt>
    <dgm:pt modelId="{D92A1970-7B89-46A3-845F-B60BF39FB699}" type="pres">
      <dgm:prSet presAssocID="{4CF862F2-5383-4B12-AC37-BE311322C5BE}" presName="tx1" presStyleLbl="revTx" presStyleIdx="3" presStyleCnt="5"/>
      <dgm:spPr/>
    </dgm:pt>
    <dgm:pt modelId="{E74E7F16-5E69-482A-AC6C-75838FA98406}" type="pres">
      <dgm:prSet presAssocID="{4CF862F2-5383-4B12-AC37-BE311322C5BE}" presName="vert1" presStyleCnt="0"/>
      <dgm:spPr/>
    </dgm:pt>
    <dgm:pt modelId="{8ED3CD7E-A733-4416-8F25-85D39F25B586}" type="pres">
      <dgm:prSet presAssocID="{B0B33B11-45AD-4007-9C38-0C0C8CFFB2DC}" presName="thickLine" presStyleLbl="alignNode1" presStyleIdx="4" presStyleCnt="5"/>
      <dgm:spPr/>
    </dgm:pt>
    <dgm:pt modelId="{71069C66-3637-4343-ADC5-7703C3272084}" type="pres">
      <dgm:prSet presAssocID="{B0B33B11-45AD-4007-9C38-0C0C8CFFB2DC}" presName="horz1" presStyleCnt="0"/>
      <dgm:spPr/>
    </dgm:pt>
    <dgm:pt modelId="{B8358410-8DD4-420B-A182-ECE8D9649F3D}" type="pres">
      <dgm:prSet presAssocID="{B0B33B11-45AD-4007-9C38-0C0C8CFFB2DC}" presName="tx1" presStyleLbl="revTx" presStyleIdx="4" presStyleCnt="5"/>
      <dgm:spPr/>
    </dgm:pt>
    <dgm:pt modelId="{C069F5BB-55E3-473A-BD9F-52E2AB587FC9}" type="pres">
      <dgm:prSet presAssocID="{B0B33B11-45AD-4007-9C38-0C0C8CFFB2DC}" presName="vert1" presStyleCnt="0"/>
      <dgm:spPr/>
    </dgm:pt>
  </dgm:ptLst>
  <dgm:cxnLst>
    <dgm:cxn modelId="{0B8D6114-720B-44A4-A673-8298540AC665}" srcId="{47D183EB-5D09-446C-8442-35BEB2E8B665}" destId="{43FD45B1-B5F7-4303-A3EC-A11AA1F43EE9}" srcOrd="0" destOrd="0" parTransId="{EFFC7015-5E35-4B3B-A7D2-24B27EA21AAF}" sibTransId="{8D89A3A2-2295-407F-A9BB-DC689C90F5E7}"/>
    <dgm:cxn modelId="{86132326-C552-4D9D-BE17-B0B4475129D1}" type="presOf" srcId="{47D183EB-5D09-446C-8442-35BEB2E8B665}" destId="{DA584A3B-9426-4760-8D7A-412A599A7B27}" srcOrd="0" destOrd="0" presId="urn:microsoft.com/office/officeart/2008/layout/LinedList"/>
    <dgm:cxn modelId="{A35B1641-DAF5-4F6F-B628-40F6196D2793}" type="presOf" srcId="{B0B33B11-45AD-4007-9C38-0C0C8CFFB2DC}" destId="{B8358410-8DD4-420B-A182-ECE8D9649F3D}" srcOrd="0" destOrd="0" presId="urn:microsoft.com/office/officeart/2008/layout/LinedList"/>
    <dgm:cxn modelId="{5AF64041-6AA8-4C2A-8100-9A76546C041A}" srcId="{47D183EB-5D09-446C-8442-35BEB2E8B665}" destId="{B0B33B11-45AD-4007-9C38-0C0C8CFFB2DC}" srcOrd="4" destOrd="0" parTransId="{B0AC9E15-81C7-4917-A597-E3000990CF9E}" sibTransId="{5F08FE44-7AC2-45CD-9586-A8370EAE3FC7}"/>
    <dgm:cxn modelId="{E7F3314B-1312-499C-B0DC-8FADBCC3842D}" srcId="{47D183EB-5D09-446C-8442-35BEB2E8B665}" destId="{4CF862F2-5383-4B12-AC37-BE311322C5BE}" srcOrd="3" destOrd="0" parTransId="{4F8BE60F-A84E-4964-8F08-B7531C81F1E6}" sibTransId="{81203097-5F6A-4A82-ACA3-7B712233AA65}"/>
    <dgm:cxn modelId="{4A45A451-ADBA-4EEA-8131-5201A4A1C52D}" type="presOf" srcId="{43FD45B1-B5F7-4303-A3EC-A11AA1F43EE9}" destId="{633A69C5-5A62-4F80-A90A-29EA8C4FEC19}" srcOrd="0" destOrd="0" presId="urn:microsoft.com/office/officeart/2008/layout/LinedList"/>
    <dgm:cxn modelId="{169CAD54-161B-40B7-A206-6762D5D7E9EA}" srcId="{47D183EB-5D09-446C-8442-35BEB2E8B665}" destId="{FC67E9F8-F69A-4CBB-927B-0941D54F9E94}" srcOrd="2" destOrd="0" parTransId="{0BB4F33B-C712-484C-8E63-261FB350E5C4}" sibTransId="{C7AB46F2-C9AC-4FF7-A45A-3173F358D7BA}"/>
    <dgm:cxn modelId="{D2CBE099-AD26-4393-9E10-342B16AFB0E0}" srcId="{47D183EB-5D09-446C-8442-35BEB2E8B665}" destId="{75859594-1054-47DF-A7A6-859AA71CD849}" srcOrd="1" destOrd="0" parTransId="{F910629D-F494-4504-A7DC-37B488748793}" sibTransId="{C589DC83-8498-4B8E-BDC6-B90B7B265C95}"/>
    <dgm:cxn modelId="{86E8FCA4-6878-4DCF-A8D8-38E32E4883CE}" type="presOf" srcId="{75859594-1054-47DF-A7A6-859AA71CD849}" destId="{D557EB30-7B37-40BE-9A1A-209A07546118}" srcOrd="0" destOrd="0" presId="urn:microsoft.com/office/officeart/2008/layout/LinedList"/>
    <dgm:cxn modelId="{01E914A9-094F-451F-897E-220E72BDA92B}" type="presOf" srcId="{FC67E9F8-F69A-4CBB-927B-0941D54F9E94}" destId="{234C249B-D7CE-4548-B3A4-2F93C2332003}" srcOrd="0" destOrd="0" presId="urn:microsoft.com/office/officeart/2008/layout/LinedList"/>
    <dgm:cxn modelId="{DD5FA4CF-E8C4-4D3B-AE5B-52439BCC7D8C}" type="presOf" srcId="{4CF862F2-5383-4B12-AC37-BE311322C5BE}" destId="{D92A1970-7B89-46A3-845F-B60BF39FB699}" srcOrd="0" destOrd="0" presId="urn:microsoft.com/office/officeart/2008/layout/LinedList"/>
    <dgm:cxn modelId="{722D09C3-8D84-4DFF-B414-673D5C06135C}" type="presParOf" srcId="{DA584A3B-9426-4760-8D7A-412A599A7B27}" destId="{07BD3E45-B096-47BB-A4F3-DE4886F2D76F}" srcOrd="0" destOrd="0" presId="urn:microsoft.com/office/officeart/2008/layout/LinedList"/>
    <dgm:cxn modelId="{0F507B44-5C1E-4E81-B834-ABBFD5FAB429}" type="presParOf" srcId="{DA584A3B-9426-4760-8D7A-412A599A7B27}" destId="{952F09C4-4BC7-4922-9CDC-AE2CC2550B34}" srcOrd="1" destOrd="0" presId="urn:microsoft.com/office/officeart/2008/layout/LinedList"/>
    <dgm:cxn modelId="{AE16DA09-5509-4017-827F-46912FC2FE60}" type="presParOf" srcId="{952F09C4-4BC7-4922-9CDC-AE2CC2550B34}" destId="{633A69C5-5A62-4F80-A90A-29EA8C4FEC19}" srcOrd="0" destOrd="0" presId="urn:microsoft.com/office/officeart/2008/layout/LinedList"/>
    <dgm:cxn modelId="{07CA8C6B-1BD0-4258-B3CD-2292934EC4F5}" type="presParOf" srcId="{952F09C4-4BC7-4922-9CDC-AE2CC2550B34}" destId="{EA66A92D-3D14-4CC0-AD77-8B6863A63349}" srcOrd="1" destOrd="0" presId="urn:microsoft.com/office/officeart/2008/layout/LinedList"/>
    <dgm:cxn modelId="{996FABF6-251A-40BD-A2E8-E72AEF1F1708}" type="presParOf" srcId="{DA584A3B-9426-4760-8D7A-412A599A7B27}" destId="{0DC35798-BA1A-408D-869B-6AE705F0C72E}" srcOrd="2" destOrd="0" presId="urn:microsoft.com/office/officeart/2008/layout/LinedList"/>
    <dgm:cxn modelId="{2A2BD86E-51F3-4784-975E-EA630B984945}" type="presParOf" srcId="{DA584A3B-9426-4760-8D7A-412A599A7B27}" destId="{B7A25C56-2A84-4545-8D4E-20DF490DE90E}" srcOrd="3" destOrd="0" presId="urn:microsoft.com/office/officeart/2008/layout/LinedList"/>
    <dgm:cxn modelId="{B233835A-46C7-47C8-9029-376DF7CB9CED}" type="presParOf" srcId="{B7A25C56-2A84-4545-8D4E-20DF490DE90E}" destId="{D557EB30-7B37-40BE-9A1A-209A07546118}" srcOrd="0" destOrd="0" presId="urn:microsoft.com/office/officeart/2008/layout/LinedList"/>
    <dgm:cxn modelId="{105A4FA8-F503-4881-8F0C-F53BAA10040D}" type="presParOf" srcId="{B7A25C56-2A84-4545-8D4E-20DF490DE90E}" destId="{2BE98090-2F6C-4412-B8FC-21D48454E858}" srcOrd="1" destOrd="0" presId="urn:microsoft.com/office/officeart/2008/layout/LinedList"/>
    <dgm:cxn modelId="{5182F419-5289-4716-AA9F-BD3988B6FAF8}" type="presParOf" srcId="{DA584A3B-9426-4760-8D7A-412A599A7B27}" destId="{96C1CEEF-2C4F-4DEB-80B8-0A1FA0A584BD}" srcOrd="4" destOrd="0" presId="urn:microsoft.com/office/officeart/2008/layout/LinedList"/>
    <dgm:cxn modelId="{ECA84130-2609-4290-A285-15776EC2E1DA}" type="presParOf" srcId="{DA584A3B-9426-4760-8D7A-412A599A7B27}" destId="{A0987F15-AD0D-4A4C-BE07-05D41A760C45}" srcOrd="5" destOrd="0" presId="urn:microsoft.com/office/officeart/2008/layout/LinedList"/>
    <dgm:cxn modelId="{F34D6C17-926A-4FFD-A531-3AE2B2497A91}" type="presParOf" srcId="{A0987F15-AD0D-4A4C-BE07-05D41A760C45}" destId="{234C249B-D7CE-4548-B3A4-2F93C2332003}" srcOrd="0" destOrd="0" presId="urn:microsoft.com/office/officeart/2008/layout/LinedList"/>
    <dgm:cxn modelId="{11151191-CD63-495D-B13A-A46569279A6F}" type="presParOf" srcId="{A0987F15-AD0D-4A4C-BE07-05D41A760C45}" destId="{0A432915-0831-4AC3-BD91-B23DF415031F}" srcOrd="1" destOrd="0" presId="urn:microsoft.com/office/officeart/2008/layout/LinedList"/>
    <dgm:cxn modelId="{CD6607B0-47F1-4295-B53D-4F3D1FC0BD93}" type="presParOf" srcId="{DA584A3B-9426-4760-8D7A-412A599A7B27}" destId="{9EC859CA-1862-444A-AF1E-227CFD04A0E1}" srcOrd="6" destOrd="0" presId="urn:microsoft.com/office/officeart/2008/layout/LinedList"/>
    <dgm:cxn modelId="{3BBB36EB-AFF7-46DE-8986-0FC40CD3D4AC}" type="presParOf" srcId="{DA584A3B-9426-4760-8D7A-412A599A7B27}" destId="{32E7A58E-AE44-4312-987A-23C74E9A186A}" srcOrd="7" destOrd="0" presId="urn:microsoft.com/office/officeart/2008/layout/LinedList"/>
    <dgm:cxn modelId="{29E5D517-247C-4C59-B7B7-73B04B26E51E}" type="presParOf" srcId="{32E7A58E-AE44-4312-987A-23C74E9A186A}" destId="{D92A1970-7B89-46A3-845F-B60BF39FB699}" srcOrd="0" destOrd="0" presId="urn:microsoft.com/office/officeart/2008/layout/LinedList"/>
    <dgm:cxn modelId="{09EFA7A0-8FB0-4A7F-9721-D137ED0E241D}" type="presParOf" srcId="{32E7A58E-AE44-4312-987A-23C74E9A186A}" destId="{E74E7F16-5E69-482A-AC6C-75838FA98406}" srcOrd="1" destOrd="0" presId="urn:microsoft.com/office/officeart/2008/layout/LinedList"/>
    <dgm:cxn modelId="{C19B4C56-4DED-4932-85BF-3D9EF85B9ABD}" type="presParOf" srcId="{DA584A3B-9426-4760-8D7A-412A599A7B27}" destId="{8ED3CD7E-A733-4416-8F25-85D39F25B586}" srcOrd="8" destOrd="0" presId="urn:microsoft.com/office/officeart/2008/layout/LinedList"/>
    <dgm:cxn modelId="{865A2477-B183-470E-B9D2-CE154F644733}" type="presParOf" srcId="{DA584A3B-9426-4760-8D7A-412A599A7B27}" destId="{71069C66-3637-4343-ADC5-7703C3272084}" srcOrd="9" destOrd="0" presId="urn:microsoft.com/office/officeart/2008/layout/LinedList"/>
    <dgm:cxn modelId="{75B672DD-4CBF-47A2-8FD2-FF84F69B6CD0}" type="presParOf" srcId="{71069C66-3637-4343-ADC5-7703C3272084}" destId="{B8358410-8DD4-420B-A182-ECE8D9649F3D}" srcOrd="0" destOrd="0" presId="urn:microsoft.com/office/officeart/2008/layout/LinedList"/>
    <dgm:cxn modelId="{C2DDB59B-A865-4932-B577-B3C132419F31}" type="presParOf" srcId="{71069C66-3637-4343-ADC5-7703C3272084}" destId="{C069F5BB-55E3-473A-BD9F-52E2AB587FC9}"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8ACA9DDB-45C0-4632-BA45-E9FA69EFA165}" type="doc">
      <dgm:prSet loTypeId="urn:microsoft.com/office/officeart/2008/layout/LinedList" loCatId="list" qsTypeId="urn:microsoft.com/office/officeart/2005/8/quickstyle/simple1" qsCatId="simple" csTypeId="urn:microsoft.com/office/officeart/2005/8/colors/colorful2" csCatId="colorful" phldr="1"/>
      <dgm:spPr/>
      <dgm:t>
        <a:bodyPr/>
        <a:lstStyle/>
        <a:p>
          <a:endParaRPr lang="en-US"/>
        </a:p>
      </dgm:t>
    </dgm:pt>
    <dgm:pt modelId="{5E9E6384-84FE-4C1F-9D51-5167D95B8ED0}">
      <dgm:prSet/>
      <dgm:spPr/>
      <dgm:t>
        <a:bodyPr/>
        <a:lstStyle/>
        <a:p>
          <a:r>
            <a:rPr lang="en-US" b="1" i="1" u="sng" dirty="0"/>
            <a:t>Inspection</a:t>
          </a:r>
          <a:endParaRPr lang="en-US" dirty="0"/>
        </a:p>
      </dgm:t>
    </dgm:pt>
    <dgm:pt modelId="{246F3D93-7529-4B49-8912-05EE2AA4A014}" type="parTrans" cxnId="{A915A75D-DA29-4F98-9347-71EA8E0D11E2}">
      <dgm:prSet/>
      <dgm:spPr/>
      <dgm:t>
        <a:bodyPr/>
        <a:lstStyle/>
        <a:p>
          <a:endParaRPr lang="en-US"/>
        </a:p>
      </dgm:t>
    </dgm:pt>
    <dgm:pt modelId="{43823023-74EE-46F7-8D69-CADFD374EB1B}" type="sibTrans" cxnId="{A915A75D-DA29-4F98-9347-71EA8E0D11E2}">
      <dgm:prSet/>
      <dgm:spPr/>
      <dgm:t>
        <a:bodyPr/>
        <a:lstStyle/>
        <a:p>
          <a:endParaRPr lang="en-US"/>
        </a:p>
      </dgm:t>
    </dgm:pt>
    <dgm:pt modelId="{9089DF1F-74C9-47D6-BEE6-D9539988A0B7}">
      <dgm:prSet/>
      <dgm:spPr/>
      <dgm:t>
        <a:bodyPr/>
        <a:lstStyle/>
        <a:p>
          <a:pPr rtl="0"/>
          <a:r>
            <a:rPr lang="en-US" dirty="0"/>
            <a:t>Abdomen is </a:t>
          </a:r>
          <a:r>
            <a:rPr lang="en-US" dirty="0">
              <a:latin typeface="Corbel" panose="020B0503020204020204"/>
            </a:rPr>
            <a:t>protuberant</a:t>
          </a:r>
          <a:r>
            <a:rPr lang="en-US" dirty="0"/>
            <a:t> with central  everted  </a:t>
          </a:r>
          <a:r>
            <a:rPr lang="en-US" dirty="0" err="1"/>
            <a:t>umblicus</a:t>
          </a:r>
          <a:r>
            <a:rPr lang="en-US" dirty="0"/>
            <a:t>  and striae gravidarum .                     </a:t>
          </a:r>
          <a:endParaRPr lang="en-US" dirty="0">
            <a:latin typeface="Corbel" panose="020B0503020204020204"/>
          </a:endParaRPr>
        </a:p>
      </dgm:t>
    </dgm:pt>
    <dgm:pt modelId="{DB997B54-464D-4783-A265-57D664720BB6}" type="parTrans" cxnId="{01868738-13C1-4D8D-9296-95FCF5E97BC5}">
      <dgm:prSet/>
      <dgm:spPr/>
      <dgm:t>
        <a:bodyPr/>
        <a:lstStyle/>
        <a:p>
          <a:endParaRPr lang="en-US"/>
        </a:p>
      </dgm:t>
    </dgm:pt>
    <dgm:pt modelId="{68D33BA9-03A4-40CD-A00D-ADE91E5E525E}" type="sibTrans" cxnId="{01868738-13C1-4D8D-9296-95FCF5E97BC5}">
      <dgm:prSet/>
      <dgm:spPr/>
      <dgm:t>
        <a:bodyPr/>
        <a:lstStyle/>
        <a:p>
          <a:endParaRPr lang="en-US"/>
        </a:p>
      </dgm:t>
    </dgm:pt>
    <dgm:pt modelId="{938FFD43-475F-41C0-95A7-06C763F4F05F}">
      <dgm:prSet/>
      <dgm:spPr/>
      <dgm:t>
        <a:bodyPr/>
        <a:lstStyle/>
        <a:p>
          <a:r>
            <a:rPr lang="en-US" dirty="0">
              <a:latin typeface="Corbel" panose="020B0503020204020204"/>
            </a:rPr>
            <a:t>On</a:t>
          </a:r>
          <a:r>
            <a:rPr lang="en-US" dirty="0"/>
            <a:t> superficial palpation  abdomen was soft and non tender in all quadrants</a:t>
          </a:r>
        </a:p>
      </dgm:t>
    </dgm:pt>
    <dgm:pt modelId="{2150885E-B91E-4DAA-9BF9-8661506D1A44}" type="parTrans" cxnId="{10130A11-DFB1-4E66-8C6B-AFBC3E13067B}">
      <dgm:prSet/>
      <dgm:spPr/>
      <dgm:t>
        <a:bodyPr/>
        <a:lstStyle/>
        <a:p>
          <a:endParaRPr lang="en-US"/>
        </a:p>
      </dgm:t>
    </dgm:pt>
    <dgm:pt modelId="{D7FA818E-1173-4DCA-9116-F46C4F330C6C}" type="sibTrans" cxnId="{10130A11-DFB1-4E66-8C6B-AFBC3E13067B}">
      <dgm:prSet/>
      <dgm:spPr/>
      <dgm:t>
        <a:bodyPr/>
        <a:lstStyle/>
        <a:p>
          <a:endParaRPr lang="en-US"/>
        </a:p>
      </dgm:t>
    </dgm:pt>
    <dgm:pt modelId="{F7BD3289-1CD3-4BBF-A9DD-FFA954F15FA2}">
      <dgm:prSet phldr="0"/>
      <dgm:spPr/>
      <dgm:t>
        <a:bodyPr/>
        <a:lstStyle/>
        <a:p>
          <a:r>
            <a:rPr lang="en-US" dirty="0">
              <a:latin typeface="Corbel" panose="020B0503020204020204"/>
            </a:rPr>
            <a:t>No</a:t>
          </a:r>
          <a:r>
            <a:rPr lang="en-US" dirty="0"/>
            <a:t> scars, dilated veins or abnormal pulsations . hernial </a:t>
          </a:r>
          <a:r>
            <a:rPr lang="en-US" dirty="0">
              <a:latin typeface="Corbel" panose="020B0503020204020204"/>
            </a:rPr>
            <a:t>orifices</a:t>
          </a:r>
          <a:r>
            <a:rPr lang="en-US" dirty="0"/>
            <a:t> were intact.</a:t>
          </a:r>
        </a:p>
      </dgm:t>
    </dgm:pt>
    <dgm:pt modelId="{B0F4F83F-6911-48B4-9918-D9988CE6B8FF}" type="parTrans" cxnId="{29AC0A7D-6855-45FE-9F88-DD123E6DE3A5}">
      <dgm:prSet/>
      <dgm:spPr/>
    </dgm:pt>
    <dgm:pt modelId="{A87ED50A-9F25-4421-9B7D-EAACD88DB119}" type="sibTrans" cxnId="{29AC0A7D-6855-45FE-9F88-DD123E6DE3A5}">
      <dgm:prSet/>
      <dgm:spPr/>
    </dgm:pt>
    <dgm:pt modelId="{DB03BF49-DFE8-4574-ACD0-AB17D187A319}">
      <dgm:prSet phldr="0"/>
      <dgm:spPr/>
      <dgm:t>
        <a:bodyPr/>
        <a:lstStyle/>
        <a:p>
          <a:pPr rtl="0"/>
          <a:r>
            <a:rPr lang="en-US" b="1" i="1" u="sng" dirty="0">
              <a:latin typeface="Corbel" panose="020B0503020204020204"/>
            </a:rPr>
            <a:t>Palpation</a:t>
          </a:r>
        </a:p>
      </dgm:t>
    </dgm:pt>
    <dgm:pt modelId="{FBD64696-D6FF-40E7-AEA5-D46F6645D50D}" type="parTrans" cxnId="{FB774D27-14C4-4DEF-9675-D60F9038A5C1}">
      <dgm:prSet/>
      <dgm:spPr/>
    </dgm:pt>
    <dgm:pt modelId="{6B885BB9-CA32-458A-8B0F-10995DDF4CB1}" type="sibTrans" cxnId="{FB774D27-14C4-4DEF-9675-D60F9038A5C1}">
      <dgm:prSet/>
      <dgm:spPr/>
    </dgm:pt>
    <dgm:pt modelId="{8BD44E4A-8FAA-45EF-BB10-CF71C023C20D}" type="pres">
      <dgm:prSet presAssocID="{8ACA9DDB-45C0-4632-BA45-E9FA69EFA165}" presName="vert0" presStyleCnt="0">
        <dgm:presLayoutVars>
          <dgm:dir/>
          <dgm:animOne val="branch"/>
          <dgm:animLvl val="lvl"/>
        </dgm:presLayoutVars>
      </dgm:prSet>
      <dgm:spPr/>
    </dgm:pt>
    <dgm:pt modelId="{CE691A5B-F9A7-4E4C-A274-2F0A3E018355}" type="pres">
      <dgm:prSet presAssocID="{5E9E6384-84FE-4C1F-9D51-5167D95B8ED0}" presName="thickLine" presStyleLbl="alignNode1" presStyleIdx="0" presStyleCnt="5"/>
      <dgm:spPr/>
    </dgm:pt>
    <dgm:pt modelId="{6D18240D-0322-4973-B5EC-DE82E3FBEEE6}" type="pres">
      <dgm:prSet presAssocID="{5E9E6384-84FE-4C1F-9D51-5167D95B8ED0}" presName="horz1" presStyleCnt="0"/>
      <dgm:spPr/>
    </dgm:pt>
    <dgm:pt modelId="{8AE2F6FE-62E8-41AA-8BAD-B2B358B03CC8}" type="pres">
      <dgm:prSet presAssocID="{5E9E6384-84FE-4C1F-9D51-5167D95B8ED0}" presName="tx1" presStyleLbl="revTx" presStyleIdx="0" presStyleCnt="5"/>
      <dgm:spPr/>
    </dgm:pt>
    <dgm:pt modelId="{12E182AC-0709-45CD-9348-281A5B41AFF5}" type="pres">
      <dgm:prSet presAssocID="{5E9E6384-84FE-4C1F-9D51-5167D95B8ED0}" presName="vert1" presStyleCnt="0"/>
      <dgm:spPr/>
    </dgm:pt>
    <dgm:pt modelId="{289048D9-9175-4D17-AED8-F6ECEFF84308}" type="pres">
      <dgm:prSet presAssocID="{9089DF1F-74C9-47D6-BEE6-D9539988A0B7}" presName="thickLine" presStyleLbl="alignNode1" presStyleIdx="1" presStyleCnt="5"/>
      <dgm:spPr/>
    </dgm:pt>
    <dgm:pt modelId="{04D94C4D-CC8C-4ED6-88A5-E82DEF8C684A}" type="pres">
      <dgm:prSet presAssocID="{9089DF1F-74C9-47D6-BEE6-D9539988A0B7}" presName="horz1" presStyleCnt="0"/>
      <dgm:spPr/>
    </dgm:pt>
    <dgm:pt modelId="{021629CE-A2E6-4F89-BFE1-B22C23A1207D}" type="pres">
      <dgm:prSet presAssocID="{9089DF1F-74C9-47D6-BEE6-D9539988A0B7}" presName="tx1" presStyleLbl="revTx" presStyleIdx="1" presStyleCnt="5"/>
      <dgm:spPr/>
    </dgm:pt>
    <dgm:pt modelId="{FFCF3B8D-6D00-4F56-BDD1-9F025871E737}" type="pres">
      <dgm:prSet presAssocID="{9089DF1F-74C9-47D6-BEE6-D9539988A0B7}" presName="vert1" presStyleCnt="0"/>
      <dgm:spPr/>
    </dgm:pt>
    <dgm:pt modelId="{3F6289A7-79D7-4A8E-9255-F69107F1B3EA}" type="pres">
      <dgm:prSet presAssocID="{F7BD3289-1CD3-4BBF-A9DD-FFA954F15FA2}" presName="thickLine" presStyleLbl="alignNode1" presStyleIdx="2" presStyleCnt="5"/>
      <dgm:spPr/>
    </dgm:pt>
    <dgm:pt modelId="{863AB04F-095C-424C-9FAD-A5E8A43D745A}" type="pres">
      <dgm:prSet presAssocID="{F7BD3289-1CD3-4BBF-A9DD-FFA954F15FA2}" presName="horz1" presStyleCnt="0"/>
      <dgm:spPr/>
    </dgm:pt>
    <dgm:pt modelId="{120C3640-9FE1-4435-AB51-FEA0B6761D7F}" type="pres">
      <dgm:prSet presAssocID="{F7BD3289-1CD3-4BBF-A9DD-FFA954F15FA2}" presName="tx1" presStyleLbl="revTx" presStyleIdx="2" presStyleCnt="5"/>
      <dgm:spPr/>
    </dgm:pt>
    <dgm:pt modelId="{531D6058-29A5-4E7E-9247-357255E3267B}" type="pres">
      <dgm:prSet presAssocID="{F7BD3289-1CD3-4BBF-A9DD-FFA954F15FA2}" presName="vert1" presStyleCnt="0"/>
      <dgm:spPr/>
    </dgm:pt>
    <dgm:pt modelId="{1FB8C215-0DBC-4424-82C8-26B8EDE3C6BD}" type="pres">
      <dgm:prSet presAssocID="{DB03BF49-DFE8-4574-ACD0-AB17D187A319}" presName="thickLine" presStyleLbl="alignNode1" presStyleIdx="3" presStyleCnt="5"/>
      <dgm:spPr/>
    </dgm:pt>
    <dgm:pt modelId="{B8B1DDA2-6530-4FC2-9DF6-47D4D5E715DA}" type="pres">
      <dgm:prSet presAssocID="{DB03BF49-DFE8-4574-ACD0-AB17D187A319}" presName="horz1" presStyleCnt="0"/>
      <dgm:spPr/>
    </dgm:pt>
    <dgm:pt modelId="{900E998C-D69F-42E8-979A-D78BEAC62A68}" type="pres">
      <dgm:prSet presAssocID="{DB03BF49-DFE8-4574-ACD0-AB17D187A319}" presName="tx1" presStyleLbl="revTx" presStyleIdx="3" presStyleCnt="5"/>
      <dgm:spPr/>
    </dgm:pt>
    <dgm:pt modelId="{EEA5D79E-01E0-46F9-96DA-1690751E6D10}" type="pres">
      <dgm:prSet presAssocID="{DB03BF49-DFE8-4574-ACD0-AB17D187A319}" presName="vert1" presStyleCnt="0"/>
      <dgm:spPr/>
    </dgm:pt>
    <dgm:pt modelId="{4F1A06F6-7E0E-4641-86F6-2F3BBDF005B8}" type="pres">
      <dgm:prSet presAssocID="{938FFD43-475F-41C0-95A7-06C763F4F05F}" presName="thickLine" presStyleLbl="alignNode1" presStyleIdx="4" presStyleCnt="5"/>
      <dgm:spPr/>
    </dgm:pt>
    <dgm:pt modelId="{7C34964F-0023-420F-BB9F-B012DE480957}" type="pres">
      <dgm:prSet presAssocID="{938FFD43-475F-41C0-95A7-06C763F4F05F}" presName="horz1" presStyleCnt="0"/>
      <dgm:spPr/>
    </dgm:pt>
    <dgm:pt modelId="{FF08DBC1-27CD-43C0-AAFB-478FD940BDC8}" type="pres">
      <dgm:prSet presAssocID="{938FFD43-475F-41C0-95A7-06C763F4F05F}" presName="tx1" presStyleLbl="revTx" presStyleIdx="4" presStyleCnt="5"/>
      <dgm:spPr/>
    </dgm:pt>
    <dgm:pt modelId="{628F0A98-12A4-47A9-BD35-389A10318CDB}" type="pres">
      <dgm:prSet presAssocID="{938FFD43-475F-41C0-95A7-06C763F4F05F}" presName="vert1" presStyleCnt="0"/>
      <dgm:spPr/>
    </dgm:pt>
  </dgm:ptLst>
  <dgm:cxnLst>
    <dgm:cxn modelId="{E477330A-2BB4-4855-BBF2-284D223C892D}" type="presOf" srcId="{938FFD43-475F-41C0-95A7-06C763F4F05F}" destId="{FF08DBC1-27CD-43C0-AAFB-478FD940BDC8}" srcOrd="0" destOrd="0" presId="urn:microsoft.com/office/officeart/2008/layout/LinedList"/>
    <dgm:cxn modelId="{10130A11-DFB1-4E66-8C6B-AFBC3E13067B}" srcId="{8ACA9DDB-45C0-4632-BA45-E9FA69EFA165}" destId="{938FFD43-475F-41C0-95A7-06C763F4F05F}" srcOrd="4" destOrd="0" parTransId="{2150885E-B91E-4DAA-9BF9-8661506D1A44}" sibTransId="{D7FA818E-1173-4DCA-9116-F46C4F330C6C}"/>
    <dgm:cxn modelId="{9558F619-2783-467F-A4E1-2BD255835D37}" type="presOf" srcId="{8ACA9DDB-45C0-4632-BA45-E9FA69EFA165}" destId="{8BD44E4A-8FAA-45EF-BB10-CF71C023C20D}" srcOrd="0" destOrd="0" presId="urn:microsoft.com/office/officeart/2008/layout/LinedList"/>
    <dgm:cxn modelId="{FB774D27-14C4-4DEF-9675-D60F9038A5C1}" srcId="{8ACA9DDB-45C0-4632-BA45-E9FA69EFA165}" destId="{DB03BF49-DFE8-4574-ACD0-AB17D187A319}" srcOrd="3" destOrd="0" parTransId="{FBD64696-D6FF-40E7-AEA5-D46F6645D50D}" sibTransId="{6B885BB9-CA32-458A-8B0F-10995DDF4CB1}"/>
    <dgm:cxn modelId="{01868738-13C1-4D8D-9296-95FCF5E97BC5}" srcId="{8ACA9DDB-45C0-4632-BA45-E9FA69EFA165}" destId="{9089DF1F-74C9-47D6-BEE6-D9539988A0B7}" srcOrd="1" destOrd="0" parTransId="{DB997B54-464D-4783-A265-57D664720BB6}" sibTransId="{68D33BA9-03A4-40CD-A00D-ADE91E5E525E}"/>
    <dgm:cxn modelId="{E8D1433A-5D89-4F73-8689-C58ADDAEE183}" type="presOf" srcId="{5E9E6384-84FE-4C1F-9D51-5167D95B8ED0}" destId="{8AE2F6FE-62E8-41AA-8BAD-B2B358B03CC8}" srcOrd="0" destOrd="0" presId="urn:microsoft.com/office/officeart/2008/layout/LinedList"/>
    <dgm:cxn modelId="{A915A75D-DA29-4F98-9347-71EA8E0D11E2}" srcId="{8ACA9DDB-45C0-4632-BA45-E9FA69EFA165}" destId="{5E9E6384-84FE-4C1F-9D51-5167D95B8ED0}" srcOrd="0" destOrd="0" parTransId="{246F3D93-7529-4B49-8912-05EE2AA4A014}" sibTransId="{43823023-74EE-46F7-8D69-CADFD374EB1B}"/>
    <dgm:cxn modelId="{1C40D453-2C8B-42EE-BE42-33F46C0F587A}" type="presOf" srcId="{F7BD3289-1CD3-4BBF-A9DD-FFA954F15FA2}" destId="{120C3640-9FE1-4435-AB51-FEA0B6761D7F}" srcOrd="0" destOrd="0" presId="urn:microsoft.com/office/officeart/2008/layout/LinedList"/>
    <dgm:cxn modelId="{29AC0A7D-6855-45FE-9F88-DD123E6DE3A5}" srcId="{8ACA9DDB-45C0-4632-BA45-E9FA69EFA165}" destId="{F7BD3289-1CD3-4BBF-A9DD-FFA954F15FA2}" srcOrd="2" destOrd="0" parTransId="{B0F4F83F-6911-48B4-9918-D9988CE6B8FF}" sibTransId="{A87ED50A-9F25-4421-9B7D-EAACD88DB119}"/>
    <dgm:cxn modelId="{6CA883A9-F90A-4DCD-9C48-89D5536CFE87}" type="presOf" srcId="{9089DF1F-74C9-47D6-BEE6-D9539988A0B7}" destId="{021629CE-A2E6-4F89-BFE1-B22C23A1207D}" srcOrd="0" destOrd="0" presId="urn:microsoft.com/office/officeart/2008/layout/LinedList"/>
    <dgm:cxn modelId="{799162EC-2129-4499-8712-A1BDE6D1F738}" type="presOf" srcId="{DB03BF49-DFE8-4574-ACD0-AB17D187A319}" destId="{900E998C-D69F-42E8-979A-D78BEAC62A68}" srcOrd="0" destOrd="0" presId="urn:microsoft.com/office/officeart/2008/layout/LinedList"/>
    <dgm:cxn modelId="{97A2A7AF-FE68-4D57-9EA8-68703AE4072E}" type="presParOf" srcId="{8BD44E4A-8FAA-45EF-BB10-CF71C023C20D}" destId="{CE691A5B-F9A7-4E4C-A274-2F0A3E018355}" srcOrd="0" destOrd="0" presId="urn:microsoft.com/office/officeart/2008/layout/LinedList"/>
    <dgm:cxn modelId="{00947395-46AF-4846-8F35-6219DF6E8755}" type="presParOf" srcId="{8BD44E4A-8FAA-45EF-BB10-CF71C023C20D}" destId="{6D18240D-0322-4973-B5EC-DE82E3FBEEE6}" srcOrd="1" destOrd="0" presId="urn:microsoft.com/office/officeart/2008/layout/LinedList"/>
    <dgm:cxn modelId="{2F78881B-63A1-4C85-B259-1D0C3C51F33F}" type="presParOf" srcId="{6D18240D-0322-4973-B5EC-DE82E3FBEEE6}" destId="{8AE2F6FE-62E8-41AA-8BAD-B2B358B03CC8}" srcOrd="0" destOrd="0" presId="urn:microsoft.com/office/officeart/2008/layout/LinedList"/>
    <dgm:cxn modelId="{480DB234-3625-4F97-889F-4EEAD9BE7BBF}" type="presParOf" srcId="{6D18240D-0322-4973-B5EC-DE82E3FBEEE6}" destId="{12E182AC-0709-45CD-9348-281A5B41AFF5}" srcOrd="1" destOrd="0" presId="urn:microsoft.com/office/officeart/2008/layout/LinedList"/>
    <dgm:cxn modelId="{11E28A58-01E4-4059-BD41-DC320012F9DB}" type="presParOf" srcId="{8BD44E4A-8FAA-45EF-BB10-CF71C023C20D}" destId="{289048D9-9175-4D17-AED8-F6ECEFF84308}" srcOrd="2" destOrd="0" presId="urn:microsoft.com/office/officeart/2008/layout/LinedList"/>
    <dgm:cxn modelId="{A87C4854-A0C1-408B-9BD9-11EFB56855B1}" type="presParOf" srcId="{8BD44E4A-8FAA-45EF-BB10-CF71C023C20D}" destId="{04D94C4D-CC8C-4ED6-88A5-E82DEF8C684A}" srcOrd="3" destOrd="0" presId="urn:microsoft.com/office/officeart/2008/layout/LinedList"/>
    <dgm:cxn modelId="{9CE187DE-C677-43D9-BF5B-327E8949ABD2}" type="presParOf" srcId="{04D94C4D-CC8C-4ED6-88A5-E82DEF8C684A}" destId="{021629CE-A2E6-4F89-BFE1-B22C23A1207D}" srcOrd="0" destOrd="0" presId="urn:microsoft.com/office/officeart/2008/layout/LinedList"/>
    <dgm:cxn modelId="{C21F0FEE-BA91-407C-AF99-B498AE0447BE}" type="presParOf" srcId="{04D94C4D-CC8C-4ED6-88A5-E82DEF8C684A}" destId="{FFCF3B8D-6D00-4F56-BDD1-9F025871E737}" srcOrd="1" destOrd="0" presId="urn:microsoft.com/office/officeart/2008/layout/LinedList"/>
    <dgm:cxn modelId="{AEC31BE7-BC09-441C-8149-4F6F7F9440B5}" type="presParOf" srcId="{8BD44E4A-8FAA-45EF-BB10-CF71C023C20D}" destId="{3F6289A7-79D7-4A8E-9255-F69107F1B3EA}" srcOrd="4" destOrd="0" presId="urn:microsoft.com/office/officeart/2008/layout/LinedList"/>
    <dgm:cxn modelId="{616D2BA8-9EE7-4CBA-B6FF-A40B99BFE794}" type="presParOf" srcId="{8BD44E4A-8FAA-45EF-BB10-CF71C023C20D}" destId="{863AB04F-095C-424C-9FAD-A5E8A43D745A}" srcOrd="5" destOrd="0" presId="urn:microsoft.com/office/officeart/2008/layout/LinedList"/>
    <dgm:cxn modelId="{7AD13ED9-7AA7-4570-BAA4-9E15683E4932}" type="presParOf" srcId="{863AB04F-095C-424C-9FAD-A5E8A43D745A}" destId="{120C3640-9FE1-4435-AB51-FEA0B6761D7F}" srcOrd="0" destOrd="0" presId="urn:microsoft.com/office/officeart/2008/layout/LinedList"/>
    <dgm:cxn modelId="{800EBCA8-59D7-4A6E-A7A3-624CB9D13C0B}" type="presParOf" srcId="{863AB04F-095C-424C-9FAD-A5E8A43D745A}" destId="{531D6058-29A5-4E7E-9247-357255E3267B}" srcOrd="1" destOrd="0" presId="urn:microsoft.com/office/officeart/2008/layout/LinedList"/>
    <dgm:cxn modelId="{D4F0B35C-21E2-4330-ACF7-707929FDB052}" type="presParOf" srcId="{8BD44E4A-8FAA-45EF-BB10-CF71C023C20D}" destId="{1FB8C215-0DBC-4424-82C8-26B8EDE3C6BD}" srcOrd="6" destOrd="0" presId="urn:microsoft.com/office/officeart/2008/layout/LinedList"/>
    <dgm:cxn modelId="{6F303E80-3EED-4AB4-948E-C8796EECC9AF}" type="presParOf" srcId="{8BD44E4A-8FAA-45EF-BB10-CF71C023C20D}" destId="{B8B1DDA2-6530-4FC2-9DF6-47D4D5E715DA}" srcOrd="7" destOrd="0" presId="urn:microsoft.com/office/officeart/2008/layout/LinedList"/>
    <dgm:cxn modelId="{3F247ADA-95F7-445E-A68E-056E42F78DAC}" type="presParOf" srcId="{B8B1DDA2-6530-4FC2-9DF6-47D4D5E715DA}" destId="{900E998C-D69F-42E8-979A-D78BEAC62A68}" srcOrd="0" destOrd="0" presId="urn:microsoft.com/office/officeart/2008/layout/LinedList"/>
    <dgm:cxn modelId="{DBEB6D73-2C69-4F28-A3E2-39A74B144C1C}" type="presParOf" srcId="{B8B1DDA2-6530-4FC2-9DF6-47D4D5E715DA}" destId="{EEA5D79E-01E0-46F9-96DA-1690751E6D10}" srcOrd="1" destOrd="0" presId="urn:microsoft.com/office/officeart/2008/layout/LinedList"/>
    <dgm:cxn modelId="{B16770A8-2695-4206-AA16-68FEA097533F}" type="presParOf" srcId="{8BD44E4A-8FAA-45EF-BB10-CF71C023C20D}" destId="{4F1A06F6-7E0E-4641-86F6-2F3BBDF005B8}" srcOrd="8" destOrd="0" presId="urn:microsoft.com/office/officeart/2008/layout/LinedList"/>
    <dgm:cxn modelId="{A87C3D6C-C1C6-4FE0-9E99-B2CCC47B9B3B}" type="presParOf" srcId="{8BD44E4A-8FAA-45EF-BB10-CF71C023C20D}" destId="{7C34964F-0023-420F-BB9F-B012DE480957}" srcOrd="9" destOrd="0" presId="urn:microsoft.com/office/officeart/2008/layout/LinedList"/>
    <dgm:cxn modelId="{3A8CF4D1-481B-452B-8837-AEA8A53FA323}" type="presParOf" srcId="{7C34964F-0023-420F-BB9F-B012DE480957}" destId="{FF08DBC1-27CD-43C0-AAFB-478FD940BDC8}" srcOrd="0" destOrd="0" presId="urn:microsoft.com/office/officeart/2008/layout/LinedList"/>
    <dgm:cxn modelId="{C6A316B6-AE54-4834-8EFA-865B753E1892}" type="presParOf" srcId="{7C34964F-0023-420F-BB9F-B012DE480957}" destId="{628F0A98-12A4-47A9-BD35-389A10318CDB}"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A40DF0E6-8203-4196-940F-1BDFDCD5E989}" type="doc">
      <dgm:prSet loTypeId="urn:microsoft.com/office/officeart/2008/layout/LinedList" loCatId="list" qsTypeId="urn:microsoft.com/office/officeart/2005/8/quickstyle/simple1" qsCatId="simple" csTypeId="urn:microsoft.com/office/officeart/2005/8/colors/accent0_3" csCatId="mainScheme" phldr="1"/>
      <dgm:spPr/>
      <dgm:t>
        <a:bodyPr/>
        <a:lstStyle/>
        <a:p>
          <a:endParaRPr lang="en-US"/>
        </a:p>
      </dgm:t>
    </dgm:pt>
    <dgm:pt modelId="{7F176A96-CC29-4A94-A9B3-1FFC1BF93A33}">
      <dgm:prSet/>
      <dgm:spPr/>
      <dgm:t>
        <a:bodyPr/>
        <a:lstStyle/>
        <a:p>
          <a:pPr rtl="0"/>
          <a:r>
            <a:rPr lang="en-US" dirty="0" err="1">
              <a:latin typeface="Corbel" panose="020B0503020204020204"/>
            </a:rPr>
            <a:t>Symphysio</a:t>
          </a:r>
          <a:r>
            <a:rPr lang="en-US" dirty="0">
              <a:latin typeface="Corbel" panose="020B0503020204020204"/>
            </a:rPr>
            <a:t> fundal</a:t>
          </a:r>
          <a:r>
            <a:rPr lang="en-US" dirty="0"/>
            <a:t> height:34 weeks of pregnancy</a:t>
          </a:r>
        </a:p>
      </dgm:t>
    </dgm:pt>
    <dgm:pt modelId="{837D4723-B2D7-42B5-B2DE-FAA9126982AD}" type="parTrans" cxnId="{5E57C390-CFD7-4B0F-A245-51708EFD820D}">
      <dgm:prSet/>
      <dgm:spPr/>
      <dgm:t>
        <a:bodyPr/>
        <a:lstStyle/>
        <a:p>
          <a:endParaRPr lang="en-US"/>
        </a:p>
      </dgm:t>
    </dgm:pt>
    <dgm:pt modelId="{1E6EC2F7-ECDA-4D4A-BBD6-25E08AD3AA8D}" type="sibTrans" cxnId="{5E57C390-CFD7-4B0F-A245-51708EFD820D}">
      <dgm:prSet/>
      <dgm:spPr/>
      <dgm:t>
        <a:bodyPr/>
        <a:lstStyle/>
        <a:p>
          <a:endParaRPr lang="en-US"/>
        </a:p>
      </dgm:t>
    </dgm:pt>
    <dgm:pt modelId="{3BD3A477-26E6-4EDE-B03E-E5556E0AD36A}">
      <dgm:prSet/>
      <dgm:spPr/>
      <dgm:t>
        <a:bodyPr/>
        <a:lstStyle/>
        <a:p>
          <a:pPr rtl="0"/>
          <a:r>
            <a:rPr lang="en-US" dirty="0"/>
            <a:t>Lie :</a:t>
          </a:r>
          <a:r>
            <a:rPr lang="en-US" dirty="0">
              <a:latin typeface="Corbel" panose="020B0503020204020204"/>
            </a:rPr>
            <a:t>Longitudinal</a:t>
          </a:r>
        </a:p>
      </dgm:t>
    </dgm:pt>
    <dgm:pt modelId="{8F850B19-4FEB-4E81-B15B-5D63A2FC901B}" type="parTrans" cxnId="{5114569F-A750-4135-B877-1AC8689CA552}">
      <dgm:prSet/>
      <dgm:spPr/>
      <dgm:t>
        <a:bodyPr/>
        <a:lstStyle/>
        <a:p>
          <a:endParaRPr lang="en-US"/>
        </a:p>
      </dgm:t>
    </dgm:pt>
    <dgm:pt modelId="{465B448F-FE87-43B1-A64F-DB261CEC16B5}" type="sibTrans" cxnId="{5114569F-A750-4135-B877-1AC8689CA552}">
      <dgm:prSet/>
      <dgm:spPr/>
      <dgm:t>
        <a:bodyPr/>
        <a:lstStyle/>
        <a:p>
          <a:endParaRPr lang="en-US"/>
        </a:p>
      </dgm:t>
    </dgm:pt>
    <dgm:pt modelId="{271BD3B2-B911-4AEE-B413-41FC54E6B6A3}">
      <dgm:prSet/>
      <dgm:spPr/>
      <dgm:t>
        <a:bodyPr/>
        <a:lstStyle/>
        <a:p>
          <a:r>
            <a:rPr lang="en-US" dirty="0"/>
            <a:t>Liquor seems to be adequate</a:t>
          </a:r>
        </a:p>
      </dgm:t>
    </dgm:pt>
    <dgm:pt modelId="{738E12A4-E34F-40BC-8E6E-3342D575046D}" type="parTrans" cxnId="{4C0209EF-30CA-4947-B246-E57FE1EA7A51}">
      <dgm:prSet/>
      <dgm:spPr/>
      <dgm:t>
        <a:bodyPr/>
        <a:lstStyle/>
        <a:p>
          <a:endParaRPr lang="en-US"/>
        </a:p>
      </dgm:t>
    </dgm:pt>
    <dgm:pt modelId="{4BBDCC57-E8E6-47B9-92E8-141800533FE4}" type="sibTrans" cxnId="{4C0209EF-30CA-4947-B246-E57FE1EA7A51}">
      <dgm:prSet/>
      <dgm:spPr/>
      <dgm:t>
        <a:bodyPr/>
        <a:lstStyle/>
        <a:p>
          <a:endParaRPr lang="en-US"/>
        </a:p>
      </dgm:t>
    </dgm:pt>
    <dgm:pt modelId="{4D716F6F-4D93-48FB-B944-C3F0D5DAE65B}">
      <dgm:prSet phldr="0"/>
      <dgm:spPr/>
      <dgm:t>
        <a:bodyPr/>
        <a:lstStyle/>
        <a:p>
          <a:pPr rtl="0"/>
          <a:r>
            <a:rPr lang="en-US" dirty="0">
              <a:latin typeface="Corbel" panose="020B0503020204020204"/>
            </a:rPr>
            <a:t>Cephalic</a:t>
          </a:r>
          <a:r>
            <a:rPr lang="en-US" dirty="0"/>
            <a:t> presentation </a:t>
          </a:r>
          <a:endParaRPr lang="en-US" dirty="0">
            <a:latin typeface="Corbel" panose="020B0503020204020204"/>
          </a:endParaRPr>
        </a:p>
      </dgm:t>
    </dgm:pt>
    <dgm:pt modelId="{2ABF9858-AEBA-4709-8B92-414D49DFA063}" type="parTrans" cxnId="{944EC581-313A-48C3-AD5B-E9047C6149CC}">
      <dgm:prSet/>
      <dgm:spPr/>
    </dgm:pt>
    <dgm:pt modelId="{D95499B0-C847-4965-9174-F7ECA64D08ED}" type="sibTrans" cxnId="{944EC581-313A-48C3-AD5B-E9047C6149CC}">
      <dgm:prSet/>
      <dgm:spPr/>
    </dgm:pt>
    <dgm:pt modelId="{1B17B062-66F5-4504-A16B-C764436DD8FC}">
      <dgm:prSet phldr="0"/>
      <dgm:spPr/>
      <dgm:t>
        <a:bodyPr/>
        <a:lstStyle/>
        <a:p>
          <a:r>
            <a:rPr lang="en-US" dirty="0">
              <a:latin typeface="Corbel" panose="020B0503020204020204"/>
            </a:rPr>
            <a:t>fetal</a:t>
          </a:r>
          <a:r>
            <a:rPr lang="en-US" dirty="0"/>
            <a:t> heart rate of 145bpm</a:t>
          </a:r>
        </a:p>
      </dgm:t>
    </dgm:pt>
    <dgm:pt modelId="{A51CCC12-2CE5-482E-8E7E-35D2C304CD2E}" type="parTrans" cxnId="{D1C6258B-B7B3-46D6-AB5F-DB6E5C93B1C9}">
      <dgm:prSet/>
      <dgm:spPr/>
    </dgm:pt>
    <dgm:pt modelId="{80B15280-43E1-4141-ABDE-0CC54928F573}" type="sibTrans" cxnId="{D1C6258B-B7B3-46D6-AB5F-DB6E5C93B1C9}">
      <dgm:prSet/>
      <dgm:spPr/>
    </dgm:pt>
    <dgm:pt modelId="{DEB6B377-7FD3-417A-A831-004D9A0D8573}" type="pres">
      <dgm:prSet presAssocID="{A40DF0E6-8203-4196-940F-1BDFDCD5E989}" presName="vert0" presStyleCnt="0">
        <dgm:presLayoutVars>
          <dgm:dir/>
          <dgm:animOne val="branch"/>
          <dgm:animLvl val="lvl"/>
        </dgm:presLayoutVars>
      </dgm:prSet>
      <dgm:spPr/>
    </dgm:pt>
    <dgm:pt modelId="{F342FAA0-51C6-4FBC-A0DE-8AF855DA686D}" type="pres">
      <dgm:prSet presAssocID="{7F176A96-CC29-4A94-A9B3-1FFC1BF93A33}" presName="thickLine" presStyleLbl="alignNode1" presStyleIdx="0" presStyleCnt="5"/>
      <dgm:spPr/>
    </dgm:pt>
    <dgm:pt modelId="{2C07FB8A-469E-487B-9B68-9906609C30A9}" type="pres">
      <dgm:prSet presAssocID="{7F176A96-CC29-4A94-A9B3-1FFC1BF93A33}" presName="horz1" presStyleCnt="0"/>
      <dgm:spPr/>
    </dgm:pt>
    <dgm:pt modelId="{7AC2CC56-E549-402F-9BE8-5C44FF374886}" type="pres">
      <dgm:prSet presAssocID="{7F176A96-CC29-4A94-A9B3-1FFC1BF93A33}" presName="tx1" presStyleLbl="revTx" presStyleIdx="0" presStyleCnt="5"/>
      <dgm:spPr/>
    </dgm:pt>
    <dgm:pt modelId="{F6B892CB-E351-4158-BEC2-A9AA59721572}" type="pres">
      <dgm:prSet presAssocID="{7F176A96-CC29-4A94-A9B3-1FFC1BF93A33}" presName="vert1" presStyleCnt="0"/>
      <dgm:spPr/>
    </dgm:pt>
    <dgm:pt modelId="{C5EEE547-D965-452E-89A2-5320B8761F75}" type="pres">
      <dgm:prSet presAssocID="{3BD3A477-26E6-4EDE-B03E-E5556E0AD36A}" presName="thickLine" presStyleLbl="alignNode1" presStyleIdx="1" presStyleCnt="5"/>
      <dgm:spPr/>
    </dgm:pt>
    <dgm:pt modelId="{AD408390-627B-47FD-A12D-578BAE5180A0}" type="pres">
      <dgm:prSet presAssocID="{3BD3A477-26E6-4EDE-B03E-E5556E0AD36A}" presName="horz1" presStyleCnt="0"/>
      <dgm:spPr/>
    </dgm:pt>
    <dgm:pt modelId="{0B08C683-8593-48E8-BA60-C9A67A2D5FD8}" type="pres">
      <dgm:prSet presAssocID="{3BD3A477-26E6-4EDE-B03E-E5556E0AD36A}" presName="tx1" presStyleLbl="revTx" presStyleIdx="1" presStyleCnt="5"/>
      <dgm:spPr/>
    </dgm:pt>
    <dgm:pt modelId="{5E749D4D-0032-4619-B279-244D2EA835F2}" type="pres">
      <dgm:prSet presAssocID="{3BD3A477-26E6-4EDE-B03E-E5556E0AD36A}" presName="vert1" presStyleCnt="0"/>
      <dgm:spPr/>
    </dgm:pt>
    <dgm:pt modelId="{BD14E820-8439-4DAF-9AC3-07FE64D3A64D}" type="pres">
      <dgm:prSet presAssocID="{4D716F6F-4D93-48FB-B944-C3F0D5DAE65B}" presName="thickLine" presStyleLbl="alignNode1" presStyleIdx="2" presStyleCnt="5"/>
      <dgm:spPr/>
    </dgm:pt>
    <dgm:pt modelId="{836014BC-991B-4784-826D-5A4814982E3C}" type="pres">
      <dgm:prSet presAssocID="{4D716F6F-4D93-48FB-B944-C3F0D5DAE65B}" presName="horz1" presStyleCnt="0"/>
      <dgm:spPr/>
    </dgm:pt>
    <dgm:pt modelId="{B7E66C9B-A7CE-40C5-9542-D0A7F9EFEB4E}" type="pres">
      <dgm:prSet presAssocID="{4D716F6F-4D93-48FB-B944-C3F0D5DAE65B}" presName="tx1" presStyleLbl="revTx" presStyleIdx="2" presStyleCnt="5"/>
      <dgm:spPr/>
    </dgm:pt>
    <dgm:pt modelId="{C2EA8A24-340E-4492-8507-7B7802018C4E}" type="pres">
      <dgm:prSet presAssocID="{4D716F6F-4D93-48FB-B944-C3F0D5DAE65B}" presName="vert1" presStyleCnt="0"/>
      <dgm:spPr/>
    </dgm:pt>
    <dgm:pt modelId="{C41CC308-85D6-4DE5-8A39-E3A263A0AC90}" type="pres">
      <dgm:prSet presAssocID="{1B17B062-66F5-4504-A16B-C764436DD8FC}" presName="thickLine" presStyleLbl="alignNode1" presStyleIdx="3" presStyleCnt="5"/>
      <dgm:spPr/>
    </dgm:pt>
    <dgm:pt modelId="{E26FD1D4-2533-4A28-BEDF-A260FBC52701}" type="pres">
      <dgm:prSet presAssocID="{1B17B062-66F5-4504-A16B-C764436DD8FC}" presName="horz1" presStyleCnt="0"/>
      <dgm:spPr/>
    </dgm:pt>
    <dgm:pt modelId="{BA252FD4-BDA0-43EF-B332-57A642B26EDA}" type="pres">
      <dgm:prSet presAssocID="{1B17B062-66F5-4504-A16B-C764436DD8FC}" presName="tx1" presStyleLbl="revTx" presStyleIdx="3" presStyleCnt="5"/>
      <dgm:spPr/>
    </dgm:pt>
    <dgm:pt modelId="{D7522F0A-4888-43D0-B1DB-03B48E0D07EE}" type="pres">
      <dgm:prSet presAssocID="{1B17B062-66F5-4504-A16B-C764436DD8FC}" presName="vert1" presStyleCnt="0"/>
      <dgm:spPr/>
    </dgm:pt>
    <dgm:pt modelId="{46B12C4B-C237-4D5D-8ED2-DD89B1DE34DC}" type="pres">
      <dgm:prSet presAssocID="{271BD3B2-B911-4AEE-B413-41FC54E6B6A3}" presName="thickLine" presStyleLbl="alignNode1" presStyleIdx="4" presStyleCnt="5"/>
      <dgm:spPr/>
    </dgm:pt>
    <dgm:pt modelId="{D8C57E55-A131-402D-87AE-43B4C2C7548A}" type="pres">
      <dgm:prSet presAssocID="{271BD3B2-B911-4AEE-B413-41FC54E6B6A3}" presName="horz1" presStyleCnt="0"/>
      <dgm:spPr/>
    </dgm:pt>
    <dgm:pt modelId="{32AB7C51-9A74-46D1-B656-EA621475A1AD}" type="pres">
      <dgm:prSet presAssocID="{271BD3B2-B911-4AEE-B413-41FC54E6B6A3}" presName="tx1" presStyleLbl="revTx" presStyleIdx="4" presStyleCnt="5"/>
      <dgm:spPr/>
    </dgm:pt>
    <dgm:pt modelId="{C95CC578-44E4-4EEE-AAA0-2B0528C246F4}" type="pres">
      <dgm:prSet presAssocID="{271BD3B2-B911-4AEE-B413-41FC54E6B6A3}" presName="vert1" presStyleCnt="0"/>
      <dgm:spPr/>
    </dgm:pt>
  </dgm:ptLst>
  <dgm:cxnLst>
    <dgm:cxn modelId="{FB93951D-C101-41C7-B1E7-9F68EE45E7CF}" type="presOf" srcId="{7F176A96-CC29-4A94-A9B3-1FFC1BF93A33}" destId="{7AC2CC56-E549-402F-9BE8-5C44FF374886}" srcOrd="0" destOrd="0" presId="urn:microsoft.com/office/officeart/2008/layout/LinedList"/>
    <dgm:cxn modelId="{3797B737-5275-4989-B02F-60E0ABE95613}" type="presOf" srcId="{271BD3B2-B911-4AEE-B413-41FC54E6B6A3}" destId="{32AB7C51-9A74-46D1-B656-EA621475A1AD}" srcOrd="0" destOrd="0" presId="urn:microsoft.com/office/officeart/2008/layout/LinedList"/>
    <dgm:cxn modelId="{57A89B4A-A719-41F7-BE28-690F9FBEA028}" type="presOf" srcId="{A40DF0E6-8203-4196-940F-1BDFDCD5E989}" destId="{DEB6B377-7FD3-417A-A831-004D9A0D8573}" srcOrd="0" destOrd="0" presId="urn:microsoft.com/office/officeart/2008/layout/LinedList"/>
    <dgm:cxn modelId="{944EC581-313A-48C3-AD5B-E9047C6149CC}" srcId="{A40DF0E6-8203-4196-940F-1BDFDCD5E989}" destId="{4D716F6F-4D93-48FB-B944-C3F0D5DAE65B}" srcOrd="2" destOrd="0" parTransId="{2ABF9858-AEBA-4709-8B92-414D49DFA063}" sibTransId="{D95499B0-C847-4965-9174-F7ECA64D08ED}"/>
    <dgm:cxn modelId="{D1C6258B-B7B3-46D6-AB5F-DB6E5C93B1C9}" srcId="{A40DF0E6-8203-4196-940F-1BDFDCD5E989}" destId="{1B17B062-66F5-4504-A16B-C764436DD8FC}" srcOrd="3" destOrd="0" parTransId="{A51CCC12-2CE5-482E-8E7E-35D2C304CD2E}" sibTransId="{80B15280-43E1-4141-ABDE-0CC54928F573}"/>
    <dgm:cxn modelId="{5E57C390-CFD7-4B0F-A245-51708EFD820D}" srcId="{A40DF0E6-8203-4196-940F-1BDFDCD5E989}" destId="{7F176A96-CC29-4A94-A9B3-1FFC1BF93A33}" srcOrd="0" destOrd="0" parTransId="{837D4723-B2D7-42B5-B2DE-FAA9126982AD}" sibTransId="{1E6EC2F7-ECDA-4D4A-BBD6-25E08AD3AA8D}"/>
    <dgm:cxn modelId="{5114569F-A750-4135-B877-1AC8689CA552}" srcId="{A40DF0E6-8203-4196-940F-1BDFDCD5E989}" destId="{3BD3A477-26E6-4EDE-B03E-E5556E0AD36A}" srcOrd="1" destOrd="0" parTransId="{8F850B19-4FEB-4E81-B15B-5D63A2FC901B}" sibTransId="{465B448F-FE87-43B1-A64F-DB261CEC16B5}"/>
    <dgm:cxn modelId="{330112DC-1670-4040-96DD-FCBAC5791242}" type="presOf" srcId="{3BD3A477-26E6-4EDE-B03E-E5556E0AD36A}" destId="{0B08C683-8593-48E8-BA60-C9A67A2D5FD8}" srcOrd="0" destOrd="0" presId="urn:microsoft.com/office/officeart/2008/layout/LinedList"/>
    <dgm:cxn modelId="{4C0209EF-30CA-4947-B246-E57FE1EA7A51}" srcId="{A40DF0E6-8203-4196-940F-1BDFDCD5E989}" destId="{271BD3B2-B911-4AEE-B413-41FC54E6B6A3}" srcOrd="4" destOrd="0" parTransId="{738E12A4-E34F-40BC-8E6E-3342D575046D}" sibTransId="{4BBDCC57-E8E6-47B9-92E8-141800533FE4}"/>
    <dgm:cxn modelId="{953B34F1-3B8E-4B5F-88CD-7D3D29FC0025}" type="presOf" srcId="{1B17B062-66F5-4504-A16B-C764436DD8FC}" destId="{BA252FD4-BDA0-43EF-B332-57A642B26EDA}" srcOrd="0" destOrd="0" presId="urn:microsoft.com/office/officeart/2008/layout/LinedList"/>
    <dgm:cxn modelId="{FCBC2EF4-4FBB-4F69-AA01-87C7ADA754E0}" type="presOf" srcId="{4D716F6F-4D93-48FB-B944-C3F0D5DAE65B}" destId="{B7E66C9B-A7CE-40C5-9542-D0A7F9EFEB4E}" srcOrd="0" destOrd="0" presId="urn:microsoft.com/office/officeart/2008/layout/LinedList"/>
    <dgm:cxn modelId="{29014AC6-D9E4-4074-B348-7ACBC3AE39C9}" type="presParOf" srcId="{DEB6B377-7FD3-417A-A831-004D9A0D8573}" destId="{F342FAA0-51C6-4FBC-A0DE-8AF855DA686D}" srcOrd="0" destOrd="0" presId="urn:microsoft.com/office/officeart/2008/layout/LinedList"/>
    <dgm:cxn modelId="{81B09412-E647-4D37-8D4E-97943CE47ABB}" type="presParOf" srcId="{DEB6B377-7FD3-417A-A831-004D9A0D8573}" destId="{2C07FB8A-469E-487B-9B68-9906609C30A9}" srcOrd="1" destOrd="0" presId="urn:microsoft.com/office/officeart/2008/layout/LinedList"/>
    <dgm:cxn modelId="{E41C2BF3-67FE-47F1-A65A-90A0F3E0DE99}" type="presParOf" srcId="{2C07FB8A-469E-487B-9B68-9906609C30A9}" destId="{7AC2CC56-E549-402F-9BE8-5C44FF374886}" srcOrd="0" destOrd="0" presId="urn:microsoft.com/office/officeart/2008/layout/LinedList"/>
    <dgm:cxn modelId="{3F9DD08A-328C-4A45-872D-C2762FB5FEE7}" type="presParOf" srcId="{2C07FB8A-469E-487B-9B68-9906609C30A9}" destId="{F6B892CB-E351-4158-BEC2-A9AA59721572}" srcOrd="1" destOrd="0" presId="urn:microsoft.com/office/officeart/2008/layout/LinedList"/>
    <dgm:cxn modelId="{EE65AB74-920B-46F2-A372-2BE6997B2C61}" type="presParOf" srcId="{DEB6B377-7FD3-417A-A831-004D9A0D8573}" destId="{C5EEE547-D965-452E-89A2-5320B8761F75}" srcOrd="2" destOrd="0" presId="urn:microsoft.com/office/officeart/2008/layout/LinedList"/>
    <dgm:cxn modelId="{54EFC647-0C2C-478C-8493-795B673F3086}" type="presParOf" srcId="{DEB6B377-7FD3-417A-A831-004D9A0D8573}" destId="{AD408390-627B-47FD-A12D-578BAE5180A0}" srcOrd="3" destOrd="0" presId="urn:microsoft.com/office/officeart/2008/layout/LinedList"/>
    <dgm:cxn modelId="{68DD7C0D-EFCF-4483-B5A3-1D2554736C36}" type="presParOf" srcId="{AD408390-627B-47FD-A12D-578BAE5180A0}" destId="{0B08C683-8593-48E8-BA60-C9A67A2D5FD8}" srcOrd="0" destOrd="0" presId="urn:microsoft.com/office/officeart/2008/layout/LinedList"/>
    <dgm:cxn modelId="{A54F9B62-C50D-49B4-BCBB-3086D49E753F}" type="presParOf" srcId="{AD408390-627B-47FD-A12D-578BAE5180A0}" destId="{5E749D4D-0032-4619-B279-244D2EA835F2}" srcOrd="1" destOrd="0" presId="urn:microsoft.com/office/officeart/2008/layout/LinedList"/>
    <dgm:cxn modelId="{6F1B5596-6EA7-463D-8482-9F6B9E03DAD8}" type="presParOf" srcId="{DEB6B377-7FD3-417A-A831-004D9A0D8573}" destId="{BD14E820-8439-4DAF-9AC3-07FE64D3A64D}" srcOrd="4" destOrd="0" presId="urn:microsoft.com/office/officeart/2008/layout/LinedList"/>
    <dgm:cxn modelId="{96CECD0F-2DE0-4A55-B704-F2A065A842E4}" type="presParOf" srcId="{DEB6B377-7FD3-417A-A831-004D9A0D8573}" destId="{836014BC-991B-4784-826D-5A4814982E3C}" srcOrd="5" destOrd="0" presId="urn:microsoft.com/office/officeart/2008/layout/LinedList"/>
    <dgm:cxn modelId="{E6EBAC21-58C2-42CC-ABC3-00C580768F88}" type="presParOf" srcId="{836014BC-991B-4784-826D-5A4814982E3C}" destId="{B7E66C9B-A7CE-40C5-9542-D0A7F9EFEB4E}" srcOrd="0" destOrd="0" presId="urn:microsoft.com/office/officeart/2008/layout/LinedList"/>
    <dgm:cxn modelId="{647A4E39-DF2C-4841-B90C-A0BECBC5729F}" type="presParOf" srcId="{836014BC-991B-4784-826D-5A4814982E3C}" destId="{C2EA8A24-340E-4492-8507-7B7802018C4E}" srcOrd="1" destOrd="0" presId="urn:microsoft.com/office/officeart/2008/layout/LinedList"/>
    <dgm:cxn modelId="{C161FC3D-B3A7-4FEC-AE41-D63B8470904A}" type="presParOf" srcId="{DEB6B377-7FD3-417A-A831-004D9A0D8573}" destId="{C41CC308-85D6-4DE5-8A39-E3A263A0AC90}" srcOrd="6" destOrd="0" presId="urn:microsoft.com/office/officeart/2008/layout/LinedList"/>
    <dgm:cxn modelId="{038E969B-3DD4-464D-B433-F4FD0B3E414D}" type="presParOf" srcId="{DEB6B377-7FD3-417A-A831-004D9A0D8573}" destId="{E26FD1D4-2533-4A28-BEDF-A260FBC52701}" srcOrd="7" destOrd="0" presId="urn:microsoft.com/office/officeart/2008/layout/LinedList"/>
    <dgm:cxn modelId="{CE4B5047-5420-41D4-B169-938785311A9F}" type="presParOf" srcId="{E26FD1D4-2533-4A28-BEDF-A260FBC52701}" destId="{BA252FD4-BDA0-43EF-B332-57A642B26EDA}" srcOrd="0" destOrd="0" presId="urn:microsoft.com/office/officeart/2008/layout/LinedList"/>
    <dgm:cxn modelId="{3FDA2695-1E0D-478C-A557-EC531B1B9881}" type="presParOf" srcId="{E26FD1D4-2533-4A28-BEDF-A260FBC52701}" destId="{D7522F0A-4888-43D0-B1DB-03B48E0D07EE}" srcOrd="1" destOrd="0" presId="urn:microsoft.com/office/officeart/2008/layout/LinedList"/>
    <dgm:cxn modelId="{234EC8D6-1F41-40A3-B5A3-212A2C9FC39E}" type="presParOf" srcId="{DEB6B377-7FD3-417A-A831-004D9A0D8573}" destId="{46B12C4B-C237-4D5D-8ED2-DD89B1DE34DC}" srcOrd="8" destOrd="0" presId="urn:microsoft.com/office/officeart/2008/layout/LinedList"/>
    <dgm:cxn modelId="{D86EBAC2-290F-4B94-A5FA-BBD4C659776A}" type="presParOf" srcId="{DEB6B377-7FD3-417A-A831-004D9A0D8573}" destId="{D8C57E55-A131-402D-87AE-43B4C2C7548A}" srcOrd="9" destOrd="0" presId="urn:microsoft.com/office/officeart/2008/layout/LinedList"/>
    <dgm:cxn modelId="{F46988BB-A06D-49CE-B189-FD25B974BCA7}" type="presParOf" srcId="{D8C57E55-A131-402D-87AE-43B4C2C7548A}" destId="{32AB7C51-9A74-46D1-B656-EA621475A1AD}" srcOrd="0" destOrd="0" presId="urn:microsoft.com/office/officeart/2008/layout/LinedList"/>
    <dgm:cxn modelId="{34A8654E-FECB-41BA-9A1E-42E8D2B0341B}" type="presParOf" srcId="{D8C57E55-A131-402D-87AE-43B4C2C7548A}" destId="{C95CC578-44E4-4EEE-AAA0-2B0528C246F4}"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7B8E52C4-80AF-4E5A-9ED1-10C76FE552BC}" type="doc">
      <dgm:prSet loTypeId="urn:microsoft.com/office/officeart/2016/7/layout/RepeatingBendingProcessNew" loCatId="process" qsTypeId="urn:microsoft.com/office/officeart/2005/8/quickstyle/simple1" qsCatId="simple" csTypeId="urn:microsoft.com/office/officeart/2005/8/colors/colorful2" csCatId="colorful" phldr="1"/>
      <dgm:spPr/>
      <dgm:t>
        <a:bodyPr/>
        <a:lstStyle/>
        <a:p>
          <a:endParaRPr lang="en-US"/>
        </a:p>
      </dgm:t>
    </dgm:pt>
    <dgm:pt modelId="{218A8D20-1166-4F7A-B8B1-08B343992EF6}">
      <dgm:prSet/>
      <dgm:spPr/>
      <dgm:t>
        <a:bodyPr/>
        <a:lstStyle/>
        <a:p>
          <a:r>
            <a:rPr lang="en-US" dirty="0"/>
            <a:t>Hospital admission</a:t>
          </a:r>
        </a:p>
      </dgm:t>
    </dgm:pt>
    <dgm:pt modelId="{011BED22-110F-492F-B953-60C9CFEC48C9}" type="parTrans" cxnId="{CE839964-02BC-4487-8892-216DB6B8C2CE}">
      <dgm:prSet/>
      <dgm:spPr/>
      <dgm:t>
        <a:bodyPr/>
        <a:lstStyle/>
        <a:p>
          <a:endParaRPr lang="en-US"/>
        </a:p>
      </dgm:t>
    </dgm:pt>
    <dgm:pt modelId="{CA06BDF6-606C-4294-9D96-971C7936CF24}" type="sibTrans" cxnId="{CE839964-02BC-4487-8892-216DB6B8C2CE}">
      <dgm:prSet/>
      <dgm:spPr/>
      <dgm:t>
        <a:bodyPr/>
        <a:lstStyle/>
        <a:p>
          <a:endParaRPr lang="en-US"/>
        </a:p>
      </dgm:t>
    </dgm:pt>
    <dgm:pt modelId="{74AA2D2F-E68D-4B2E-8149-2B1C834747E1}">
      <dgm:prSet/>
      <dgm:spPr/>
      <dgm:t>
        <a:bodyPr/>
        <a:lstStyle/>
        <a:p>
          <a:pPr rtl="0"/>
          <a:r>
            <a:rPr lang="en-US" dirty="0">
              <a:latin typeface="Corbel" panose="020B0503020204020204"/>
            </a:rPr>
            <a:t>Counselling regarding diagnosis of GDM and Associated </a:t>
          </a:r>
          <a:r>
            <a:rPr lang="en-US" b="1" dirty="0">
              <a:latin typeface="Corbel" panose="020B0503020204020204"/>
            </a:rPr>
            <a:t>Fetomaternal </a:t>
          </a:r>
          <a:r>
            <a:rPr lang="en-US" dirty="0">
              <a:latin typeface="Corbel" panose="020B0503020204020204"/>
            </a:rPr>
            <a:t>Risks and Complications.</a:t>
          </a:r>
          <a:endParaRPr lang="en-US" dirty="0"/>
        </a:p>
      </dgm:t>
    </dgm:pt>
    <dgm:pt modelId="{A5620484-6478-4C82-A86C-61D54F22F036}" type="parTrans" cxnId="{119D4319-1612-4CF3-9CC9-D4F70909EEAC}">
      <dgm:prSet/>
      <dgm:spPr/>
      <dgm:t>
        <a:bodyPr/>
        <a:lstStyle/>
        <a:p>
          <a:endParaRPr lang="en-US"/>
        </a:p>
      </dgm:t>
    </dgm:pt>
    <dgm:pt modelId="{37257EA9-F16F-49BB-88F9-D47719CE8C7C}" type="sibTrans" cxnId="{119D4319-1612-4CF3-9CC9-D4F70909EEAC}">
      <dgm:prSet/>
      <dgm:spPr/>
      <dgm:t>
        <a:bodyPr/>
        <a:lstStyle/>
        <a:p>
          <a:endParaRPr lang="en-US"/>
        </a:p>
      </dgm:t>
    </dgm:pt>
    <dgm:pt modelId="{B0E5870A-D46F-4FAB-9FF0-C15C6CA6845D}" type="pres">
      <dgm:prSet presAssocID="{7B8E52C4-80AF-4E5A-9ED1-10C76FE552BC}" presName="Name0" presStyleCnt="0">
        <dgm:presLayoutVars>
          <dgm:dir/>
          <dgm:resizeHandles val="exact"/>
        </dgm:presLayoutVars>
      </dgm:prSet>
      <dgm:spPr/>
    </dgm:pt>
    <dgm:pt modelId="{570B737F-7DF3-4F4E-AB71-15D6FA3A1279}" type="pres">
      <dgm:prSet presAssocID="{218A8D20-1166-4F7A-B8B1-08B343992EF6}" presName="node" presStyleLbl="node1" presStyleIdx="0" presStyleCnt="2">
        <dgm:presLayoutVars>
          <dgm:bulletEnabled val="1"/>
        </dgm:presLayoutVars>
      </dgm:prSet>
      <dgm:spPr/>
    </dgm:pt>
    <dgm:pt modelId="{90B5B108-FC66-4441-A1A2-13EC007D6027}" type="pres">
      <dgm:prSet presAssocID="{CA06BDF6-606C-4294-9D96-971C7936CF24}" presName="sibTrans" presStyleLbl="sibTrans1D1" presStyleIdx="0" presStyleCnt="1"/>
      <dgm:spPr/>
    </dgm:pt>
    <dgm:pt modelId="{CB4952BF-8660-46EB-9A9F-BF4C87A5AA91}" type="pres">
      <dgm:prSet presAssocID="{CA06BDF6-606C-4294-9D96-971C7936CF24}" presName="connectorText" presStyleLbl="sibTrans1D1" presStyleIdx="0" presStyleCnt="1"/>
      <dgm:spPr/>
    </dgm:pt>
    <dgm:pt modelId="{D3D1B84D-1DEB-4EA1-9F0A-3488A26CA845}" type="pres">
      <dgm:prSet presAssocID="{74AA2D2F-E68D-4B2E-8149-2B1C834747E1}" presName="node" presStyleLbl="node1" presStyleIdx="1" presStyleCnt="2">
        <dgm:presLayoutVars>
          <dgm:bulletEnabled val="1"/>
        </dgm:presLayoutVars>
      </dgm:prSet>
      <dgm:spPr/>
    </dgm:pt>
  </dgm:ptLst>
  <dgm:cxnLst>
    <dgm:cxn modelId="{AD61FC18-B535-4A44-8F56-39ED3634CC1E}" type="presOf" srcId="{74AA2D2F-E68D-4B2E-8149-2B1C834747E1}" destId="{D3D1B84D-1DEB-4EA1-9F0A-3488A26CA845}" srcOrd="0" destOrd="0" presId="urn:microsoft.com/office/officeart/2016/7/layout/RepeatingBendingProcessNew"/>
    <dgm:cxn modelId="{119D4319-1612-4CF3-9CC9-D4F70909EEAC}" srcId="{7B8E52C4-80AF-4E5A-9ED1-10C76FE552BC}" destId="{74AA2D2F-E68D-4B2E-8149-2B1C834747E1}" srcOrd="1" destOrd="0" parTransId="{A5620484-6478-4C82-A86C-61D54F22F036}" sibTransId="{37257EA9-F16F-49BB-88F9-D47719CE8C7C}"/>
    <dgm:cxn modelId="{CE839964-02BC-4487-8892-216DB6B8C2CE}" srcId="{7B8E52C4-80AF-4E5A-9ED1-10C76FE552BC}" destId="{218A8D20-1166-4F7A-B8B1-08B343992EF6}" srcOrd="0" destOrd="0" parTransId="{011BED22-110F-492F-B953-60C9CFEC48C9}" sibTransId="{CA06BDF6-606C-4294-9D96-971C7936CF24}"/>
    <dgm:cxn modelId="{186C488F-F6C9-4343-A543-90B012422B9D}" type="presOf" srcId="{CA06BDF6-606C-4294-9D96-971C7936CF24}" destId="{CB4952BF-8660-46EB-9A9F-BF4C87A5AA91}" srcOrd="1" destOrd="0" presId="urn:microsoft.com/office/officeart/2016/7/layout/RepeatingBendingProcessNew"/>
    <dgm:cxn modelId="{CD9A3291-8056-49A9-A8BA-01BEEBE01831}" type="presOf" srcId="{7B8E52C4-80AF-4E5A-9ED1-10C76FE552BC}" destId="{B0E5870A-D46F-4FAB-9FF0-C15C6CA6845D}" srcOrd="0" destOrd="0" presId="urn:microsoft.com/office/officeart/2016/7/layout/RepeatingBendingProcessNew"/>
    <dgm:cxn modelId="{C67364AA-CD33-47B0-837A-3AF002A0BAA0}" type="presOf" srcId="{CA06BDF6-606C-4294-9D96-971C7936CF24}" destId="{90B5B108-FC66-4441-A1A2-13EC007D6027}" srcOrd="0" destOrd="0" presId="urn:microsoft.com/office/officeart/2016/7/layout/RepeatingBendingProcessNew"/>
    <dgm:cxn modelId="{B34715BD-098C-4BEC-B2F4-221999344893}" type="presOf" srcId="{218A8D20-1166-4F7A-B8B1-08B343992EF6}" destId="{570B737F-7DF3-4F4E-AB71-15D6FA3A1279}" srcOrd="0" destOrd="0" presId="urn:microsoft.com/office/officeart/2016/7/layout/RepeatingBendingProcessNew"/>
    <dgm:cxn modelId="{7F17CBC7-02D7-458F-9FF2-0B88E14952A3}" type="presParOf" srcId="{B0E5870A-D46F-4FAB-9FF0-C15C6CA6845D}" destId="{570B737F-7DF3-4F4E-AB71-15D6FA3A1279}" srcOrd="0" destOrd="0" presId="urn:microsoft.com/office/officeart/2016/7/layout/RepeatingBendingProcessNew"/>
    <dgm:cxn modelId="{BFC71255-ED94-442A-BBF9-3CA68674397A}" type="presParOf" srcId="{B0E5870A-D46F-4FAB-9FF0-C15C6CA6845D}" destId="{90B5B108-FC66-4441-A1A2-13EC007D6027}" srcOrd="1" destOrd="0" presId="urn:microsoft.com/office/officeart/2016/7/layout/RepeatingBendingProcessNew"/>
    <dgm:cxn modelId="{21ABE10E-F3B7-4DFF-A226-AB7D7E283F49}" type="presParOf" srcId="{90B5B108-FC66-4441-A1A2-13EC007D6027}" destId="{CB4952BF-8660-46EB-9A9F-BF4C87A5AA91}" srcOrd="0" destOrd="0" presId="urn:microsoft.com/office/officeart/2016/7/layout/RepeatingBendingProcessNew"/>
    <dgm:cxn modelId="{212A640C-ED65-4266-B9D7-A6312CFDD063}" type="presParOf" srcId="{B0E5870A-D46F-4FAB-9FF0-C15C6CA6845D}" destId="{D3D1B84D-1DEB-4EA1-9F0A-3488A26CA845}" srcOrd="2" destOrd="0" presId="urn:microsoft.com/office/officeart/2016/7/layout/RepeatingBendingProcessNew"/>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CE784A47-82D7-4EF5-90C4-684D4E46253B}"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0AAFA9C1-B8D1-407C-85AF-EC7247A5DC9D}">
      <dgm:prSet/>
      <dgm:spPr/>
      <dgm:t>
        <a:bodyPr/>
        <a:lstStyle/>
        <a:p>
          <a:r>
            <a:rPr lang="en-US"/>
            <a:t>Exercise</a:t>
          </a:r>
        </a:p>
      </dgm:t>
    </dgm:pt>
    <dgm:pt modelId="{D72AF353-F88C-4785-B4E4-8C2CC868486B}" type="parTrans" cxnId="{02FE1456-6EF4-4A16-84E4-2A2ACF59C87C}">
      <dgm:prSet/>
      <dgm:spPr/>
      <dgm:t>
        <a:bodyPr/>
        <a:lstStyle/>
        <a:p>
          <a:endParaRPr lang="en-US"/>
        </a:p>
      </dgm:t>
    </dgm:pt>
    <dgm:pt modelId="{E8824158-759B-4D6D-912D-47DDF2C575F1}" type="sibTrans" cxnId="{02FE1456-6EF4-4A16-84E4-2A2ACF59C87C}">
      <dgm:prSet/>
      <dgm:spPr/>
      <dgm:t>
        <a:bodyPr/>
        <a:lstStyle/>
        <a:p>
          <a:endParaRPr lang="en-US"/>
        </a:p>
      </dgm:t>
    </dgm:pt>
    <dgm:pt modelId="{7186BB97-8627-4768-86CF-330295011A0B}">
      <dgm:prSet/>
      <dgm:spPr/>
      <dgm:t>
        <a:bodyPr/>
        <a:lstStyle/>
        <a:p>
          <a:r>
            <a:rPr lang="en-US"/>
            <a:t>Walk</a:t>
          </a:r>
        </a:p>
      </dgm:t>
    </dgm:pt>
    <dgm:pt modelId="{2B9DCCD2-E79D-4D54-BFD9-7CF2C15AC535}" type="parTrans" cxnId="{4D6AAF40-ACE8-4399-B816-787AE66037EA}">
      <dgm:prSet/>
      <dgm:spPr/>
      <dgm:t>
        <a:bodyPr/>
        <a:lstStyle/>
        <a:p>
          <a:endParaRPr lang="en-US"/>
        </a:p>
      </dgm:t>
    </dgm:pt>
    <dgm:pt modelId="{A41583DD-E404-4949-B2E5-A4A48B7F9B85}" type="sibTrans" cxnId="{4D6AAF40-ACE8-4399-B816-787AE66037EA}">
      <dgm:prSet/>
      <dgm:spPr/>
      <dgm:t>
        <a:bodyPr/>
        <a:lstStyle/>
        <a:p>
          <a:endParaRPr lang="en-US"/>
        </a:p>
      </dgm:t>
    </dgm:pt>
    <dgm:pt modelId="{869A3EFF-BBF0-4508-A086-4604650CB957}">
      <dgm:prSet/>
      <dgm:spPr/>
      <dgm:t>
        <a:bodyPr/>
        <a:lstStyle/>
        <a:p>
          <a:r>
            <a:rPr lang="en-US"/>
            <a:t>Diet of Low Glycemic Index</a:t>
          </a:r>
        </a:p>
      </dgm:t>
    </dgm:pt>
    <dgm:pt modelId="{10432EFB-7A69-48FF-A364-BE40396828E3}" type="parTrans" cxnId="{14FE4AD5-B13D-4B1F-BB60-17D3404D3B33}">
      <dgm:prSet/>
      <dgm:spPr/>
      <dgm:t>
        <a:bodyPr/>
        <a:lstStyle/>
        <a:p>
          <a:endParaRPr lang="en-US"/>
        </a:p>
      </dgm:t>
    </dgm:pt>
    <dgm:pt modelId="{7B0C036D-FFB1-402A-A59D-65200FB61C6B}" type="sibTrans" cxnId="{14FE4AD5-B13D-4B1F-BB60-17D3404D3B33}">
      <dgm:prSet/>
      <dgm:spPr/>
      <dgm:t>
        <a:bodyPr/>
        <a:lstStyle/>
        <a:p>
          <a:endParaRPr lang="en-US"/>
        </a:p>
      </dgm:t>
    </dgm:pt>
    <dgm:pt modelId="{12E0E924-ECC5-4BAD-B39E-B3DD4075779A}" type="pres">
      <dgm:prSet presAssocID="{CE784A47-82D7-4EF5-90C4-684D4E46253B}" presName="root" presStyleCnt="0">
        <dgm:presLayoutVars>
          <dgm:dir/>
          <dgm:resizeHandles val="exact"/>
        </dgm:presLayoutVars>
      </dgm:prSet>
      <dgm:spPr/>
    </dgm:pt>
    <dgm:pt modelId="{D83D64A9-699C-488E-A500-AFB88790F151}" type="pres">
      <dgm:prSet presAssocID="{0AAFA9C1-B8D1-407C-85AF-EC7247A5DC9D}" presName="compNode" presStyleCnt="0"/>
      <dgm:spPr/>
    </dgm:pt>
    <dgm:pt modelId="{80C8D7CE-15A4-4D85-AC94-6647A11D730C}" type="pres">
      <dgm:prSet presAssocID="{0AAFA9C1-B8D1-407C-85AF-EC7247A5DC9D}" presName="bgRect" presStyleLbl="bgShp" presStyleIdx="0" presStyleCnt="3"/>
      <dgm:spPr/>
    </dgm:pt>
    <dgm:pt modelId="{767AB5CF-0D98-46C3-B888-E1E8B0F39F94}" type="pres">
      <dgm:prSet presAssocID="{0AAFA9C1-B8D1-407C-85AF-EC7247A5DC9D}"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Run"/>
        </a:ext>
      </dgm:extLst>
    </dgm:pt>
    <dgm:pt modelId="{FC700AEB-97FB-4504-B7E2-33F5000A6878}" type="pres">
      <dgm:prSet presAssocID="{0AAFA9C1-B8D1-407C-85AF-EC7247A5DC9D}" presName="spaceRect" presStyleCnt="0"/>
      <dgm:spPr/>
    </dgm:pt>
    <dgm:pt modelId="{C374E0A9-0A94-446E-A446-571ECCFB3CE6}" type="pres">
      <dgm:prSet presAssocID="{0AAFA9C1-B8D1-407C-85AF-EC7247A5DC9D}" presName="parTx" presStyleLbl="revTx" presStyleIdx="0" presStyleCnt="3">
        <dgm:presLayoutVars>
          <dgm:chMax val="0"/>
          <dgm:chPref val="0"/>
        </dgm:presLayoutVars>
      </dgm:prSet>
      <dgm:spPr/>
    </dgm:pt>
    <dgm:pt modelId="{C91CEEF6-816A-4550-BC89-5A89039FD5B2}" type="pres">
      <dgm:prSet presAssocID="{E8824158-759B-4D6D-912D-47DDF2C575F1}" presName="sibTrans" presStyleCnt="0"/>
      <dgm:spPr/>
    </dgm:pt>
    <dgm:pt modelId="{E1AB801D-7720-4FA8-9354-5828E9B729F6}" type="pres">
      <dgm:prSet presAssocID="{7186BB97-8627-4768-86CF-330295011A0B}" presName="compNode" presStyleCnt="0"/>
      <dgm:spPr/>
    </dgm:pt>
    <dgm:pt modelId="{0B095620-BD73-4F7D-84B9-E0CE0B127EF7}" type="pres">
      <dgm:prSet presAssocID="{7186BB97-8627-4768-86CF-330295011A0B}" presName="bgRect" presStyleLbl="bgShp" presStyleIdx="1" presStyleCnt="3"/>
      <dgm:spPr/>
    </dgm:pt>
    <dgm:pt modelId="{B0C8307D-DF85-43F7-BC37-44AE0BEA70B5}" type="pres">
      <dgm:prSet presAssocID="{7186BB97-8627-4768-86CF-330295011A0B}"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Footprints"/>
        </a:ext>
      </dgm:extLst>
    </dgm:pt>
    <dgm:pt modelId="{18AE999F-3A8E-4AE1-B186-E6EE37564FC8}" type="pres">
      <dgm:prSet presAssocID="{7186BB97-8627-4768-86CF-330295011A0B}" presName="spaceRect" presStyleCnt="0"/>
      <dgm:spPr/>
    </dgm:pt>
    <dgm:pt modelId="{3E3596B3-4A39-41C4-92F8-2EB45AC85F28}" type="pres">
      <dgm:prSet presAssocID="{7186BB97-8627-4768-86CF-330295011A0B}" presName="parTx" presStyleLbl="revTx" presStyleIdx="1" presStyleCnt="3">
        <dgm:presLayoutVars>
          <dgm:chMax val="0"/>
          <dgm:chPref val="0"/>
        </dgm:presLayoutVars>
      </dgm:prSet>
      <dgm:spPr/>
    </dgm:pt>
    <dgm:pt modelId="{E385F2D9-BFB5-4788-84F6-EA93FDBAA4CB}" type="pres">
      <dgm:prSet presAssocID="{A41583DD-E404-4949-B2E5-A4A48B7F9B85}" presName="sibTrans" presStyleCnt="0"/>
      <dgm:spPr/>
    </dgm:pt>
    <dgm:pt modelId="{6F24EBF9-19E0-45AA-87A5-F121D029693A}" type="pres">
      <dgm:prSet presAssocID="{869A3EFF-BBF0-4508-A086-4604650CB957}" presName="compNode" presStyleCnt="0"/>
      <dgm:spPr/>
    </dgm:pt>
    <dgm:pt modelId="{551FC108-842A-4C61-98CA-2C1AC99C6BA7}" type="pres">
      <dgm:prSet presAssocID="{869A3EFF-BBF0-4508-A086-4604650CB957}" presName="bgRect" presStyleLbl="bgShp" presStyleIdx="2" presStyleCnt="3"/>
      <dgm:spPr/>
    </dgm:pt>
    <dgm:pt modelId="{F807141B-DB1C-4391-A45B-E9892D0C840A}" type="pres">
      <dgm:prSet presAssocID="{869A3EFF-BBF0-4508-A086-4604650CB957}"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Fork and knife"/>
        </a:ext>
      </dgm:extLst>
    </dgm:pt>
    <dgm:pt modelId="{B4A3E49C-9B04-46D8-B8AF-97400CBEA521}" type="pres">
      <dgm:prSet presAssocID="{869A3EFF-BBF0-4508-A086-4604650CB957}" presName="spaceRect" presStyleCnt="0"/>
      <dgm:spPr/>
    </dgm:pt>
    <dgm:pt modelId="{C089FDC9-2506-4F58-87F5-2754E39D953D}" type="pres">
      <dgm:prSet presAssocID="{869A3EFF-BBF0-4508-A086-4604650CB957}" presName="parTx" presStyleLbl="revTx" presStyleIdx="2" presStyleCnt="3">
        <dgm:presLayoutVars>
          <dgm:chMax val="0"/>
          <dgm:chPref val="0"/>
        </dgm:presLayoutVars>
      </dgm:prSet>
      <dgm:spPr/>
    </dgm:pt>
  </dgm:ptLst>
  <dgm:cxnLst>
    <dgm:cxn modelId="{0EB2F327-5584-4C7E-9069-E5B0483C2FF8}" type="presOf" srcId="{869A3EFF-BBF0-4508-A086-4604650CB957}" destId="{C089FDC9-2506-4F58-87F5-2754E39D953D}" srcOrd="0" destOrd="0" presId="urn:microsoft.com/office/officeart/2018/2/layout/IconVerticalSolidList"/>
    <dgm:cxn modelId="{E09E4D2C-B13C-469C-BF1B-0A91D463F7D7}" type="presOf" srcId="{CE784A47-82D7-4EF5-90C4-684D4E46253B}" destId="{12E0E924-ECC5-4BAD-B39E-B3DD4075779A}" srcOrd="0" destOrd="0" presId="urn:microsoft.com/office/officeart/2018/2/layout/IconVerticalSolidList"/>
    <dgm:cxn modelId="{4D6AAF40-ACE8-4399-B816-787AE66037EA}" srcId="{CE784A47-82D7-4EF5-90C4-684D4E46253B}" destId="{7186BB97-8627-4768-86CF-330295011A0B}" srcOrd="1" destOrd="0" parTransId="{2B9DCCD2-E79D-4D54-BFD9-7CF2C15AC535}" sibTransId="{A41583DD-E404-4949-B2E5-A4A48B7F9B85}"/>
    <dgm:cxn modelId="{02FE1456-6EF4-4A16-84E4-2A2ACF59C87C}" srcId="{CE784A47-82D7-4EF5-90C4-684D4E46253B}" destId="{0AAFA9C1-B8D1-407C-85AF-EC7247A5DC9D}" srcOrd="0" destOrd="0" parTransId="{D72AF353-F88C-4785-B4E4-8C2CC868486B}" sibTransId="{E8824158-759B-4D6D-912D-47DDF2C575F1}"/>
    <dgm:cxn modelId="{5DEF73C9-2DE8-4940-A047-C27534456E72}" type="presOf" srcId="{7186BB97-8627-4768-86CF-330295011A0B}" destId="{3E3596B3-4A39-41C4-92F8-2EB45AC85F28}" srcOrd="0" destOrd="0" presId="urn:microsoft.com/office/officeart/2018/2/layout/IconVerticalSolidList"/>
    <dgm:cxn modelId="{4F6781C9-B48F-422E-AE48-FA6FE7A379A7}" type="presOf" srcId="{0AAFA9C1-B8D1-407C-85AF-EC7247A5DC9D}" destId="{C374E0A9-0A94-446E-A446-571ECCFB3CE6}" srcOrd="0" destOrd="0" presId="urn:microsoft.com/office/officeart/2018/2/layout/IconVerticalSolidList"/>
    <dgm:cxn modelId="{14FE4AD5-B13D-4B1F-BB60-17D3404D3B33}" srcId="{CE784A47-82D7-4EF5-90C4-684D4E46253B}" destId="{869A3EFF-BBF0-4508-A086-4604650CB957}" srcOrd="2" destOrd="0" parTransId="{10432EFB-7A69-48FF-A364-BE40396828E3}" sibTransId="{7B0C036D-FFB1-402A-A59D-65200FB61C6B}"/>
    <dgm:cxn modelId="{2D19AD61-CFE7-42EC-B2E5-B91EAE13840C}" type="presParOf" srcId="{12E0E924-ECC5-4BAD-B39E-B3DD4075779A}" destId="{D83D64A9-699C-488E-A500-AFB88790F151}" srcOrd="0" destOrd="0" presId="urn:microsoft.com/office/officeart/2018/2/layout/IconVerticalSolidList"/>
    <dgm:cxn modelId="{4369FE3F-0654-4E04-89FB-76A286839F69}" type="presParOf" srcId="{D83D64A9-699C-488E-A500-AFB88790F151}" destId="{80C8D7CE-15A4-4D85-AC94-6647A11D730C}" srcOrd="0" destOrd="0" presId="urn:microsoft.com/office/officeart/2018/2/layout/IconVerticalSolidList"/>
    <dgm:cxn modelId="{463F2BEF-ED26-4DB6-84E8-46108CD73404}" type="presParOf" srcId="{D83D64A9-699C-488E-A500-AFB88790F151}" destId="{767AB5CF-0D98-46C3-B888-E1E8B0F39F94}" srcOrd="1" destOrd="0" presId="urn:microsoft.com/office/officeart/2018/2/layout/IconVerticalSolidList"/>
    <dgm:cxn modelId="{EF1F3D53-F352-4423-A2CD-10B6971DCE28}" type="presParOf" srcId="{D83D64A9-699C-488E-A500-AFB88790F151}" destId="{FC700AEB-97FB-4504-B7E2-33F5000A6878}" srcOrd="2" destOrd="0" presId="urn:microsoft.com/office/officeart/2018/2/layout/IconVerticalSolidList"/>
    <dgm:cxn modelId="{777D4CFF-F619-4A0C-81A8-32C7E6A1EA71}" type="presParOf" srcId="{D83D64A9-699C-488E-A500-AFB88790F151}" destId="{C374E0A9-0A94-446E-A446-571ECCFB3CE6}" srcOrd="3" destOrd="0" presId="urn:microsoft.com/office/officeart/2018/2/layout/IconVerticalSolidList"/>
    <dgm:cxn modelId="{CE4D2156-DC79-4DE3-BA68-7900D67E6D79}" type="presParOf" srcId="{12E0E924-ECC5-4BAD-B39E-B3DD4075779A}" destId="{C91CEEF6-816A-4550-BC89-5A89039FD5B2}" srcOrd="1" destOrd="0" presId="urn:microsoft.com/office/officeart/2018/2/layout/IconVerticalSolidList"/>
    <dgm:cxn modelId="{6DC8E49D-4A25-4308-A47E-DB3318D02B19}" type="presParOf" srcId="{12E0E924-ECC5-4BAD-B39E-B3DD4075779A}" destId="{E1AB801D-7720-4FA8-9354-5828E9B729F6}" srcOrd="2" destOrd="0" presId="urn:microsoft.com/office/officeart/2018/2/layout/IconVerticalSolidList"/>
    <dgm:cxn modelId="{44B10402-7FE8-4438-95B9-C7361D835396}" type="presParOf" srcId="{E1AB801D-7720-4FA8-9354-5828E9B729F6}" destId="{0B095620-BD73-4F7D-84B9-E0CE0B127EF7}" srcOrd="0" destOrd="0" presId="urn:microsoft.com/office/officeart/2018/2/layout/IconVerticalSolidList"/>
    <dgm:cxn modelId="{6AFE4493-25AD-4AA1-81FA-2DD978BD27EC}" type="presParOf" srcId="{E1AB801D-7720-4FA8-9354-5828E9B729F6}" destId="{B0C8307D-DF85-43F7-BC37-44AE0BEA70B5}" srcOrd="1" destOrd="0" presId="urn:microsoft.com/office/officeart/2018/2/layout/IconVerticalSolidList"/>
    <dgm:cxn modelId="{6B8A60E2-77F4-426F-88EC-F43814ACCD85}" type="presParOf" srcId="{E1AB801D-7720-4FA8-9354-5828E9B729F6}" destId="{18AE999F-3A8E-4AE1-B186-E6EE37564FC8}" srcOrd="2" destOrd="0" presId="urn:microsoft.com/office/officeart/2018/2/layout/IconVerticalSolidList"/>
    <dgm:cxn modelId="{2B011708-3EE7-42BE-B2D3-2C8853BC2751}" type="presParOf" srcId="{E1AB801D-7720-4FA8-9354-5828E9B729F6}" destId="{3E3596B3-4A39-41C4-92F8-2EB45AC85F28}" srcOrd="3" destOrd="0" presId="urn:microsoft.com/office/officeart/2018/2/layout/IconVerticalSolidList"/>
    <dgm:cxn modelId="{D5F5BF89-1D25-44E4-BD7B-A3E3B3478E55}" type="presParOf" srcId="{12E0E924-ECC5-4BAD-B39E-B3DD4075779A}" destId="{E385F2D9-BFB5-4788-84F6-EA93FDBAA4CB}" srcOrd="3" destOrd="0" presId="urn:microsoft.com/office/officeart/2018/2/layout/IconVerticalSolidList"/>
    <dgm:cxn modelId="{F4D157CC-E12B-4BA4-98B6-D1541C56BC13}" type="presParOf" srcId="{12E0E924-ECC5-4BAD-B39E-B3DD4075779A}" destId="{6F24EBF9-19E0-45AA-87A5-F121D029693A}" srcOrd="4" destOrd="0" presId="urn:microsoft.com/office/officeart/2018/2/layout/IconVerticalSolidList"/>
    <dgm:cxn modelId="{BA462349-10E5-40D3-811F-4628F1E1324D}" type="presParOf" srcId="{6F24EBF9-19E0-45AA-87A5-F121D029693A}" destId="{551FC108-842A-4C61-98CA-2C1AC99C6BA7}" srcOrd="0" destOrd="0" presId="urn:microsoft.com/office/officeart/2018/2/layout/IconVerticalSolidList"/>
    <dgm:cxn modelId="{8CE305E5-F86B-47B3-9561-FBA30DE00F11}" type="presParOf" srcId="{6F24EBF9-19E0-45AA-87A5-F121D029693A}" destId="{F807141B-DB1C-4391-A45B-E9892D0C840A}" srcOrd="1" destOrd="0" presId="urn:microsoft.com/office/officeart/2018/2/layout/IconVerticalSolidList"/>
    <dgm:cxn modelId="{DDA7D49B-E0AF-4E27-BC96-63B2D5CB429C}" type="presParOf" srcId="{6F24EBF9-19E0-45AA-87A5-F121D029693A}" destId="{B4A3E49C-9B04-46D8-B8AF-97400CBEA521}" srcOrd="2" destOrd="0" presId="urn:microsoft.com/office/officeart/2018/2/layout/IconVerticalSolidList"/>
    <dgm:cxn modelId="{629304E9-9CA6-4086-9429-417B8FAF3A1E}" type="presParOf" srcId="{6F24EBF9-19E0-45AA-87A5-F121D029693A}" destId="{C089FDC9-2506-4F58-87F5-2754E39D953D}"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2F8DD10D-0327-4E5E-B0A3-32EA211DB811}" type="doc">
      <dgm:prSet loTypeId="urn:microsoft.com/office/officeart/2008/layout/LinedList" loCatId="list" qsTypeId="urn:microsoft.com/office/officeart/2005/8/quickstyle/simple1" qsCatId="simple" csTypeId="urn:microsoft.com/office/officeart/2005/8/colors/colorful2" csCatId="colorful"/>
      <dgm:spPr/>
      <dgm:t>
        <a:bodyPr/>
        <a:lstStyle/>
        <a:p>
          <a:endParaRPr lang="en-US"/>
        </a:p>
      </dgm:t>
    </dgm:pt>
    <dgm:pt modelId="{6287F7CC-EE9B-4930-8CF9-6E7E5B00D1DA}">
      <dgm:prSet/>
      <dgm:spPr/>
      <dgm:t>
        <a:bodyPr/>
        <a:lstStyle/>
        <a:p>
          <a:r>
            <a:rPr lang="en-US"/>
            <a:t>BMI&gt;30kg/m2</a:t>
          </a:r>
        </a:p>
      </dgm:t>
    </dgm:pt>
    <dgm:pt modelId="{D9B76A46-2DFD-4E62-A8B2-B2A93C7353B6}" type="parTrans" cxnId="{BBEB4EF5-326F-4636-938A-585EBAF658CB}">
      <dgm:prSet/>
      <dgm:spPr/>
      <dgm:t>
        <a:bodyPr/>
        <a:lstStyle/>
        <a:p>
          <a:endParaRPr lang="en-US"/>
        </a:p>
      </dgm:t>
    </dgm:pt>
    <dgm:pt modelId="{E0F5D957-F4A7-4E3B-830C-15B27DEE8F71}" type="sibTrans" cxnId="{BBEB4EF5-326F-4636-938A-585EBAF658CB}">
      <dgm:prSet/>
      <dgm:spPr/>
      <dgm:t>
        <a:bodyPr/>
        <a:lstStyle/>
        <a:p>
          <a:endParaRPr lang="en-US"/>
        </a:p>
      </dgm:t>
    </dgm:pt>
    <dgm:pt modelId="{08271514-AE69-4492-BBD0-E1845DA34715}">
      <dgm:prSet/>
      <dgm:spPr/>
      <dgm:t>
        <a:bodyPr/>
        <a:lstStyle/>
        <a:p>
          <a:r>
            <a:rPr lang="en-US"/>
            <a:t>Previous macrosomic baby weighing 4.5 kg or more</a:t>
          </a:r>
        </a:p>
      </dgm:t>
    </dgm:pt>
    <dgm:pt modelId="{FB2207BF-62E3-4E4D-8E40-5D843839274F}" type="parTrans" cxnId="{8BB70FCF-FB3C-41D6-A387-4DBE9FE3D9F1}">
      <dgm:prSet/>
      <dgm:spPr/>
      <dgm:t>
        <a:bodyPr/>
        <a:lstStyle/>
        <a:p>
          <a:endParaRPr lang="en-US"/>
        </a:p>
      </dgm:t>
    </dgm:pt>
    <dgm:pt modelId="{334150C3-0E74-4825-B36D-0C205D14930D}" type="sibTrans" cxnId="{8BB70FCF-FB3C-41D6-A387-4DBE9FE3D9F1}">
      <dgm:prSet/>
      <dgm:spPr/>
      <dgm:t>
        <a:bodyPr/>
        <a:lstStyle/>
        <a:p>
          <a:endParaRPr lang="en-US"/>
        </a:p>
      </dgm:t>
    </dgm:pt>
    <dgm:pt modelId="{6DF7CD05-CED6-404E-8483-980F3554AD2D}">
      <dgm:prSet/>
      <dgm:spPr/>
      <dgm:t>
        <a:bodyPr/>
        <a:lstStyle/>
        <a:p>
          <a:r>
            <a:rPr lang="en-US"/>
            <a:t>Previous Gestational diabetes</a:t>
          </a:r>
        </a:p>
      </dgm:t>
    </dgm:pt>
    <dgm:pt modelId="{337EC776-A1CD-48C4-B216-33538883C123}" type="parTrans" cxnId="{DAB0DFA5-0479-409C-9FE5-9E5C23A2D30E}">
      <dgm:prSet/>
      <dgm:spPr/>
      <dgm:t>
        <a:bodyPr/>
        <a:lstStyle/>
        <a:p>
          <a:endParaRPr lang="en-US"/>
        </a:p>
      </dgm:t>
    </dgm:pt>
    <dgm:pt modelId="{6624B5D3-63BD-4364-93C1-7430024E230F}" type="sibTrans" cxnId="{DAB0DFA5-0479-409C-9FE5-9E5C23A2D30E}">
      <dgm:prSet/>
      <dgm:spPr/>
      <dgm:t>
        <a:bodyPr/>
        <a:lstStyle/>
        <a:p>
          <a:endParaRPr lang="en-US"/>
        </a:p>
      </dgm:t>
    </dgm:pt>
    <dgm:pt modelId="{5BAD5C76-8809-4AC2-908B-2DCE8D69FA4A}">
      <dgm:prSet/>
      <dgm:spPr/>
      <dgm:t>
        <a:bodyPr/>
        <a:lstStyle/>
        <a:p>
          <a:r>
            <a:rPr lang="en-US"/>
            <a:t>Family hx of diabetes(first degree relative)</a:t>
          </a:r>
        </a:p>
      </dgm:t>
    </dgm:pt>
    <dgm:pt modelId="{CA2F0A4C-FE57-4ECB-85B6-328040707E0E}" type="parTrans" cxnId="{6DCB35A4-E439-4BC1-9F12-12E35B5B20C1}">
      <dgm:prSet/>
      <dgm:spPr/>
      <dgm:t>
        <a:bodyPr/>
        <a:lstStyle/>
        <a:p>
          <a:endParaRPr lang="en-US"/>
        </a:p>
      </dgm:t>
    </dgm:pt>
    <dgm:pt modelId="{5BAD19BC-2F70-4723-A194-E8E6CE711D78}" type="sibTrans" cxnId="{6DCB35A4-E439-4BC1-9F12-12E35B5B20C1}">
      <dgm:prSet/>
      <dgm:spPr/>
      <dgm:t>
        <a:bodyPr/>
        <a:lstStyle/>
        <a:p>
          <a:endParaRPr lang="en-US"/>
        </a:p>
      </dgm:t>
    </dgm:pt>
    <dgm:pt modelId="{A70C9CDA-1A86-48B5-B611-E7DB12D6423F}">
      <dgm:prSet/>
      <dgm:spPr/>
      <dgm:t>
        <a:bodyPr/>
        <a:lstStyle/>
        <a:p>
          <a:r>
            <a:rPr lang="en-US"/>
            <a:t>Ethnicity with high prevalence of diabetes</a:t>
          </a:r>
        </a:p>
      </dgm:t>
    </dgm:pt>
    <dgm:pt modelId="{5C590747-E1AD-40A7-8CB1-445159DF5FE6}" type="parTrans" cxnId="{3EB78185-6751-42E2-88AF-937684EF8E89}">
      <dgm:prSet/>
      <dgm:spPr/>
      <dgm:t>
        <a:bodyPr/>
        <a:lstStyle/>
        <a:p>
          <a:endParaRPr lang="en-US"/>
        </a:p>
      </dgm:t>
    </dgm:pt>
    <dgm:pt modelId="{BB120395-1706-4958-AA10-A070885CDBD1}" type="sibTrans" cxnId="{3EB78185-6751-42E2-88AF-937684EF8E89}">
      <dgm:prSet/>
      <dgm:spPr/>
      <dgm:t>
        <a:bodyPr/>
        <a:lstStyle/>
        <a:p>
          <a:endParaRPr lang="en-US"/>
        </a:p>
      </dgm:t>
    </dgm:pt>
    <dgm:pt modelId="{4DDBC3ED-B5DC-4AD8-9A63-57BA7E3156F4}" type="pres">
      <dgm:prSet presAssocID="{2F8DD10D-0327-4E5E-B0A3-32EA211DB811}" presName="vert0" presStyleCnt="0">
        <dgm:presLayoutVars>
          <dgm:dir/>
          <dgm:animOne val="branch"/>
          <dgm:animLvl val="lvl"/>
        </dgm:presLayoutVars>
      </dgm:prSet>
      <dgm:spPr/>
    </dgm:pt>
    <dgm:pt modelId="{87CA8E5A-0C3A-4120-AAD2-0C82053BE0FF}" type="pres">
      <dgm:prSet presAssocID="{6287F7CC-EE9B-4930-8CF9-6E7E5B00D1DA}" presName="thickLine" presStyleLbl="alignNode1" presStyleIdx="0" presStyleCnt="5"/>
      <dgm:spPr/>
    </dgm:pt>
    <dgm:pt modelId="{520303C4-7DD3-4E4E-9281-9E543C30B86F}" type="pres">
      <dgm:prSet presAssocID="{6287F7CC-EE9B-4930-8CF9-6E7E5B00D1DA}" presName="horz1" presStyleCnt="0"/>
      <dgm:spPr/>
    </dgm:pt>
    <dgm:pt modelId="{94347122-5AA0-4A18-B862-0FE8C1FE2423}" type="pres">
      <dgm:prSet presAssocID="{6287F7CC-EE9B-4930-8CF9-6E7E5B00D1DA}" presName="tx1" presStyleLbl="revTx" presStyleIdx="0" presStyleCnt="5"/>
      <dgm:spPr/>
    </dgm:pt>
    <dgm:pt modelId="{8A390BD0-189B-416C-886B-3740FCCDA586}" type="pres">
      <dgm:prSet presAssocID="{6287F7CC-EE9B-4930-8CF9-6E7E5B00D1DA}" presName="vert1" presStyleCnt="0"/>
      <dgm:spPr/>
    </dgm:pt>
    <dgm:pt modelId="{2870FCA9-9056-4CF1-B465-C82F6140C0BE}" type="pres">
      <dgm:prSet presAssocID="{08271514-AE69-4492-BBD0-E1845DA34715}" presName="thickLine" presStyleLbl="alignNode1" presStyleIdx="1" presStyleCnt="5"/>
      <dgm:spPr/>
    </dgm:pt>
    <dgm:pt modelId="{FB93E81E-8AB0-491E-B045-C881C8810F7D}" type="pres">
      <dgm:prSet presAssocID="{08271514-AE69-4492-BBD0-E1845DA34715}" presName="horz1" presStyleCnt="0"/>
      <dgm:spPr/>
    </dgm:pt>
    <dgm:pt modelId="{B7BB8864-B99C-4FFE-93FC-ACB3A8440F71}" type="pres">
      <dgm:prSet presAssocID="{08271514-AE69-4492-BBD0-E1845DA34715}" presName="tx1" presStyleLbl="revTx" presStyleIdx="1" presStyleCnt="5"/>
      <dgm:spPr/>
    </dgm:pt>
    <dgm:pt modelId="{6176BE03-1187-4639-9B74-C916A43DB5B7}" type="pres">
      <dgm:prSet presAssocID="{08271514-AE69-4492-BBD0-E1845DA34715}" presName="vert1" presStyleCnt="0"/>
      <dgm:spPr/>
    </dgm:pt>
    <dgm:pt modelId="{D01A0F67-EF76-477D-8386-3BAD5C30C982}" type="pres">
      <dgm:prSet presAssocID="{6DF7CD05-CED6-404E-8483-980F3554AD2D}" presName="thickLine" presStyleLbl="alignNode1" presStyleIdx="2" presStyleCnt="5"/>
      <dgm:spPr/>
    </dgm:pt>
    <dgm:pt modelId="{C52DAD4F-3A09-44F5-ADDE-FB86ABCCDBEC}" type="pres">
      <dgm:prSet presAssocID="{6DF7CD05-CED6-404E-8483-980F3554AD2D}" presName="horz1" presStyleCnt="0"/>
      <dgm:spPr/>
    </dgm:pt>
    <dgm:pt modelId="{3808C6A7-3711-4944-BDDA-B46C1C053DC7}" type="pres">
      <dgm:prSet presAssocID="{6DF7CD05-CED6-404E-8483-980F3554AD2D}" presName="tx1" presStyleLbl="revTx" presStyleIdx="2" presStyleCnt="5"/>
      <dgm:spPr/>
    </dgm:pt>
    <dgm:pt modelId="{CC6B27DA-C175-4EDE-B046-2CE562CE0F8A}" type="pres">
      <dgm:prSet presAssocID="{6DF7CD05-CED6-404E-8483-980F3554AD2D}" presName="vert1" presStyleCnt="0"/>
      <dgm:spPr/>
    </dgm:pt>
    <dgm:pt modelId="{E99AE8A1-B648-424B-910B-BE7347ADC112}" type="pres">
      <dgm:prSet presAssocID="{5BAD5C76-8809-4AC2-908B-2DCE8D69FA4A}" presName="thickLine" presStyleLbl="alignNode1" presStyleIdx="3" presStyleCnt="5"/>
      <dgm:spPr/>
    </dgm:pt>
    <dgm:pt modelId="{FC001017-05EF-4DCE-A5C7-FBE384C5A864}" type="pres">
      <dgm:prSet presAssocID="{5BAD5C76-8809-4AC2-908B-2DCE8D69FA4A}" presName="horz1" presStyleCnt="0"/>
      <dgm:spPr/>
    </dgm:pt>
    <dgm:pt modelId="{890452DC-3927-4308-AB4F-BE5E1BFCA6EE}" type="pres">
      <dgm:prSet presAssocID="{5BAD5C76-8809-4AC2-908B-2DCE8D69FA4A}" presName="tx1" presStyleLbl="revTx" presStyleIdx="3" presStyleCnt="5"/>
      <dgm:spPr/>
    </dgm:pt>
    <dgm:pt modelId="{2C4D3CC3-7D07-4331-94AA-B8F58CDBB4FA}" type="pres">
      <dgm:prSet presAssocID="{5BAD5C76-8809-4AC2-908B-2DCE8D69FA4A}" presName="vert1" presStyleCnt="0"/>
      <dgm:spPr/>
    </dgm:pt>
    <dgm:pt modelId="{F244B2F6-CB69-4CC0-AB92-C492741EE223}" type="pres">
      <dgm:prSet presAssocID="{A70C9CDA-1A86-48B5-B611-E7DB12D6423F}" presName="thickLine" presStyleLbl="alignNode1" presStyleIdx="4" presStyleCnt="5"/>
      <dgm:spPr/>
    </dgm:pt>
    <dgm:pt modelId="{4B4AF736-FC2C-4D44-812D-BFD7CB2D7E8A}" type="pres">
      <dgm:prSet presAssocID="{A70C9CDA-1A86-48B5-B611-E7DB12D6423F}" presName="horz1" presStyleCnt="0"/>
      <dgm:spPr/>
    </dgm:pt>
    <dgm:pt modelId="{66B60A78-3769-4A1D-9093-A4F9F95A05B4}" type="pres">
      <dgm:prSet presAssocID="{A70C9CDA-1A86-48B5-B611-E7DB12D6423F}" presName="tx1" presStyleLbl="revTx" presStyleIdx="4" presStyleCnt="5"/>
      <dgm:spPr/>
    </dgm:pt>
    <dgm:pt modelId="{80A425B5-E32D-4432-9187-691663B588CF}" type="pres">
      <dgm:prSet presAssocID="{A70C9CDA-1A86-48B5-B611-E7DB12D6423F}" presName="vert1" presStyleCnt="0"/>
      <dgm:spPr/>
    </dgm:pt>
  </dgm:ptLst>
  <dgm:cxnLst>
    <dgm:cxn modelId="{26088F01-C966-42C7-AB95-4A736744B47C}" type="presOf" srcId="{6287F7CC-EE9B-4930-8CF9-6E7E5B00D1DA}" destId="{94347122-5AA0-4A18-B862-0FE8C1FE2423}" srcOrd="0" destOrd="0" presId="urn:microsoft.com/office/officeart/2008/layout/LinedList"/>
    <dgm:cxn modelId="{0D5EDE2B-AF44-4320-8113-AE534FF75185}" type="presOf" srcId="{5BAD5C76-8809-4AC2-908B-2DCE8D69FA4A}" destId="{890452DC-3927-4308-AB4F-BE5E1BFCA6EE}" srcOrd="0" destOrd="0" presId="urn:microsoft.com/office/officeart/2008/layout/LinedList"/>
    <dgm:cxn modelId="{7A42BC3E-4F30-4E2D-BA4E-E1F07025A1AC}" type="presOf" srcId="{08271514-AE69-4492-BBD0-E1845DA34715}" destId="{B7BB8864-B99C-4FFE-93FC-ACB3A8440F71}" srcOrd="0" destOrd="0" presId="urn:microsoft.com/office/officeart/2008/layout/LinedList"/>
    <dgm:cxn modelId="{929A5E6C-CAD2-42A0-BA1E-4E06F0F5CC98}" type="presOf" srcId="{2F8DD10D-0327-4E5E-B0A3-32EA211DB811}" destId="{4DDBC3ED-B5DC-4AD8-9A63-57BA7E3156F4}" srcOrd="0" destOrd="0" presId="urn:microsoft.com/office/officeart/2008/layout/LinedList"/>
    <dgm:cxn modelId="{2750774F-945E-432A-A9A7-3E12954002CC}" type="presOf" srcId="{A70C9CDA-1A86-48B5-B611-E7DB12D6423F}" destId="{66B60A78-3769-4A1D-9093-A4F9F95A05B4}" srcOrd="0" destOrd="0" presId="urn:microsoft.com/office/officeart/2008/layout/LinedList"/>
    <dgm:cxn modelId="{3EB78185-6751-42E2-88AF-937684EF8E89}" srcId="{2F8DD10D-0327-4E5E-B0A3-32EA211DB811}" destId="{A70C9CDA-1A86-48B5-B611-E7DB12D6423F}" srcOrd="4" destOrd="0" parTransId="{5C590747-E1AD-40A7-8CB1-445159DF5FE6}" sibTransId="{BB120395-1706-4958-AA10-A070885CDBD1}"/>
    <dgm:cxn modelId="{6DCB35A4-E439-4BC1-9F12-12E35B5B20C1}" srcId="{2F8DD10D-0327-4E5E-B0A3-32EA211DB811}" destId="{5BAD5C76-8809-4AC2-908B-2DCE8D69FA4A}" srcOrd="3" destOrd="0" parTransId="{CA2F0A4C-FE57-4ECB-85B6-328040707E0E}" sibTransId="{5BAD19BC-2F70-4723-A194-E8E6CE711D78}"/>
    <dgm:cxn modelId="{DAB0DFA5-0479-409C-9FE5-9E5C23A2D30E}" srcId="{2F8DD10D-0327-4E5E-B0A3-32EA211DB811}" destId="{6DF7CD05-CED6-404E-8483-980F3554AD2D}" srcOrd="2" destOrd="0" parTransId="{337EC776-A1CD-48C4-B216-33538883C123}" sibTransId="{6624B5D3-63BD-4364-93C1-7430024E230F}"/>
    <dgm:cxn modelId="{5E1C88AB-D603-4665-AB4A-2C192E3A4B2D}" type="presOf" srcId="{6DF7CD05-CED6-404E-8483-980F3554AD2D}" destId="{3808C6A7-3711-4944-BDDA-B46C1C053DC7}" srcOrd="0" destOrd="0" presId="urn:microsoft.com/office/officeart/2008/layout/LinedList"/>
    <dgm:cxn modelId="{8BB70FCF-FB3C-41D6-A387-4DBE9FE3D9F1}" srcId="{2F8DD10D-0327-4E5E-B0A3-32EA211DB811}" destId="{08271514-AE69-4492-BBD0-E1845DA34715}" srcOrd="1" destOrd="0" parTransId="{FB2207BF-62E3-4E4D-8E40-5D843839274F}" sibTransId="{334150C3-0E74-4825-B36D-0C205D14930D}"/>
    <dgm:cxn modelId="{BBEB4EF5-326F-4636-938A-585EBAF658CB}" srcId="{2F8DD10D-0327-4E5E-B0A3-32EA211DB811}" destId="{6287F7CC-EE9B-4930-8CF9-6E7E5B00D1DA}" srcOrd="0" destOrd="0" parTransId="{D9B76A46-2DFD-4E62-A8B2-B2A93C7353B6}" sibTransId="{E0F5D957-F4A7-4E3B-830C-15B27DEE8F71}"/>
    <dgm:cxn modelId="{AFE6FD23-C786-4F97-B188-095D0785EC58}" type="presParOf" srcId="{4DDBC3ED-B5DC-4AD8-9A63-57BA7E3156F4}" destId="{87CA8E5A-0C3A-4120-AAD2-0C82053BE0FF}" srcOrd="0" destOrd="0" presId="urn:microsoft.com/office/officeart/2008/layout/LinedList"/>
    <dgm:cxn modelId="{A5197468-1435-436C-B918-C1737F34DB5D}" type="presParOf" srcId="{4DDBC3ED-B5DC-4AD8-9A63-57BA7E3156F4}" destId="{520303C4-7DD3-4E4E-9281-9E543C30B86F}" srcOrd="1" destOrd="0" presId="urn:microsoft.com/office/officeart/2008/layout/LinedList"/>
    <dgm:cxn modelId="{A696685F-16A8-44EC-9717-4D4A117ACA1E}" type="presParOf" srcId="{520303C4-7DD3-4E4E-9281-9E543C30B86F}" destId="{94347122-5AA0-4A18-B862-0FE8C1FE2423}" srcOrd="0" destOrd="0" presId="urn:microsoft.com/office/officeart/2008/layout/LinedList"/>
    <dgm:cxn modelId="{991C5001-2FAB-477A-BF6A-610A55D8B74F}" type="presParOf" srcId="{520303C4-7DD3-4E4E-9281-9E543C30B86F}" destId="{8A390BD0-189B-416C-886B-3740FCCDA586}" srcOrd="1" destOrd="0" presId="urn:microsoft.com/office/officeart/2008/layout/LinedList"/>
    <dgm:cxn modelId="{16104D78-38E1-42C7-A86D-4320FE89A019}" type="presParOf" srcId="{4DDBC3ED-B5DC-4AD8-9A63-57BA7E3156F4}" destId="{2870FCA9-9056-4CF1-B465-C82F6140C0BE}" srcOrd="2" destOrd="0" presId="urn:microsoft.com/office/officeart/2008/layout/LinedList"/>
    <dgm:cxn modelId="{31766B9E-3164-491E-974A-553966F9C4DC}" type="presParOf" srcId="{4DDBC3ED-B5DC-4AD8-9A63-57BA7E3156F4}" destId="{FB93E81E-8AB0-491E-B045-C881C8810F7D}" srcOrd="3" destOrd="0" presId="urn:microsoft.com/office/officeart/2008/layout/LinedList"/>
    <dgm:cxn modelId="{D0A83481-4BE5-436B-A2FC-1690AD5D591F}" type="presParOf" srcId="{FB93E81E-8AB0-491E-B045-C881C8810F7D}" destId="{B7BB8864-B99C-4FFE-93FC-ACB3A8440F71}" srcOrd="0" destOrd="0" presId="urn:microsoft.com/office/officeart/2008/layout/LinedList"/>
    <dgm:cxn modelId="{ED360B67-062B-4D61-AFF5-F9D5DDDECC00}" type="presParOf" srcId="{FB93E81E-8AB0-491E-B045-C881C8810F7D}" destId="{6176BE03-1187-4639-9B74-C916A43DB5B7}" srcOrd="1" destOrd="0" presId="urn:microsoft.com/office/officeart/2008/layout/LinedList"/>
    <dgm:cxn modelId="{5CDBB4D5-F43D-465E-8560-33A19524DD35}" type="presParOf" srcId="{4DDBC3ED-B5DC-4AD8-9A63-57BA7E3156F4}" destId="{D01A0F67-EF76-477D-8386-3BAD5C30C982}" srcOrd="4" destOrd="0" presId="urn:microsoft.com/office/officeart/2008/layout/LinedList"/>
    <dgm:cxn modelId="{92D768A2-C4FC-49FA-B20E-8B3484C52058}" type="presParOf" srcId="{4DDBC3ED-B5DC-4AD8-9A63-57BA7E3156F4}" destId="{C52DAD4F-3A09-44F5-ADDE-FB86ABCCDBEC}" srcOrd="5" destOrd="0" presId="urn:microsoft.com/office/officeart/2008/layout/LinedList"/>
    <dgm:cxn modelId="{246DC3B9-0702-4986-9F49-A064DEB2B14F}" type="presParOf" srcId="{C52DAD4F-3A09-44F5-ADDE-FB86ABCCDBEC}" destId="{3808C6A7-3711-4944-BDDA-B46C1C053DC7}" srcOrd="0" destOrd="0" presId="urn:microsoft.com/office/officeart/2008/layout/LinedList"/>
    <dgm:cxn modelId="{97951A56-B129-4186-B262-DD6FF3BD43E4}" type="presParOf" srcId="{C52DAD4F-3A09-44F5-ADDE-FB86ABCCDBEC}" destId="{CC6B27DA-C175-4EDE-B046-2CE562CE0F8A}" srcOrd="1" destOrd="0" presId="urn:microsoft.com/office/officeart/2008/layout/LinedList"/>
    <dgm:cxn modelId="{FF9F01C4-40FD-48EF-B561-047074A013DB}" type="presParOf" srcId="{4DDBC3ED-B5DC-4AD8-9A63-57BA7E3156F4}" destId="{E99AE8A1-B648-424B-910B-BE7347ADC112}" srcOrd="6" destOrd="0" presId="urn:microsoft.com/office/officeart/2008/layout/LinedList"/>
    <dgm:cxn modelId="{33FD6400-8E3B-4C57-BF68-3452DD6B4FE5}" type="presParOf" srcId="{4DDBC3ED-B5DC-4AD8-9A63-57BA7E3156F4}" destId="{FC001017-05EF-4DCE-A5C7-FBE384C5A864}" srcOrd="7" destOrd="0" presId="urn:microsoft.com/office/officeart/2008/layout/LinedList"/>
    <dgm:cxn modelId="{AC2E3CE1-42E0-4108-8FF9-F14A3F935353}" type="presParOf" srcId="{FC001017-05EF-4DCE-A5C7-FBE384C5A864}" destId="{890452DC-3927-4308-AB4F-BE5E1BFCA6EE}" srcOrd="0" destOrd="0" presId="urn:microsoft.com/office/officeart/2008/layout/LinedList"/>
    <dgm:cxn modelId="{48BA171B-4C3A-4359-A503-B68FD411DDBE}" type="presParOf" srcId="{FC001017-05EF-4DCE-A5C7-FBE384C5A864}" destId="{2C4D3CC3-7D07-4331-94AA-B8F58CDBB4FA}" srcOrd="1" destOrd="0" presId="urn:microsoft.com/office/officeart/2008/layout/LinedList"/>
    <dgm:cxn modelId="{CC6507B1-C46C-4861-8876-937BD2834545}" type="presParOf" srcId="{4DDBC3ED-B5DC-4AD8-9A63-57BA7E3156F4}" destId="{F244B2F6-CB69-4CC0-AB92-C492741EE223}" srcOrd="8" destOrd="0" presId="urn:microsoft.com/office/officeart/2008/layout/LinedList"/>
    <dgm:cxn modelId="{CCC31642-45BE-453E-9A73-532FA5DBC02A}" type="presParOf" srcId="{4DDBC3ED-B5DC-4AD8-9A63-57BA7E3156F4}" destId="{4B4AF736-FC2C-4D44-812D-BFD7CB2D7E8A}" srcOrd="9" destOrd="0" presId="urn:microsoft.com/office/officeart/2008/layout/LinedList"/>
    <dgm:cxn modelId="{D00F27B8-65F6-4D5C-B45E-FD4C3468DC33}" type="presParOf" srcId="{4B4AF736-FC2C-4D44-812D-BFD7CB2D7E8A}" destId="{66B60A78-3769-4A1D-9093-A4F9F95A05B4}" srcOrd="0" destOrd="0" presId="urn:microsoft.com/office/officeart/2008/layout/LinedList"/>
    <dgm:cxn modelId="{B0F0E777-64B2-4BC5-9397-E3DD7854D40C}" type="presParOf" srcId="{4B4AF736-FC2C-4D44-812D-BFD7CB2D7E8A}" destId="{80A425B5-E32D-4432-9187-691663B588CF}"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778E0FEC-13F4-4A9E-A4B6-C7A91042A141}" type="doc">
      <dgm:prSet loTypeId="urn:microsoft.com/office/officeart/2018/5/layout/IconCircleLabelList" loCatId="icon" qsTypeId="urn:microsoft.com/office/officeart/2005/8/quickstyle/simple1" qsCatId="simple" csTypeId="urn:microsoft.com/office/officeart/2018/5/colors/Iconchunking_neutralicon_colorful1" csCatId="colorful" phldr="1"/>
      <dgm:spPr/>
      <dgm:t>
        <a:bodyPr/>
        <a:lstStyle/>
        <a:p>
          <a:endParaRPr lang="en-US"/>
        </a:p>
      </dgm:t>
    </dgm:pt>
    <dgm:pt modelId="{E97DCD4F-192B-45E7-A4B1-897CF1BA9CB8}">
      <dgm:prSet/>
      <dgm:spPr/>
      <dgm:t>
        <a:bodyPr/>
        <a:lstStyle/>
        <a:p>
          <a:pPr>
            <a:defRPr cap="all"/>
          </a:pPr>
          <a:r>
            <a:rPr lang="en-US"/>
            <a:t>Multidisciplinary approach </a:t>
          </a:r>
        </a:p>
      </dgm:t>
    </dgm:pt>
    <dgm:pt modelId="{2BA3BBA1-796C-4FE3-B164-26F17BBF97A9}" type="parTrans" cxnId="{7EE4240E-2042-4BD9-86E7-D3F26DA9CEE7}">
      <dgm:prSet/>
      <dgm:spPr/>
      <dgm:t>
        <a:bodyPr/>
        <a:lstStyle/>
        <a:p>
          <a:endParaRPr lang="en-US"/>
        </a:p>
      </dgm:t>
    </dgm:pt>
    <dgm:pt modelId="{157BC752-8C3C-4D57-9789-F87F999756B2}" type="sibTrans" cxnId="{7EE4240E-2042-4BD9-86E7-D3F26DA9CEE7}">
      <dgm:prSet/>
      <dgm:spPr/>
      <dgm:t>
        <a:bodyPr/>
        <a:lstStyle/>
        <a:p>
          <a:endParaRPr lang="en-US"/>
        </a:p>
      </dgm:t>
    </dgm:pt>
    <dgm:pt modelId="{865688A3-07F6-4D1D-A3DD-55B8E068343E}">
      <dgm:prSet/>
      <dgm:spPr/>
      <dgm:t>
        <a:bodyPr/>
        <a:lstStyle/>
        <a:p>
          <a:pPr>
            <a:defRPr cap="all"/>
          </a:pPr>
          <a:r>
            <a:rPr lang="en-US"/>
            <a:t>Good Glycemic control</a:t>
          </a:r>
        </a:p>
      </dgm:t>
    </dgm:pt>
    <dgm:pt modelId="{5E10A669-712C-4A85-88C1-2D438B7B6AB5}" type="parTrans" cxnId="{67DBBE9E-CA31-450C-9A15-716C94286B4A}">
      <dgm:prSet/>
      <dgm:spPr/>
      <dgm:t>
        <a:bodyPr/>
        <a:lstStyle/>
        <a:p>
          <a:endParaRPr lang="en-US"/>
        </a:p>
      </dgm:t>
    </dgm:pt>
    <dgm:pt modelId="{E3E92A9B-D11B-438A-AE32-63576B3376FC}" type="sibTrans" cxnId="{67DBBE9E-CA31-450C-9A15-716C94286B4A}">
      <dgm:prSet/>
      <dgm:spPr/>
      <dgm:t>
        <a:bodyPr/>
        <a:lstStyle/>
        <a:p>
          <a:endParaRPr lang="en-US"/>
        </a:p>
      </dgm:t>
    </dgm:pt>
    <dgm:pt modelId="{C9276FD1-BFEB-4993-8C6A-80E362DA8442}">
      <dgm:prSet/>
      <dgm:spPr/>
      <dgm:t>
        <a:bodyPr/>
        <a:lstStyle/>
        <a:p>
          <a:pPr>
            <a:defRPr cap="all"/>
          </a:pPr>
          <a:r>
            <a:rPr lang="en-US"/>
            <a:t>Blood sugar levels (7levels)   </a:t>
          </a:r>
        </a:p>
      </dgm:t>
    </dgm:pt>
    <dgm:pt modelId="{DE6514A6-643C-405F-B4CC-43A6F54151C5}" type="parTrans" cxnId="{54D97E28-273B-4AFF-9A09-BD7613B28B6E}">
      <dgm:prSet/>
      <dgm:spPr/>
      <dgm:t>
        <a:bodyPr/>
        <a:lstStyle/>
        <a:p>
          <a:endParaRPr lang="en-US"/>
        </a:p>
      </dgm:t>
    </dgm:pt>
    <dgm:pt modelId="{8C488895-30EF-4820-BA43-F92655B27A61}" type="sibTrans" cxnId="{54D97E28-273B-4AFF-9A09-BD7613B28B6E}">
      <dgm:prSet/>
      <dgm:spPr/>
      <dgm:t>
        <a:bodyPr/>
        <a:lstStyle/>
        <a:p>
          <a:endParaRPr lang="en-US"/>
        </a:p>
      </dgm:t>
    </dgm:pt>
    <dgm:pt modelId="{47272A0B-5C66-46D7-AE73-65CCEB1226C5}">
      <dgm:prSet/>
      <dgm:spPr/>
      <dgm:t>
        <a:bodyPr/>
        <a:lstStyle/>
        <a:p>
          <a:pPr>
            <a:defRPr cap="all"/>
          </a:pPr>
          <a:r>
            <a:rPr lang="en-US"/>
            <a:t>Lifestyle modification   </a:t>
          </a:r>
        </a:p>
      </dgm:t>
    </dgm:pt>
    <dgm:pt modelId="{91113DB1-1D21-44BB-91FE-0AA8BEE07CB9}" type="parTrans" cxnId="{C4ACCBCD-1852-4056-B823-E53F486EC42A}">
      <dgm:prSet/>
      <dgm:spPr/>
      <dgm:t>
        <a:bodyPr/>
        <a:lstStyle/>
        <a:p>
          <a:endParaRPr lang="en-US"/>
        </a:p>
      </dgm:t>
    </dgm:pt>
    <dgm:pt modelId="{9FD37EE7-E4F1-4C72-8823-291730BEDB1B}" type="sibTrans" cxnId="{C4ACCBCD-1852-4056-B823-E53F486EC42A}">
      <dgm:prSet/>
      <dgm:spPr/>
      <dgm:t>
        <a:bodyPr/>
        <a:lstStyle/>
        <a:p>
          <a:endParaRPr lang="en-US"/>
        </a:p>
      </dgm:t>
    </dgm:pt>
    <dgm:pt modelId="{7FA8DF86-CCEF-4ED6-90AC-9C5BA3710FB3}">
      <dgm:prSet/>
      <dgm:spPr/>
      <dgm:t>
        <a:bodyPr/>
        <a:lstStyle/>
        <a:p>
          <a:pPr>
            <a:defRPr cap="all"/>
          </a:pPr>
          <a:r>
            <a:rPr lang="en-US"/>
            <a:t>Dietary councellig/diet chart </a:t>
          </a:r>
        </a:p>
      </dgm:t>
    </dgm:pt>
    <dgm:pt modelId="{38514A88-9171-43A2-A0E1-7C6AD2A9BAD4}" type="parTrans" cxnId="{49B2D0E8-D67E-43ED-B1F2-29C18A3CD4BF}">
      <dgm:prSet/>
      <dgm:spPr/>
      <dgm:t>
        <a:bodyPr/>
        <a:lstStyle/>
        <a:p>
          <a:endParaRPr lang="en-US"/>
        </a:p>
      </dgm:t>
    </dgm:pt>
    <dgm:pt modelId="{55D0B8FA-32AB-4154-97EA-2E3C90A0A057}" type="sibTrans" cxnId="{49B2D0E8-D67E-43ED-B1F2-29C18A3CD4BF}">
      <dgm:prSet/>
      <dgm:spPr/>
      <dgm:t>
        <a:bodyPr/>
        <a:lstStyle/>
        <a:p>
          <a:endParaRPr lang="en-US"/>
        </a:p>
      </dgm:t>
    </dgm:pt>
    <dgm:pt modelId="{309F0035-4694-4DB0-B889-EEF9D225B2BB}">
      <dgm:prSet/>
      <dgm:spPr/>
      <dgm:t>
        <a:bodyPr/>
        <a:lstStyle/>
        <a:p>
          <a:pPr>
            <a:defRPr cap="all"/>
          </a:pPr>
          <a:r>
            <a:rPr lang="en-US"/>
            <a:t>Exercise/walk</a:t>
          </a:r>
        </a:p>
      </dgm:t>
    </dgm:pt>
    <dgm:pt modelId="{9A5630B4-37DB-4D4E-B75E-9DE1B77DE3DA}" type="parTrans" cxnId="{6D85CCFC-81E8-4607-AFE1-3608D057D64F}">
      <dgm:prSet/>
      <dgm:spPr/>
      <dgm:t>
        <a:bodyPr/>
        <a:lstStyle/>
        <a:p>
          <a:endParaRPr lang="en-US"/>
        </a:p>
      </dgm:t>
    </dgm:pt>
    <dgm:pt modelId="{FAC7F3C8-9114-4752-8DE0-9761C023DF7C}" type="sibTrans" cxnId="{6D85CCFC-81E8-4607-AFE1-3608D057D64F}">
      <dgm:prSet/>
      <dgm:spPr/>
      <dgm:t>
        <a:bodyPr/>
        <a:lstStyle/>
        <a:p>
          <a:endParaRPr lang="en-US"/>
        </a:p>
      </dgm:t>
    </dgm:pt>
    <dgm:pt modelId="{A86176AC-8F09-420E-9B5A-AC7A3B4BC988}" type="pres">
      <dgm:prSet presAssocID="{778E0FEC-13F4-4A9E-A4B6-C7A91042A141}" presName="root" presStyleCnt="0">
        <dgm:presLayoutVars>
          <dgm:dir/>
          <dgm:resizeHandles val="exact"/>
        </dgm:presLayoutVars>
      </dgm:prSet>
      <dgm:spPr/>
    </dgm:pt>
    <dgm:pt modelId="{052E307A-5DF9-415D-B9B5-A4556DFB017D}" type="pres">
      <dgm:prSet presAssocID="{E97DCD4F-192B-45E7-A4B1-897CF1BA9CB8}" presName="compNode" presStyleCnt="0"/>
      <dgm:spPr/>
    </dgm:pt>
    <dgm:pt modelId="{828BB938-E0ED-4285-871F-9FF29D5027E3}" type="pres">
      <dgm:prSet presAssocID="{E97DCD4F-192B-45E7-A4B1-897CF1BA9CB8}" presName="iconBgRect" presStyleLbl="bgShp" presStyleIdx="0" presStyleCnt="6"/>
      <dgm:spPr/>
    </dgm:pt>
    <dgm:pt modelId="{F6CCD587-26E7-4076-A82C-6E11171CF978}" type="pres">
      <dgm:prSet presAssocID="{E97DCD4F-192B-45E7-A4B1-897CF1BA9CB8}" presName="iconRect" presStyleLbl="node1" presStyleIdx="0" presStyleCnt="6"/>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Stethoscope"/>
        </a:ext>
      </dgm:extLst>
    </dgm:pt>
    <dgm:pt modelId="{32E5FA94-7935-42EF-A233-3C45F1004B4B}" type="pres">
      <dgm:prSet presAssocID="{E97DCD4F-192B-45E7-A4B1-897CF1BA9CB8}" presName="spaceRect" presStyleCnt="0"/>
      <dgm:spPr/>
    </dgm:pt>
    <dgm:pt modelId="{5FD391B1-56B5-43B9-BA7F-C57282B99FCD}" type="pres">
      <dgm:prSet presAssocID="{E97DCD4F-192B-45E7-A4B1-897CF1BA9CB8}" presName="textRect" presStyleLbl="revTx" presStyleIdx="0" presStyleCnt="6">
        <dgm:presLayoutVars>
          <dgm:chMax val="1"/>
          <dgm:chPref val="1"/>
        </dgm:presLayoutVars>
      </dgm:prSet>
      <dgm:spPr/>
    </dgm:pt>
    <dgm:pt modelId="{DED8C8DC-BD91-4A5E-ACAF-54E57D66A344}" type="pres">
      <dgm:prSet presAssocID="{157BC752-8C3C-4D57-9789-F87F999756B2}" presName="sibTrans" presStyleCnt="0"/>
      <dgm:spPr/>
    </dgm:pt>
    <dgm:pt modelId="{C2B15B43-FEAD-401C-A39C-ED438D22074E}" type="pres">
      <dgm:prSet presAssocID="{865688A3-07F6-4D1D-A3DD-55B8E068343E}" presName="compNode" presStyleCnt="0"/>
      <dgm:spPr/>
    </dgm:pt>
    <dgm:pt modelId="{24603575-10DE-4165-A9FA-29B9B8CC2B4A}" type="pres">
      <dgm:prSet presAssocID="{865688A3-07F6-4D1D-A3DD-55B8E068343E}" presName="iconBgRect" presStyleLbl="bgShp" presStyleIdx="1" presStyleCnt="6"/>
      <dgm:spPr/>
    </dgm:pt>
    <dgm:pt modelId="{F4D6BDFD-491A-443E-B64B-6CFDEB4E2ADB}" type="pres">
      <dgm:prSet presAssocID="{865688A3-07F6-4D1D-A3DD-55B8E068343E}" presName="iconRect" presStyleLbl="node1" presStyleIdx="1" presStyleCnt="6"/>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heckmark"/>
        </a:ext>
      </dgm:extLst>
    </dgm:pt>
    <dgm:pt modelId="{8F188A43-46DF-42AA-B566-E1DCCECFF908}" type="pres">
      <dgm:prSet presAssocID="{865688A3-07F6-4D1D-A3DD-55B8E068343E}" presName="spaceRect" presStyleCnt="0"/>
      <dgm:spPr/>
    </dgm:pt>
    <dgm:pt modelId="{D22BF5FC-03FC-426B-9D4E-E5CAEE655F31}" type="pres">
      <dgm:prSet presAssocID="{865688A3-07F6-4D1D-A3DD-55B8E068343E}" presName="textRect" presStyleLbl="revTx" presStyleIdx="1" presStyleCnt="6">
        <dgm:presLayoutVars>
          <dgm:chMax val="1"/>
          <dgm:chPref val="1"/>
        </dgm:presLayoutVars>
      </dgm:prSet>
      <dgm:spPr/>
    </dgm:pt>
    <dgm:pt modelId="{EDE28898-8779-45E9-BA5A-749973265A3B}" type="pres">
      <dgm:prSet presAssocID="{E3E92A9B-D11B-438A-AE32-63576B3376FC}" presName="sibTrans" presStyleCnt="0"/>
      <dgm:spPr/>
    </dgm:pt>
    <dgm:pt modelId="{C6216477-6CE3-4685-901F-16A5545A0B25}" type="pres">
      <dgm:prSet presAssocID="{C9276FD1-BFEB-4993-8C6A-80E362DA8442}" presName="compNode" presStyleCnt="0"/>
      <dgm:spPr/>
    </dgm:pt>
    <dgm:pt modelId="{A3B859B2-7AAA-4EC0-9AE3-E9D7378726DE}" type="pres">
      <dgm:prSet presAssocID="{C9276FD1-BFEB-4993-8C6A-80E362DA8442}" presName="iconBgRect" presStyleLbl="bgShp" presStyleIdx="2" presStyleCnt="6"/>
      <dgm:spPr/>
    </dgm:pt>
    <dgm:pt modelId="{175612BF-9EE3-4F5D-80A6-BD388B584B8F}" type="pres">
      <dgm:prSet presAssocID="{C9276FD1-BFEB-4993-8C6A-80E362DA8442}" presName="iconRect" presStyleLbl="node1" presStyleIdx="2" presStyleCnt="6"/>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Donut"/>
        </a:ext>
      </dgm:extLst>
    </dgm:pt>
    <dgm:pt modelId="{4035D12B-002C-4B25-9897-BA55872BB4FF}" type="pres">
      <dgm:prSet presAssocID="{C9276FD1-BFEB-4993-8C6A-80E362DA8442}" presName="spaceRect" presStyleCnt="0"/>
      <dgm:spPr/>
    </dgm:pt>
    <dgm:pt modelId="{7580B5BA-6E72-45C8-A116-EDF8A6795DEC}" type="pres">
      <dgm:prSet presAssocID="{C9276FD1-BFEB-4993-8C6A-80E362DA8442}" presName="textRect" presStyleLbl="revTx" presStyleIdx="2" presStyleCnt="6">
        <dgm:presLayoutVars>
          <dgm:chMax val="1"/>
          <dgm:chPref val="1"/>
        </dgm:presLayoutVars>
      </dgm:prSet>
      <dgm:spPr/>
    </dgm:pt>
    <dgm:pt modelId="{56533CB9-68F8-40C6-86E8-0DD60DAB9BFB}" type="pres">
      <dgm:prSet presAssocID="{8C488895-30EF-4820-BA43-F92655B27A61}" presName="sibTrans" presStyleCnt="0"/>
      <dgm:spPr/>
    </dgm:pt>
    <dgm:pt modelId="{B987138E-207A-413D-ABE2-3529EAFB5814}" type="pres">
      <dgm:prSet presAssocID="{47272A0B-5C66-46D7-AE73-65CCEB1226C5}" presName="compNode" presStyleCnt="0"/>
      <dgm:spPr/>
    </dgm:pt>
    <dgm:pt modelId="{655BF381-ED5B-410B-814D-2A4F0C5289F9}" type="pres">
      <dgm:prSet presAssocID="{47272A0B-5C66-46D7-AE73-65CCEB1226C5}" presName="iconBgRect" presStyleLbl="bgShp" presStyleIdx="3" presStyleCnt="6"/>
      <dgm:spPr/>
    </dgm:pt>
    <dgm:pt modelId="{341B93EB-8AD4-4D23-AFC6-4833720B573E}" type="pres">
      <dgm:prSet presAssocID="{47272A0B-5C66-46D7-AE73-65CCEB1226C5}" presName="iconRect" presStyleLbl="node1" presStyleIdx="3" presStyleCnt="6"/>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Run"/>
        </a:ext>
      </dgm:extLst>
    </dgm:pt>
    <dgm:pt modelId="{1D0CEF1B-4058-47A2-8D83-6E48A5E4BF63}" type="pres">
      <dgm:prSet presAssocID="{47272A0B-5C66-46D7-AE73-65CCEB1226C5}" presName="spaceRect" presStyleCnt="0"/>
      <dgm:spPr/>
    </dgm:pt>
    <dgm:pt modelId="{36188AED-1DE2-4705-8058-88B6CF6FEAFC}" type="pres">
      <dgm:prSet presAssocID="{47272A0B-5C66-46D7-AE73-65CCEB1226C5}" presName="textRect" presStyleLbl="revTx" presStyleIdx="3" presStyleCnt="6">
        <dgm:presLayoutVars>
          <dgm:chMax val="1"/>
          <dgm:chPref val="1"/>
        </dgm:presLayoutVars>
      </dgm:prSet>
      <dgm:spPr/>
    </dgm:pt>
    <dgm:pt modelId="{1382DD64-31E0-4E17-B36D-E48152169FDB}" type="pres">
      <dgm:prSet presAssocID="{9FD37EE7-E4F1-4C72-8823-291730BEDB1B}" presName="sibTrans" presStyleCnt="0"/>
      <dgm:spPr/>
    </dgm:pt>
    <dgm:pt modelId="{4EFC9298-A01D-482D-914B-DE8A656795F9}" type="pres">
      <dgm:prSet presAssocID="{7FA8DF86-CCEF-4ED6-90AC-9C5BA3710FB3}" presName="compNode" presStyleCnt="0"/>
      <dgm:spPr/>
    </dgm:pt>
    <dgm:pt modelId="{A3C58E89-0BFD-4041-9431-3DBB90FB7C73}" type="pres">
      <dgm:prSet presAssocID="{7FA8DF86-CCEF-4ED6-90AC-9C5BA3710FB3}" presName="iconBgRect" presStyleLbl="bgShp" presStyleIdx="4" presStyleCnt="6"/>
      <dgm:spPr/>
    </dgm:pt>
    <dgm:pt modelId="{9CF394F1-70E5-4C31-83C9-F5DF48890148}" type="pres">
      <dgm:prSet presAssocID="{7FA8DF86-CCEF-4ED6-90AC-9C5BA3710FB3}" presName="iconRect" presStyleLbl="node1" presStyleIdx="4" presStyleCnt="6"/>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Apple"/>
        </a:ext>
      </dgm:extLst>
    </dgm:pt>
    <dgm:pt modelId="{D321E999-7F5F-4FA7-8EF3-4A29043AD84C}" type="pres">
      <dgm:prSet presAssocID="{7FA8DF86-CCEF-4ED6-90AC-9C5BA3710FB3}" presName="spaceRect" presStyleCnt="0"/>
      <dgm:spPr/>
    </dgm:pt>
    <dgm:pt modelId="{96AAE7B7-E8F4-4E7F-8B39-80B650FF43C1}" type="pres">
      <dgm:prSet presAssocID="{7FA8DF86-CCEF-4ED6-90AC-9C5BA3710FB3}" presName="textRect" presStyleLbl="revTx" presStyleIdx="4" presStyleCnt="6">
        <dgm:presLayoutVars>
          <dgm:chMax val="1"/>
          <dgm:chPref val="1"/>
        </dgm:presLayoutVars>
      </dgm:prSet>
      <dgm:spPr/>
    </dgm:pt>
    <dgm:pt modelId="{4F86374A-C2BE-49C6-A50A-BE05656C8CD5}" type="pres">
      <dgm:prSet presAssocID="{55D0B8FA-32AB-4154-97EA-2E3C90A0A057}" presName="sibTrans" presStyleCnt="0"/>
      <dgm:spPr/>
    </dgm:pt>
    <dgm:pt modelId="{24066A3C-31BF-4E26-9F78-B8B3B5404D6D}" type="pres">
      <dgm:prSet presAssocID="{309F0035-4694-4DB0-B889-EEF9D225B2BB}" presName="compNode" presStyleCnt="0"/>
      <dgm:spPr/>
    </dgm:pt>
    <dgm:pt modelId="{87293D2B-6E9D-4E6A-9471-1C5EFDD2E22C}" type="pres">
      <dgm:prSet presAssocID="{309F0035-4694-4DB0-B889-EEF9D225B2BB}" presName="iconBgRect" presStyleLbl="bgShp" presStyleIdx="5" presStyleCnt="6"/>
      <dgm:spPr/>
    </dgm:pt>
    <dgm:pt modelId="{C0347401-E6BA-42AF-851C-FFCE8EE9DFFF}" type="pres">
      <dgm:prSet presAssocID="{309F0035-4694-4DB0-B889-EEF9D225B2BB}" presName="iconRect" presStyleLbl="node1" presStyleIdx="5" presStyleCnt="6"/>
      <dgm:spPr>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a:noFill/>
        </a:ln>
      </dgm:spPr>
      <dgm:extLst>
        <a:ext uri="{E40237B7-FDA0-4F09-8148-C483321AD2D9}">
          <dgm14:cNvPr xmlns:dgm14="http://schemas.microsoft.com/office/drawing/2010/diagram" id="0" name="" descr="Walk"/>
        </a:ext>
      </dgm:extLst>
    </dgm:pt>
    <dgm:pt modelId="{9C450A06-4648-4DDD-8FC4-6E86B51DC134}" type="pres">
      <dgm:prSet presAssocID="{309F0035-4694-4DB0-B889-EEF9D225B2BB}" presName="spaceRect" presStyleCnt="0"/>
      <dgm:spPr/>
    </dgm:pt>
    <dgm:pt modelId="{01CC1C51-CC78-401B-B50D-FA15FD1753D5}" type="pres">
      <dgm:prSet presAssocID="{309F0035-4694-4DB0-B889-EEF9D225B2BB}" presName="textRect" presStyleLbl="revTx" presStyleIdx="5" presStyleCnt="6">
        <dgm:presLayoutVars>
          <dgm:chMax val="1"/>
          <dgm:chPref val="1"/>
        </dgm:presLayoutVars>
      </dgm:prSet>
      <dgm:spPr/>
    </dgm:pt>
  </dgm:ptLst>
  <dgm:cxnLst>
    <dgm:cxn modelId="{75FF0E01-B085-41E9-8882-CB025CF327A9}" type="presOf" srcId="{47272A0B-5C66-46D7-AE73-65CCEB1226C5}" destId="{36188AED-1DE2-4705-8058-88B6CF6FEAFC}" srcOrd="0" destOrd="0" presId="urn:microsoft.com/office/officeart/2018/5/layout/IconCircleLabelList"/>
    <dgm:cxn modelId="{7EE4240E-2042-4BD9-86E7-D3F26DA9CEE7}" srcId="{778E0FEC-13F4-4A9E-A4B6-C7A91042A141}" destId="{E97DCD4F-192B-45E7-A4B1-897CF1BA9CB8}" srcOrd="0" destOrd="0" parTransId="{2BA3BBA1-796C-4FE3-B164-26F17BBF97A9}" sibTransId="{157BC752-8C3C-4D57-9789-F87F999756B2}"/>
    <dgm:cxn modelId="{54D97E28-273B-4AFF-9A09-BD7613B28B6E}" srcId="{778E0FEC-13F4-4A9E-A4B6-C7A91042A141}" destId="{C9276FD1-BFEB-4993-8C6A-80E362DA8442}" srcOrd="2" destOrd="0" parTransId="{DE6514A6-643C-405F-B4CC-43A6F54151C5}" sibTransId="{8C488895-30EF-4820-BA43-F92655B27A61}"/>
    <dgm:cxn modelId="{AD96A66B-94A0-4673-A7BB-4E7DD10BB287}" type="presOf" srcId="{E97DCD4F-192B-45E7-A4B1-897CF1BA9CB8}" destId="{5FD391B1-56B5-43B9-BA7F-C57282B99FCD}" srcOrd="0" destOrd="0" presId="urn:microsoft.com/office/officeart/2018/5/layout/IconCircleLabelList"/>
    <dgm:cxn modelId="{02C1427E-1E99-481D-9EF8-0ADDFDB5702A}" type="presOf" srcId="{865688A3-07F6-4D1D-A3DD-55B8E068343E}" destId="{D22BF5FC-03FC-426B-9D4E-E5CAEE655F31}" srcOrd="0" destOrd="0" presId="urn:microsoft.com/office/officeart/2018/5/layout/IconCircleLabelList"/>
    <dgm:cxn modelId="{F520798B-7A50-4D26-9806-370DD8A7A1F3}" type="presOf" srcId="{C9276FD1-BFEB-4993-8C6A-80E362DA8442}" destId="{7580B5BA-6E72-45C8-A116-EDF8A6795DEC}" srcOrd="0" destOrd="0" presId="urn:microsoft.com/office/officeart/2018/5/layout/IconCircleLabelList"/>
    <dgm:cxn modelId="{BF97288F-638A-4955-B2C9-95FD7037084B}" type="presOf" srcId="{7FA8DF86-CCEF-4ED6-90AC-9C5BA3710FB3}" destId="{96AAE7B7-E8F4-4E7F-8B39-80B650FF43C1}" srcOrd="0" destOrd="0" presId="urn:microsoft.com/office/officeart/2018/5/layout/IconCircleLabelList"/>
    <dgm:cxn modelId="{67DBBE9E-CA31-450C-9A15-716C94286B4A}" srcId="{778E0FEC-13F4-4A9E-A4B6-C7A91042A141}" destId="{865688A3-07F6-4D1D-A3DD-55B8E068343E}" srcOrd="1" destOrd="0" parTransId="{5E10A669-712C-4A85-88C1-2D438B7B6AB5}" sibTransId="{E3E92A9B-D11B-438A-AE32-63576B3376FC}"/>
    <dgm:cxn modelId="{BDF639A3-9E83-4E14-9737-58B2AB3D00F7}" type="presOf" srcId="{778E0FEC-13F4-4A9E-A4B6-C7A91042A141}" destId="{A86176AC-8F09-420E-9B5A-AC7A3B4BC988}" srcOrd="0" destOrd="0" presId="urn:microsoft.com/office/officeart/2018/5/layout/IconCircleLabelList"/>
    <dgm:cxn modelId="{C4ACCBCD-1852-4056-B823-E53F486EC42A}" srcId="{778E0FEC-13F4-4A9E-A4B6-C7A91042A141}" destId="{47272A0B-5C66-46D7-AE73-65CCEB1226C5}" srcOrd="3" destOrd="0" parTransId="{91113DB1-1D21-44BB-91FE-0AA8BEE07CB9}" sibTransId="{9FD37EE7-E4F1-4C72-8823-291730BEDB1B}"/>
    <dgm:cxn modelId="{49B2D0E8-D67E-43ED-B1F2-29C18A3CD4BF}" srcId="{778E0FEC-13F4-4A9E-A4B6-C7A91042A141}" destId="{7FA8DF86-CCEF-4ED6-90AC-9C5BA3710FB3}" srcOrd="4" destOrd="0" parTransId="{38514A88-9171-43A2-A0E1-7C6AD2A9BAD4}" sibTransId="{55D0B8FA-32AB-4154-97EA-2E3C90A0A057}"/>
    <dgm:cxn modelId="{7F1D88F9-456C-4D47-90EC-0F66A289D7E1}" type="presOf" srcId="{309F0035-4694-4DB0-B889-EEF9D225B2BB}" destId="{01CC1C51-CC78-401B-B50D-FA15FD1753D5}" srcOrd="0" destOrd="0" presId="urn:microsoft.com/office/officeart/2018/5/layout/IconCircleLabelList"/>
    <dgm:cxn modelId="{6D85CCFC-81E8-4607-AFE1-3608D057D64F}" srcId="{778E0FEC-13F4-4A9E-A4B6-C7A91042A141}" destId="{309F0035-4694-4DB0-B889-EEF9D225B2BB}" srcOrd="5" destOrd="0" parTransId="{9A5630B4-37DB-4D4E-B75E-9DE1B77DE3DA}" sibTransId="{FAC7F3C8-9114-4752-8DE0-9761C023DF7C}"/>
    <dgm:cxn modelId="{3E96F488-B721-4F67-8359-1AEE982B025D}" type="presParOf" srcId="{A86176AC-8F09-420E-9B5A-AC7A3B4BC988}" destId="{052E307A-5DF9-415D-B9B5-A4556DFB017D}" srcOrd="0" destOrd="0" presId="urn:microsoft.com/office/officeart/2018/5/layout/IconCircleLabelList"/>
    <dgm:cxn modelId="{16CE434D-838F-4877-8311-7766779E87AF}" type="presParOf" srcId="{052E307A-5DF9-415D-B9B5-A4556DFB017D}" destId="{828BB938-E0ED-4285-871F-9FF29D5027E3}" srcOrd="0" destOrd="0" presId="urn:microsoft.com/office/officeart/2018/5/layout/IconCircleLabelList"/>
    <dgm:cxn modelId="{B04CAA18-239A-4D2C-8FE3-21CAD189B228}" type="presParOf" srcId="{052E307A-5DF9-415D-B9B5-A4556DFB017D}" destId="{F6CCD587-26E7-4076-A82C-6E11171CF978}" srcOrd="1" destOrd="0" presId="urn:microsoft.com/office/officeart/2018/5/layout/IconCircleLabelList"/>
    <dgm:cxn modelId="{C1855B22-B48A-45B7-A1D1-B25E7B001067}" type="presParOf" srcId="{052E307A-5DF9-415D-B9B5-A4556DFB017D}" destId="{32E5FA94-7935-42EF-A233-3C45F1004B4B}" srcOrd="2" destOrd="0" presId="urn:microsoft.com/office/officeart/2018/5/layout/IconCircleLabelList"/>
    <dgm:cxn modelId="{7C81811A-0318-4138-A674-3378E6122F1C}" type="presParOf" srcId="{052E307A-5DF9-415D-B9B5-A4556DFB017D}" destId="{5FD391B1-56B5-43B9-BA7F-C57282B99FCD}" srcOrd="3" destOrd="0" presId="urn:microsoft.com/office/officeart/2018/5/layout/IconCircleLabelList"/>
    <dgm:cxn modelId="{704F3181-898D-4C0E-8E05-EB6A2EFFF130}" type="presParOf" srcId="{A86176AC-8F09-420E-9B5A-AC7A3B4BC988}" destId="{DED8C8DC-BD91-4A5E-ACAF-54E57D66A344}" srcOrd="1" destOrd="0" presId="urn:microsoft.com/office/officeart/2018/5/layout/IconCircleLabelList"/>
    <dgm:cxn modelId="{DE75E9B0-4649-4695-BE54-16C49127D48D}" type="presParOf" srcId="{A86176AC-8F09-420E-9B5A-AC7A3B4BC988}" destId="{C2B15B43-FEAD-401C-A39C-ED438D22074E}" srcOrd="2" destOrd="0" presId="urn:microsoft.com/office/officeart/2018/5/layout/IconCircleLabelList"/>
    <dgm:cxn modelId="{3E073F9C-E25C-47A9-9F4C-F3065F115EEF}" type="presParOf" srcId="{C2B15B43-FEAD-401C-A39C-ED438D22074E}" destId="{24603575-10DE-4165-A9FA-29B9B8CC2B4A}" srcOrd="0" destOrd="0" presId="urn:microsoft.com/office/officeart/2018/5/layout/IconCircleLabelList"/>
    <dgm:cxn modelId="{AF9EEFF6-FC9E-458A-8CEA-98455CC00CF2}" type="presParOf" srcId="{C2B15B43-FEAD-401C-A39C-ED438D22074E}" destId="{F4D6BDFD-491A-443E-B64B-6CFDEB4E2ADB}" srcOrd="1" destOrd="0" presId="urn:microsoft.com/office/officeart/2018/5/layout/IconCircleLabelList"/>
    <dgm:cxn modelId="{0E9E7730-E380-425E-8F6D-0468E9BBC737}" type="presParOf" srcId="{C2B15B43-FEAD-401C-A39C-ED438D22074E}" destId="{8F188A43-46DF-42AA-B566-E1DCCECFF908}" srcOrd="2" destOrd="0" presId="urn:microsoft.com/office/officeart/2018/5/layout/IconCircleLabelList"/>
    <dgm:cxn modelId="{34B7353E-E906-4602-AA15-F978F7386282}" type="presParOf" srcId="{C2B15B43-FEAD-401C-A39C-ED438D22074E}" destId="{D22BF5FC-03FC-426B-9D4E-E5CAEE655F31}" srcOrd="3" destOrd="0" presId="urn:microsoft.com/office/officeart/2018/5/layout/IconCircleLabelList"/>
    <dgm:cxn modelId="{F8927BC2-478F-48D1-81D3-F8F90B88CED0}" type="presParOf" srcId="{A86176AC-8F09-420E-9B5A-AC7A3B4BC988}" destId="{EDE28898-8779-45E9-BA5A-749973265A3B}" srcOrd="3" destOrd="0" presId="urn:microsoft.com/office/officeart/2018/5/layout/IconCircleLabelList"/>
    <dgm:cxn modelId="{E1FE4BD7-1211-4A6B-8F10-8DB85F0A3BBE}" type="presParOf" srcId="{A86176AC-8F09-420E-9B5A-AC7A3B4BC988}" destId="{C6216477-6CE3-4685-901F-16A5545A0B25}" srcOrd="4" destOrd="0" presId="urn:microsoft.com/office/officeart/2018/5/layout/IconCircleLabelList"/>
    <dgm:cxn modelId="{530DDFD0-2EDB-4B91-9483-5F38153A894E}" type="presParOf" srcId="{C6216477-6CE3-4685-901F-16A5545A0B25}" destId="{A3B859B2-7AAA-4EC0-9AE3-E9D7378726DE}" srcOrd="0" destOrd="0" presId="urn:microsoft.com/office/officeart/2018/5/layout/IconCircleLabelList"/>
    <dgm:cxn modelId="{53B2710B-C85F-4255-8E10-2BA17673D63B}" type="presParOf" srcId="{C6216477-6CE3-4685-901F-16A5545A0B25}" destId="{175612BF-9EE3-4F5D-80A6-BD388B584B8F}" srcOrd="1" destOrd="0" presId="urn:microsoft.com/office/officeart/2018/5/layout/IconCircleLabelList"/>
    <dgm:cxn modelId="{A36C4026-B603-46D5-BF33-6DE8AF9E39F6}" type="presParOf" srcId="{C6216477-6CE3-4685-901F-16A5545A0B25}" destId="{4035D12B-002C-4B25-9897-BA55872BB4FF}" srcOrd="2" destOrd="0" presId="urn:microsoft.com/office/officeart/2018/5/layout/IconCircleLabelList"/>
    <dgm:cxn modelId="{BD0A172B-F7ED-4C3F-ADD9-F27B519DF4F9}" type="presParOf" srcId="{C6216477-6CE3-4685-901F-16A5545A0B25}" destId="{7580B5BA-6E72-45C8-A116-EDF8A6795DEC}" srcOrd="3" destOrd="0" presId="urn:microsoft.com/office/officeart/2018/5/layout/IconCircleLabelList"/>
    <dgm:cxn modelId="{25D7E6BD-9094-420C-A0A1-76C2D90E2444}" type="presParOf" srcId="{A86176AC-8F09-420E-9B5A-AC7A3B4BC988}" destId="{56533CB9-68F8-40C6-86E8-0DD60DAB9BFB}" srcOrd="5" destOrd="0" presId="urn:microsoft.com/office/officeart/2018/5/layout/IconCircleLabelList"/>
    <dgm:cxn modelId="{F60AF38F-1B72-4AAA-B429-74BDBC6E2BC4}" type="presParOf" srcId="{A86176AC-8F09-420E-9B5A-AC7A3B4BC988}" destId="{B987138E-207A-413D-ABE2-3529EAFB5814}" srcOrd="6" destOrd="0" presId="urn:microsoft.com/office/officeart/2018/5/layout/IconCircleLabelList"/>
    <dgm:cxn modelId="{D71EC3E6-9708-47E8-8A5F-80EFD83C0CA1}" type="presParOf" srcId="{B987138E-207A-413D-ABE2-3529EAFB5814}" destId="{655BF381-ED5B-410B-814D-2A4F0C5289F9}" srcOrd="0" destOrd="0" presId="urn:microsoft.com/office/officeart/2018/5/layout/IconCircleLabelList"/>
    <dgm:cxn modelId="{DAC037D3-4426-4A70-8D5A-24435872D3CF}" type="presParOf" srcId="{B987138E-207A-413D-ABE2-3529EAFB5814}" destId="{341B93EB-8AD4-4D23-AFC6-4833720B573E}" srcOrd="1" destOrd="0" presId="urn:microsoft.com/office/officeart/2018/5/layout/IconCircleLabelList"/>
    <dgm:cxn modelId="{02CFD772-1BB1-49C0-AFDA-E5EF2E63B6BA}" type="presParOf" srcId="{B987138E-207A-413D-ABE2-3529EAFB5814}" destId="{1D0CEF1B-4058-47A2-8D83-6E48A5E4BF63}" srcOrd="2" destOrd="0" presId="urn:microsoft.com/office/officeart/2018/5/layout/IconCircleLabelList"/>
    <dgm:cxn modelId="{7F19A682-56E8-4FFD-A095-90FEEECABCE4}" type="presParOf" srcId="{B987138E-207A-413D-ABE2-3529EAFB5814}" destId="{36188AED-1DE2-4705-8058-88B6CF6FEAFC}" srcOrd="3" destOrd="0" presId="urn:microsoft.com/office/officeart/2018/5/layout/IconCircleLabelList"/>
    <dgm:cxn modelId="{DDA8776A-7C70-48DE-9F8A-58173DD9D5E1}" type="presParOf" srcId="{A86176AC-8F09-420E-9B5A-AC7A3B4BC988}" destId="{1382DD64-31E0-4E17-B36D-E48152169FDB}" srcOrd="7" destOrd="0" presId="urn:microsoft.com/office/officeart/2018/5/layout/IconCircleLabelList"/>
    <dgm:cxn modelId="{5E2FFB7D-467C-44EF-858A-16CB65BB007F}" type="presParOf" srcId="{A86176AC-8F09-420E-9B5A-AC7A3B4BC988}" destId="{4EFC9298-A01D-482D-914B-DE8A656795F9}" srcOrd="8" destOrd="0" presId="urn:microsoft.com/office/officeart/2018/5/layout/IconCircleLabelList"/>
    <dgm:cxn modelId="{955E54F0-D348-4C9F-BFB4-3304641D8AFB}" type="presParOf" srcId="{4EFC9298-A01D-482D-914B-DE8A656795F9}" destId="{A3C58E89-0BFD-4041-9431-3DBB90FB7C73}" srcOrd="0" destOrd="0" presId="urn:microsoft.com/office/officeart/2018/5/layout/IconCircleLabelList"/>
    <dgm:cxn modelId="{CF64D0AD-0897-4EA6-AC6B-BB4B2C1F3A5B}" type="presParOf" srcId="{4EFC9298-A01D-482D-914B-DE8A656795F9}" destId="{9CF394F1-70E5-4C31-83C9-F5DF48890148}" srcOrd="1" destOrd="0" presId="urn:microsoft.com/office/officeart/2018/5/layout/IconCircleLabelList"/>
    <dgm:cxn modelId="{28B5149C-699B-4FDE-A30B-2E394A2E9B14}" type="presParOf" srcId="{4EFC9298-A01D-482D-914B-DE8A656795F9}" destId="{D321E999-7F5F-4FA7-8EF3-4A29043AD84C}" srcOrd="2" destOrd="0" presId="urn:microsoft.com/office/officeart/2018/5/layout/IconCircleLabelList"/>
    <dgm:cxn modelId="{D3F35F24-E2F6-4B50-87E8-353AC1F6BA18}" type="presParOf" srcId="{4EFC9298-A01D-482D-914B-DE8A656795F9}" destId="{96AAE7B7-E8F4-4E7F-8B39-80B650FF43C1}" srcOrd="3" destOrd="0" presId="urn:microsoft.com/office/officeart/2018/5/layout/IconCircleLabelList"/>
    <dgm:cxn modelId="{8C0E38AB-E130-447D-B1FB-1A44EE058BEE}" type="presParOf" srcId="{A86176AC-8F09-420E-9B5A-AC7A3B4BC988}" destId="{4F86374A-C2BE-49C6-A50A-BE05656C8CD5}" srcOrd="9" destOrd="0" presId="urn:microsoft.com/office/officeart/2018/5/layout/IconCircleLabelList"/>
    <dgm:cxn modelId="{D0884DEE-F722-4DA1-8B86-B22702359CA3}" type="presParOf" srcId="{A86176AC-8F09-420E-9B5A-AC7A3B4BC988}" destId="{24066A3C-31BF-4E26-9F78-B8B3B5404D6D}" srcOrd="10" destOrd="0" presId="urn:microsoft.com/office/officeart/2018/5/layout/IconCircleLabelList"/>
    <dgm:cxn modelId="{80A37C9A-F00E-43DB-A704-C21A8F7B20CC}" type="presParOf" srcId="{24066A3C-31BF-4E26-9F78-B8B3B5404D6D}" destId="{87293D2B-6E9D-4E6A-9471-1C5EFDD2E22C}" srcOrd="0" destOrd="0" presId="urn:microsoft.com/office/officeart/2018/5/layout/IconCircleLabelList"/>
    <dgm:cxn modelId="{58937924-009E-4CBA-A146-64F2FBDBE575}" type="presParOf" srcId="{24066A3C-31BF-4E26-9F78-B8B3B5404D6D}" destId="{C0347401-E6BA-42AF-851C-FFCE8EE9DFFF}" srcOrd="1" destOrd="0" presId="urn:microsoft.com/office/officeart/2018/5/layout/IconCircleLabelList"/>
    <dgm:cxn modelId="{55E1E227-11CE-40E7-8E9B-93946D081E0B}" type="presParOf" srcId="{24066A3C-31BF-4E26-9F78-B8B3B5404D6D}" destId="{9C450A06-4648-4DDD-8FC4-6E86B51DC134}" srcOrd="2" destOrd="0" presId="urn:microsoft.com/office/officeart/2018/5/layout/IconCircleLabelList"/>
    <dgm:cxn modelId="{5C980020-81B5-4E6C-AE21-D496AFBF40EC}" type="presParOf" srcId="{24066A3C-31BF-4E26-9F78-B8B3B5404D6D}" destId="{01CC1C51-CC78-401B-B50D-FA15FD1753D5}" srcOrd="3" destOrd="0" presId="urn:microsoft.com/office/officeart/2018/5/layout/IconCircle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935EBE1A-E71B-42E6-9B0B-2F41EC7AD624}" type="doc">
      <dgm:prSet loTypeId="urn:microsoft.com/office/officeart/2008/layout/LinedList" loCatId="list" qsTypeId="urn:microsoft.com/office/officeart/2005/8/quickstyle/simple1" qsCatId="simple" csTypeId="urn:microsoft.com/office/officeart/2005/8/colors/colorful2" csCatId="colorful" phldr="1"/>
      <dgm:spPr/>
      <dgm:t>
        <a:bodyPr/>
        <a:lstStyle/>
        <a:p>
          <a:endParaRPr lang="en-US"/>
        </a:p>
      </dgm:t>
    </dgm:pt>
    <dgm:pt modelId="{227A0A47-6422-4546-B5BA-A1DB1877B5BB}">
      <dgm:prSet/>
      <dgm:spPr/>
      <dgm:t>
        <a:bodyPr/>
        <a:lstStyle/>
        <a:p>
          <a:r>
            <a:rPr lang="en-US"/>
            <a:t>BMI:&lt;27kg/m2</a:t>
          </a:r>
        </a:p>
      </dgm:t>
    </dgm:pt>
    <dgm:pt modelId="{41F4A9DF-8DBE-4354-97B9-86D4941C1380}" type="parTrans" cxnId="{ED6E7B86-DA40-4057-90CA-8AFAC0D9A4E7}">
      <dgm:prSet/>
      <dgm:spPr/>
      <dgm:t>
        <a:bodyPr/>
        <a:lstStyle/>
        <a:p>
          <a:endParaRPr lang="en-US"/>
        </a:p>
      </dgm:t>
    </dgm:pt>
    <dgm:pt modelId="{36B3FAF0-35C7-41C1-AB16-C4D30FC2CDC4}" type="sibTrans" cxnId="{ED6E7B86-DA40-4057-90CA-8AFAC0D9A4E7}">
      <dgm:prSet/>
      <dgm:spPr/>
      <dgm:t>
        <a:bodyPr/>
        <a:lstStyle/>
        <a:p>
          <a:endParaRPr lang="en-US"/>
        </a:p>
      </dgm:t>
    </dgm:pt>
    <dgm:pt modelId="{61D85128-081F-4C83-8989-866E3868388A}">
      <dgm:prSet/>
      <dgm:spPr/>
      <dgm:t>
        <a:bodyPr/>
        <a:lstStyle/>
        <a:p>
          <a:r>
            <a:rPr lang="en-US">
              <a:latin typeface="Corbel" panose="020B0503020204020204"/>
            </a:rPr>
            <a:t>Role</a:t>
          </a:r>
          <a:r>
            <a:rPr lang="en-US"/>
            <a:t> of diet ,exercise  to reduce weight</a:t>
          </a:r>
        </a:p>
      </dgm:t>
    </dgm:pt>
    <dgm:pt modelId="{E2014EDA-590C-4B7E-A2FE-8D95F8FE1A7E}" type="parTrans" cxnId="{C1BE7E7F-B31D-4CEE-A880-12AC9B872AA8}">
      <dgm:prSet/>
      <dgm:spPr/>
      <dgm:t>
        <a:bodyPr/>
        <a:lstStyle/>
        <a:p>
          <a:endParaRPr lang="en-US"/>
        </a:p>
      </dgm:t>
    </dgm:pt>
    <dgm:pt modelId="{8068433B-336E-401E-B585-9C6341B795A3}" type="sibTrans" cxnId="{C1BE7E7F-B31D-4CEE-A880-12AC9B872AA8}">
      <dgm:prSet/>
      <dgm:spPr/>
      <dgm:t>
        <a:bodyPr/>
        <a:lstStyle/>
        <a:p>
          <a:endParaRPr lang="en-US"/>
        </a:p>
      </dgm:t>
    </dgm:pt>
    <dgm:pt modelId="{6106A8CB-F487-4F76-AA97-02D5B2ECDBF2}">
      <dgm:prSet/>
      <dgm:spPr/>
      <dgm:t>
        <a:bodyPr/>
        <a:lstStyle/>
        <a:p>
          <a:r>
            <a:rPr lang="en-US">
              <a:latin typeface="Corbel" panose="020B0503020204020204"/>
            </a:rPr>
            <a:t>High</a:t>
          </a:r>
          <a:r>
            <a:rPr lang="en-US"/>
            <a:t> dose Folic acid:5mg/day </a:t>
          </a:r>
          <a:r>
            <a:rPr lang="en-US">
              <a:latin typeface="Corbel" panose="020B0503020204020204"/>
            </a:rPr>
            <a:t>until</a:t>
          </a:r>
          <a:r>
            <a:rPr lang="en-US"/>
            <a:t> 12 weeks</a:t>
          </a:r>
        </a:p>
      </dgm:t>
    </dgm:pt>
    <dgm:pt modelId="{FD45E5E9-1C7F-4B29-96F2-4DD10650B86C}" type="parTrans" cxnId="{D76359B2-18A4-4EF9-BD96-42BD5D72DA6B}">
      <dgm:prSet/>
      <dgm:spPr/>
      <dgm:t>
        <a:bodyPr/>
        <a:lstStyle/>
        <a:p>
          <a:endParaRPr lang="en-US"/>
        </a:p>
      </dgm:t>
    </dgm:pt>
    <dgm:pt modelId="{3C674ACA-0573-4382-BB5B-D807A67078A3}" type="sibTrans" cxnId="{D76359B2-18A4-4EF9-BD96-42BD5D72DA6B}">
      <dgm:prSet/>
      <dgm:spPr/>
      <dgm:t>
        <a:bodyPr/>
        <a:lstStyle/>
        <a:p>
          <a:endParaRPr lang="en-US"/>
        </a:p>
      </dgm:t>
    </dgm:pt>
    <dgm:pt modelId="{AFF23FF2-030C-41B1-AEF2-641E039BC548}">
      <dgm:prSet/>
      <dgm:spPr/>
      <dgm:t>
        <a:bodyPr/>
        <a:lstStyle/>
        <a:p>
          <a:pPr rtl="0"/>
          <a:r>
            <a:rPr lang="en-US">
              <a:latin typeface="Corbel" panose="020B0503020204020204"/>
            </a:rPr>
            <a:t>Optimize</a:t>
          </a:r>
          <a:r>
            <a:rPr lang="en-US"/>
            <a:t> glycemic control(HbA1c&lt;6.5%)</a:t>
          </a:r>
          <a:endParaRPr lang="en-US">
            <a:latin typeface="Corbel" panose="020B0503020204020204"/>
          </a:endParaRPr>
        </a:p>
      </dgm:t>
    </dgm:pt>
    <dgm:pt modelId="{D0349517-B3F9-4F53-A062-A567B5223A61}" type="parTrans" cxnId="{9EF90A6B-D1DA-4C09-99D2-2929E90FC5A3}">
      <dgm:prSet/>
      <dgm:spPr/>
      <dgm:t>
        <a:bodyPr/>
        <a:lstStyle/>
        <a:p>
          <a:endParaRPr lang="en-US"/>
        </a:p>
      </dgm:t>
    </dgm:pt>
    <dgm:pt modelId="{1D356990-0182-4763-95F6-EE6A9FB720FB}" type="sibTrans" cxnId="{9EF90A6B-D1DA-4C09-99D2-2929E90FC5A3}">
      <dgm:prSet/>
      <dgm:spPr/>
      <dgm:t>
        <a:bodyPr/>
        <a:lstStyle/>
        <a:p>
          <a:endParaRPr lang="en-US"/>
        </a:p>
      </dgm:t>
    </dgm:pt>
    <dgm:pt modelId="{FA590ED3-4014-4090-9838-C36638CE68F7}">
      <dgm:prSet phldr="0"/>
      <dgm:spPr/>
      <dgm:t>
        <a:bodyPr/>
        <a:lstStyle/>
        <a:p>
          <a:r>
            <a:rPr lang="en-US">
              <a:solidFill>
                <a:srgbClr val="444444"/>
              </a:solidFill>
              <a:latin typeface="Calibri"/>
              <a:ea typeface="Calibri"/>
              <a:cs typeface="Calibri"/>
            </a:rPr>
            <a:t>Use of contraception until optimization of BS levels.</a:t>
          </a:r>
          <a:endParaRPr lang="en-US">
            <a:solidFill>
              <a:srgbClr val="444444"/>
            </a:solidFill>
          </a:endParaRPr>
        </a:p>
      </dgm:t>
    </dgm:pt>
    <dgm:pt modelId="{ED814EEA-0986-45DC-AD90-317083952B83}" type="parTrans" cxnId="{17311FB3-F947-48E8-B0C8-CE1A7F2AFFAE}">
      <dgm:prSet/>
      <dgm:spPr/>
    </dgm:pt>
    <dgm:pt modelId="{AB52874F-AB15-44DF-AD24-992BFB66A412}" type="sibTrans" cxnId="{17311FB3-F947-48E8-B0C8-CE1A7F2AFFAE}">
      <dgm:prSet/>
      <dgm:spPr/>
    </dgm:pt>
    <dgm:pt modelId="{EB13A2BC-7C75-427B-9650-86C8A95E1223}">
      <dgm:prSet phldr="0"/>
      <dgm:spPr/>
      <dgm:t>
        <a:bodyPr/>
        <a:lstStyle/>
        <a:p>
          <a:pPr rtl="0"/>
          <a:r>
            <a:rPr lang="en-US">
              <a:solidFill>
                <a:srgbClr val="444444"/>
              </a:solidFill>
              <a:latin typeface="Calibri"/>
              <a:ea typeface="Calibri"/>
              <a:cs typeface="Calibri"/>
            </a:rPr>
            <a:t>Assessment diabetic Nephropathy, retinopathy in known diabetics.</a:t>
          </a:r>
        </a:p>
      </dgm:t>
    </dgm:pt>
    <dgm:pt modelId="{C70E7616-8C0C-4B27-A1F5-6BA6C1B3FB62}" type="parTrans" cxnId="{4220B6A7-9FED-4467-A4CF-D498434660A7}">
      <dgm:prSet/>
      <dgm:spPr/>
    </dgm:pt>
    <dgm:pt modelId="{825C550F-D135-4EEC-A148-9F878619A572}" type="sibTrans" cxnId="{4220B6A7-9FED-4467-A4CF-D498434660A7}">
      <dgm:prSet/>
      <dgm:spPr/>
    </dgm:pt>
    <dgm:pt modelId="{4FB3D303-9965-406A-8CC0-ED27A8782AEF}">
      <dgm:prSet phldr="0"/>
      <dgm:spPr/>
      <dgm:t>
        <a:bodyPr/>
        <a:lstStyle/>
        <a:p>
          <a:pPr rtl="0"/>
          <a:r>
            <a:rPr lang="en-US">
              <a:latin typeface="Corbel" panose="020B0503020204020204"/>
            </a:rPr>
            <a:t>Stop</a:t>
          </a:r>
          <a:r>
            <a:rPr lang="en-US"/>
            <a:t> ACE inhibitors,</a:t>
          </a:r>
          <a:r>
            <a:rPr lang="en-US">
              <a:latin typeface="Corbel" panose="020B0503020204020204"/>
            </a:rPr>
            <a:t> </a:t>
          </a:r>
          <a:r>
            <a:rPr lang="en-US"/>
            <a:t>ARbs ,statins as soon as pregnancy is confirmed</a:t>
          </a:r>
          <a:r>
            <a:rPr lang="en-US">
              <a:latin typeface="Corbel" panose="020B0503020204020204"/>
            </a:rPr>
            <a:t>.</a:t>
          </a:r>
          <a:endParaRPr lang="en-US"/>
        </a:p>
      </dgm:t>
    </dgm:pt>
    <dgm:pt modelId="{BD649C68-9B5F-4419-9347-81FCB766A56B}" type="parTrans" cxnId="{222A243D-10A7-4B7A-9801-2F9001C809CA}">
      <dgm:prSet/>
      <dgm:spPr/>
    </dgm:pt>
    <dgm:pt modelId="{06F3E232-6D86-4A23-BD5D-2908128CDB2F}" type="sibTrans" cxnId="{222A243D-10A7-4B7A-9801-2F9001C809CA}">
      <dgm:prSet/>
      <dgm:spPr/>
    </dgm:pt>
    <dgm:pt modelId="{EFF8D99D-CD0E-412E-BC27-4C0EDAE20B92}" type="pres">
      <dgm:prSet presAssocID="{935EBE1A-E71B-42E6-9B0B-2F41EC7AD624}" presName="vert0" presStyleCnt="0">
        <dgm:presLayoutVars>
          <dgm:dir/>
          <dgm:animOne val="branch"/>
          <dgm:animLvl val="lvl"/>
        </dgm:presLayoutVars>
      </dgm:prSet>
      <dgm:spPr/>
    </dgm:pt>
    <dgm:pt modelId="{FC70804A-EBBD-4907-BBC1-145ED9B12F2B}" type="pres">
      <dgm:prSet presAssocID="{227A0A47-6422-4546-B5BA-A1DB1877B5BB}" presName="thickLine" presStyleLbl="alignNode1" presStyleIdx="0" presStyleCnt="7"/>
      <dgm:spPr/>
    </dgm:pt>
    <dgm:pt modelId="{E84AFD7C-579A-4DC1-A99F-306263A28277}" type="pres">
      <dgm:prSet presAssocID="{227A0A47-6422-4546-B5BA-A1DB1877B5BB}" presName="horz1" presStyleCnt="0"/>
      <dgm:spPr/>
    </dgm:pt>
    <dgm:pt modelId="{909A8FD3-4BFE-4D7D-B338-595111ED7879}" type="pres">
      <dgm:prSet presAssocID="{227A0A47-6422-4546-B5BA-A1DB1877B5BB}" presName="tx1" presStyleLbl="revTx" presStyleIdx="0" presStyleCnt="7"/>
      <dgm:spPr/>
    </dgm:pt>
    <dgm:pt modelId="{D8A9FF55-F1B5-4F83-843B-154C449B8259}" type="pres">
      <dgm:prSet presAssocID="{227A0A47-6422-4546-B5BA-A1DB1877B5BB}" presName="vert1" presStyleCnt="0"/>
      <dgm:spPr/>
    </dgm:pt>
    <dgm:pt modelId="{EF093F9C-FC7B-454E-AA1A-0B01984C2095}" type="pres">
      <dgm:prSet presAssocID="{61D85128-081F-4C83-8989-866E3868388A}" presName="thickLine" presStyleLbl="alignNode1" presStyleIdx="1" presStyleCnt="7"/>
      <dgm:spPr/>
    </dgm:pt>
    <dgm:pt modelId="{57C0E650-2BEF-4F70-8F09-8FD0BCD49B2E}" type="pres">
      <dgm:prSet presAssocID="{61D85128-081F-4C83-8989-866E3868388A}" presName="horz1" presStyleCnt="0"/>
      <dgm:spPr/>
    </dgm:pt>
    <dgm:pt modelId="{2364824E-2A62-431B-BBBE-ED33C2F25A08}" type="pres">
      <dgm:prSet presAssocID="{61D85128-081F-4C83-8989-866E3868388A}" presName="tx1" presStyleLbl="revTx" presStyleIdx="1" presStyleCnt="7"/>
      <dgm:spPr/>
    </dgm:pt>
    <dgm:pt modelId="{4736AEE2-19BF-401B-A0BF-7A8E383D1724}" type="pres">
      <dgm:prSet presAssocID="{61D85128-081F-4C83-8989-866E3868388A}" presName="vert1" presStyleCnt="0"/>
      <dgm:spPr/>
    </dgm:pt>
    <dgm:pt modelId="{4F3AF82A-577F-4596-A990-1110D0A72BDC}" type="pres">
      <dgm:prSet presAssocID="{6106A8CB-F487-4F76-AA97-02D5B2ECDBF2}" presName="thickLine" presStyleLbl="alignNode1" presStyleIdx="2" presStyleCnt="7"/>
      <dgm:spPr/>
    </dgm:pt>
    <dgm:pt modelId="{B1CB60F6-E54B-43DE-A3CE-19641413D49B}" type="pres">
      <dgm:prSet presAssocID="{6106A8CB-F487-4F76-AA97-02D5B2ECDBF2}" presName="horz1" presStyleCnt="0"/>
      <dgm:spPr/>
    </dgm:pt>
    <dgm:pt modelId="{FAA69064-860E-4D58-9EBA-DE09CF830BCC}" type="pres">
      <dgm:prSet presAssocID="{6106A8CB-F487-4F76-AA97-02D5B2ECDBF2}" presName="tx1" presStyleLbl="revTx" presStyleIdx="2" presStyleCnt="7"/>
      <dgm:spPr/>
    </dgm:pt>
    <dgm:pt modelId="{185B4DD3-7295-4F0C-AFF3-F6DE067E7479}" type="pres">
      <dgm:prSet presAssocID="{6106A8CB-F487-4F76-AA97-02D5B2ECDBF2}" presName="vert1" presStyleCnt="0"/>
      <dgm:spPr/>
    </dgm:pt>
    <dgm:pt modelId="{0DA3F250-3E1D-47A0-A28F-64D1E2BFECEB}" type="pres">
      <dgm:prSet presAssocID="{AFF23FF2-030C-41B1-AEF2-641E039BC548}" presName="thickLine" presStyleLbl="alignNode1" presStyleIdx="3" presStyleCnt="7"/>
      <dgm:spPr/>
    </dgm:pt>
    <dgm:pt modelId="{62ACCCC7-15AF-4E51-B669-8733724FE54C}" type="pres">
      <dgm:prSet presAssocID="{AFF23FF2-030C-41B1-AEF2-641E039BC548}" presName="horz1" presStyleCnt="0"/>
      <dgm:spPr/>
    </dgm:pt>
    <dgm:pt modelId="{2677CAE5-A559-40AF-842F-D104E291079B}" type="pres">
      <dgm:prSet presAssocID="{AFF23FF2-030C-41B1-AEF2-641E039BC548}" presName="tx1" presStyleLbl="revTx" presStyleIdx="3" presStyleCnt="7"/>
      <dgm:spPr/>
    </dgm:pt>
    <dgm:pt modelId="{1D46D7DE-876C-4A3B-9BF5-EDABB55AA44B}" type="pres">
      <dgm:prSet presAssocID="{AFF23FF2-030C-41B1-AEF2-641E039BC548}" presName="vert1" presStyleCnt="0"/>
      <dgm:spPr/>
    </dgm:pt>
    <dgm:pt modelId="{6B6CCED7-280A-42FF-96BC-84669EA5F485}" type="pres">
      <dgm:prSet presAssocID="{4FB3D303-9965-406A-8CC0-ED27A8782AEF}" presName="thickLine" presStyleLbl="alignNode1" presStyleIdx="4" presStyleCnt="7"/>
      <dgm:spPr/>
    </dgm:pt>
    <dgm:pt modelId="{ED4A0C73-FC04-4462-889E-060F48C748A2}" type="pres">
      <dgm:prSet presAssocID="{4FB3D303-9965-406A-8CC0-ED27A8782AEF}" presName="horz1" presStyleCnt="0"/>
      <dgm:spPr/>
    </dgm:pt>
    <dgm:pt modelId="{D49BB45A-B12A-46A2-860C-C0F85A4CE571}" type="pres">
      <dgm:prSet presAssocID="{4FB3D303-9965-406A-8CC0-ED27A8782AEF}" presName="tx1" presStyleLbl="revTx" presStyleIdx="4" presStyleCnt="7"/>
      <dgm:spPr/>
    </dgm:pt>
    <dgm:pt modelId="{E2A8E126-42CE-4ED1-B246-13355E43672A}" type="pres">
      <dgm:prSet presAssocID="{4FB3D303-9965-406A-8CC0-ED27A8782AEF}" presName="vert1" presStyleCnt="0"/>
      <dgm:spPr/>
    </dgm:pt>
    <dgm:pt modelId="{1E929BB8-940F-4FAF-9FED-21FEED621BAB}" type="pres">
      <dgm:prSet presAssocID="{EB13A2BC-7C75-427B-9650-86C8A95E1223}" presName="thickLine" presStyleLbl="alignNode1" presStyleIdx="5" presStyleCnt="7"/>
      <dgm:spPr/>
    </dgm:pt>
    <dgm:pt modelId="{28C6CA39-963D-4528-A01C-E9F155882CB8}" type="pres">
      <dgm:prSet presAssocID="{EB13A2BC-7C75-427B-9650-86C8A95E1223}" presName="horz1" presStyleCnt="0"/>
      <dgm:spPr/>
    </dgm:pt>
    <dgm:pt modelId="{DC6E908E-366C-4135-9810-C9F35F80BE21}" type="pres">
      <dgm:prSet presAssocID="{EB13A2BC-7C75-427B-9650-86C8A95E1223}" presName="tx1" presStyleLbl="revTx" presStyleIdx="5" presStyleCnt="7"/>
      <dgm:spPr/>
    </dgm:pt>
    <dgm:pt modelId="{C605D6A1-7BBE-4D31-BCB8-CC9BCAE4DDB2}" type="pres">
      <dgm:prSet presAssocID="{EB13A2BC-7C75-427B-9650-86C8A95E1223}" presName="vert1" presStyleCnt="0"/>
      <dgm:spPr/>
    </dgm:pt>
    <dgm:pt modelId="{72FA218F-3020-4E02-B5C9-5581A99548E9}" type="pres">
      <dgm:prSet presAssocID="{FA590ED3-4014-4090-9838-C36638CE68F7}" presName="thickLine" presStyleLbl="alignNode1" presStyleIdx="6" presStyleCnt="7"/>
      <dgm:spPr/>
    </dgm:pt>
    <dgm:pt modelId="{00686AFD-FDA0-4BF0-B8FE-F99A2209ADA3}" type="pres">
      <dgm:prSet presAssocID="{FA590ED3-4014-4090-9838-C36638CE68F7}" presName="horz1" presStyleCnt="0"/>
      <dgm:spPr/>
    </dgm:pt>
    <dgm:pt modelId="{ACD78E99-E348-41EB-9D24-80847919B5D1}" type="pres">
      <dgm:prSet presAssocID="{FA590ED3-4014-4090-9838-C36638CE68F7}" presName="tx1" presStyleLbl="revTx" presStyleIdx="6" presStyleCnt="7"/>
      <dgm:spPr/>
    </dgm:pt>
    <dgm:pt modelId="{1B5F1FC9-8763-4ACF-81B0-8456C4D3F4B6}" type="pres">
      <dgm:prSet presAssocID="{FA590ED3-4014-4090-9838-C36638CE68F7}" presName="vert1" presStyleCnt="0"/>
      <dgm:spPr/>
    </dgm:pt>
  </dgm:ptLst>
  <dgm:cxnLst>
    <dgm:cxn modelId="{42CA391F-F569-4EBE-A16A-83803E1CDE47}" type="presOf" srcId="{EB13A2BC-7C75-427B-9650-86C8A95E1223}" destId="{DC6E908E-366C-4135-9810-C9F35F80BE21}" srcOrd="0" destOrd="0" presId="urn:microsoft.com/office/officeart/2008/layout/LinedList"/>
    <dgm:cxn modelId="{F9B36B24-F19C-4FFC-906E-B7829DC20BE3}" type="presOf" srcId="{935EBE1A-E71B-42E6-9B0B-2F41EC7AD624}" destId="{EFF8D99D-CD0E-412E-BC27-4C0EDAE20B92}" srcOrd="0" destOrd="0" presId="urn:microsoft.com/office/officeart/2008/layout/LinedList"/>
    <dgm:cxn modelId="{222A243D-10A7-4B7A-9801-2F9001C809CA}" srcId="{935EBE1A-E71B-42E6-9B0B-2F41EC7AD624}" destId="{4FB3D303-9965-406A-8CC0-ED27A8782AEF}" srcOrd="4" destOrd="0" parTransId="{BD649C68-9B5F-4419-9347-81FCB766A56B}" sibTransId="{06F3E232-6D86-4A23-BD5D-2908128CDB2F}"/>
    <dgm:cxn modelId="{9EF90A6B-D1DA-4C09-99D2-2929E90FC5A3}" srcId="{935EBE1A-E71B-42E6-9B0B-2F41EC7AD624}" destId="{AFF23FF2-030C-41B1-AEF2-641E039BC548}" srcOrd="3" destOrd="0" parTransId="{D0349517-B3F9-4F53-A062-A567B5223A61}" sibTransId="{1D356990-0182-4763-95F6-EE6A9FB720FB}"/>
    <dgm:cxn modelId="{B5B4295A-4B10-44AC-9E73-ACFF5507B383}" type="presOf" srcId="{4FB3D303-9965-406A-8CC0-ED27A8782AEF}" destId="{D49BB45A-B12A-46A2-860C-C0F85A4CE571}" srcOrd="0" destOrd="0" presId="urn:microsoft.com/office/officeart/2008/layout/LinedList"/>
    <dgm:cxn modelId="{C1BE7E7F-B31D-4CEE-A880-12AC9B872AA8}" srcId="{935EBE1A-E71B-42E6-9B0B-2F41EC7AD624}" destId="{61D85128-081F-4C83-8989-866E3868388A}" srcOrd="1" destOrd="0" parTransId="{E2014EDA-590C-4B7E-A2FE-8D95F8FE1A7E}" sibTransId="{8068433B-336E-401E-B585-9C6341B795A3}"/>
    <dgm:cxn modelId="{9062EF81-71B4-496B-8350-74FDC8F3B01C}" type="presOf" srcId="{61D85128-081F-4C83-8989-866E3868388A}" destId="{2364824E-2A62-431B-BBBE-ED33C2F25A08}" srcOrd="0" destOrd="0" presId="urn:microsoft.com/office/officeart/2008/layout/LinedList"/>
    <dgm:cxn modelId="{131DEC85-51C2-499B-BCA8-977A9CC06771}" type="presOf" srcId="{227A0A47-6422-4546-B5BA-A1DB1877B5BB}" destId="{909A8FD3-4BFE-4D7D-B338-595111ED7879}" srcOrd="0" destOrd="0" presId="urn:microsoft.com/office/officeart/2008/layout/LinedList"/>
    <dgm:cxn modelId="{ED6E7B86-DA40-4057-90CA-8AFAC0D9A4E7}" srcId="{935EBE1A-E71B-42E6-9B0B-2F41EC7AD624}" destId="{227A0A47-6422-4546-B5BA-A1DB1877B5BB}" srcOrd="0" destOrd="0" parTransId="{41F4A9DF-8DBE-4354-97B9-86D4941C1380}" sibTransId="{36B3FAF0-35C7-41C1-AB16-C4D30FC2CDC4}"/>
    <dgm:cxn modelId="{40605A91-7636-4A4C-A85C-D37826705ECD}" type="presOf" srcId="{AFF23FF2-030C-41B1-AEF2-641E039BC548}" destId="{2677CAE5-A559-40AF-842F-D104E291079B}" srcOrd="0" destOrd="0" presId="urn:microsoft.com/office/officeart/2008/layout/LinedList"/>
    <dgm:cxn modelId="{4220B6A7-9FED-4467-A4CF-D498434660A7}" srcId="{935EBE1A-E71B-42E6-9B0B-2F41EC7AD624}" destId="{EB13A2BC-7C75-427B-9650-86C8A95E1223}" srcOrd="5" destOrd="0" parTransId="{C70E7616-8C0C-4B27-A1F5-6BA6C1B3FB62}" sibTransId="{825C550F-D135-4EEC-A148-9F878619A572}"/>
    <dgm:cxn modelId="{D76359B2-18A4-4EF9-BD96-42BD5D72DA6B}" srcId="{935EBE1A-E71B-42E6-9B0B-2F41EC7AD624}" destId="{6106A8CB-F487-4F76-AA97-02D5B2ECDBF2}" srcOrd="2" destOrd="0" parTransId="{FD45E5E9-1C7F-4B29-96F2-4DD10650B86C}" sibTransId="{3C674ACA-0573-4382-BB5B-D807A67078A3}"/>
    <dgm:cxn modelId="{17311FB3-F947-48E8-B0C8-CE1A7F2AFFAE}" srcId="{935EBE1A-E71B-42E6-9B0B-2F41EC7AD624}" destId="{FA590ED3-4014-4090-9838-C36638CE68F7}" srcOrd="6" destOrd="0" parTransId="{ED814EEA-0986-45DC-AD90-317083952B83}" sibTransId="{AB52874F-AB15-44DF-AD24-992BFB66A412}"/>
    <dgm:cxn modelId="{331B6BCF-CBD9-43E1-AA5C-C46E3342123E}" type="presOf" srcId="{FA590ED3-4014-4090-9838-C36638CE68F7}" destId="{ACD78E99-E348-41EB-9D24-80847919B5D1}" srcOrd="0" destOrd="0" presId="urn:microsoft.com/office/officeart/2008/layout/LinedList"/>
    <dgm:cxn modelId="{1D8624F9-E077-42E1-B281-A875941C4090}" type="presOf" srcId="{6106A8CB-F487-4F76-AA97-02D5B2ECDBF2}" destId="{FAA69064-860E-4D58-9EBA-DE09CF830BCC}" srcOrd="0" destOrd="0" presId="urn:microsoft.com/office/officeart/2008/layout/LinedList"/>
    <dgm:cxn modelId="{C6E73FC5-3951-4620-951A-58889CD8DB73}" type="presParOf" srcId="{EFF8D99D-CD0E-412E-BC27-4C0EDAE20B92}" destId="{FC70804A-EBBD-4907-BBC1-145ED9B12F2B}" srcOrd="0" destOrd="0" presId="urn:microsoft.com/office/officeart/2008/layout/LinedList"/>
    <dgm:cxn modelId="{9D22B89E-06A7-4690-BF3D-2A03ECE79FEF}" type="presParOf" srcId="{EFF8D99D-CD0E-412E-BC27-4C0EDAE20B92}" destId="{E84AFD7C-579A-4DC1-A99F-306263A28277}" srcOrd="1" destOrd="0" presId="urn:microsoft.com/office/officeart/2008/layout/LinedList"/>
    <dgm:cxn modelId="{DE043C85-1D10-4882-9D52-8660A2FB3468}" type="presParOf" srcId="{E84AFD7C-579A-4DC1-A99F-306263A28277}" destId="{909A8FD3-4BFE-4D7D-B338-595111ED7879}" srcOrd="0" destOrd="0" presId="urn:microsoft.com/office/officeart/2008/layout/LinedList"/>
    <dgm:cxn modelId="{A29FB41C-2F74-48F1-A407-C00EB8FC31A2}" type="presParOf" srcId="{E84AFD7C-579A-4DC1-A99F-306263A28277}" destId="{D8A9FF55-F1B5-4F83-843B-154C449B8259}" srcOrd="1" destOrd="0" presId="urn:microsoft.com/office/officeart/2008/layout/LinedList"/>
    <dgm:cxn modelId="{42E4B7E3-AF30-4C33-B28D-0BC47369A26A}" type="presParOf" srcId="{EFF8D99D-CD0E-412E-BC27-4C0EDAE20B92}" destId="{EF093F9C-FC7B-454E-AA1A-0B01984C2095}" srcOrd="2" destOrd="0" presId="urn:microsoft.com/office/officeart/2008/layout/LinedList"/>
    <dgm:cxn modelId="{7C50315E-DCC5-45F5-9612-D9A062DE6190}" type="presParOf" srcId="{EFF8D99D-CD0E-412E-BC27-4C0EDAE20B92}" destId="{57C0E650-2BEF-4F70-8F09-8FD0BCD49B2E}" srcOrd="3" destOrd="0" presId="urn:microsoft.com/office/officeart/2008/layout/LinedList"/>
    <dgm:cxn modelId="{9319D932-F0B6-4F7E-B1D8-A477F312B36D}" type="presParOf" srcId="{57C0E650-2BEF-4F70-8F09-8FD0BCD49B2E}" destId="{2364824E-2A62-431B-BBBE-ED33C2F25A08}" srcOrd="0" destOrd="0" presId="urn:microsoft.com/office/officeart/2008/layout/LinedList"/>
    <dgm:cxn modelId="{4116CC1B-7D27-40A9-A607-4037370EEA22}" type="presParOf" srcId="{57C0E650-2BEF-4F70-8F09-8FD0BCD49B2E}" destId="{4736AEE2-19BF-401B-A0BF-7A8E383D1724}" srcOrd="1" destOrd="0" presId="urn:microsoft.com/office/officeart/2008/layout/LinedList"/>
    <dgm:cxn modelId="{A6A71F82-9471-4A9C-95AC-75220EDF2126}" type="presParOf" srcId="{EFF8D99D-CD0E-412E-BC27-4C0EDAE20B92}" destId="{4F3AF82A-577F-4596-A990-1110D0A72BDC}" srcOrd="4" destOrd="0" presId="urn:microsoft.com/office/officeart/2008/layout/LinedList"/>
    <dgm:cxn modelId="{BEADDA84-3728-4C87-B9D8-E9ACD7C44E80}" type="presParOf" srcId="{EFF8D99D-CD0E-412E-BC27-4C0EDAE20B92}" destId="{B1CB60F6-E54B-43DE-A3CE-19641413D49B}" srcOrd="5" destOrd="0" presId="urn:microsoft.com/office/officeart/2008/layout/LinedList"/>
    <dgm:cxn modelId="{6848A50A-38C7-4875-A9D3-5B9454DA8D80}" type="presParOf" srcId="{B1CB60F6-E54B-43DE-A3CE-19641413D49B}" destId="{FAA69064-860E-4D58-9EBA-DE09CF830BCC}" srcOrd="0" destOrd="0" presId="urn:microsoft.com/office/officeart/2008/layout/LinedList"/>
    <dgm:cxn modelId="{E63CB5F4-0BBD-4E29-B93F-BA18CF4A46D2}" type="presParOf" srcId="{B1CB60F6-E54B-43DE-A3CE-19641413D49B}" destId="{185B4DD3-7295-4F0C-AFF3-F6DE067E7479}" srcOrd="1" destOrd="0" presId="urn:microsoft.com/office/officeart/2008/layout/LinedList"/>
    <dgm:cxn modelId="{2636039F-56C1-4CED-AB7B-AA229F4B4AEC}" type="presParOf" srcId="{EFF8D99D-CD0E-412E-BC27-4C0EDAE20B92}" destId="{0DA3F250-3E1D-47A0-A28F-64D1E2BFECEB}" srcOrd="6" destOrd="0" presId="urn:microsoft.com/office/officeart/2008/layout/LinedList"/>
    <dgm:cxn modelId="{964B714F-CF63-4750-9D88-B852EB11740E}" type="presParOf" srcId="{EFF8D99D-CD0E-412E-BC27-4C0EDAE20B92}" destId="{62ACCCC7-15AF-4E51-B669-8733724FE54C}" srcOrd="7" destOrd="0" presId="urn:microsoft.com/office/officeart/2008/layout/LinedList"/>
    <dgm:cxn modelId="{212B7913-454D-4035-B78C-8A250140220F}" type="presParOf" srcId="{62ACCCC7-15AF-4E51-B669-8733724FE54C}" destId="{2677CAE5-A559-40AF-842F-D104E291079B}" srcOrd="0" destOrd="0" presId="urn:microsoft.com/office/officeart/2008/layout/LinedList"/>
    <dgm:cxn modelId="{61EE9DBB-FA3F-4A7E-8093-29634B0E1F0D}" type="presParOf" srcId="{62ACCCC7-15AF-4E51-B669-8733724FE54C}" destId="{1D46D7DE-876C-4A3B-9BF5-EDABB55AA44B}" srcOrd="1" destOrd="0" presId="urn:microsoft.com/office/officeart/2008/layout/LinedList"/>
    <dgm:cxn modelId="{E4B02036-C55F-4F72-97D8-062EE1F34DF3}" type="presParOf" srcId="{EFF8D99D-CD0E-412E-BC27-4C0EDAE20B92}" destId="{6B6CCED7-280A-42FF-96BC-84669EA5F485}" srcOrd="8" destOrd="0" presId="urn:microsoft.com/office/officeart/2008/layout/LinedList"/>
    <dgm:cxn modelId="{3A6AED1D-74D7-4C43-80EF-D133FFD9F10B}" type="presParOf" srcId="{EFF8D99D-CD0E-412E-BC27-4C0EDAE20B92}" destId="{ED4A0C73-FC04-4462-889E-060F48C748A2}" srcOrd="9" destOrd="0" presId="urn:microsoft.com/office/officeart/2008/layout/LinedList"/>
    <dgm:cxn modelId="{8DF8CB62-00CF-4704-B9C5-D93D2B9B5846}" type="presParOf" srcId="{ED4A0C73-FC04-4462-889E-060F48C748A2}" destId="{D49BB45A-B12A-46A2-860C-C0F85A4CE571}" srcOrd="0" destOrd="0" presId="urn:microsoft.com/office/officeart/2008/layout/LinedList"/>
    <dgm:cxn modelId="{8DA0BDA4-FBC7-47DE-9E42-D55643D445B4}" type="presParOf" srcId="{ED4A0C73-FC04-4462-889E-060F48C748A2}" destId="{E2A8E126-42CE-4ED1-B246-13355E43672A}" srcOrd="1" destOrd="0" presId="urn:microsoft.com/office/officeart/2008/layout/LinedList"/>
    <dgm:cxn modelId="{7DC13C16-8B97-4B6E-8440-C82F8CED7AD6}" type="presParOf" srcId="{EFF8D99D-CD0E-412E-BC27-4C0EDAE20B92}" destId="{1E929BB8-940F-4FAF-9FED-21FEED621BAB}" srcOrd="10" destOrd="0" presId="urn:microsoft.com/office/officeart/2008/layout/LinedList"/>
    <dgm:cxn modelId="{1D660630-3DC2-4B18-A402-8D653F1BD562}" type="presParOf" srcId="{EFF8D99D-CD0E-412E-BC27-4C0EDAE20B92}" destId="{28C6CA39-963D-4528-A01C-E9F155882CB8}" srcOrd="11" destOrd="0" presId="urn:microsoft.com/office/officeart/2008/layout/LinedList"/>
    <dgm:cxn modelId="{5C937D50-2EBB-48BE-8EB7-A67BF80221D4}" type="presParOf" srcId="{28C6CA39-963D-4528-A01C-E9F155882CB8}" destId="{DC6E908E-366C-4135-9810-C9F35F80BE21}" srcOrd="0" destOrd="0" presId="urn:microsoft.com/office/officeart/2008/layout/LinedList"/>
    <dgm:cxn modelId="{19CB65DE-5219-44C6-A025-F5C6A509E9B9}" type="presParOf" srcId="{28C6CA39-963D-4528-A01C-E9F155882CB8}" destId="{C605D6A1-7BBE-4D31-BCB8-CC9BCAE4DDB2}" srcOrd="1" destOrd="0" presId="urn:microsoft.com/office/officeart/2008/layout/LinedList"/>
    <dgm:cxn modelId="{373BF62D-F4B0-4106-BA41-25D2E84BD135}" type="presParOf" srcId="{EFF8D99D-CD0E-412E-BC27-4C0EDAE20B92}" destId="{72FA218F-3020-4E02-B5C9-5581A99548E9}" srcOrd="12" destOrd="0" presId="urn:microsoft.com/office/officeart/2008/layout/LinedList"/>
    <dgm:cxn modelId="{6382009D-5A52-41B5-A1F4-60F55F244D80}" type="presParOf" srcId="{EFF8D99D-CD0E-412E-BC27-4C0EDAE20B92}" destId="{00686AFD-FDA0-4BF0-B8FE-F99A2209ADA3}" srcOrd="13" destOrd="0" presId="urn:microsoft.com/office/officeart/2008/layout/LinedList"/>
    <dgm:cxn modelId="{8A2752E5-D23B-4C72-BF69-D63C4C9280DF}" type="presParOf" srcId="{00686AFD-FDA0-4BF0-B8FE-F99A2209ADA3}" destId="{ACD78E99-E348-41EB-9D24-80847919B5D1}" srcOrd="0" destOrd="0" presId="urn:microsoft.com/office/officeart/2008/layout/LinedList"/>
    <dgm:cxn modelId="{AC4266D1-B662-4610-BAB1-362B7A09D960}" type="presParOf" srcId="{00686AFD-FDA0-4BF0-B8FE-F99A2209ADA3}" destId="{1B5F1FC9-8763-4ACF-81B0-8456C4D3F4B6}"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9675F4E3-CD24-4C20-9733-B35D566457AA}" type="doc">
      <dgm:prSet loTypeId="urn:microsoft.com/office/officeart/2008/layout/LinedList" loCatId="list" qsTypeId="urn:microsoft.com/office/officeart/2005/8/quickstyle/simple1" qsCatId="simple" csTypeId="urn:microsoft.com/office/officeart/2005/8/colors/colorful2" csCatId="colorful"/>
      <dgm:spPr/>
      <dgm:t>
        <a:bodyPr/>
        <a:lstStyle/>
        <a:p>
          <a:endParaRPr lang="en-US"/>
        </a:p>
      </dgm:t>
    </dgm:pt>
    <dgm:pt modelId="{D9E476F9-C87B-4043-9CDB-A1E7D59A5166}">
      <dgm:prSet/>
      <dgm:spPr/>
      <dgm:t>
        <a:bodyPr/>
        <a:lstStyle/>
        <a:p>
          <a:r>
            <a:rPr lang="en-US"/>
            <a:t>Combined multidiciplinary approach</a:t>
          </a:r>
        </a:p>
      </dgm:t>
    </dgm:pt>
    <dgm:pt modelId="{20BAADB4-F2C4-4E1D-ABE2-41E7E9A6D761}" type="parTrans" cxnId="{E738D363-B2D7-4133-9BC2-270FDCC2275F}">
      <dgm:prSet/>
      <dgm:spPr/>
      <dgm:t>
        <a:bodyPr/>
        <a:lstStyle/>
        <a:p>
          <a:endParaRPr lang="en-US"/>
        </a:p>
      </dgm:t>
    </dgm:pt>
    <dgm:pt modelId="{3F5AECC7-DCF9-408C-B4A6-9BABF2DAF8DE}" type="sibTrans" cxnId="{E738D363-B2D7-4133-9BC2-270FDCC2275F}">
      <dgm:prSet/>
      <dgm:spPr/>
      <dgm:t>
        <a:bodyPr/>
        <a:lstStyle/>
        <a:p>
          <a:endParaRPr lang="en-US"/>
        </a:p>
      </dgm:t>
    </dgm:pt>
    <dgm:pt modelId="{72573E3A-D5A0-4E68-BC83-7745F72AD0A0}">
      <dgm:prSet/>
      <dgm:spPr/>
      <dgm:t>
        <a:bodyPr/>
        <a:lstStyle/>
        <a:p>
          <a:r>
            <a:rPr lang="en-US"/>
            <a:t>Dating scan(6-8weeks)  </a:t>
          </a:r>
        </a:p>
      </dgm:t>
    </dgm:pt>
    <dgm:pt modelId="{D58995B9-4AF4-4674-80FC-F840A75BB49F}" type="parTrans" cxnId="{4BC31954-46CC-470E-9D8C-6A7798CC5D78}">
      <dgm:prSet/>
      <dgm:spPr/>
      <dgm:t>
        <a:bodyPr/>
        <a:lstStyle/>
        <a:p>
          <a:endParaRPr lang="en-US"/>
        </a:p>
      </dgm:t>
    </dgm:pt>
    <dgm:pt modelId="{14DC5560-1DB6-4C0C-8410-1E150BB171D9}" type="sibTrans" cxnId="{4BC31954-46CC-470E-9D8C-6A7798CC5D78}">
      <dgm:prSet/>
      <dgm:spPr/>
      <dgm:t>
        <a:bodyPr/>
        <a:lstStyle/>
        <a:p>
          <a:endParaRPr lang="en-US"/>
        </a:p>
      </dgm:t>
    </dgm:pt>
    <dgm:pt modelId="{22C90044-A281-4766-8D28-F2970A56A3B3}">
      <dgm:prSet/>
      <dgm:spPr/>
      <dgm:t>
        <a:bodyPr/>
        <a:lstStyle/>
        <a:p>
          <a:r>
            <a:rPr lang="en-US"/>
            <a:t>Assesment and optimization of blood sugar levels</a:t>
          </a:r>
        </a:p>
      </dgm:t>
    </dgm:pt>
    <dgm:pt modelId="{B75CB3E2-EE79-4AA4-A4EA-515D9E8F1C24}" type="parTrans" cxnId="{ED552F5B-93AB-441A-AC96-388324203221}">
      <dgm:prSet/>
      <dgm:spPr/>
      <dgm:t>
        <a:bodyPr/>
        <a:lstStyle/>
        <a:p>
          <a:endParaRPr lang="en-US"/>
        </a:p>
      </dgm:t>
    </dgm:pt>
    <dgm:pt modelId="{64D22305-E7D2-4C19-879A-94AFE5DD9E89}" type="sibTrans" cxnId="{ED552F5B-93AB-441A-AC96-388324203221}">
      <dgm:prSet/>
      <dgm:spPr/>
      <dgm:t>
        <a:bodyPr/>
        <a:lstStyle/>
        <a:p>
          <a:endParaRPr lang="en-US"/>
        </a:p>
      </dgm:t>
    </dgm:pt>
    <dgm:pt modelId="{6D2001D9-FAAA-4368-A092-4F0A57306529}">
      <dgm:prSet/>
      <dgm:spPr/>
      <dgm:t>
        <a:bodyPr/>
        <a:lstStyle/>
        <a:p>
          <a:r>
            <a:rPr lang="en-US"/>
            <a:t>Advice on hypoglycemia prevention            </a:t>
          </a:r>
        </a:p>
      </dgm:t>
    </dgm:pt>
    <dgm:pt modelId="{11F81662-B1E2-4C34-8EE7-DEC0A9A6702E}" type="parTrans" cxnId="{0461587B-2687-4AAE-8EFA-A6F44E666E71}">
      <dgm:prSet/>
      <dgm:spPr/>
      <dgm:t>
        <a:bodyPr/>
        <a:lstStyle/>
        <a:p>
          <a:endParaRPr lang="en-US"/>
        </a:p>
      </dgm:t>
    </dgm:pt>
    <dgm:pt modelId="{CC47B098-4F27-41A2-ACB3-B93D0B3A34E2}" type="sibTrans" cxnId="{0461587B-2687-4AAE-8EFA-A6F44E666E71}">
      <dgm:prSet/>
      <dgm:spPr/>
      <dgm:t>
        <a:bodyPr/>
        <a:lstStyle/>
        <a:p>
          <a:endParaRPr lang="en-US"/>
        </a:p>
      </dgm:t>
    </dgm:pt>
    <dgm:pt modelId="{74BE909C-E666-477C-A1F7-F66BCACC090A}" type="pres">
      <dgm:prSet presAssocID="{9675F4E3-CD24-4C20-9733-B35D566457AA}" presName="vert0" presStyleCnt="0">
        <dgm:presLayoutVars>
          <dgm:dir/>
          <dgm:animOne val="branch"/>
          <dgm:animLvl val="lvl"/>
        </dgm:presLayoutVars>
      </dgm:prSet>
      <dgm:spPr/>
    </dgm:pt>
    <dgm:pt modelId="{B93C22B5-8E3E-4FDA-9A36-02886208D39A}" type="pres">
      <dgm:prSet presAssocID="{D9E476F9-C87B-4043-9CDB-A1E7D59A5166}" presName="thickLine" presStyleLbl="alignNode1" presStyleIdx="0" presStyleCnt="4"/>
      <dgm:spPr/>
    </dgm:pt>
    <dgm:pt modelId="{B4DE45A8-58BB-4627-9BF4-8A2E51C6E325}" type="pres">
      <dgm:prSet presAssocID="{D9E476F9-C87B-4043-9CDB-A1E7D59A5166}" presName="horz1" presStyleCnt="0"/>
      <dgm:spPr/>
    </dgm:pt>
    <dgm:pt modelId="{B72FF727-B5F5-468A-87C3-4D93548D2CFE}" type="pres">
      <dgm:prSet presAssocID="{D9E476F9-C87B-4043-9CDB-A1E7D59A5166}" presName="tx1" presStyleLbl="revTx" presStyleIdx="0" presStyleCnt="4"/>
      <dgm:spPr/>
    </dgm:pt>
    <dgm:pt modelId="{9A4E3D8E-CD73-4999-8826-AAC880A92734}" type="pres">
      <dgm:prSet presAssocID="{D9E476F9-C87B-4043-9CDB-A1E7D59A5166}" presName="vert1" presStyleCnt="0"/>
      <dgm:spPr/>
    </dgm:pt>
    <dgm:pt modelId="{B8395AD0-CA1B-4278-9111-1A17A7626E34}" type="pres">
      <dgm:prSet presAssocID="{72573E3A-D5A0-4E68-BC83-7745F72AD0A0}" presName="thickLine" presStyleLbl="alignNode1" presStyleIdx="1" presStyleCnt="4"/>
      <dgm:spPr/>
    </dgm:pt>
    <dgm:pt modelId="{A0343078-9F14-4EB7-A578-61A4F9C9C514}" type="pres">
      <dgm:prSet presAssocID="{72573E3A-D5A0-4E68-BC83-7745F72AD0A0}" presName="horz1" presStyleCnt="0"/>
      <dgm:spPr/>
    </dgm:pt>
    <dgm:pt modelId="{5E9BEB35-268D-4603-8818-26152D5A28C0}" type="pres">
      <dgm:prSet presAssocID="{72573E3A-D5A0-4E68-BC83-7745F72AD0A0}" presName="tx1" presStyleLbl="revTx" presStyleIdx="1" presStyleCnt="4"/>
      <dgm:spPr/>
    </dgm:pt>
    <dgm:pt modelId="{3EF8EFC5-06F6-4EFA-9475-09F1EAA09534}" type="pres">
      <dgm:prSet presAssocID="{72573E3A-D5A0-4E68-BC83-7745F72AD0A0}" presName="vert1" presStyleCnt="0"/>
      <dgm:spPr/>
    </dgm:pt>
    <dgm:pt modelId="{172F6255-E217-4ECA-8B94-1991196EF3BA}" type="pres">
      <dgm:prSet presAssocID="{22C90044-A281-4766-8D28-F2970A56A3B3}" presName="thickLine" presStyleLbl="alignNode1" presStyleIdx="2" presStyleCnt="4"/>
      <dgm:spPr/>
    </dgm:pt>
    <dgm:pt modelId="{25F07032-9399-4231-BE9F-1C92DD8CD0D8}" type="pres">
      <dgm:prSet presAssocID="{22C90044-A281-4766-8D28-F2970A56A3B3}" presName="horz1" presStyleCnt="0"/>
      <dgm:spPr/>
    </dgm:pt>
    <dgm:pt modelId="{24D959A3-01BF-4EF8-AEE2-A68C06C4728A}" type="pres">
      <dgm:prSet presAssocID="{22C90044-A281-4766-8D28-F2970A56A3B3}" presName="tx1" presStyleLbl="revTx" presStyleIdx="2" presStyleCnt="4"/>
      <dgm:spPr/>
    </dgm:pt>
    <dgm:pt modelId="{C9CF4F03-016F-43E8-9BC2-C9FB9E203DA6}" type="pres">
      <dgm:prSet presAssocID="{22C90044-A281-4766-8D28-F2970A56A3B3}" presName="vert1" presStyleCnt="0"/>
      <dgm:spPr/>
    </dgm:pt>
    <dgm:pt modelId="{090A2432-4581-457A-88BE-53F1F138BE1C}" type="pres">
      <dgm:prSet presAssocID="{6D2001D9-FAAA-4368-A092-4F0A57306529}" presName="thickLine" presStyleLbl="alignNode1" presStyleIdx="3" presStyleCnt="4"/>
      <dgm:spPr/>
    </dgm:pt>
    <dgm:pt modelId="{90FE4083-E555-46C2-AE35-82853DFEEE63}" type="pres">
      <dgm:prSet presAssocID="{6D2001D9-FAAA-4368-A092-4F0A57306529}" presName="horz1" presStyleCnt="0"/>
      <dgm:spPr/>
    </dgm:pt>
    <dgm:pt modelId="{1AE1DC71-83F8-413D-AA37-2ACC797109DE}" type="pres">
      <dgm:prSet presAssocID="{6D2001D9-FAAA-4368-A092-4F0A57306529}" presName="tx1" presStyleLbl="revTx" presStyleIdx="3" presStyleCnt="4"/>
      <dgm:spPr/>
    </dgm:pt>
    <dgm:pt modelId="{1E7EADB5-F209-42EE-ADE5-3D364AED0D41}" type="pres">
      <dgm:prSet presAssocID="{6D2001D9-FAAA-4368-A092-4F0A57306529}" presName="vert1" presStyleCnt="0"/>
      <dgm:spPr/>
    </dgm:pt>
  </dgm:ptLst>
  <dgm:cxnLst>
    <dgm:cxn modelId="{73FD4023-BEB0-4DCE-AE66-B7F715C37598}" type="presOf" srcId="{9675F4E3-CD24-4C20-9733-B35D566457AA}" destId="{74BE909C-E666-477C-A1F7-F66BCACC090A}" srcOrd="0" destOrd="0" presId="urn:microsoft.com/office/officeart/2008/layout/LinedList"/>
    <dgm:cxn modelId="{ED552F5B-93AB-441A-AC96-388324203221}" srcId="{9675F4E3-CD24-4C20-9733-B35D566457AA}" destId="{22C90044-A281-4766-8D28-F2970A56A3B3}" srcOrd="2" destOrd="0" parTransId="{B75CB3E2-EE79-4AA4-A4EA-515D9E8F1C24}" sibTransId="{64D22305-E7D2-4C19-879A-94AFE5DD9E89}"/>
    <dgm:cxn modelId="{3E925141-726C-4D09-9D0A-FC5EDB52AB7E}" type="presOf" srcId="{6D2001D9-FAAA-4368-A092-4F0A57306529}" destId="{1AE1DC71-83F8-413D-AA37-2ACC797109DE}" srcOrd="0" destOrd="0" presId="urn:microsoft.com/office/officeart/2008/layout/LinedList"/>
    <dgm:cxn modelId="{E738D363-B2D7-4133-9BC2-270FDCC2275F}" srcId="{9675F4E3-CD24-4C20-9733-B35D566457AA}" destId="{D9E476F9-C87B-4043-9CDB-A1E7D59A5166}" srcOrd="0" destOrd="0" parTransId="{20BAADB4-F2C4-4E1D-ABE2-41E7E9A6D761}" sibTransId="{3F5AECC7-DCF9-408C-B4A6-9BABF2DAF8DE}"/>
    <dgm:cxn modelId="{97C3E244-2A8B-4494-A741-D7E77F2C6ACC}" type="presOf" srcId="{22C90044-A281-4766-8D28-F2970A56A3B3}" destId="{24D959A3-01BF-4EF8-AEE2-A68C06C4728A}" srcOrd="0" destOrd="0" presId="urn:microsoft.com/office/officeart/2008/layout/LinedList"/>
    <dgm:cxn modelId="{95F30B67-0676-412C-AE19-7D708FBF3DE2}" type="presOf" srcId="{D9E476F9-C87B-4043-9CDB-A1E7D59A5166}" destId="{B72FF727-B5F5-468A-87C3-4D93548D2CFE}" srcOrd="0" destOrd="0" presId="urn:microsoft.com/office/officeart/2008/layout/LinedList"/>
    <dgm:cxn modelId="{4BC31954-46CC-470E-9D8C-6A7798CC5D78}" srcId="{9675F4E3-CD24-4C20-9733-B35D566457AA}" destId="{72573E3A-D5A0-4E68-BC83-7745F72AD0A0}" srcOrd="1" destOrd="0" parTransId="{D58995B9-4AF4-4674-80FC-F840A75BB49F}" sibTransId="{14DC5560-1DB6-4C0C-8410-1E150BB171D9}"/>
    <dgm:cxn modelId="{98F96A56-E4BB-4EB0-8B6B-92D4439254F7}" type="presOf" srcId="{72573E3A-D5A0-4E68-BC83-7745F72AD0A0}" destId="{5E9BEB35-268D-4603-8818-26152D5A28C0}" srcOrd="0" destOrd="0" presId="urn:microsoft.com/office/officeart/2008/layout/LinedList"/>
    <dgm:cxn modelId="{0461587B-2687-4AAE-8EFA-A6F44E666E71}" srcId="{9675F4E3-CD24-4C20-9733-B35D566457AA}" destId="{6D2001D9-FAAA-4368-A092-4F0A57306529}" srcOrd="3" destOrd="0" parTransId="{11F81662-B1E2-4C34-8EE7-DEC0A9A6702E}" sibTransId="{CC47B098-4F27-41A2-ACB3-B93D0B3A34E2}"/>
    <dgm:cxn modelId="{E9F2E645-C246-45BD-818D-BE58C17C7609}" type="presParOf" srcId="{74BE909C-E666-477C-A1F7-F66BCACC090A}" destId="{B93C22B5-8E3E-4FDA-9A36-02886208D39A}" srcOrd="0" destOrd="0" presId="urn:microsoft.com/office/officeart/2008/layout/LinedList"/>
    <dgm:cxn modelId="{7190DE7D-F5E3-4B3A-895F-AED1C049EC0A}" type="presParOf" srcId="{74BE909C-E666-477C-A1F7-F66BCACC090A}" destId="{B4DE45A8-58BB-4627-9BF4-8A2E51C6E325}" srcOrd="1" destOrd="0" presId="urn:microsoft.com/office/officeart/2008/layout/LinedList"/>
    <dgm:cxn modelId="{0D4FE626-7E83-4395-BFB8-7466EE0FA1A0}" type="presParOf" srcId="{B4DE45A8-58BB-4627-9BF4-8A2E51C6E325}" destId="{B72FF727-B5F5-468A-87C3-4D93548D2CFE}" srcOrd="0" destOrd="0" presId="urn:microsoft.com/office/officeart/2008/layout/LinedList"/>
    <dgm:cxn modelId="{75172975-07CF-436A-B89A-3FFBB77C92D0}" type="presParOf" srcId="{B4DE45A8-58BB-4627-9BF4-8A2E51C6E325}" destId="{9A4E3D8E-CD73-4999-8826-AAC880A92734}" srcOrd="1" destOrd="0" presId="urn:microsoft.com/office/officeart/2008/layout/LinedList"/>
    <dgm:cxn modelId="{F163E9FF-B08B-4B1F-8DC8-1DC5944B8CDD}" type="presParOf" srcId="{74BE909C-E666-477C-A1F7-F66BCACC090A}" destId="{B8395AD0-CA1B-4278-9111-1A17A7626E34}" srcOrd="2" destOrd="0" presId="urn:microsoft.com/office/officeart/2008/layout/LinedList"/>
    <dgm:cxn modelId="{C6767016-E050-4563-9362-D51FCAC42F6A}" type="presParOf" srcId="{74BE909C-E666-477C-A1F7-F66BCACC090A}" destId="{A0343078-9F14-4EB7-A578-61A4F9C9C514}" srcOrd="3" destOrd="0" presId="urn:microsoft.com/office/officeart/2008/layout/LinedList"/>
    <dgm:cxn modelId="{BC194A22-7D3F-4C83-9AFC-E7525BD5EDAF}" type="presParOf" srcId="{A0343078-9F14-4EB7-A578-61A4F9C9C514}" destId="{5E9BEB35-268D-4603-8818-26152D5A28C0}" srcOrd="0" destOrd="0" presId="urn:microsoft.com/office/officeart/2008/layout/LinedList"/>
    <dgm:cxn modelId="{F47362A5-BD95-4C67-B3D5-64919D375623}" type="presParOf" srcId="{A0343078-9F14-4EB7-A578-61A4F9C9C514}" destId="{3EF8EFC5-06F6-4EFA-9475-09F1EAA09534}" srcOrd="1" destOrd="0" presId="urn:microsoft.com/office/officeart/2008/layout/LinedList"/>
    <dgm:cxn modelId="{8FA0463A-4491-405A-994D-6DE305309AC0}" type="presParOf" srcId="{74BE909C-E666-477C-A1F7-F66BCACC090A}" destId="{172F6255-E217-4ECA-8B94-1991196EF3BA}" srcOrd="4" destOrd="0" presId="urn:microsoft.com/office/officeart/2008/layout/LinedList"/>
    <dgm:cxn modelId="{F27EF2AD-3E00-4FE8-A78C-07EBB8B3C650}" type="presParOf" srcId="{74BE909C-E666-477C-A1F7-F66BCACC090A}" destId="{25F07032-9399-4231-BE9F-1C92DD8CD0D8}" srcOrd="5" destOrd="0" presId="urn:microsoft.com/office/officeart/2008/layout/LinedList"/>
    <dgm:cxn modelId="{D0522588-CE20-41B7-A3F1-5793A1D26ACE}" type="presParOf" srcId="{25F07032-9399-4231-BE9F-1C92DD8CD0D8}" destId="{24D959A3-01BF-4EF8-AEE2-A68C06C4728A}" srcOrd="0" destOrd="0" presId="urn:microsoft.com/office/officeart/2008/layout/LinedList"/>
    <dgm:cxn modelId="{3AE2F5CE-7199-4D70-ABB5-C9E6EE604DF5}" type="presParOf" srcId="{25F07032-9399-4231-BE9F-1C92DD8CD0D8}" destId="{C9CF4F03-016F-43E8-9BC2-C9FB9E203DA6}" srcOrd="1" destOrd="0" presId="urn:microsoft.com/office/officeart/2008/layout/LinedList"/>
    <dgm:cxn modelId="{3D97E63B-1513-403F-A9D0-0AEE96E115C8}" type="presParOf" srcId="{74BE909C-E666-477C-A1F7-F66BCACC090A}" destId="{090A2432-4581-457A-88BE-53F1F138BE1C}" srcOrd="6" destOrd="0" presId="urn:microsoft.com/office/officeart/2008/layout/LinedList"/>
    <dgm:cxn modelId="{FDD5C9AE-B7F4-4F78-876E-75C39FC0D1C4}" type="presParOf" srcId="{74BE909C-E666-477C-A1F7-F66BCACC090A}" destId="{90FE4083-E555-46C2-AE35-82853DFEEE63}" srcOrd="7" destOrd="0" presId="urn:microsoft.com/office/officeart/2008/layout/LinedList"/>
    <dgm:cxn modelId="{67A58333-38E3-4EA2-B2EF-4F06F8F389A6}" type="presParOf" srcId="{90FE4083-E555-46C2-AE35-82853DFEEE63}" destId="{1AE1DC71-83F8-413D-AA37-2ACC797109DE}" srcOrd="0" destOrd="0" presId="urn:microsoft.com/office/officeart/2008/layout/LinedList"/>
    <dgm:cxn modelId="{665E9950-ECF2-4F58-A26E-0B8F4813603A}" type="presParOf" srcId="{90FE4083-E555-46C2-AE35-82853DFEEE63}" destId="{1E7EADB5-F209-42EE-ADE5-3D364AED0D41}"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03B301C8-E090-4F80-B08B-FD7C7AB6A2AE}" type="doc">
      <dgm:prSet loTypeId="urn:microsoft.com/office/officeart/2008/layout/LinedList" loCatId="list" qsTypeId="urn:microsoft.com/office/officeart/2005/8/quickstyle/simple1" qsCatId="simple" csTypeId="urn:microsoft.com/office/officeart/2005/8/colors/colorful2" csCatId="colorful"/>
      <dgm:spPr/>
      <dgm:t>
        <a:bodyPr/>
        <a:lstStyle/>
        <a:p>
          <a:endParaRPr lang="en-US"/>
        </a:p>
      </dgm:t>
    </dgm:pt>
    <dgm:pt modelId="{6665C695-8832-41AC-AB11-9515B9DF9B5C}">
      <dgm:prSet/>
      <dgm:spPr/>
      <dgm:t>
        <a:bodyPr/>
        <a:lstStyle/>
        <a:p>
          <a:r>
            <a:rPr lang="en-US"/>
            <a:t>Optimization of glycemic control</a:t>
          </a:r>
        </a:p>
      </dgm:t>
    </dgm:pt>
    <dgm:pt modelId="{91019DF1-20AE-42F6-92DD-A0F456EEC430}" type="parTrans" cxnId="{FD4B3CDF-6C70-46C6-9926-9D2FE9AEBB3D}">
      <dgm:prSet/>
      <dgm:spPr/>
      <dgm:t>
        <a:bodyPr/>
        <a:lstStyle/>
        <a:p>
          <a:endParaRPr lang="en-US"/>
        </a:p>
      </dgm:t>
    </dgm:pt>
    <dgm:pt modelId="{36DC9708-F430-47DF-A094-8480FD5BE434}" type="sibTrans" cxnId="{FD4B3CDF-6C70-46C6-9926-9D2FE9AEBB3D}">
      <dgm:prSet/>
      <dgm:spPr/>
      <dgm:t>
        <a:bodyPr/>
        <a:lstStyle/>
        <a:p>
          <a:endParaRPr lang="en-US"/>
        </a:p>
      </dgm:t>
    </dgm:pt>
    <dgm:pt modelId="{D4A79B5A-CE1A-4FD8-A825-1ACA0B630942}">
      <dgm:prSet/>
      <dgm:spPr/>
      <dgm:t>
        <a:bodyPr/>
        <a:lstStyle/>
        <a:p>
          <a:r>
            <a:rPr lang="en-US"/>
            <a:t>Screening for diabetic micrvascular and macrovascular  complications</a:t>
          </a:r>
        </a:p>
      </dgm:t>
    </dgm:pt>
    <dgm:pt modelId="{1236E09B-F024-42B1-A4B1-332A820C5B5B}" type="parTrans" cxnId="{0F8DD1CE-F0E1-4494-B1FE-18CEA85F8877}">
      <dgm:prSet/>
      <dgm:spPr/>
      <dgm:t>
        <a:bodyPr/>
        <a:lstStyle/>
        <a:p>
          <a:endParaRPr lang="en-US"/>
        </a:p>
      </dgm:t>
    </dgm:pt>
    <dgm:pt modelId="{B0F5FE09-C045-4F09-BF17-816A8F143964}" type="sibTrans" cxnId="{0F8DD1CE-F0E1-4494-B1FE-18CEA85F8877}">
      <dgm:prSet/>
      <dgm:spPr/>
      <dgm:t>
        <a:bodyPr/>
        <a:lstStyle/>
        <a:p>
          <a:endParaRPr lang="en-US"/>
        </a:p>
      </dgm:t>
    </dgm:pt>
    <dgm:pt modelId="{EC96FC35-A563-4331-BA0C-37FE531C7A54}">
      <dgm:prSet/>
      <dgm:spPr/>
      <dgm:t>
        <a:bodyPr/>
        <a:lstStyle/>
        <a:p>
          <a:r>
            <a:rPr lang="en-US"/>
            <a:t>Surviellance  for medical obs complications, including hypertension</a:t>
          </a:r>
        </a:p>
      </dgm:t>
    </dgm:pt>
    <dgm:pt modelId="{92CD133D-56C6-4CF8-8B65-BCFBF39F3D98}" type="parTrans" cxnId="{BBDF36FB-B0A3-4997-91CD-2E63B575F6DF}">
      <dgm:prSet/>
      <dgm:spPr/>
      <dgm:t>
        <a:bodyPr/>
        <a:lstStyle/>
        <a:p>
          <a:endParaRPr lang="en-US"/>
        </a:p>
      </dgm:t>
    </dgm:pt>
    <dgm:pt modelId="{7CA6044B-57E3-447B-B833-78F53899754B}" type="sibTrans" cxnId="{BBDF36FB-B0A3-4997-91CD-2E63B575F6DF}">
      <dgm:prSet/>
      <dgm:spPr/>
      <dgm:t>
        <a:bodyPr/>
        <a:lstStyle/>
        <a:p>
          <a:endParaRPr lang="en-US"/>
        </a:p>
      </dgm:t>
    </dgm:pt>
    <dgm:pt modelId="{D2D0B7D5-3AC7-4BF5-A2EC-2AF3BF512DAA}">
      <dgm:prSet/>
      <dgm:spPr/>
      <dgm:t>
        <a:bodyPr/>
        <a:lstStyle/>
        <a:p>
          <a:r>
            <a:rPr lang="en-US"/>
            <a:t>Anomaly scan at 18 to 22 weeks </a:t>
          </a:r>
        </a:p>
      </dgm:t>
    </dgm:pt>
    <dgm:pt modelId="{438D8EAB-C3DF-44D4-988D-BD547A360BAC}" type="parTrans" cxnId="{1631555F-E1EA-4024-AD26-74387046A543}">
      <dgm:prSet/>
      <dgm:spPr/>
      <dgm:t>
        <a:bodyPr/>
        <a:lstStyle/>
        <a:p>
          <a:endParaRPr lang="en-US"/>
        </a:p>
      </dgm:t>
    </dgm:pt>
    <dgm:pt modelId="{580CA2A6-2CE4-4825-9576-C34999C38343}" type="sibTrans" cxnId="{1631555F-E1EA-4024-AD26-74387046A543}">
      <dgm:prSet/>
      <dgm:spPr/>
      <dgm:t>
        <a:bodyPr/>
        <a:lstStyle/>
        <a:p>
          <a:endParaRPr lang="en-US"/>
        </a:p>
      </dgm:t>
    </dgm:pt>
    <dgm:pt modelId="{1BA339D2-F015-4A39-AC28-5DD09C368C18}">
      <dgm:prSet/>
      <dgm:spPr/>
      <dgm:t>
        <a:bodyPr/>
        <a:lstStyle/>
        <a:p>
          <a:r>
            <a:rPr lang="en-US"/>
            <a:t>Assesment of fetal growth</a:t>
          </a:r>
        </a:p>
      </dgm:t>
    </dgm:pt>
    <dgm:pt modelId="{C05864B3-BF2A-40B8-B22A-DBD2B6B20027}" type="parTrans" cxnId="{341239C1-03EA-4E1C-A1E6-E0E91AE5C347}">
      <dgm:prSet/>
      <dgm:spPr/>
      <dgm:t>
        <a:bodyPr/>
        <a:lstStyle/>
        <a:p>
          <a:endParaRPr lang="en-US"/>
        </a:p>
      </dgm:t>
    </dgm:pt>
    <dgm:pt modelId="{AFF45903-DC11-4B48-863E-58EC777D7726}" type="sibTrans" cxnId="{341239C1-03EA-4E1C-A1E6-E0E91AE5C347}">
      <dgm:prSet/>
      <dgm:spPr/>
      <dgm:t>
        <a:bodyPr/>
        <a:lstStyle/>
        <a:p>
          <a:endParaRPr lang="en-US"/>
        </a:p>
      </dgm:t>
    </dgm:pt>
    <dgm:pt modelId="{A5CA4886-11EE-486F-A911-3A7BB5BF9310}" type="pres">
      <dgm:prSet presAssocID="{03B301C8-E090-4F80-B08B-FD7C7AB6A2AE}" presName="vert0" presStyleCnt="0">
        <dgm:presLayoutVars>
          <dgm:dir/>
          <dgm:animOne val="branch"/>
          <dgm:animLvl val="lvl"/>
        </dgm:presLayoutVars>
      </dgm:prSet>
      <dgm:spPr/>
    </dgm:pt>
    <dgm:pt modelId="{D4045A1C-894A-4BE8-9FFC-3A31E22AD5B8}" type="pres">
      <dgm:prSet presAssocID="{6665C695-8832-41AC-AB11-9515B9DF9B5C}" presName="thickLine" presStyleLbl="alignNode1" presStyleIdx="0" presStyleCnt="5"/>
      <dgm:spPr/>
    </dgm:pt>
    <dgm:pt modelId="{E866C967-5578-4A9F-BAB8-7CFEDE7C2341}" type="pres">
      <dgm:prSet presAssocID="{6665C695-8832-41AC-AB11-9515B9DF9B5C}" presName="horz1" presStyleCnt="0"/>
      <dgm:spPr/>
    </dgm:pt>
    <dgm:pt modelId="{BFFAC5A8-01E0-4402-82B6-292750537976}" type="pres">
      <dgm:prSet presAssocID="{6665C695-8832-41AC-AB11-9515B9DF9B5C}" presName="tx1" presStyleLbl="revTx" presStyleIdx="0" presStyleCnt="5"/>
      <dgm:spPr/>
    </dgm:pt>
    <dgm:pt modelId="{6A4BCE2B-5328-4919-9D84-EB32D5D93F17}" type="pres">
      <dgm:prSet presAssocID="{6665C695-8832-41AC-AB11-9515B9DF9B5C}" presName="vert1" presStyleCnt="0"/>
      <dgm:spPr/>
    </dgm:pt>
    <dgm:pt modelId="{B9D3C0DE-B9E3-445F-8CA0-FD6A72F9233E}" type="pres">
      <dgm:prSet presAssocID="{D4A79B5A-CE1A-4FD8-A825-1ACA0B630942}" presName="thickLine" presStyleLbl="alignNode1" presStyleIdx="1" presStyleCnt="5"/>
      <dgm:spPr/>
    </dgm:pt>
    <dgm:pt modelId="{C8A09E61-9ED3-401D-8617-8193759D82FB}" type="pres">
      <dgm:prSet presAssocID="{D4A79B5A-CE1A-4FD8-A825-1ACA0B630942}" presName="horz1" presStyleCnt="0"/>
      <dgm:spPr/>
    </dgm:pt>
    <dgm:pt modelId="{4F031E7B-B554-4B88-AC1C-5EF4475A0967}" type="pres">
      <dgm:prSet presAssocID="{D4A79B5A-CE1A-4FD8-A825-1ACA0B630942}" presName="tx1" presStyleLbl="revTx" presStyleIdx="1" presStyleCnt="5"/>
      <dgm:spPr/>
    </dgm:pt>
    <dgm:pt modelId="{48918CCB-6DDA-47F2-94A2-5608923CC308}" type="pres">
      <dgm:prSet presAssocID="{D4A79B5A-CE1A-4FD8-A825-1ACA0B630942}" presName="vert1" presStyleCnt="0"/>
      <dgm:spPr/>
    </dgm:pt>
    <dgm:pt modelId="{6B8C19AE-FC4F-4B15-B59A-5556571AE939}" type="pres">
      <dgm:prSet presAssocID="{EC96FC35-A563-4331-BA0C-37FE531C7A54}" presName="thickLine" presStyleLbl="alignNode1" presStyleIdx="2" presStyleCnt="5"/>
      <dgm:spPr/>
    </dgm:pt>
    <dgm:pt modelId="{55CCA14D-B5CD-4363-84E5-A7BE7B2C256C}" type="pres">
      <dgm:prSet presAssocID="{EC96FC35-A563-4331-BA0C-37FE531C7A54}" presName="horz1" presStyleCnt="0"/>
      <dgm:spPr/>
    </dgm:pt>
    <dgm:pt modelId="{F90FAE00-1E81-45BE-B087-FEA79DD0B34A}" type="pres">
      <dgm:prSet presAssocID="{EC96FC35-A563-4331-BA0C-37FE531C7A54}" presName="tx1" presStyleLbl="revTx" presStyleIdx="2" presStyleCnt="5"/>
      <dgm:spPr/>
    </dgm:pt>
    <dgm:pt modelId="{8AA5F25E-8435-4FC3-8D9F-B5B78E7FFD27}" type="pres">
      <dgm:prSet presAssocID="{EC96FC35-A563-4331-BA0C-37FE531C7A54}" presName="vert1" presStyleCnt="0"/>
      <dgm:spPr/>
    </dgm:pt>
    <dgm:pt modelId="{0310D66D-DD43-4E86-B115-9CC92BBEFCD2}" type="pres">
      <dgm:prSet presAssocID="{D2D0B7D5-3AC7-4BF5-A2EC-2AF3BF512DAA}" presName="thickLine" presStyleLbl="alignNode1" presStyleIdx="3" presStyleCnt="5"/>
      <dgm:spPr/>
    </dgm:pt>
    <dgm:pt modelId="{67ADC7B5-009E-4D37-AF3D-C30F8C38BE82}" type="pres">
      <dgm:prSet presAssocID="{D2D0B7D5-3AC7-4BF5-A2EC-2AF3BF512DAA}" presName="horz1" presStyleCnt="0"/>
      <dgm:spPr/>
    </dgm:pt>
    <dgm:pt modelId="{98D17CC5-6DEA-4DE4-9639-C225D399DB33}" type="pres">
      <dgm:prSet presAssocID="{D2D0B7D5-3AC7-4BF5-A2EC-2AF3BF512DAA}" presName="tx1" presStyleLbl="revTx" presStyleIdx="3" presStyleCnt="5"/>
      <dgm:spPr/>
    </dgm:pt>
    <dgm:pt modelId="{CA4B4ECB-712C-4ADD-BCAD-1F1949286683}" type="pres">
      <dgm:prSet presAssocID="{D2D0B7D5-3AC7-4BF5-A2EC-2AF3BF512DAA}" presName="vert1" presStyleCnt="0"/>
      <dgm:spPr/>
    </dgm:pt>
    <dgm:pt modelId="{345DCC95-EA0E-4834-9BCB-438E45C1264B}" type="pres">
      <dgm:prSet presAssocID="{1BA339D2-F015-4A39-AC28-5DD09C368C18}" presName="thickLine" presStyleLbl="alignNode1" presStyleIdx="4" presStyleCnt="5"/>
      <dgm:spPr/>
    </dgm:pt>
    <dgm:pt modelId="{1D198170-84BD-4AEB-A69B-062D11F50DE2}" type="pres">
      <dgm:prSet presAssocID="{1BA339D2-F015-4A39-AC28-5DD09C368C18}" presName="horz1" presStyleCnt="0"/>
      <dgm:spPr/>
    </dgm:pt>
    <dgm:pt modelId="{40B48C90-7F72-46A4-BD06-C5E644286C8C}" type="pres">
      <dgm:prSet presAssocID="{1BA339D2-F015-4A39-AC28-5DD09C368C18}" presName="tx1" presStyleLbl="revTx" presStyleIdx="4" presStyleCnt="5"/>
      <dgm:spPr/>
    </dgm:pt>
    <dgm:pt modelId="{57594510-0F86-4DC1-BF27-0D4A4740F9CD}" type="pres">
      <dgm:prSet presAssocID="{1BA339D2-F015-4A39-AC28-5DD09C368C18}" presName="vert1" presStyleCnt="0"/>
      <dgm:spPr/>
    </dgm:pt>
  </dgm:ptLst>
  <dgm:cxnLst>
    <dgm:cxn modelId="{B128470E-9259-4CD0-A613-3AE889C2F3C1}" type="presOf" srcId="{EC96FC35-A563-4331-BA0C-37FE531C7A54}" destId="{F90FAE00-1E81-45BE-B087-FEA79DD0B34A}" srcOrd="0" destOrd="0" presId="urn:microsoft.com/office/officeart/2008/layout/LinedList"/>
    <dgm:cxn modelId="{1E7CC421-CB38-4FF1-950C-768D41152B7E}" type="presOf" srcId="{1BA339D2-F015-4A39-AC28-5DD09C368C18}" destId="{40B48C90-7F72-46A4-BD06-C5E644286C8C}" srcOrd="0" destOrd="0" presId="urn:microsoft.com/office/officeart/2008/layout/LinedList"/>
    <dgm:cxn modelId="{EC60503D-F733-4A92-9522-B3E8A8F9314F}" type="presOf" srcId="{D2D0B7D5-3AC7-4BF5-A2EC-2AF3BF512DAA}" destId="{98D17CC5-6DEA-4DE4-9639-C225D399DB33}" srcOrd="0" destOrd="0" presId="urn:microsoft.com/office/officeart/2008/layout/LinedList"/>
    <dgm:cxn modelId="{1631555F-E1EA-4024-AD26-74387046A543}" srcId="{03B301C8-E090-4F80-B08B-FD7C7AB6A2AE}" destId="{D2D0B7D5-3AC7-4BF5-A2EC-2AF3BF512DAA}" srcOrd="3" destOrd="0" parTransId="{438D8EAB-C3DF-44D4-988D-BD547A360BAC}" sibTransId="{580CA2A6-2CE4-4825-9576-C34999C38343}"/>
    <dgm:cxn modelId="{1DA60075-2A30-4D6F-AAEF-6F9258FBBB4F}" type="presOf" srcId="{03B301C8-E090-4F80-B08B-FD7C7AB6A2AE}" destId="{A5CA4886-11EE-486F-A911-3A7BB5BF9310}" srcOrd="0" destOrd="0" presId="urn:microsoft.com/office/officeart/2008/layout/LinedList"/>
    <dgm:cxn modelId="{5FDDE2AD-AD42-4609-B6B4-6ECF3236FD29}" type="presOf" srcId="{D4A79B5A-CE1A-4FD8-A825-1ACA0B630942}" destId="{4F031E7B-B554-4B88-AC1C-5EF4475A0967}" srcOrd="0" destOrd="0" presId="urn:microsoft.com/office/officeart/2008/layout/LinedList"/>
    <dgm:cxn modelId="{9F4932AF-A900-4A38-87F8-C2F637377A8E}" type="presOf" srcId="{6665C695-8832-41AC-AB11-9515B9DF9B5C}" destId="{BFFAC5A8-01E0-4402-82B6-292750537976}" srcOrd="0" destOrd="0" presId="urn:microsoft.com/office/officeart/2008/layout/LinedList"/>
    <dgm:cxn modelId="{341239C1-03EA-4E1C-A1E6-E0E91AE5C347}" srcId="{03B301C8-E090-4F80-B08B-FD7C7AB6A2AE}" destId="{1BA339D2-F015-4A39-AC28-5DD09C368C18}" srcOrd="4" destOrd="0" parTransId="{C05864B3-BF2A-40B8-B22A-DBD2B6B20027}" sibTransId="{AFF45903-DC11-4B48-863E-58EC777D7726}"/>
    <dgm:cxn modelId="{0F8DD1CE-F0E1-4494-B1FE-18CEA85F8877}" srcId="{03B301C8-E090-4F80-B08B-FD7C7AB6A2AE}" destId="{D4A79B5A-CE1A-4FD8-A825-1ACA0B630942}" srcOrd="1" destOrd="0" parTransId="{1236E09B-F024-42B1-A4B1-332A820C5B5B}" sibTransId="{B0F5FE09-C045-4F09-BF17-816A8F143964}"/>
    <dgm:cxn modelId="{FD4B3CDF-6C70-46C6-9926-9D2FE9AEBB3D}" srcId="{03B301C8-E090-4F80-B08B-FD7C7AB6A2AE}" destId="{6665C695-8832-41AC-AB11-9515B9DF9B5C}" srcOrd="0" destOrd="0" parTransId="{91019DF1-20AE-42F6-92DD-A0F456EEC430}" sibTransId="{36DC9708-F430-47DF-A094-8480FD5BE434}"/>
    <dgm:cxn modelId="{BBDF36FB-B0A3-4997-91CD-2E63B575F6DF}" srcId="{03B301C8-E090-4F80-B08B-FD7C7AB6A2AE}" destId="{EC96FC35-A563-4331-BA0C-37FE531C7A54}" srcOrd="2" destOrd="0" parTransId="{92CD133D-56C6-4CF8-8B65-BCFBF39F3D98}" sibTransId="{7CA6044B-57E3-447B-B833-78F53899754B}"/>
    <dgm:cxn modelId="{017D865C-D243-4374-ACD8-6B992F7D75CE}" type="presParOf" srcId="{A5CA4886-11EE-486F-A911-3A7BB5BF9310}" destId="{D4045A1C-894A-4BE8-9FFC-3A31E22AD5B8}" srcOrd="0" destOrd="0" presId="urn:microsoft.com/office/officeart/2008/layout/LinedList"/>
    <dgm:cxn modelId="{95CF9D8E-212E-4F37-B0DB-9F7CE79F330E}" type="presParOf" srcId="{A5CA4886-11EE-486F-A911-3A7BB5BF9310}" destId="{E866C967-5578-4A9F-BAB8-7CFEDE7C2341}" srcOrd="1" destOrd="0" presId="urn:microsoft.com/office/officeart/2008/layout/LinedList"/>
    <dgm:cxn modelId="{742AD58F-7708-4F98-9FCA-AF91BA237C75}" type="presParOf" srcId="{E866C967-5578-4A9F-BAB8-7CFEDE7C2341}" destId="{BFFAC5A8-01E0-4402-82B6-292750537976}" srcOrd="0" destOrd="0" presId="urn:microsoft.com/office/officeart/2008/layout/LinedList"/>
    <dgm:cxn modelId="{47734527-F7B1-4B3C-A4AA-3C9F59CA096B}" type="presParOf" srcId="{E866C967-5578-4A9F-BAB8-7CFEDE7C2341}" destId="{6A4BCE2B-5328-4919-9D84-EB32D5D93F17}" srcOrd="1" destOrd="0" presId="urn:microsoft.com/office/officeart/2008/layout/LinedList"/>
    <dgm:cxn modelId="{62F4437C-094E-4F70-B66F-3F0F6708D599}" type="presParOf" srcId="{A5CA4886-11EE-486F-A911-3A7BB5BF9310}" destId="{B9D3C0DE-B9E3-445F-8CA0-FD6A72F9233E}" srcOrd="2" destOrd="0" presId="urn:microsoft.com/office/officeart/2008/layout/LinedList"/>
    <dgm:cxn modelId="{D9D4E9D0-9387-4A2C-89FD-7D9B7315F7AE}" type="presParOf" srcId="{A5CA4886-11EE-486F-A911-3A7BB5BF9310}" destId="{C8A09E61-9ED3-401D-8617-8193759D82FB}" srcOrd="3" destOrd="0" presId="urn:microsoft.com/office/officeart/2008/layout/LinedList"/>
    <dgm:cxn modelId="{64EAB19C-8F79-44F7-9CD4-06CAE10ED3EC}" type="presParOf" srcId="{C8A09E61-9ED3-401D-8617-8193759D82FB}" destId="{4F031E7B-B554-4B88-AC1C-5EF4475A0967}" srcOrd="0" destOrd="0" presId="urn:microsoft.com/office/officeart/2008/layout/LinedList"/>
    <dgm:cxn modelId="{2306B7C9-1FF7-4FFA-8D95-87FE43EF4C20}" type="presParOf" srcId="{C8A09E61-9ED3-401D-8617-8193759D82FB}" destId="{48918CCB-6DDA-47F2-94A2-5608923CC308}" srcOrd="1" destOrd="0" presId="urn:microsoft.com/office/officeart/2008/layout/LinedList"/>
    <dgm:cxn modelId="{FF9382BB-86E9-4815-9F2B-3D4495294420}" type="presParOf" srcId="{A5CA4886-11EE-486F-A911-3A7BB5BF9310}" destId="{6B8C19AE-FC4F-4B15-B59A-5556571AE939}" srcOrd="4" destOrd="0" presId="urn:microsoft.com/office/officeart/2008/layout/LinedList"/>
    <dgm:cxn modelId="{58398B5E-AD10-4884-9DEE-9D0FD4006C61}" type="presParOf" srcId="{A5CA4886-11EE-486F-A911-3A7BB5BF9310}" destId="{55CCA14D-B5CD-4363-84E5-A7BE7B2C256C}" srcOrd="5" destOrd="0" presId="urn:microsoft.com/office/officeart/2008/layout/LinedList"/>
    <dgm:cxn modelId="{0B8369BA-041A-418E-9064-F84DB83639B4}" type="presParOf" srcId="{55CCA14D-B5CD-4363-84E5-A7BE7B2C256C}" destId="{F90FAE00-1E81-45BE-B087-FEA79DD0B34A}" srcOrd="0" destOrd="0" presId="urn:microsoft.com/office/officeart/2008/layout/LinedList"/>
    <dgm:cxn modelId="{20D90872-EC87-4FA0-9D67-23430E31E65A}" type="presParOf" srcId="{55CCA14D-B5CD-4363-84E5-A7BE7B2C256C}" destId="{8AA5F25E-8435-4FC3-8D9F-B5B78E7FFD27}" srcOrd="1" destOrd="0" presId="urn:microsoft.com/office/officeart/2008/layout/LinedList"/>
    <dgm:cxn modelId="{7E987D65-2930-4442-AD55-7140B0819578}" type="presParOf" srcId="{A5CA4886-11EE-486F-A911-3A7BB5BF9310}" destId="{0310D66D-DD43-4E86-B115-9CC92BBEFCD2}" srcOrd="6" destOrd="0" presId="urn:microsoft.com/office/officeart/2008/layout/LinedList"/>
    <dgm:cxn modelId="{BBC9DE3E-EAC6-4B8C-8646-E6FD7229DA96}" type="presParOf" srcId="{A5CA4886-11EE-486F-A911-3A7BB5BF9310}" destId="{67ADC7B5-009E-4D37-AF3D-C30F8C38BE82}" srcOrd="7" destOrd="0" presId="urn:microsoft.com/office/officeart/2008/layout/LinedList"/>
    <dgm:cxn modelId="{6740AB70-9890-4AB0-AE58-631EEC6D9638}" type="presParOf" srcId="{67ADC7B5-009E-4D37-AF3D-C30F8C38BE82}" destId="{98D17CC5-6DEA-4DE4-9639-C225D399DB33}" srcOrd="0" destOrd="0" presId="urn:microsoft.com/office/officeart/2008/layout/LinedList"/>
    <dgm:cxn modelId="{1F0EEF84-A83E-41B1-992D-F9E3160C271C}" type="presParOf" srcId="{67ADC7B5-009E-4D37-AF3D-C30F8C38BE82}" destId="{CA4B4ECB-712C-4ADD-BCAD-1F1949286683}" srcOrd="1" destOrd="0" presId="urn:microsoft.com/office/officeart/2008/layout/LinedList"/>
    <dgm:cxn modelId="{2C2EEEFB-9AF2-4602-8157-E8B4E3B2ACCD}" type="presParOf" srcId="{A5CA4886-11EE-486F-A911-3A7BB5BF9310}" destId="{345DCC95-EA0E-4834-9BCB-438E45C1264B}" srcOrd="8" destOrd="0" presId="urn:microsoft.com/office/officeart/2008/layout/LinedList"/>
    <dgm:cxn modelId="{12D6279A-8B09-4931-928B-4D447CA4558E}" type="presParOf" srcId="{A5CA4886-11EE-486F-A911-3A7BB5BF9310}" destId="{1D198170-84BD-4AEB-A69B-062D11F50DE2}" srcOrd="9" destOrd="0" presId="urn:microsoft.com/office/officeart/2008/layout/LinedList"/>
    <dgm:cxn modelId="{47854A06-8DCE-48FE-9D69-033D2868B890}" type="presParOf" srcId="{1D198170-84BD-4AEB-A69B-062D11F50DE2}" destId="{40B48C90-7F72-46A4-BD06-C5E644286C8C}" srcOrd="0" destOrd="0" presId="urn:microsoft.com/office/officeart/2008/layout/LinedList"/>
    <dgm:cxn modelId="{45DB0313-0C74-4D61-85A1-90F1AE6114CB}" type="presParOf" srcId="{1D198170-84BD-4AEB-A69B-062D11F50DE2}" destId="{57594510-0F86-4DC1-BF27-0D4A4740F9CD}"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C547BBBD-04A0-46B8-81AD-CEF7FD65101F}" type="doc">
      <dgm:prSet loTypeId="urn:microsoft.com/office/officeart/2008/layout/LinedList" loCatId="list" qsTypeId="urn:microsoft.com/office/officeart/2005/8/quickstyle/simple1" qsCatId="simple" csTypeId="urn:microsoft.com/office/officeart/2005/8/colors/colorful2" csCatId="colorful"/>
      <dgm:spPr/>
      <dgm:t>
        <a:bodyPr/>
        <a:lstStyle/>
        <a:p>
          <a:endParaRPr lang="en-US"/>
        </a:p>
      </dgm:t>
    </dgm:pt>
    <dgm:pt modelId="{C5196D97-BB5C-4BC2-966A-5F0E45F04A75}">
      <dgm:prSet/>
      <dgm:spPr/>
      <dgm:t>
        <a:bodyPr/>
        <a:lstStyle/>
        <a:p>
          <a:r>
            <a:rPr lang="en-US"/>
            <a:t>As pregnancy progress insuline requirement increases, dose of insuline should be adjusted.                  </a:t>
          </a:r>
        </a:p>
      </dgm:t>
    </dgm:pt>
    <dgm:pt modelId="{8752BA5C-B987-4326-BAD8-7625A485D917}" type="parTrans" cxnId="{69FBE7EF-D6EB-4107-9C40-340D78EE4BBF}">
      <dgm:prSet/>
      <dgm:spPr/>
      <dgm:t>
        <a:bodyPr/>
        <a:lstStyle/>
        <a:p>
          <a:endParaRPr lang="en-US"/>
        </a:p>
      </dgm:t>
    </dgm:pt>
    <dgm:pt modelId="{9C63CD6E-62A8-4C33-AA4E-99866558FA5A}" type="sibTrans" cxnId="{69FBE7EF-D6EB-4107-9C40-340D78EE4BBF}">
      <dgm:prSet/>
      <dgm:spPr/>
      <dgm:t>
        <a:bodyPr/>
        <a:lstStyle/>
        <a:p>
          <a:endParaRPr lang="en-US"/>
        </a:p>
      </dgm:t>
    </dgm:pt>
    <dgm:pt modelId="{51387308-AA54-4385-82DC-407CD1F96DDA}">
      <dgm:prSet/>
      <dgm:spPr/>
      <dgm:t>
        <a:bodyPr/>
        <a:lstStyle/>
        <a:p>
          <a:r>
            <a:rPr lang="en-US"/>
            <a:t>Assesment of fetal growth at 28,32 and 36 weeks of gestation</a:t>
          </a:r>
        </a:p>
      </dgm:t>
    </dgm:pt>
    <dgm:pt modelId="{4B2C66B7-8C15-4114-B2F4-678ACCA0775D}" type="parTrans" cxnId="{20193154-B905-42A6-B448-7A1FD44DF70E}">
      <dgm:prSet/>
      <dgm:spPr/>
      <dgm:t>
        <a:bodyPr/>
        <a:lstStyle/>
        <a:p>
          <a:endParaRPr lang="en-US"/>
        </a:p>
      </dgm:t>
    </dgm:pt>
    <dgm:pt modelId="{2F4869D6-9B6B-4736-8ECB-8121DA2442CA}" type="sibTrans" cxnId="{20193154-B905-42A6-B448-7A1FD44DF70E}">
      <dgm:prSet/>
      <dgm:spPr/>
      <dgm:t>
        <a:bodyPr/>
        <a:lstStyle/>
        <a:p>
          <a:endParaRPr lang="en-US"/>
        </a:p>
      </dgm:t>
    </dgm:pt>
    <dgm:pt modelId="{4DE05F78-6915-4B57-9DDC-A5E8DEE8870C}">
      <dgm:prSet/>
      <dgm:spPr/>
      <dgm:t>
        <a:bodyPr/>
        <a:lstStyle/>
        <a:p>
          <a:r>
            <a:rPr lang="en-US"/>
            <a:t>Timing and mode of delivery should be discussed at 36weeks of gestation</a:t>
          </a:r>
        </a:p>
      </dgm:t>
    </dgm:pt>
    <dgm:pt modelId="{50222918-7F08-4761-A625-8EAF894F250D}" type="parTrans" cxnId="{2EE5D0AB-79B5-4512-9CB9-E9FDAACDEF80}">
      <dgm:prSet/>
      <dgm:spPr/>
      <dgm:t>
        <a:bodyPr/>
        <a:lstStyle/>
        <a:p>
          <a:endParaRPr lang="en-US"/>
        </a:p>
      </dgm:t>
    </dgm:pt>
    <dgm:pt modelId="{2A0C0287-BA8D-4E5E-AC5A-213A1CB1A9DD}" type="sibTrans" cxnId="{2EE5D0AB-79B5-4512-9CB9-E9FDAACDEF80}">
      <dgm:prSet/>
      <dgm:spPr/>
      <dgm:t>
        <a:bodyPr/>
        <a:lstStyle/>
        <a:p>
          <a:endParaRPr lang="en-US"/>
        </a:p>
      </dgm:t>
    </dgm:pt>
    <dgm:pt modelId="{BF666BA8-8425-423C-B53D-DE4DF32F75F3}" type="pres">
      <dgm:prSet presAssocID="{C547BBBD-04A0-46B8-81AD-CEF7FD65101F}" presName="vert0" presStyleCnt="0">
        <dgm:presLayoutVars>
          <dgm:dir/>
          <dgm:animOne val="branch"/>
          <dgm:animLvl val="lvl"/>
        </dgm:presLayoutVars>
      </dgm:prSet>
      <dgm:spPr/>
    </dgm:pt>
    <dgm:pt modelId="{257A150C-A481-4711-BFDC-47F924B58DC6}" type="pres">
      <dgm:prSet presAssocID="{C5196D97-BB5C-4BC2-966A-5F0E45F04A75}" presName="thickLine" presStyleLbl="alignNode1" presStyleIdx="0" presStyleCnt="3"/>
      <dgm:spPr/>
    </dgm:pt>
    <dgm:pt modelId="{C14C0B8B-3613-4C43-BB23-3903DA994EB7}" type="pres">
      <dgm:prSet presAssocID="{C5196D97-BB5C-4BC2-966A-5F0E45F04A75}" presName="horz1" presStyleCnt="0"/>
      <dgm:spPr/>
    </dgm:pt>
    <dgm:pt modelId="{470BCAC1-7EA1-46A3-87F3-BC35EEB62EFB}" type="pres">
      <dgm:prSet presAssocID="{C5196D97-BB5C-4BC2-966A-5F0E45F04A75}" presName="tx1" presStyleLbl="revTx" presStyleIdx="0" presStyleCnt="3"/>
      <dgm:spPr/>
    </dgm:pt>
    <dgm:pt modelId="{B2898C99-CBA0-4128-9094-BDB1B0FCF7FF}" type="pres">
      <dgm:prSet presAssocID="{C5196D97-BB5C-4BC2-966A-5F0E45F04A75}" presName="vert1" presStyleCnt="0"/>
      <dgm:spPr/>
    </dgm:pt>
    <dgm:pt modelId="{7CEC6519-C905-4CA0-A73A-C32600D717A0}" type="pres">
      <dgm:prSet presAssocID="{51387308-AA54-4385-82DC-407CD1F96DDA}" presName="thickLine" presStyleLbl="alignNode1" presStyleIdx="1" presStyleCnt="3"/>
      <dgm:spPr/>
    </dgm:pt>
    <dgm:pt modelId="{ABB78D10-FF40-44C8-B8B7-E3323575CC1F}" type="pres">
      <dgm:prSet presAssocID="{51387308-AA54-4385-82DC-407CD1F96DDA}" presName="horz1" presStyleCnt="0"/>
      <dgm:spPr/>
    </dgm:pt>
    <dgm:pt modelId="{BB2C9E16-5403-46DE-89EC-288C9F4D8E21}" type="pres">
      <dgm:prSet presAssocID="{51387308-AA54-4385-82DC-407CD1F96DDA}" presName="tx1" presStyleLbl="revTx" presStyleIdx="1" presStyleCnt="3"/>
      <dgm:spPr/>
    </dgm:pt>
    <dgm:pt modelId="{B805EC93-A243-4B78-B0CB-C72C4635D5B1}" type="pres">
      <dgm:prSet presAssocID="{51387308-AA54-4385-82DC-407CD1F96DDA}" presName="vert1" presStyleCnt="0"/>
      <dgm:spPr/>
    </dgm:pt>
    <dgm:pt modelId="{119661B6-0FD4-4833-81A2-BA863B3ADAE0}" type="pres">
      <dgm:prSet presAssocID="{4DE05F78-6915-4B57-9DDC-A5E8DEE8870C}" presName="thickLine" presStyleLbl="alignNode1" presStyleIdx="2" presStyleCnt="3"/>
      <dgm:spPr/>
    </dgm:pt>
    <dgm:pt modelId="{858389BE-E42B-4BD1-80B4-33779540E340}" type="pres">
      <dgm:prSet presAssocID="{4DE05F78-6915-4B57-9DDC-A5E8DEE8870C}" presName="horz1" presStyleCnt="0"/>
      <dgm:spPr/>
    </dgm:pt>
    <dgm:pt modelId="{B170B455-1B28-4E07-9D0D-BB5FC0897260}" type="pres">
      <dgm:prSet presAssocID="{4DE05F78-6915-4B57-9DDC-A5E8DEE8870C}" presName="tx1" presStyleLbl="revTx" presStyleIdx="2" presStyleCnt="3"/>
      <dgm:spPr/>
    </dgm:pt>
    <dgm:pt modelId="{35508F8B-0324-4CAB-9B23-A761CBC3F321}" type="pres">
      <dgm:prSet presAssocID="{4DE05F78-6915-4B57-9DDC-A5E8DEE8870C}" presName="vert1" presStyleCnt="0"/>
      <dgm:spPr/>
    </dgm:pt>
  </dgm:ptLst>
  <dgm:cxnLst>
    <dgm:cxn modelId="{88029B23-9143-4AE8-82EE-FF5FD8D429AC}" type="presOf" srcId="{C5196D97-BB5C-4BC2-966A-5F0E45F04A75}" destId="{470BCAC1-7EA1-46A3-87F3-BC35EEB62EFB}" srcOrd="0" destOrd="0" presId="urn:microsoft.com/office/officeart/2008/layout/LinedList"/>
    <dgm:cxn modelId="{82711847-B11A-47C2-A518-3F61CC3BE2DD}" type="presOf" srcId="{C547BBBD-04A0-46B8-81AD-CEF7FD65101F}" destId="{BF666BA8-8425-423C-B53D-DE4DF32F75F3}" srcOrd="0" destOrd="0" presId="urn:microsoft.com/office/officeart/2008/layout/LinedList"/>
    <dgm:cxn modelId="{C62C826A-9BB5-4770-96A5-B20706AC8FA0}" type="presOf" srcId="{4DE05F78-6915-4B57-9DDC-A5E8DEE8870C}" destId="{B170B455-1B28-4E07-9D0D-BB5FC0897260}" srcOrd="0" destOrd="0" presId="urn:microsoft.com/office/officeart/2008/layout/LinedList"/>
    <dgm:cxn modelId="{20193154-B905-42A6-B448-7A1FD44DF70E}" srcId="{C547BBBD-04A0-46B8-81AD-CEF7FD65101F}" destId="{51387308-AA54-4385-82DC-407CD1F96DDA}" srcOrd="1" destOrd="0" parTransId="{4B2C66B7-8C15-4114-B2F4-678ACCA0775D}" sibTransId="{2F4869D6-9B6B-4736-8ECB-8121DA2442CA}"/>
    <dgm:cxn modelId="{2EE5D0AB-79B5-4512-9CB9-E9FDAACDEF80}" srcId="{C547BBBD-04A0-46B8-81AD-CEF7FD65101F}" destId="{4DE05F78-6915-4B57-9DDC-A5E8DEE8870C}" srcOrd="2" destOrd="0" parTransId="{50222918-7F08-4761-A625-8EAF894F250D}" sibTransId="{2A0C0287-BA8D-4E5E-AC5A-213A1CB1A9DD}"/>
    <dgm:cxn modelId="{C8A744E7-0DE8-4E3B-9D34-F2F2FE29E787}" type="presOf" srcId="{51387308-AA54-4385-82DC-407CD1F96DDA}" destId="{BB2C9E16-5403-46DE-89EC-288C9F4D8E21}" srcOrd="0" destOrd="0" presId="urn:microsoft.com/office/officeart/2008/layout/LinedList"/>
    <dgm:cxn modelId="{69FBE7EF-D6EB-4107-9C40-340D78EE4BBF}" srcId="{C547BBBD-04A0-46B8-81AD-CEF7FD65101F}" destId="{C5196D97-BB5C-4BC2-966A-5F0E45F04A75}" srcOrd="0" destOrd="0" parTransId="{8752BA5C-B987-4326-BAD8-7625A485D917}" sibTransId="{9C63CD6E-62A8-4C33-AA4E-99866558FA5A}"/>
    <dgm:cxn modelId="{A60B9939-079F-4A70-B7EE-FC3841999465}" type="presParOf" srcId="{BF666BA8-8425-423C-B53D-DE4DF32F75F3}" destId="{257A150C-A481-4711-BFDC-47F924B58DC6}" srcOrd="0" destOrd="0" presId="urn:microsoft.com/office/officeart/2008/layout/LinedList"/>
    <dgm:cxn modelId="{DDEFF312-633A-404E-8E81-4EBFF35D574B}" type="presParOf" srcId="{BF666BA8-8425-423C-B53D-DE4DF32F75F3}" destId="{C14C0B8B-3613-4C43-BB23-3903DA994EB7}" srcOrd="1" destOrd="0" presId="urn:microsoft.com/office/officeart/2008/layout/LinedList"/>
    <dgm:cxn modelId="{1DFC1A27-495F-4503-87F6-637690D7C52F}" type="presParOf" srcId="{C14C0B8B-3613-4C43-BB23-3903DA994EB7}" destId="{470BCAC1-7EA1-46A3-87F3-BC35EEB62EFB}" srcOrd="0" destOrd="0" presId="urn:microsoft.com/office/officeart/2008/layout/LinedList"/>
    <dgm:cxn modelId="{9D165190-415A-4D85-AC46-CDD39FD2A226}" type="presParOf" srcId="{C14C0B8B-3613-4C43-BB23-3903DA994EB7}" destId="{B2898C99-CBA0-4128-9094-BDB1B0FCF7FF}" srcOrd="1" destOrd="0" presId="urn:microsoft.com/office/officeart/2008/layout/LinedList"/>
    <dgm:cxn modelId="{69E76F33-A9E5-4355-A446-057482CFF2BD}" type="presParOf" srcId="{BF666BA8-8425-423C-B53D-DE4DF32F75F3}" destId="{7CEC6519-C905-4CA0-A73A-C32600D717A0}" srcOrd="2" destOrd="0" presId="urn:microsoft.com/office/officeart/2008/layout/LinedList"/>
    <dgm:cxn modelId="{9F9B11C2-2B5D-454F-8688-799049828744}" type="presParOf" srcId="{BF666BA8-8425-423C-B53D-DE4DF32F75F3}" destId="{ABB78D10-FF40-44C8-B8B7-E3323575CC1F}" srcOrd="3" destOrd="0" presId="urn:microsoft.com/office/officeart/2008/layout/LinedList"/>
    <dgm:cxn modelId="{6F18CF66-38DC-4398-BF36-D7ED7A3F599D}" type="presParOf" srcId="{ABB78D10-FF40-44C8-B8B7-E3323575CC1F}" destId="{BB2C9E16-5403-46DE-89EC-288C9F4D8E21}" srcOrd="0" destOrd="0" presId="urn:microsoft.com/office/officeart/2008/layout/LinedList"/>
    <dgm:cxn modelId="{2511DDFA-CF0E-4B27-8BFC-893B63AA8CB2}" type="presParOf" srcId="{ABB78D10-FF40-44C8-B8B7-E3323575CC1F}" destId="{B805EC93-A243-4B78-B0CB-C72C4635D5B1}" srcOrd="1" destOrd="0" presId="urn:microsoft.com/office/officeart/2008/layout/LinedList"/>
    <dgm:cxn modelId="{CC4079EF-8F9B-4774-909D-844B8D3F12B8}" type="presParOf" srcId="{BF666BA8-8425-423C-B53D-DE4DF32F75F3}" destId="{119661B6-0FD4-4833-81A2-BA863B3ADAE0}" srcOrd="4" destOrd="0" presId="urn:microsoft.com/office/officeart/2008/layout/LinedList"/>
    <dgm:cxn modelId="{440496B6-832F-4622-B889-54EE1F374529}" type="presParOf" srcId="{BF666BA8-8425-423C-B53D-DE4DF32F75F3}" destId="{858389BE-E42B-4BD1-80B4-33779540E340}" srcOrd="5" destOrd="0" presId="urn:microsoft.com/office/officeart/2008/layout/LinedList"/>
    <dgm:cxn modelId="{A5D6229F-968D-477D-8A72-FEF6BFD100E6}" type="presParOf" srcId="{858389BE-E42B-4BD1-80B4-33779540E340}" destId="{B170B455-1B28-4E07-9D0D-BB5FC0897260}" srcOrd="0" destOrd="0" presId="urn:microsoft.com/office/officeart/2008/layout/LinedList"/>
    <dgm:cxn modelId="{959B7FF6-C40A-46E6-8B88-9CEAC94ED1A4}" type="presParOf" srcId="{858389BE-E42B-4BD1-80B4-33779540E340}" destId="{35508F8B-0324-4CAB-9B23-A761CBC3F321}"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99089D6F-2ADE-4BB7-B00C-D8DF2FEC9A2B}" type="doc">
      <dgm:prSet loTypeId="urn:microsoft.com/office/officeart/2008/layout/LinedList" loCatId="list" qsTypeId="urn:microsoft.com/office/officeart/2005/8/quickstyle/simple1" qsCatId="simple" csTypeId="urn:microsoft.com/office/officeart/2005/8/colors/colorful2" csCatId="colorful"/>
      <dgm:spPr/>
      <dgm:t>
        <a:bodyPr/>
        <a:lstStyle/>
        <a:p>
          <a:endParaRPr lang="en-US"/>
        </a:p>
      </dgm:t>
    </dgm:pt>
    <dgm:pt modelId="{7F752EA5-F3F6-4655-9E2C-2452DEAC10F6}">
      <dgm:prSet/>
      <dgm:spPr/>
      <dgm:t>
        <a:bodyPr/>
        <a:lstStyle/>
        <a:p>
          <a:r>
            <a:rPr lang="en-US" dirty="0">
              <a:latin typeface="Corbel" panose="020B0503020204020204"/>
            </a:rPr>
            <a:t>With</a:t>
          </a:r>
          <a:r>
            <a:rPr lang="en-US" dirty="0"/>
            <a:t> delivery of placenta </a:t>
          </a:r>
          <a:r>
            <a:rPr lang="en-US" dirty="0">
              <a:latin typeface="Corbel" panose="020B0503020204020204"/>
            </a:rPr>
            <a:t>insulin</a:t>
          </a:r>
          <a:r>
            <a:rPr lang="en-US" dirty="0"/>
            <a:t> requirement decrease </a:t>
          </a:r>
        </a:p>
      </dgm:t>
    </dgm:pt>
    <dgm:pt modelId="{5C8EB637-342E-49A8-984E-695CFAA7A650}" type="parTrans" cxnId="{7833D057-A0BA-4EE3-9CB7-67D5B0640666}">
      <dgm:prSet/>
      <dgm:spPr/>
      <dgm:t>
        <a:bodyPr/>
        <a:lstStyle/>
        <a:p>
          <a:endParaRPr lang="en-US"/>
        </a:p>
      </dgm:t>
    </dgm:pt>
    <dgm:pt modelId="{13417AE3-D6DF-4FA6-87F5-B0F7B2B84540}" type="sibTrans" cxnId="{7833D057-A0BA-4EE3-9CB7-67D5B0640666}">
      <dgm:prSet/>
      <dgm:spPr/>
      <dgm:t>
        <a:bodyPr/>
        <a:lstStyle/>
        <a:p>
          <a:endParaRPr lang="en-US"/>
        </a:p>
      </dgm:t>
    </dgm:pt>
    <dgm:pt modelId="{5B60A35F-DD19-4EFF-8752-A4B0572C8914}">
      <dgm:prSet/>
      <dgm:spPr/>
      <dgm:t>
        <a:bodyPr/>
        <a:lstStyle/>
        <a:p>
          <a:r>
            <a:rPr lang="en-US" b="1" u="sng" dirty="0">
              <a:latin typeface="Corbel" panose="020B0503020204020204"/>
            </a:rPr>
            <a:t>Target</a:t>
          </a:r>
          <a:r>
            <a:rPr lang="en-US" b="1" u="sng" dirty="0"/>
            <a:t> </a:t>
          </a:r>
          <a:r>
            <a:rPr lang="en-US" b="1" u="sng" dirty="0">
              <a:latin typeface="Corbel" panose="020B0503020204020204"/>
            </a:rPr>
            <a:t>insulin</a:t>
          </a:r>
          <a:r>
            <a:rPr lang="en-US" b="1" u="sng" dirty="0"/>
            <a:t> 5-9mmol/L</a:t>
          </a:r>
          <a:endParaRPr lang="en-US" dirty="0"/>
        </a:p>
      </dgm:t>
    </dgm:pt>
    <dgm:pt modelId="{FA2DEBFA-F872-4747-AA0C-05031E06520B}" type="parTrans" cxnId="{F3110947-C354-49B7-84BD-8A3743A142D7}">
      <dgm:prSet/>
      <dgm:spPr/>
      <dgm:t>
        <a:bodyPr/>
        <a:lstStyle/>
        <a:p>
          <a:endParaRPr lang="en-US"/>
        </a:p>
      </dgm:t>
    </dgm:pt>
    <dgm:pt modelId="{DC56E6EB-B86A-4380-BB42-AA795BA2B169}" type="sibTrans" cxnId="{F3110947-C354-49B7-84BD-8A3743A142D7}">
      <dgm:prSet/>
      <dgm:spPr/>
      <dgm:t>
        <a:bodyPr/>
        <a:lstStyle/>
        <a:p>
          <a:endParaRPr lang="en-US"/>
        </a:p>
      </dgm:t>
    </dgm:pt>
    <dgm:pt modelId="{02881180-BE15-4FC8-816F-CA31B46550EA}">
      <dgm:prSet/>
      <dgm:spPr/>
      <dgm:t>
        <a:bodyPr/>
        <a:lstStyle/>
        <a:p>
          <a:r>
            <a:rPr lang="en-US" dirty="0">
              <a:latin typeface="Corbel" panose="020B0503020204020204"/>
            </a:rPr>
            <a:t>Address</a:t>
          </a:r>
          <a:r>
            <a:rPr lang="en-US" dirty="0"/>
            <a:t> hypoglycemia </a:t>
          </a:r>
        </a:p>
      </dgm:t>
    </dgm:pt>
    <dgm:pt modelId="{7D1EDAF8-CCB7-48C5-AD6D-990C6E3CDC09}" type="parTrans" cxnId="{3105313A-A3F1-4E8B-8490-CB76B9FA3697}">
      <dgm:prSet/>
      <dgm:spPr/>
      <dgm:t>
        <a:bodyPr/>
        <a:lstStyle/>
        <a:p>
          <a:endParaRPr lang="en-US"/>
        </a:p>
      </dgm:t>
    </dgm:pt>
    <dgm:pt modelId="{74D57198-3494-4C2C-81CA-354B0ADFF4E8}" type="sibTrans" cxnId="{3105313A-A3F1-4E8B-8490-CB76B9FA3697}">
      <dgm:prSet/>
      <dgm:spPr/>
      <dgm:t>
        <a:bodyPr/>
        <a:lstStyle/>
        <a:p>
          <a:endParaRPr lang="en-US"/>
        </a:p>
      </dgm:t>
    </dgm:pt>
    <dgm:pt modelId="{6A90E848-EB48-4999-9CB0-9FAFCDB8EC98}">
      <dgm:prSet/>
      <dgm:spPr/>
      <dgm:t>
        <a:bodyPr/>
        <a:lstStyle/>
        <a:p>
          <a:r>
            <a:rPr lang="en-US" dirty="0">
              <a:latin typeface="Corbel" panose="020B0503020204020204"/>
            </a:rPr>
            <a:t>Exclusive</a:t>
          </a:r>
          <a:r>
            <a:rPr lang="en-US" dirty="0"/>
            <a:t> breast feeding</a:t>
          </a:r>
        </a:p>
      </dgm:t>
    </dgm:pt>
    <dgm:pt modelId="{8BD20540-D0A9-4B64-9C77-69D2AF9F0ABD}" type="parTrans" cxnId="{21ED383B-5654-4AE0-A6BD-671E88C8A48B}">
      <dgm:prSet/>
      <dgm:spPr/>
      <dgm:t>
        <a:bodyPr/>
        <a:lstStyle/>
        <a:p>
          <a:endParaRPr lang="en-US"/>
        </a:p>
      </dgm:t>
    </dgm:pt>
    <dgm:pt modelId="{98EDEBBB-6841-4092-8879-219B412ED29B}" type="sibTrans" cxnId="{21ED383B-5654-4AE0-A6BD-671E88C8A48B}">
      <dgm:prSet/>
      <dgm:spPr/>
      <dgm:t>
        <a:bodyPr/>
        <a:lstStyle/>
        <a:p>
          <a:endParaRPr lang="en-US"/>
        </a:p>
      </dgm:t>
    </dgm:pt>
    <dgm:pt modelId="{28521A47-5BE0-4A6F-AB12-5AF8DCFFEDED}">
      <dgm:prSet/>
      <dgm:spPr/>
      <dgm:t>
        <a:bodyPr/>
        <a:lstStyle/>
        <a:p>
          <a:r>
            <a:rPr lang="en-US" dirty="0"/>
            <a:t>Advice contraception</a:t>
          </a:r>
        </a:p>
      </dgm:t>
    </dgm:pt>
    <dgm:pt modelId="{7103F46D-0D97-474C-A898-156AD98DF93E}" type="parTrans" cxnId="{73F60DFC-ADD7-4CE4-90FA-D63550270414}">
      <dgm:prSet/>
      <dgm:spPr/>
      <dgm:t>
        <a:bodyPr/>
        <a:lstStyle/>
        <a:p>
          <a:endParaRPr lang="en-US"/>
        </a:p>
      </dgm:t>
    </dgm:pt>
    <dgm:pt modelId="{575E7805-2AD5-486E-AD29-FD8D3C3F3C80}" type="sibTrans" cxnId="{73F60DFC-ADD7-4CE4-90FA-D63550270414}">
      <dgm:prSet/>
      <dgm:spPr/>
      <dgm:t>
        <a:bodyPr/>
        <a:lstStyle/>
        <a:p>
          <a:endParaRPr lang="en-US"/>
        </a:p>
      </dgm:t>
    </dgm:pt>
    <dgm:pt modelId="{E9F143FE-3156-4854-9A55-1DA55291DBAE}" type="pres">
      <dgm:prSet presAssocID="{99089D6F-2ADE-4BB7-B00C-D8DF2FEC9A2B}" presName="vert0" presStyleCnt="0">
        <dgm:presLayoutVars>
          <dgm:dir/>
          <dgm:animOne val="branch"/>
          <dgm:animLvl val="lvl"/>
        </dgm:presLayoutVars>
      </dgm:prSet>
      <dgm:spPr/>
    </dgm:pt>
    <dgm:pt modelId="{C848EEE0-0AE0-45C2-8865-34D55FC2972C}" type="pres">
      <dgm:prSet presAssocID="{7F752EA5-F3F6-4655-9E2C-2452DEAC10F6}" presName="thickLine" presStyleLbl="alignNode1" presStyleIdx="0" presStyleCnt="5"/>
      <dgm:spPr/>
    </dgm:pt>
    <dgm:pt modelId="{751870F0-1A87-42B1-8DDD-872B48B6365C}" type="pres">
      <dgm:prSet presAssocID="{7F752EA5-F3F6-4655-9E2C-2452DEAC10F6}" presName="horz1" presStyleCnt="0"/>
      <dgm:spPr/>
    </dgm:pt>
    <dgm:pt modelId="{95009536-70AC-48A6-B642-A99026CA6313}" type="pres">
      <dgm:prSet presAssocID="{7F752EA5-F3F6-4655-9E2C-2452DEAC10F6}" presName="tx1" presStyleLbl="revTx" presStyleIdx="0" presStyleCnt="5"/>
      <dgm:spPr/>
    </dgm:pt>
    <dgm:pt modelId="{8AAB7FCF-D088-4ACC-AC95-BD28922A99BF}" type="pres">
      <dgm:prSet presAssocID="{7F752EA5-F3F6-4655-9E2C-2452DEAC10F6}" presName="vert1" presStyleCnt="0"/>
      <dgm:spPr/>
    </dgm:pt>
    <dgm:pt modelId="{975EC20E-4CFC-4584-9576-A823F74A80C7}" type="pres">
      <dgm:prSet presAssocID="{5B60A35F-DD19-4EFF-8752-A4B0572C8914}" presName="thickLine" presStyleLbl="alignNode1" presStyleIdx="1" presStyleCnt="5"/>
      <dgm:spPr/>
    </dgm:pt>
    <dgm:pt modelId="{F413E593-9B0C-474E-BF34-EECE14119D93}" type="pres">
      <dgm:prSet presAssocID="{5B60A35F-DD19-4EFF-8752-A4B0572C8914}" presName="horz1" presStyleCnt="0"/>
      <dgm:spPr/>
    </dgm:pt>
    <dgm:pt modelId="{62AEC0B3-6C1E-4BD2-89ED-4F8B1C803E8F}" type="pres">
      <dgm:prSet presAssocID="{5B60A35F-DD19-4EFF-8752-A4B0572C8914}" presName="tx1" presStyleLbl="revTx" presStyleIdx="1" presStyleCnt="5"/>
      <dgm:spPr/>
    </dgm:pt>
    <dgm:pt modelId="{E0FB90DF-3728-4F3E-B751-8052BC06D56B}" type="pres">
      <dgm:prSet presAssocID="{5B60A35F-DD19-4EFF-8752-A4B0572C8914}" presName="vert1" presStyleCnt="0"/>
      <dgm:spPr/>
    </dgm:pt>
    <dgm:pt modelId="{4A21BD23-8FF1-465E-8EA9-7FA2915048A8}" type="pres">
      <dgm:prSet presAssocID="{02881180-BE15-4FC8-816F-CA31B46550EA}" presName="thickLine" presStyleLbl="alignNode1" presStyleIdx="2" presStyleCnt="5"/>
      <dgm:spPr/>
    </dgm:pt>
    <dgm:pt modelId="{09D7D13C-DB11-40BD-A0A4-69278D808AF2}" type="pres">
      <dgm:prSet presAssocID="{02881180-BE15-4FC8-816F-CA31B46550EA}" presName="horz1" presStyleCnt="0"/>
      <dgm:spPr/>
    </dgm:pt>
    <dgm:pt modelId="{A92895F2-EAF0-4034-93C5-86960FDB6CAB}" type="pres">
      <dgm:prSet presAssocID="{02881180-BE15-4FC8-816F-CA31B46550EA}" presName="tx1" presStyleLbl="revTx" presStyleIdx="2" presStyleCnt="5"/>
      <dgm:spPr/>
    </dgm:pt>
    <dgm:pt modelId="{40434CE7-EEA8-4FB4-A2EE-661E24946ADB}" type="pres">
      <dgm:prSet presAssocID="{02881180-BE15-4FC8-816F-CA31B46550EA}" presName="vert1" presStyleCnt="0"/>
      <dgm:spPr/>
    </dgm:pt>
    <dgm:pt modelId="{0AAC9BC7-6B4A-4D62-A266-DB3A7A6D67D8}" type="pres">
      <dgm:prSet presAssocID="{6A90E848-EB48-4999-9CB0-9FAFCDB8EC98}" presName="thickLine" presStyleLbl="alignNode1" presStyleIdx="3" presStyleCnt="5"/>
      <dgm:spPr/>
    </dgm:pt>
    <dgm:pt modelId="{9220BF89-55B0-43B0-BEC7-5514DEAF1D00}" type="pres">
      <dgm:prSet presAssocID="{6A90E848-EB48-4999-9CB0-9FAFCDB8EC98}" presName="horz1" presStyleCnt="0"/>
      <dgm:spPr/>
    </dgm:pt>
    <dgm:pt modelId="{4ED6C909-7050-4A21-8DED-A4570EE8A090}" type="pres">
      <dgm:prSet presAssocID="{6A90E848-EB48-4999-9CB0-9FAFCDB8EC98}" presName="tx1" presStyleLbl="revTx" presStyleIdx="3" presStyleCnt="5"/>
      <dgm:spPr/>
    </dgm:pt>
    <dgm:pt modelId="{F1C05BF3-4290-4839-AEEF-04B0FFE9B831}" type="pres">
      <dgm:prSet presAssocID="{6A90E848-EB48-4999-9CB0-9FAFCDB8EC98}" presName="vert1" presStyleCnt="0"/>
      <dgm:spPr/>
    </dgm:pt>
    <dgm:pt modelId="{893BD4D9-D58D-43F6-ADC8-9A12E3E67E1D}" type="pres">
      <dgm:prSet presAssocID="{28521A47-5BE0-4A6F-AB12-5AF8DCFFEDED}" presName="thickLine" presStyleLbl="alignNode1" presStyleIdx="4" presStyleCnt="5"/>
      <dgm:spPr/>
    </dgm:pt>
    <dgm:pt modelId="{0121662E-4552-4FAB-A579-EB1FEACCCF28}" type="pres">
      <dgm:prSet presAssocID="{28521A47-5BE0-4A6F-AB12-5AF8DCFFEDED}" presName="horz1" presStyleCnt="0"/>
      <dgm:spPr/>
    </dgm:pt>
    <dgm:pt modelId="{4F05D55F-7EAA-40D2-A4EF-0AC552168E0B}" type="pres">
      <dgm:prSet presAssocID="{28521A47-5BE0-4A6F-AB12-5AF8DCFFEDED}" presName="tx1" presStyleLbl="revTx" presStyleIdx="4" presStyleCnt="5"/>
      <dgm:spPr/>
    </dgm:pt>
    <dgm:pt modelId="{B8352AA5-B897-44A5-BC5B-41735F44B44A}" type="pres">
      <dgm:prSet presAssocID="{28521A47-5BE0-4A6F-AB12-5AF8DCFFEDED}" presName="vert1" presStyleCnt="0"/>
      <dgm:spPr/>
    </dgm:pt>
  </dgm:ptLst>
  <dgm:cxnLst>
    <dgm:cxn modelId="{597EED1F-8A07-4436-AB2B-ABFEA8D86C6B}" type="presOf" srcId="{02881180-BE15-4FC8-816F-CA31B46550EA}" destId="{A92895F2-EAF0-4034-93C5-86960FDB6CAB}" srcOrd="0" destOrd="0" presId="urn:microsoft.com/office/officeart/2008/layout/LinedList"/>
    <dgm:cxn modelId="{E1B63922-7621-4D14-ABA8-F8CF9DA3D67F}" type="presOf" srcId="{28521A47-5BE0-4A6F-AB12-5AF8DCFFEDED}" destId="{4F05D55F-7EAA-40D2-A4EF-0AC552168E0B}" srcOrd="0" destOrd="0" presId="urn:microsoft.com/office/officeart/2008/layout/LinedList"/>
    <dgm:cxn modelId="{3105313A-A3F1-4E8B-8490-CB76B9FA3697}" srcId="{99089D6F-2ADE-4BB7-B00C-D8DF2FEC9A2B}" destId="{02881180-BE15-4FC8-816F-CA31B46550EA}" srcOrd="2" destOrd="0" parTransId="{7D1EDAF8-CCB7-48C5-AD6D-990C6E3CDC09}" sibTransId="{74D57198-3494-4C2C-81CA-354B0ADFF4E8}"/>
    <dgm:cxn modelId="{21ED383B-5654-4AE0-A6BD-671E88C8A48B}" srcId="{99089D6F-2ADE-4BB7-B00C-D8DF2FEC9A2B}" destId="{6A90E848-EB48-4999-9CB0-9FAFCDB8EC98}" srcOrd="3" destOrd="0" parTransId="{8BD20540-D0A9-4B64-9C77-69D2AF9F0ABD}" sibTransId="{98EDEBBB-6841-4092-8879-219B412ED29B}"/>
    <dgm:cxn modelId="{BD72483F-B36C-4D3A-B3E0-45905771656D}" type="presOf" srcId="{7F752EA5-F3F6-4655-9E2C-2452DEAC10F6}" destId="{95009536-70AC-48A6-B642-A99026CA6313}" srcOrd="0" destOrd="0" presId="urn:microsoft.com/office/officeart/2008/layout/LinedList"/>
    <dgm:cxn modelId="{A47B4246-3989-4E78-A8EA-24D8B31179BD}" type="presOf" srcId="{99089D6F-2ADE-4BB7-B00C-D8DF2FEC9A2B}" destId="{E9F143FE-3156-4854-9A55-1DA55291DBAE}" srcOrd="0" destOrd="0" presId="urn:microsoft.com/office/officeart/2008/layout/LinedList"/>
    <dgm:cxn modelId="{F3110947-C354-49B7-84BD-8A3743A142D7}" srcId="{99089D6F-2ADE-4BB7-B00C-D8DF2FEC9A2B}" destId="{5B60A35F-DD19-4EFF-8752-A4B0572C8914}" srcOrd="1" destOrd="0" parTransId="{FA2DEBFA-F872-4747-AA0C-05031E06520B}" sibTransId="{DC56E6EB-B86A-4380-BB42-AA795BA2B169}"/>
    <dgm:cxn modelId="{7833D057-A0BA-4EE3-9CB7-67D5B0640666}" srcId="{99089D6F-2ADE-4BB7-B00C-D8DF2FEC9A2B}" destId="{7F752EA5-F3F6-4655-9E2C-2452DEAC10F6}" srcOrd="0" destOrd="0" parTransId="{5C8EB637-342E-49A8-984E-695CFAA7A650}" sibTransId="{13417AE3-D6DF-4FA6-87F5-B0F7B2B84540}"/>
    <dgm:cxn modelId="{1D9D4183-8C03-4670-8980-5ACCC9D95558}" type="presOf" srcId="{5B60A35F-DD19-4EFF-8752-A4B0572C8914}" destId="{62AEC0B3-6C1E-4BD2-89ED-4F8B1C803E8F}" srcOrd="0" destOrd="0" presId="urn:microsoft.com/office/officeart/2008/layout/LinedList"/>
    <dgm:cxn modelId="{65D2DBD1-96AB-4D91-AD7F-E2C9683401A6}" type="presOf" srcId="{6A90E848-EB48-4999-9CB0-9FAFCDB8EC98}" destId="{4ED6C909-7050-4A21-8DED-A4570EE8A090}" srcOrd="0" destOrd="0" presId="urn:microsoft.com/office/officeart/2008/layout/LinedList"/>
    <dgm:cxn modelId="{73F60DFC-ADD7-4CE4-90FA-D63550270414}" srcId="{99089D6F-2ADE-4BB7-B00C-D8DF2FEC9A2B}" destId="{28521A47-5BE0-4A6F-AB12-5AF8DCFFEDED}" srcOrd="4" destOrd="0" parTransId="{7103F46D-0D97-474C-A898-156AD98DF93E}" sibTransId="{575E7805-2AD5-486E-AD29-FD8D3C3F3C80}"/>
    <dgm:cxn modelId="{12CE1F62-9D4E-40C8-8075-BE877FADC85D}" type="presParOf" srcId="{E9F143FE-3156-4854-9A55-1DA55291DBAE}" destId="{C848EEE0-0AE0-45C2-8865-34D55FC2972C}" srcOrd="0" destOrd="0" presId="urn:microsoft.com/office/officeart/2008/layout/LinedList"/>
    <dgm:cxn modelId="{AB1197C4-15E2-4A70-96B2-C0EAC77F5E0D}" type="presParOf" srcId="{E9F143FE-3156-4854-9A55-1DA55291DBAE}" destId="{751870F0-1A87-42B1-8DDD-872B48B6365C}" srcOrd="1" destOrd="0" presId="urn:microsoft.com/office/officeart/2008/layout/LinedList"/>
    <dgm:cxn modelId="{AF8DC11A-8E55-40F7-91E8-41A2BAF99D44}" type="presParOf" srcId="{751870F0-1A87-42B1-8DDD-872B48B6365C}" destId="{95009536-70AC-48A6-B642-A99026CA6313}" srcOrd="0" destOrd="0" presId="urn:microsoft.com/office/officeart/2008/layout/LinedList"/>
    <dgm:cxn modelId="{717A3C3C-D364-478E-ACD3-E0A83D7DD814}" type="presParOf" srcId="{751870F0-1A87-42B1-8DDD-872B48B6365C}" destId="{8AAB7FCF-D088-4ACC-AC95-BD28922A99BF}" srcOrd="1" destOrd="0" presId="urn:microsoft.com/office/officeart/2008/layout/LinedList"/>
    <dgm:cxn modelId="{0C1E9929-244A-4749-A47F-599AB394B947}" type="presParOf" srcId="{E9F143FE-3156-4854-9A55-1DA55291DBAE}" destId="{975EC20E-4CFC-4584-9576-A823F74A80C7}" srcOrd="2" destOrd="0" presId="urn:microsoft.com/office/officeart/2008/layout/LinedList"/>
    <dgm:cxn modelId="{A4C41EC1-2A4F-422D-B89B-0C75733307CF}" type="presParOf" srcId="{E9F143FE-3156-4854-9A55-1DA55291DBAE}" destId="{F413E593-9B0C-474E-BF34-EECE14119D93}" srcOrd="3" destOrd="0" presId="urn:microsoft.com/office/officeart/2008/layout/LinedList"/>
    <dgm:cxn modelId="{4AADC851-EAAE-4FF8-BB8E-E35CF2141276}" type="presParOf" srcId="{F413E593-9B0C-474E-BF34-EECE14119D93}" destId="{62AEC0B3-6C1E-4BD2-89ED-4F8B1C803E8F}" srcOrd="0" destOrd="0" presId="urn:microsoft.com/office/officeart/2008/layout/LinedList"/>
    <dgm:cxn modelId="{10B3B94F-D3FD-4603-B224-9581B5A4C78B}" type="presParOf" srcId="{F413E593-9B0C-474E-BF34-EECE14119D93}" destId="{E0FB90DF-3728-4F3E-B751-8052BC06D56B}" srcOrd="1" destOrd="0" presId="urn:microsoft.com/office/officeart/2008/layout/LinedList"/>
    <dgm:cxn modelId="{C5F78CFD-D696-4997-AAAE-F8F0DC13B000}" type="presParOf" srcId="{E9F143FE-3156-4854-9A55-1DA55291DBAE}" destId="{4A21BD23-8FF1-465E-8EA9-7FA2915048A8}" srcOrd="4" destOrd="0" presId="urn:microsoft.com/office/officeart/2008/layout/LinedList"/>
    <dgm:cxn modelId="{53EF7641-9CF9-4369-BA08-D232D75B41F4}" type="presParOf" srcId="{E9F143FE-3156-4854-9A55-1DA55291DBAE}" destId="{09D7D13C-DB11-40BD-A0A4-69278D808AF2}" srcOrd="5" destOrd="0" presId="urn:microsoft.com/office/officeart/2008/layout/LinedList"/>
    <dgm:cxn modelId="{87405200-E3C4-4DC5-853E-4442716B7AEF}" type="presParOf" srcId="{09D7D13C-DB11-40BD-A0A4-69278D808AF2}" destId="{A92895F2-EAF0-4034-93C5-86960FDB6CAB}" srcOrd="0" destOrd="0" presId="urn:microsoft.com/office/officeart/2008/layout/LinedList"/>
    <dgm:cxn modelId="{8F22321B-FE7E-4379-8EEE-88F9FFF19061}" type="presParOf" srcId="{09D7D13C-DB11-40BD-A0A4-69278D808AF2}" destId="{40434CE7-EEA8-4FB4-A2EE-661E24946ADB}" srcOrd="1" destOrd="0" presId="urn:microsoft.com/office/officeart/2008/layout/LinedList"/>
    <dgm:cxn modelId="{1BE4F908-BE8B-46BE-B484-850669C2F250}" type="presParOf" srcId="{E9F143FE-3156-4854-9A55-1DA55291DBAE}" destId="{0AAC9BC7-6B4A-4D62-A266-DB3A7A6D67D8}" srcOrd="6" destOrd="0" presId="urn:microsoft.com/office/officeart/2008/layout/LinedList"/>
    <dgm:cxn modelId="{C7475074-3B87-46AA-857C-4A4833C69A73}" type="presParOf" srcId="{E9F143FE-3156-4854-9A55-1DA55291DBAE}" destId="{9220BF89-55B0-43B0-BEC7-5514DEAF1D00}" srcOrd="7" destOrd="0" presId="urn:microsoft.com/office/officeart/2008/layout/LinedList"/>
    <dgm:cxn modelId="{BE9A04AD-C9D1-4559-A670-2764ECEB6094}" type="presParOf" srcId="{9220BF89-55B0-43B0-BEC7-5514DEAF1D00}" destId="{4ED6C909-7050-4A21-8DED-A4570EE8A090}" srcOrd="0" destOrd="0" presId="urn:microsoft.com/office/officeart/2008/layout/LinedList"/>
    <dgm:cxn modelId="{1E548A31-C5C6-44F7-93F2-D42F082A93AB}" type="presParOf" srcId="{9220BF89-55B0-43B0-BEC7-5514DEAF1D00}" destId="{F1C05BF3-4290-4839-AEEF-04B0FFE9B831}" srcOrd="1" destOrd="0" presId="urn:microsoft.com/office/officeart/2008/layout/LinedList"/>
    <dgm:cxn modelId="{BF314AE2-DCB7-409A-8A0A-632F12BCCB1A}" type="presParOf" srcId="{E9F143FE-3156-4854-9A55-1DA55291DBAE}" destId="{893BD4D9-D58D-43F6-ADC8-9A12E3E67E1D}" srcOrd="8" destOrd="0" presId="urn:microsoft.com/office/officeart/2008/layout/LinedList"/>
    <dgm:cxn modelId="{7B4E6466-C1A7-4471-A6C1-A5B2226386AA}" type="presParOf" srcId="{E9F143FE-3156-4854-9A55-1DA55291DBAE}" destId="{0121662E-4552-4FAB-A579-EB1FEACCCF28}" srcOrd="9" destOrd="0" presId="urn:microsoft.com/office/officeart/2008/layout/LinedList"/>
    <dgm:cxn modelId="{46184BAC-45D5-4A2D-834D-61A23980D061}" type="presParOf" srcId="{0121662E-4552-4FAB-A579-EB1FEACCCF28}" destId="{4F05D55F-7EAA-40D2-A4EF-0AC552168E0B}" srcOrd="0" destOrd="0" presId="urn:microsoft.com/office/officeart/2008/layout/LinedList"/>
    <dgm:cxn modelId="{40477A51-6586-4909-8F9E-513DFA0EE5C9}" type="presParOf" srcId="{0121662E-4552-4FAB-A579-EB1FEACCCF28}" destId="{B8352AA5-B897-44A5-BC5B-41735F44B44A}"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F3090E-45E4-4829-A4B7-BE7C1B0A306A}">
      <dsp:nvSpPr>
        <dsp:cNvPr id="0" name=""/>
        <dsp:cNvSpPr/>
      </dsp:nvSpPr>
      <dsp:spPr>
        <a:xfrm>
          <a:off x="0" y="2492"/>
          <a:ext cx="4869656" cy="0"/>
        </a:xfrm>
        <a:prstGeom prst="line">
          <a:avLst/>
        </a:prstGeom>
        <a:solidFill>
          <a:schemeClr val="accent6">
            <a:hueOff val="0"/>
            <a:satOff val="0"/>
            <a:lumOff val="0"/>
            <a:alphaOff val="0"/>
          </a:schemeClr>
        </a:solidFill>
        <a:ln w="15875" cap="rnd"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B703A0B-8385-4B08-A37D-58881B23C747}">
      <dsp:nvSpPr>
        <dsp:cNvPr id="0" name=""/>
        <dsp:cNvSpPr/>
      </dsp:nvSpPr>
      <dsp:spPr>
        <a:xfrm>
          <a:off x="0" y="2492"/>
          <a:ext cx="4869656" cy="8500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en-US" sz="2300" b="1" kern="1200"/>
            <a:t>Mrs. Najma w/o Munir</a:t>
          </a:r>
          <a:endParaRPr lang="en-US" sz="2300" kern="1200"/>
        </a:p>
      </dsp:txBody>
      <dsp:txXfrm>
        <a:off x="0" y="2492"/>
        <a:ext cx="4869656" cy="850069"/>
      </dsp:txXfrm>
    </dsp:sp>
    <dsp:sp modelId="{F6B3F001-F950-4590-92A2-5A34315927A1}">
      <dsp:nvSpPr>
        <dsp:cNvPr id="0" name=""/>
        <dsp:cNvSpPr/>
      </dsp:nvSpPr>
      <dsp:spPr>
        <a:xfrm>
          <a:off x="0" y="852561"/>
          <a:ext cx="4869656" cy="0"/>
        </a:xfrm>
        <a:prstGeom prst="line">
          <a:avLst/>
        </a:prstGeom>
        <a:solidFill>
          <a:schemeClr val="accent6">
            <a:hueOff val="0"/>
            <a:satOff val="0"/>
            <a:lumOff val="0"/>
            <a:alphaOff val="0"/>
          </a:schemeClr>
        </a:solidFill>
        <a:ln w="15875" cap="rnd"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AFA6BD3-B597-41E3-AA7A-099A90164A6F}">
      <dsp:nvSpPr>
        <dsp:cNvPr id="0" name=""/>
        <dsp:cNvSpPr/>
      </dsp:nvSpPr>
      <dsp:spPr>
        <a:xfrm>
          <a:off x="0" y="852561"/>
          <a:ext cx="4869656" cy="8500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en-US" sz="2300" b="1" kern="1200"/>
            <a:t>35 years of age</a:t>
          </a:r>
          <a:endParaRPr lang="en-US" sz="2300" kern="1200"/>
        </a:p>
      </dsp:txBody>
      <dsp:txXfrm>
        <a:off x="0" y="852561"/>
        <a:ext cx="4869656" cy="850069"/>
      </dsp:txXfrm>
    </dsp:sp>
    <dsp:sp modelId="{1234BACF-DCF4-4C5C-8E86-3BE4DAE74D13}">
      <dsp:nvSpPr>
        <dsp:cNvPr id="0" name=""/>
        <dsp:cNvSpPr/>
      </dsp:nvSpPr>
      <dsp:spPr>
        <a:xfrm>
          <a:off x="0" y="1702630"/>
          <a:ext cx="4869656" cy="0"/>
        </a:xfrm>
        <a:prstGeom prst="line">
          <a:avLst/>
        </a:prstGeom>
        <a:solidFill>
          <a:schemeClr val="accent6">
            <a:hueOff val="0"/>
            <a:satOff val="0"/>
            <a:lumOff val="0"/>
            <a:alphaOff val="0"/>
          </a:schemeClr>
        </a:solidFill>
        <a:ln w="15875" cap="rnd"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A13CFBC-8BA8-43A5-8FD5-18653EA55DF6}">
      <dsp:nvSpPr>
        <dsp:cNvPr id="0" name=""/>
        <dsp:cNvSpPr/>
      </dsp:nvSpPr>
      <dsp:spPr>
        <a:xfrm>
          <a:off x="0" y="1702630"/>
          <a:ext cx="4869656" cy="8500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en-US" sz="2300" b="1" kern="1200"/>
            <a:t>House Wife with no Formal Education </a:t>
          </a:r>
          <a:endParaRPr lang="en-US" sz="2300" kern="1200"/>
        </a:p>
      </dsp:txBody>
      <dsp:txXfrm>
        <a:off x="0" y="1702630"/>
        <a:ext cx="4869656" cy="850069"/>
      </dsp:txXfrm>
    </dsp:sp>
    <dsp:sp modelId="{9EBF2A6D-E476-4556-84D2-4F7D70556B90}">
      <dsp:nvSpPr>
        <dsp:cNvPr id="0" name=""/>
        <dsp:cNvSpPr/>
      </dsp:nvSpPr>
      <dsp:spPr>
        <a:xfrm>
          <a:off x="0" y="2552699"/>
          <a:ext cx="4869656" cy="0"/>
        </a:xfrm>
        <a:prstGeom prst="line">
          <a:avLst/>
        </a:prstGeom>
        <a:solidFill>
          <a:schemeClr val="accent6">
            <a:hueOff val="0"/>
            <a:satOff val="0"/>
            <a:lumOff val="0"/>
            <a:alphaOff val="0"/>
          </a:schemeClr>
        </a:solidFill>
        <a:ln w="15875" cap="rnd"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421E932-82C8-4430-B55F-F52448E1004B}">
      <dsp:nvSpPr>
        <dsp:cNvPr id="0" name=""/>
        <dsp:cNvSpPr/>
      </dsp:nvSpPr>
      <dsp:spPr>
        <a:xfrm>
          <a:off x="0" y="2552699"/>
          <a:ext cx="4869656" cy="8500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en-US" sz="2300" b="1" kern="1200"/>
            <a:t>Resident of Khanpur </a:t>
          </a:r>
          <a:endParaRPr lang="en-US" sz="2300" kern="1200"/>
        </a:p>
      </dsp:txBody>
      <dsp:txXfrm>
        <a:off x="0" y="2552699"/>
        <a:ext cx="4869656" cy="850069"/>
      </dsp:txXfrm>
    </dsp:sp>
    <dsp:sp modelId="{75B5AF2B-9536-4842-851D-B3492A9D136A}">
      <dsp:nvSpPr>
        <dsp:cNvPr id="0" name=""/>
        <dsp:cNvSpPr/>
      </dsp:nvSpPr>
      <dsp:spPr>
        <a:xfrm>
          <a:off x="0" y="3402769"/>
          <a:ext cx="4869656" cy="0"/>
        </a:xfrm>
        <a:prstGeom prst="line">
          <a:avLst/>
        </a:prstGeom>
        <a:solidFill>
          <a:schemeClr val="accent6">
            <a:hueOff val="0"/>
            <a:satOff val="0"/>
            <a:lumOff val="0"/>
            <a:alphaOff val="0"/>
          </a:schemeClr>
        </a:solidFill>
        <a:ln w="15875" cap="rnd"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5D50071-F31D-450F-AA9A-902A3FA738C3}">
      <dsp:nvSpPr>
        <dsp:cNvPr id="0" name=""/>
        <dsp:cNvSpPr/>
      </dsp:nvSpPr>
      <dsp:spPr>
        <a:xfrm>
          <a:off x="0" y="3402769"/>
          <a:ext cx="4869656" cy="8500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en-US" sz="2300" b="1" kern="1200"/>
            <a:t>Admitted on 06/09/2024 </a:t>
          </a:r>
          <a:endParaRPr lang="en-US" sz="2300" kern="1200"/>
        </a:p>
      </dsp:txBody>
      <dsp:txXfrm>
        <a:off x="0" y="3402769"/>
        <a:ext cx="4869656" cy="850069"/>
      </dsp:txXfrm>
    </dsp:sp>
    <dsp:sp modelId="{37AE6B2A-7D48-4B9D-9920-134B2BB82A36}">
      <dsp:nvSpPr>
        <dsp:cNvPr id="0" name=""/>
        <dsp:cNvSpPr/>
      </dsp:nvSpPr>
      <dsp:spPr>
        <a:xfrm>
          <a:off x="0" y="4252838"/>
          <a:ext cx="4869656" cy="0"/>
        </a:xfrm>
        <a:prstGeom prst="line">
          <a:avLst/>
        </a:prstGeom>
        <a:solidFill>
          <a:schemeClr val="accent6">
            <a:hueOff val="0"/>
            <a:satOff val="0"/>
            <a:lumOff val="0"/>
            <a:alphaOff val="0"/>
          </a:schemeClr>
        </a:solidFill>
        <a:ln w="15875" cap="rnd"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76F0EA6-0762-46D7-8846-BD75512592E9}">
      <dsp:nvSpPr>
        <dsp:cNvPr id="0" name=""/>
        <dsp:cNvSpPr/>
      </dsp:nvSpPr>
      <dsp:spPr>
        <a:xfrm>
          <a:off x="0" y="4252838"/>
          <a:ext cx="4869656" cy="8500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en-US" sz="2300" b="1" kern="1200"/>
            <a:t>Through OPD</a:t>
          </a:r>
          <a:endParaRPr lang="en-US" sz="2300" kern="1200"/>
        </a:p>
      </dsp:txBody>
      <dsp:txXfrm>
        <a:off x="0" y="4252838"/>
        <a:ext cx="4869656" cy="85006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5F2BC2B-827D-4FF8-8967-4850549836B4}">
      <dsp:nvSpPr>
        <dsp:cNvPr id="0" name=""/>
        <dsp:cNvSpPr/>
      </dsp:nvSpPr>
      <dsp:spPr>
        <a:xfrm>
          <a:off x="0" y="623"/>
          <a:ext cx="4869656" cy="0"/>
        </a:xfrm>
        <a:prstGeom prst="line">
          <a:avLst/>
        </a:prstGeom>
        <a:solidFill>
          <a:schemeClr val="accent1">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3B38134-D27A-46FA-AAEA-C907AB9F4EBC}">
      <dsp:nvSpPr>
        <dsp:cNvPr id="0" name=""/>
        <dsp:cNvSpPr/>
      </dsp:nvSpPr>
      <dsp:spPr>
        <a:xfrm>
          <a:off x="0" y="623"/>
          <a:ext cx="4869656"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kern="1200"/>
            <a:t>MF:6 years</a:t>
          </a:r>
        </a:p>
      </dsp:txBody>
      <dsp:txXfrm>
        <a:off x="0" y="623"/>
        <a:ext cx="4869656" cy="1020830"/>
      </dsp:txXfrm>
    </dsp:sp>
    <dsp:sp modelId="{C41F7246-E688-4A65-A19A-927794097695}">
      <dsp:nvSpPr>
        <dsp:cNvPr id="0" name=""/>
        <dsp:cNvSpPr/>
      </dsp:nvSpPr>
      <dsp:spPr>
        <a:xfrm>
          <a:off x="0" y="1021453"/>
          <a:ext cx="4869656" cy="0"/>
        </a:xfrm>
        <a:prstGeom prst="line">
          <a:avLst/>
        </a:prstGeom>
        <a:solidFill>
          <a:schemeClr val="accent1">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ED9F6BD-CC8F-4C21-AC65-675C35D0FF77}">
      <dsp:nvSpPr>
        <dsp:cNvPr id="0" name=""/>
        <dsp:cNvSpPr/>
      </dsp:nvSpPr>
      <dsp:spPr>
        <a:xfrm>
          <a:off x="0" y="1021453"/>
          <a:ext cx="4869656"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kern="1200"/>
            <a:t>G3P2A0 with previous all SVDs no alive issues.</a:t>
          </a:r>
        </a:p>
      </dsp:txBody>
      <dsp:txXfrm>
        <a:off x="0" y="1021453"/>
        <a:ext cx="4869656" cy="1020830"/>
      </dsp:txXfrm>
    </dsp:sp>
    <dsp:sp modelId="{2E643171-7A73-4288-BCFB-67BFE10C5DFC}">
      <dsp:nvSpPr>
        <dsp:cNvPr id="0" name=""/>
        <dsp:cNvSpPr/>
      </dsp:nvSpPr>
      <dsp:spPr>
        <a:xfrm>
          <a:off x="0" y="2042284"/>
          <a:ext cx="4869656" cy="0"/>
        </a:xfrm>
        <a:prstGeom prst="line">
          <a:avLst/>
        </a:prstGeom>
        <a:solidFill>
          <a:schemeClr val="accent1">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3659A45-0954-4CDA-9CE7-C22FF89442DD}">
      <dsp:nvSpPr>
        <dsp:cNvPr id="0" name=""/>
        <dsp:cNvSpPr/>
      </dsp:nvSpPr>
      <dsp:spPr>
        <a:xfrm>
          <a:off x="0" y="2042284"/>
          <a:ext cx="4869656"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b="1" kern="1200"/>
            <a:t>LMP:15/01/2024                                                                          </a:t>
          </a:r>
          <a:endParaRPr lang="en-US" sz="2800" kern="1200"/>
        </a:p>
      </dsp:txBody>
      <dsp:txXfrm>
        <a:off x="0" y="2042284"/>
        <a:ext cx="4869656" cy="1020830"/>
      </dsp:txXfrm>
    </dsp:sp>
    <dsp:sp modelId="{110E6526-E201-4527-B723-332BF51F49E1}">
      <dsp:nvSpPr>
        <dsp:cNvPr id="0" name=""/>
        <dsp:cNvSpPr/>
      </dsp:nvSpPr>
      <dsp:spPr>
        <a:xfrm>
          <a:off x="0" y="3063115"/>
          <a:ext cx="4869656" cy="0"/>
        </a:xfrm>
        <a:prstGeom prst="line">
          <a:avLst/>
        </a:prstGeom>
        <a:solidFill>
          <a:schemeClr val="accent1">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4B92A8F-D94C-4052-91A2-4C902198374C}">
      <dsp:nvSpPr>
        <dsp:cNvPr id="0" name=""/>
        <dsp:cNvSpPr/>
      </dsp:nvSpPr>
      <dsp:spPr>
        <a:xfrm>
          <a:off x="0" y="3063115"/>
          <a:ext cx="4869656"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b="1" kern="1200"/>
            <a:t>EDD:22/10/24</a:t>
          </a:r>
          <a:endParaRPr lang="en-US" sz="2800" kern="1200"/>
        </a:p>
      </dsp:txBody>
      <dsp:txXfrm>
        <a:off x="0" y="3063115"/>
        <a:ext cx="4869656" cy="1020830"/>
      </dsp:txXfrm>
    </dsp:sp>
    <dsp:sp modelId="{853F72D4-68AF-4E90-971A-F227AE9315AD}">
      <dsp:nvSpPr>
        <dsp:cNvPr id="0" name=""/>
        <dsp:cNvSpPr/>
      </dsp:nvSpPr>
      <dsp:spPr>
        <a:xfrm>
          <a:off x="0" y="4083946"/>
          <a:ext cx="4869656" cy="0"/>
        </a:xfrm>
        <a:prstGeom prst="line">
          <a:avLst/>
        </a:prstGeom>
        <a:solidFill>
          <a:schemeClr val="accent1">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BC55C24-A916-49EC-A640-7D1A2780817D}">
      <dsp:nvSpPr>
        <dsp:cNvPr id="0" name=""/>
        <dsp:cNvSpPr/>
      </dsp:nvSpPr>
      <dsp:spPr>
        <a:xfrm>
          <a:off x="0" y="4083946"/>
          <a:ext cx="4869656"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b="1" kern="1200"/>
            <a:t>DOP:32 weeks</a:t>
          </a:r>
          <a:endParaRPr lang="en-US" sz="2800" kern="1200"/>
        </a:p>
      </dsp:txBody>
      <dsp:txXfrm>
        <a:off x="0" y="4083946"/>
        <a:ext cx="4869656" cy="102083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2EF8BC9-F484-4D85-94A7-6DCF87074112}">
      <dsp:nvSpPr>
        <dsp:cNvPr id="0" name=""/>
        <dsp:cNvSpPr/>
      </dsp:nvSpPr>
      <dsp:spPr>
        <a:xfrm>
          <a:off x="0" y="0"/>
          <a:ext cx="3945510" cy="0"/>
        </a:xfrm>
        <a:prstGeom prst="line">
          <a:avLst/>
        </a:prstGeom>
        <a:gradFill rotWithShape="0">
          <a:gsLst>
            <a:gs pos="0">
              <a:schemeClr val="dk2">
                <a:hueOff val="0"/>
                <a:satOff val="0"/>
                <a:lumOff val="0"/>
                <a:alphaOff val="0"/>
                <a:tint val="96000"/>
                <a:lumMod val="102000"/>
              </a:schemeClr>
            </a:gs>
            <a:gs pos="100000">
              <a:schemeClr val="dk2">
                <a:hueOff val="0"/>
                <a:satOff val="0"/>
                <a:lumOff val="0"/>
                <a:alphaOff val="0"/>
                <a:shade val="88000"/>
                <a:lumMod val="94000"/>
              </a:schemeClr>
            </a:gs>
          </a:gsLst>
          <a:path path="circle">
            <a:fillToRect l="50000" t="100000" r="100000" b="50000"/>
          </a:path>
        </a:gradFill>
        <a:ln w="9525" cap="rnd" cmpd="sng" algn="ctr">
          <a:solidFill>
            <a:schemeClr val="dk2">
              <a:hueOff val="0"/>
              <a:satOff val="0"/>
              <a:lumOff val="0"/>
              <a:alphaOff val="0"/>
            </a:schemeClr>
          </a:solidFill>
          <a:prstDash val="solid"/>
        </a:ln>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dsp:spPr>
      <dsp:style>
        <a:lnRef idx="1">
          <a:scrgbClr r="0" g="0" b="0"/>
        </a:lnRef>
        <a:fillRef idx="3">
          <a:scrgbClr r="0" g="0" b="0"/>
        </a:fillRef>
        <a:effectRef idx="3">
          <a:scrgbClr r="0" g="0" b="0"/>
        </a:effectRef>
        <a:fontRef idx="minor">
          <a:schemeClr val="lt1"/>
        </a:fontRef>
      </dsp:style>
    </dsp:sp>
    <dsp:sp modelId="{DC31E713-25A3-4070-91AF-1BE7B2376FF2}">
      <dsp:nvSpPr>
        <dsp:cNvPr id="0" name=""/>
        <dsp:cNvSpPr/>
      </dsp:nvSpPr>
      <dsp:spPr>
        <a:xfrm>
          <a:off x="0" y="0"/>
          <a:ext cx="3945510" cy="31242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9540" tIns="129540" rIns="129540" bIns="129540" numCol="1" spcCol="1270" anchor="t" anchorCtr="0">
          <a:noAutofit/>
        </a:bodyPr>
        <a:lstStyle/>
        <a:p>
          <a:pPr marL="0" lvl="0" indent="0" algn="l" defTabSz="1511300">
            <a:lnSpc>
              <a:spcPct val="90000"/>
            </a:lnSpc>
            <a:spcBef>
              <a:spcPct val="0"/>
            </a:spcBef>
            <a:spcAft>
              <a:spcPct val="35000"/>
            </a:spcAft>
            <a:buNone/>
          </a:pPr>
          <a:r>
            <a:rPr lang="en-US" sz="3400" b="1" kern="1200"/>
            <a:t>Patient came for antenatal checkup and was found to have high blood sugar level</a:t>
          </a:r>
          <a:r>
            <a:rPr lang="en-US" sz="3400" b="1" kern="1200">
              <a:latin typeface="Corbel" panose="020B0503020204020204"/>
            </a:rPr>
            <a:t>(BSR)</a:t>
          </a:r>
          <a:r>
            <a:rPr lang="en-US" sz="3400" b="1" kern="1200"/>
            <a:t> hence  admitted.</a:t>
          </a:r>
          <a:endParaRPr lang="en-US" sz="3400" kern="1200"/>
        </a:p>
      </dsp:txBody>
      <dsp:txXfrm>
        <a:off x="0" y="0"/>
        <a:ext cx="3945510" cy="312420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710F093-756B-4536-8835-3D051A6B6D6F}">
      <dsp:nvSpPr>
        <dsp:cNvPr id="0" name=""/>
        <dsp:cNvSpPr/>
      </dsp:nvSpPr>
      <dsp:spPr>
        <a:xfrm>
          <a:off x="0" y="0"/>
          <a:ext cx="4869656" cy="0"/>
        </a:xfrm>
        <a:prstGeom prst="line">
          <a:avLst/>
        </a:prstGeom>
        <a:solidFill>
          <a:schemeClr val="accent2">
            <a:hueOff val="0"/>
            <a:satOff val="0"/>
            <a:lumOff val="0"/>
            <a:alphaOff val="0"/>
          </a:schemeClr>
        </a:solidFill>
        <a:ln w="15875" cap="rnd"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B435C38-8C12-4682-95D7-0358C7557A35}">
      <dsp:nvSpPr>
        <dsp:cNvPr id="0" name=""/>
        <dsp:cNvSpPr/>
      </dsp:nvSpPr>
      <dsp:spPr>
        <a:xfrm>
          <a:off x="0" y="0"/>
          <a:ext cx="4869656" cy="6381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en-US" sz="1700" b="1" kern="1200" dirty="0"/>
            <a:t>Quickening felt at 5th month.</a:t>
          </a:r>
          <a:endParaRPr lang="en-US" sz="1700" kern="1200" dirty="0"/>
        </a:p>
      </dsp:txBody>
      <dsp:txXfrm>
        <a:off x="0" y="0"/>
        <a:ext cx="4869656" cy="638175"/>
      </dsp:txXfrm>
    </dsp:sp>
    <dsp:sp modelId="{62F993C4-AACF-4FFE-B19E-047AFF6BE36C}">
      <dsp:nvSpPr>
        <dsp:cNvPr id="0" name=""/>
        <dsp:cNvSpPr/>
      </dsp:nvSpPr>
      <dsp:spPr>
        <a:xfrm>
          <a:off x="0" y="638175"/>
          <a:ext cx="4869656" cy="0"/>
        </a:xfrm>
        <a:prstGeom prst="line">
          <a:avLst/>
        </a:prstGeom>
        <a:solidFill>
          <a:schemeClr val="accent2">
            <a:hueOff val="-513423"/>
            <a:satOff val="3532"/>
            <a:lumOff val="392"/>
            <a:alphaOff val="0"/>
          </a:schemeClr>
        </a:solidFill>
        <a:ln w="15875" cap="rnd" cmpd="sng" algn="ctr">
          <a:solidFill>
            <a:schemeClr val="accent2">
              <a:hueOff val="-513423"/>
              <a:satOff val="3532"/>
              <a:lumOff val="392"/>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177F5E0-31C0-41AE-A480-79ADD8BB3FFD}">
      <dsp:nvSpPr>
        <dsp:cNvPr id="0" name=""/>
        <dsp:cNvSpPr/>
      </dsp:nvSpPr>
      <dsp:spPr>
        <a:xfrm>
          <a:off x="0" y="638175"/>
          <a:ext cx="4869656" cy="6381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en-US" sz="1700" b="1" kern="1200" dirty="0"/>
            <a:t>Patient took her first visit at 6th month of gestation at SZMC RYK OPD .</a:t>
          </a:r>
          <a:endParaRPr lang="en-US" sz="1700" kern="1200" dirty="0"/>
        </a:p>
      </dsp:txBody>
      <dsp:txXfrm>
        <a:off x="0" y="638175"/>
        <a:ext cx="4869656" cy="638175"/>
      </dsp:txXfrm>
    </dsp:sp>
    <dsp:sp modelId="{3FB3061C-7DE7-470E-98E7-F1EA9B9080AE}">
      <dsp:nvSpPr>
        <dsp:cNvPr id="0" name=""/>
        <dsp:cNvSpPr/>
      </dsp:nvSpPr>
      <dsp:spPr>
        <a:xfrm>
          <a:off x="0" y="1276350"/>
          <a:ext cx="4869656" cy="0"/>
        </a:xfrm>
        <a:prstGeom prst="line">
          <a:avLst/>
        </a:prstGeom>
        <a:solidFill>
          <a:schemeClr val="accent2">
            <a:hueOff val="-1026846"/>
            <a:satOff val="7063"/>
            <a:lumOff val="784"/>
            <a:alphaOff val="0"/>
          </a:schemeClr>
        </a:solidFill>
        <a:ln w="15875" cap="rnd" cmpd="sng" algn="ctr">
          <a:solidFill>
            <a:schemeClr val="accent2">
              <a:hueOff val="-1026846"/>
              <a:satOff val="7063"/>
              <a:lumOff val="784"/>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FF00F7E-00C9-48FF-B62C-80755496EF3E}">
      <dsp:nvSpPr>
        <dsp:cNvPr id="0" name=""/>
        <dsp:cNvSpPr/>
      </dsp:nvSpPr>
      <dsp:spPr>
        <a:xfrm>
          <a:off x="0" y="1276350"/>
          <a:ext cx="4869656" cy="6381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en-US" sz="1700" b="1" kern="1200" dirty="0"/>
            <a:t>Based on her prior bad obstetric history, OGTT done which was </a:t>
          </a:r>
          <a:r>
            <a:rPr lang="en-US" sz="1700" b="1" kern="1200" dirty="0">
              <a:latin typeface="Corbel" panose="020B0503020204020204"/>
            </a:rPr>
            <a:t>deranged</a:t>
          </a:r>
          <a:r>
            <a:rPr lang="en-US" sz="1700" b="1" kern="1200" dirty="0"/>
            <a:t> </a:t>
          </a:r>
          <a:endParaRPr lang="en-US" sz="1700" kern="1200" dirty="0"/>
        </a:p>
      </dsp:txBody>
      <dsp:txXfrm>
        <a:off x="0" y="1276350"/>
        <a:ext cx="4869656" cy="638175"/>
      </dsp:txXfrm>
    </dsp:sp>
    <dsp:sp modelId="{57EAFBC6-B2E2-4E09-974C-68B2EE98CF72}">
      <dsp:nvSpPr>
        <dsp:cNvPr id="0" name=""/>
        <dsp:cNvSpPr/>
      </dsp:nvSpPr>
      <dsp:spPr>
        <a:xfrm>
          <a:off x="0" y="1914524"/>
          <a:ext cx="4869656" cy="0"/>
        </a:xfrm>
        <a:prstGeom prst="line">
          <a:avLst/>
        </a:prstGeom>
        <a:solidFill>
          <a:schemeClr val="accent2">
            <a:hueOff val="-1540269"/>
            <a:satOff val="10595"/>
            <a:lumOff val="1176"/>
            <a:alphaOff val="0"/>
          </a:schemeClr>
        </a:solidFill>
        <a:ln w="15875" cap="rnd" cmpd="sng" algn="ctr">
          <a:solidFill>
            <a:schemeClr val="accent2">
              <a:hueOff val="-1540269"/>
              <a:satOff val="10595"/>
              <a:lumOff val="1176"/>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20ED069-94B3-4767-8E81-3EAF3B7206CE}">
      <dsp:nvSpPr>
        <dsp:cNvPr id="0" name=""/>
        <dsp:cNvSpPr/>
      </dsp:nvSpPr>
      <dsp:spPr>
        <a:xfrm>
          <a:off x="0" y="1914525"/>
          <a:ext cx="4869656" cy="6381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en-US" sz="1700" b="1" kern="1200" dirty="0"/>
            <a:t>She was diagnosed as Gestational Diabetes Mellitus and admitted in antenatal ward </a:t>
          </a:r>
          <a:endParaRPr lang="en-US" sz="1700" kern="1200" dirty="0"/>
        </a:p>
      </dsp:txBody>
      <dsp:txXfrm>
        <a:off x="0" y="1914525"/>
        <a:ext cx="4869656" cy="638175"/>
      </dsp:txXfrm>
    </dsp:sp>
    <dsp:sp modelId="{5E374CC7-44AE-4D61-BED5-A89E301D0435}">
      <dsp:nvSpPr>
        <dsp:cNvPr id="0" name=""/>
        <dsp:cNvSpPr/>
      </dsp:nvSpPr>
      <dsp:spPr>
        <a:xfrm>
          <a:off x="0" y="2552700"/>
          <a:ext cx="4869656" cy="0"/>
        </a:xfrm>
        <a:prstGeom prst="line">
          <a:avLst/>
        </a:prstGeom>
        <a:solidFill>
          <a:schemeClr val="accent2">
            <a:hueOff val="-2053692"/>
            <a:satOff val="14127"/>
            <a:lumOff val="1568"/>
            <a:alphaOff val="0"/>
          </a:schemeClr>
        </a:solidFill>
        <a:ln w="15875" cap="rnd" cmpd="sng" algn="ctr">
          <a:solidFill>
            <a:schemeClr val="accent2">
              <a:hueOff val="-2053692"/>
              <a:satOff val="14127"/>
              <a:lumOff val="1568"/>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61A8598-A222-4F4C-8270-A34841E853DD}">
      <dsp:nvSpPr>
        <dsp:cNvPr id="0" name=""/>
        <dsp:cNvSpPr/>
      </dsp:nvSpPr>
      <dsp:spPr>
        <a:xfrm>
          <a:off x="0" y="2552700"/>
          <a:ext cx="4869656" cy="6381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rtl="0">
            <a:lnSpc>
              <a:spcPct val="90000"/>
            </a:lnSpc>
            <a:spcBef>
              <a:spcPct val="0"/>
            </a:spcBef>
            <a:spcAft>
              <a:spcPct val="35000"/>
            </a:spcAft>
            <a:buNone/>
          </a:pPr>
          <a:r>
            <a:rPr lang="en-US" sz="1700" b="1" kern="1200" dirty="0"/>
            <a:t>for monitoring and control of BSR Levels</a:t>
          </a:r>
          <a:endParaRPr lang="en-US" sz="1700" b="0" kern="1200" dirty="0">
            <a:latin typeface="Corbel" panose="020B0503020204020204"/>
          </a:endParaRPr>
        </a:p>
      </dsp:txBody>
      <dsp:txXfrm>
        <a:off x="0" y="2552700"/>
        <a:ext cx="4869656" cy="638175"/>
      </dsp:txXfrm>
    </dsp:sp>
    <dsp:sp modelId="{EFB8CA27-EE7F-48E7-A187-67053F9173B8}">
      <dsp:nvSpPr>
        <dsp:cNvPr id="0" name=""/>
        <dsp:cNvSpPr/>
      </dsp:nvSpPr>
      <dsp:spPr>
        <a:xfrm>
          <a:off x="0" y="3190874"/>
          <a:ext cx="4869656" cy="0"/>
        </a:xfrm>
        <a:prstGeom prst="line">
          <a:avLst/>
        </a:prstGeom>
        <a:solidFill>
          <a:schemeClr val="accent2">
            <a:hueOff val="-2567115"/>
            <a:satOff val="17659"/>
            <a:lumOff val="1960"/>
            <a:alphaOff val="0"/>
          </a:schemeClr>
        </a:solidFill>
        <a:ln w="15875" cap="rnd" cmpd="sng" algn="ctr">
          <a:solidFill>
            <a:schemeClr val="accent2">
              <a:hueOff val="-2567115"/>
              <a:satOff val="17659"/>
              <a:lumOff val="196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58942B6-2BFA-49A1-9041-3500EF277273}">
      <dsp:nvSpPr>
        <dsp:cNvPr id="0" name=""/>
        <dsp:cNvSpPr/>
      </dsp:nvSpPr>
      <dsp:spPr>
        <a:xfrm>
          <a:off x="0" y="3190875"/>
          <a:ext cx="4869656" cy="6381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rtl="0">
            <a:lnSpc>
              <a:spcPct val="90000"/>
            </a:lnSpc>
            <a:spcBef>
              <a:spcPct val="0"/>
            </a:spcBef>
            <a:spcAft>
              <a:spcPct val="35000"/>
            </a:spcAft>
            <a:buNone/>
          </a:pPr>
          <a:r>
            <a:rPr lang="en-US" sz="1700" b="0" kern="1200" dirty="0">
              <a:solidFill>
                <a:srgbClr val="000000"/>
              </a:solidFill>
              <a:latin typeface="Calibri"/>
              <a:ea typeface="Calibri"/>
              <a:cs typeface="Calibri"/>
            </a:rPr>
            <a:t>(tab metformin was started along with life style modification </a:t>
          </a:r>
          <a:r>
            <a:rPr lang="en-US" sz="1700" b="1" kern="1200" dirty="0">
              <a:solidFill>
                <a:srgbClr val="000000"/>
              </a:solidFill>
              <a:latin typeface="Corbel" panose="020B0503020204020204"/>
            </a:rPr>
            <a:t>).</a:t>
          </a:r>
          <a:r>
            <a:rPr lang="en-US" sz="1700" b="1" kern="1200" dirty="0"/>
            <a:t> </a:t>
          </a:r>
          <a:endParaRPr lang="en-US" sz="1700" kern="1200" dirty="0"/>
        </a:p>
      </dsp:txBody>
      <dsp:txXfrm>
        <a:off x="0" y="3190875"/>
        <a:ext cx="4869656" cy="638175"/>
      </dsp:txXfrm>
    </dsp:sp>
    <dsp:sp modelId="{0948BF78-06B0-4F2E-9F53-F5DC883A0AD9}">
      <dsp:nvSpPr>
        <dsp:cNvPr id="0" name=""/>
        <dsp:cNvSpPr/>
      </dsp:nvSpPr>
      <dsp:spPr>
        <a:xfrm>
          <a:off x="0" y="3829050"/>
          <a:ext cx="4869656" cy="0"/>
        </a:xfrm>
        <a:prstGeom prst="line">
          <a:avLst/>
        </a:prstGeom>
        <a:solidFill>
          <a:schemeClr val="accent2">
            <a:hueOff val="-3080538"/>
            <a:satOff val="21190"/>
            <a:lumOff val="2352"/>
            <a:alphaOff val="0"/>
          </a:schemeClr>
        </a:solidFill>
        <a:ln w="15875" cap="rnd" cmpd="sng" algn="ctr">
          <a:solidFill>
            <a:schemeClr val="accent2">
              <a:hueOff val="-3080538"/>
              <a:satOff val="21190"/>
              <a:lumOff val="2352"/>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DEB85B1-F8C8-4132-B009-BFA5D2B29ED4}">
      <dsp:nvSpPr>
        <dsp:cNvPr id="0" name=""/>
        <dsp:cNvSpPr/>
      </dsp:nvSpPr>
      <dsp:spPr>
        <a:xfrm>
          <a:off x="0" y="3829050"/>
          <a:ext cx="4869656" cy="6381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en-US" sz="1700" b="1" kern="1200" dirty="0"/>
            <a:t>SHE WAS DISCHARGED AFTER 2 WEEKS </a:t>
          </a:r>
          <a:endParaRPr lang="en-US" sz="1700" kern="1200" dirty="0"/>
        </a:p>
      </dsp:txBody>
      <dsp:txXfrm>
        <a:off x="0" y="3829050"/>
        <a:ext cx="4869656" cy="638175"/>
      </dsp:txXfrm>
    </dsp:sp>
    <dsp:sp modelId="{CE9A4C56-CCD1-4122-978A-438A5765B33B}">
      <dsp:nvSpPr>
        <dsp:cNvPr id="0" name=""/>
        <dsp:cNvSpPr/>
      </dsp:nvSpPr>
      <dsp:spPr>
        <a:xfrm>
          <a:off x="0" y="4467225"/>
          <a:ext cx="4869656" cy="0"/>
        </a:xfrm>
        <a:prstGeom prst="line">
          <a:avLst/>
        </a:prstGeom>
        <a:solidFill>
          <a:schemeClr val="accent2">
            <a:hueOff val="-3593961"/>
            <a:satOff val="24722"/>
            <a:lumOff val="2744"/>
            <a:alphaOff val="0"/>
          </a:schemeClr>
        </a:solidFill>
        <a:ln w="15875" cap="rnd" cmpd="sng" algn="ctr">
          <a:solidFill>
            <a:schemeClr val="accent2">
              <a:hueOff val="-3593961"/>
              <a:satOff val="24722"/>
              <a:lumOff val="2744"/>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CC8712B-59D0-47C6-9367-0143D7928541}">
      <dsp:nvSpPr>
        <dsp:cNvPr id="0" name=""/>
        <dsp:cNvSpPr/>
      </dsp:nvSpPr>
      <dsp:spPr>
        <a:xfrm>
          <a:off x="0" y="4467225"/>
          <a:ext cx="4869656" cy="6381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en-US" sz="1700" b="1" kern="1200" dirty="0"/>
            <a:t>WHEN HER BSR LEVELS NORMALIZED.</a:t>
          </a:r>
          <a:endParaRPr lang="en-US" sz="1700" kern="1200" dirty="0"/>
        </a:p>
      </dsp:txBody>
      <dsp:txXfrm>
        <a:off x="0" y="4467225"/>
        <a:ext cx="4869656" cy="638175"/>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18FCE18-1006-4F8D-908B-F2C43E933816}">
      <dsp:nvSpPr>
        <dsp:cNvPr id="0" name=""/>
        <dsp:cNvSpPr/>
      </dsp:nvSpPr>
      <dsp:spPr>
        <a:xfrm>
          <a:off x="0" y="2231"/>
          <a:ext cx="7367699" cy="0"/>
        </a:xfrm>
        <a:prstGeom prst="line">
          <a:avLst/>
        </a:prstGeom>
        <a:solidFill>
          <a:schemeClr val="accent1">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A7D965D-8545-4FCB-961A-FBF7556C96C8}">
      <dsp:nvSpPr>
        <dsp:cNvPr id="0" name=""/>
        <dsp:cNvSpPr/>
      </dsp:nvSpPr>
      <dsp:spPr>
        <a:xfrm>
          <a:off x="0" y="2231"/>
          <a:ext cx="7367699" cy="7610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US" sz="2100" kern="1200" dirty="0"/>
            <a:t>Patient  was </a:t>
          </a:r>
          <a:r>
            <a:rPr lang="en-US" sz="2100" kern="1200" dirty="0">
              <a:latin typeface="Corbel" panose="020B0503020204020204"/>
            </a:rPr>
            <a:t>perceiving</a:t>
          </a:r>
          <a:r>
            <a:rPr lang="en-US" sz="2100" kern="1200" dirty="0"/>
            <a:t> good fetal movements.</a:t>
          </a:r>
        </a:p>
      </dsp:txBody>
      <dsp:txXfrm>
        <a:off x="0" y="2231"/>
        <a:ext cx="7367699" cy="761078"/>
      </dsp:txXfrm>
    </dsp:sp>
    <dsp:sp modelId="{D6FEA2EE-6A32-4F3C-983A-4B5F6AC43EFC}">
      <dsp:nvSpPr>
        <dsp:cNvPr id="0" name=""/>
        <dsp:cNvSpPr/>
      </dsp:nvSpPr>
      <dsp:spPr>
        <a:xfrm>
          <a:off x="0" y="763310"/>
          <a:ext cx="7367699" cy="0"/>
        </a:xfrm>
        <a:prstGeom prst="line">
          <a:avLst/>
        </a:prstGeom>
        <a:solidFill>
          <a:schemeClr val="accent1">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249EA98-1408-41E6-9091-CCBC7C036CBD}">
      <dsp:nvSpPr>
        <dsp:cNvPr id="0" name=""/>
        <dsp:cNvSpPr/>
      </dsp:nvSpPr>
      <dsp:spPr>
        <a:xfrm>
          <a:off x="0" y="763310"/>
          <a:ext cx="7367699" cy="7610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US" sz="2100" kern="1200" dirty="0"/>
            <a:t>Growth scan was normal .  </a:t>
          </a:r>
        </a:p>
      </dsp:txBody>
      <dsp:txXfrm>
        <a:off x="0" y="763310"/>
        <a:ext cx="7367699" cy="761078"/>
      </dsp:txXfrm>
    </dsp:sp>
    <dsp:sp modelId="{CCA4A2B7-ACDC-4F36-875D-A0233A2CC687}">
      <dsp:nvSpPr>
        <dsp:cNvPr id="0" name=""/>
        <dsp:cNvSpPr/>
      </dsp:nvSpPr>
      <dsp:spPr>
        <a:xfrm>
          <a:off x="0" y="1524388"/>
          <a:ext cx="7367699" cy="0"/>
        </a:xfrm>
        <a:prstGeom prst="line">
          <a:avLst/>
        </a:prstGeom>
        <a:solidFill>
          <a:schemeClr val="accent1">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B6B8812-6BEB-4DB0-84D9-B9CF0E658A1B}">
      <dsp:nvSpPr>
        <dsp:cNvPr id="0" name=""/>
        <dsp:cNvSpPr/>
      </dsp:nvSpPr>
      <dsp:spPr>
        <a:xfrm>
          <a:off x="0" y="1524388"/>
          <a:ext cx="7367699" cy="7610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US" sz="2100" kern="1200" dirty="0"/>
            <a:t>No </a:t>
          </a:r>
          <a:r>
            <a:rPr lang="en-US" sz="2100" kern="1200" dirty="0" err="1"/>
            <a:t>hx</a:t>
          </a:r>
          <a:r>
            <a:rPr lang="en-US" sz="2100" kern="1200" dirty="0"/>
            <a:t> of vaginal bleeding or any abnormal watery discharge                                                                               </a:t>
          </a:r>
        </a:p>
      </dsp:txBody>
      <dsp:txXfrm>
        <a:off x="0" y="1524388"/>
        <a:ext cx="7367699" cy="761078"/>
      </dsp:txXfrm>
    </dsp:sp>
    <dsp:sp modelId="{48544E81-582A-4960-9AEA-C40441F6F5EB}">
      <dsp:nvSpPr>
        <dsp:cNvPr id="0" name=""/>
        <dsp:cNvSpPr/>
      </dsp:nvSpPr>
      <dsp:spPr>
        <a:xfrm>
          <a:off x="0" y="2285466"/>
          <a:ext cx="7367699" cy="0"/>
        </a:xfrm>
        <a:prstGeom prst="line">
          <a:avLst/>
        </a:prstGeom>
        <a:solidFill>
          <a:schemeClr val="accent1">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EE6CC81-A2D3-4DE9-802D-3C114F478C60}">
      <dsp:nvSpPr>
        <dsp:cNvPr id="0" name=""/>
        <dsp:cNvSpPr/>
      </dsp:nvSpPr>
      <dsp:spPr>
        <a:xfrm>
          <a:off x="0" y="2285466"/>
          <a:ext cx="7367699" cy="7610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US" sz="2100" kern="1200" dirty="0"/>
            <a:t>No </a:t>
          </a:r>
          <a:r>
            <a:rPr lang="en-US" sz="2100" kern="1200" dirty="0" err="1"/>
            <a:t>hx</a:t>
          </a:r>
          <a:r>
            <a:rPr lang="en-US" sz="2100" kern="1200" dirty="0"/>
            <a:t> of raised blood pressure.</a:t>
          </a:r>
        </a:p>
      </dsp:txBody>
      <dsp:txXfrm>
        <a:off x="0" y="2285466"/>
        <a:ext cx="7367699" cy="761078"/>
      </dsp:txXfrm>
    </dsp:sp>
    <dsp:sp modelId="{70C423A1-2987-48A5-A94C-6B45BEA038AB}">
      <dsp:nvSpPr>
        <dsp:cNvPr id="0" name=""/>
        <dsp:cNvSpPr/>
      </dsp:nvSpPr>
      <dsp:spPr>
        <a:xfrm>
          <a:off x="0" y="3046544"/>
          <a:ext cx="7367699" cy="0"/>
        </a:xfrm>
        <a:prstGeom prst="line">
          <a:avLst/>
        </a:prstGeom>
        <a:solidFill>
          <a:schemeClr val="accent1">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1886CD4-BCA5-469E-B8D6-AA2809F39ABB}">
      <dsp:nvSpPr>
        <dsp:cNvPr id="0" name=""/>
        <dsp:cNvSpPr/>
      </dsp:nvSpPr>
      <dsp:spPr>
        <a:xfrm>
          <a:off x="0" y="3046544"/>
          <a:ext cx="7367699" cy="7610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US" sz="2100" kern="1200" dirty="0"/>
            <a:t>No </a:t>
          </a:r>
          <a:r>
            <a:rPr lang="en-US" sz="2100" kern="1200" dirty="0" err="1"/>
            <a:t>hx</a:t>
          </a:r>
          <a:r>
            <a:rPr lang="en-US" sz="2100" kern="1200" dirty="0"/>
            <a:t> of burning micturition ,constipation , </a:t>
          </a:r>
          <a:r>
            <a:rPr lang="en-US" sz="2100" kern="1200" dirty="0">
              <a:latin typeface="Corbel" panose="020B0503020204020204"/>
            </a:rPr>
            <a:t>epigastric</a:t>
          </a:r>
          <a:r>
            <a:rPr lang="en-US" sz="2100" kern="1200" dirty="0"/>
            <a:t> pain .</a:t>
          </a:r>
        </a:p>
      </dsp:txBody>
      <dsp:txXfrm>
        <a:off x="0" y="3046544"/>
        <a:ext cx="7367699" cy="761078"/>
      </dsp:txXfrm>
    </dsp:sp>
    <dsp:sp modelId="{9C179AF6-7D39-4DC3-BEBA-EB038F9DF094}">
      <dsp:nvSpPr>
        <dsp:cNvPr id="0" name=""/>
        <dsp:cNvSpPr/>
      </dsp:nvSpPr>
      <dsp:spPr>
        <a:xfrm>
          <a:off x="0" y="3807622"/>
          <a:ext cx="7367699" cy="0"/>
        </a:xfrm>
        <a:prstGeom prst="line">
          <a:avLst/>
        </a:prstGeom>
        <a:solidFill>
          <a:schemeClr val="accent1">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001945E-9A53-4165-82CF-C0F8D2717BC8}">
      <dsp:nvSpPr>
        <dsp:cNvPr id="0" name=""/>
        <dsp:cNvSpPr/>
      </dsp:nvSpPr>
      <dsp:spPr>
        <a:xfrm>
          <a:off x="0" y="3807622"/>
          <a:ext cx="7367699" cy="7610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rtl="0">
            <a:lnSpc>
              <a:spcPct val="90000"/>
            </a:lnSpc>
            <a:spcBef>
              <a:spcPct val="0"/>
            </a:spcBef>
            <a:spcAft>
              <a:spcPct val="35000"/>
            </a:spcAft>
            <a:buNone/>
          </a:pPr>
          <a:r>
            <a:rPr lang="en-US" sz="2100" b="1" kern="1200" dirty="0"/>
            <a:t>Blood sugar levels were raised ,patient was admitted </a:t>
          </a:r>
          <a:r>
            <a:rPr lang="en-US" sz="2100" b="1" kern="1200" dirty="0">
              <a:latin typeface="Corbel" panose="020B0503020204020204"/>
            </a:rPr>
            <a:t>at 32 Weeks </a:t>
          </a:r>
          <a:r>
            <a:rPr lang="en-US" sz="2100" b="1" kern="1200" dirty="0"/>
            <a:t>for management of increased blood sugar levels</a:t>
          </a:r>
          <a:endParaRPr lang="en-US" sz="2100" kern="1200" dirty="0"/>
        </a:p>
      </dsp:txBody>
      <dsp:txXfrm>
        <a:off x="0" y="3807622"/>
        <a:ext cx="7367699" cy="761078"/>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1BDCB51-3598-4768-950E-8C1CFFA43C7A}">
      <dsp:nvSpPr>
        <dsp:cNvPr id="0" name=""/>
        <dsp:cNvSpPr/>
      </dsp:nvSpPr>
      <dsp:spPr>
        <a:xfrm>
          <a:off x="0" y="2492"/>
          <a:ext cx="4869656" cy="0"/>
        </a:xfrm>
        <a:prstGeom prst="line">
          <a:avLst/>
        </a:prstGeom>
        <a:solidFill>
          <a:schemeClr val="accent2">
            <a:hueOff val="0"/>
            <a:satOff val="0"/>
            <a:lumOff val="0"/>
            <a:alphaOff val="0"/>
          </a:schemeClr>
        </a:solidFill>
        <a:ln w="15875" cap="rnd"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7D5021E-7C53-485F-A04F-498E265FBC1D}">
      <dsp:nvSpPr>
        <dsp:cNvPr id="0" name=""/>
        <dsp:cNvSpPr/>
      </dsp:nvSpPr>
      <dsp:spPr>
        <a:xfrm>
          <a:off x="0" y="2492"/>
          <a:ext cx="4869656" cy="8500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US" sz="2100" i="1" kern="1200" dirty="0"/>
            <a:t>She is a G3P2 previous SVDs at hospital. </a:t>
          </a:r>
          <a:endParaRPr lang="en-US" sz="2100" kern="1200" dirty="0"/>
        </a:p>
      </dsp:txBody>
      <dsp:txXfrm>
        <a:off x="0" y="2492"/>
        <a:ext cx="4869656" cy="850069"/>
      </dsp:txXfrm>
    </dsp:sp>
    <dsp:sp modelId="{1A80D829-48BE-43E3-ACDF-D2A3C1EEA650}">
      <dsp:nvSpPr>
        <dsp:cNvPr id="0" name=""/>
        <dsp:cNvSpPr/>
      </dsp:nvSpPr>
      <dsp:spPr>
        <a:xfrm>
          <a:off x="0" y="852561"/>
          <a:ext cx="4869656" cy="0"/>
        </a:xfrm>
        <a:prstGeom prst="line">
          <a:avLst/>
        </a:prstGeom>
        <a:solidFill>
          <a:schemeClr val="accent2">
            <a:hueOff val="-718792"/>
            <a:satOff val="4944"/>
            <a:lumOff val="549"/>
            <a:alphaOff val="0"/>
          </a:schemeClr>
        </a:solidFill>
        <a:ln w="15875" cap="rnd" cmpd="sng" algn="ctr">
          <a:solidFill>
            <a:schemeClr val="accent2">
              <a:hueOff val="-718792"/>
              <a:satOff val="4944"/>
              <a:lumOff val="549"/>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B81C29A-C9F1-4B64-B274-1A0C59CE30F1}">
      <dsp:nvSpPr>
        <dsp:cNvPr id="0" name=""/>
        <dsp:cNvSpPr/>
      </dsp:nvSpPr>
      <dsp:spPr>
        <a:xfrm>
          <a:off x="0" y="852561"/>
          <a:ext cx="4869656" cy="8500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US" sz="2100" b="1" i="1" kern="1200" dirty="0"/>
            <a:t>First baby boy</a:t>
          </a:r>
          <a:r>
            <a:rPr lang="en-US" sz="2100" i="1" kern="1200" dirty="0"/>
            <a:t> intrauterine death  at term. </a:t>
          </a:r>
          <a:endParaRPr lang="en-US" sz="2100" kern="1200" dirty="0"/>
        </a:p>
      </dsp:txBody>
      <dsp:txXfrm>
        <a:off x="0" y="852561"/>
        <a:ext cx="4869656" cy="850069"/>
      </dsp:txXfrm>
    </dsp:sp>
    <dsp:sp modelId="{2958AA57-F874-4773-9E5E-72D278192E1F}">
      <dsp:nvSpPr>
        <dsp:cNvPr id="0" name=""/>
        <dsp:cNvSpPr/>
      </dsp:nvSpPr>
      <dsp:spPr>
        <a:xfrm>
          <a:off x="0" y="1702630"/>
          <a:ext cx="4869656" cy="0"/>
        </a:xfrm>
        <a:prstGeom prst="line">
          <a:avLst/>
        </a:prstGeom>
        <a:solidFill>
          <a:schemeClr val="accent2">
            <a:hueOff val="-1437584"/>
            <a:satOff val="9889"/>
            <a:lumOff val="1098"/>
            <a:alphaOff val="0"/>
          </a:schemeClr>
        </a:solidFill>
        <a:ln w="15875" cap="rnd" cmpd="sng" algn="ctr">
          <a:solidFill>
            <a:schemeClr val="accent2">
              <a:hueOff val="-1437584"/>
              <a:satOff val="9889"/>
              <a:lumOff val="1098"/>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0D3AE62-C13A-4AD8-9230-A294933C659A}">
      <dsp:nvSpPr>
        <dsp:cNvPr id="0" name=""/>
        <dsp:cNvSpPr/>
      </dsp:nvSpPr>
      <dsp:spPr>
        <a:xfrm>
          <a:off x="0" y="1702630"/>
          <a:ext cx="4869656" cy="8500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US" sz="2100" i="1" kern="1200" dirty="0"/>
            <a:t>No History of antenatal visits.</a:t>
          </a:r>
          <a:endParaRPr lang="en-US" sz="2100" kern="1200" dirty="0"/>
        </a:p>
      </dsp:txBody>
      <dsp:txXfrm>
        <a:off x="0" y="1702630"/>
        <a:ext cx="4869656" cy="850069"/>
      </dsp:txXfrm>
    </dsp:sp>
    <dsp:sp modelId="{74426904-70ED-4371-9F45-9697CFAF7EEA}">
      <dsp:nvSpPr>
        <dsp:cNvPr id="0" name=""/>
        <dsp:cNvSpPr/>
      </dsp:nvSpPr>
      <dsp:spPr>
        <a:xfrm>
          <a:off x="0" y="2552699"/>
          <a:ext cx="4869656" cy="0"/>
        </a:xfrm>
        <a:prstGeom prst="line">
          <a:avLst/>
        </a:prstGeom>
        <a:solidFill>
          <a:schemeClr val="accent2">
            <a:hueOff val="-2156377"/>
            <a:satOff val="14833"/>
            <a:lumOff val="1646"/>
            <a:alphaOff val="0"/>
          </a:schemeClr>
        </a:solidFill>
        <a:ln w="15875" cap="rnd" cmpd="sng" algn="ctr">
          <a:solidFill>
            <a:schemeClr val="accent2">
              <a:hueOff val="-2156377"/>
              <a:satOff val="14833"/>
              <a:lumOff val="1646"/>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516DEB9-E281-475C-B823-7C286E61DA9C}">
      <dsp:nvSpPr>
        <dsp:cNvPr id="0" name=""/>
        <dsp:cNvSpPr/>
      </dsp:nvSpPr>
      <dsp:spPr>
        <a:xfrm>
          <a:off x="0" y="2552699"/>
          <a:ext cx="4869656" cy="8500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US" sz="2100" i="1" kern="1200" dirty="0"/>
            <a:t>Delivered through SVD at home.</a:t>
          </a:r>
          <a:endParaRPr lang="en-US" sz="2100" kern="1200" dirty="0"/>
        </a:p>
      </dsp:txBody>
      <dsp:txXfrm>
        <a:off x="0" y="2552699"/>
        <a:ext cx="4869656" cy="850069"/>
      </dsp:txXfrm>
    </dsp:sp>
    <dsp:sp modelId="{EF35AD1E-57B4-41F6-8960-94969CA5574E}">
      <dsp:nvSpPr>
        <dsp:cNvPr id="0" name=""/>
        <dsp:cNvSpPr/>
      </dsp:nvSpPr>
      <dsp:spPr>
        <a:xfrm>
          <a:off x="0" y="3402769"/>
          <a:ext cx="4869656" cy="0"/>
        </a:xfrm>
        <a:prstGeom prst="line">
          <a:avLst/>
        </a:prstGeom>
        <a:solidFill>
          <a:schemeClr val="accent2">
            <a:hueOff val="-2875169"/>
            <a:satOff val="19778"/>
            <a:lumOff val="2195"/>
            <a:alphaOff val="0"/>
          </a:schemeClr>
        </a:solidFill>
        <a:ln w="15875" cap="rnd" cmpd="sng" algn="ctr">
          <a:solidFill>
            <a:schemeClr val="accent2">
              <a:hueOff val="-2875169"/>
              <a:satOff val="19778"/>
              <a:lumOff val="2195"/>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10A48F5-A5E0-4335-BB24-A4ADD66AB37E}">
      <dsp:nvSpPr>
        <dsp:cNvPr id="0" name=""/>
        <dsp:cNvSpPr/>
      </dsp:nvSpPr>
      <dsp:spPr>
        <a:xfrm>
          <a:off x="0" y="3402769"/>
          <a:ext cx="4869656" cy="8500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rtl="0">
            <a:lnSpc>
              <a:spcPct val="90000"/>
            </a:lnSpc>
            <a:spcBef>
              <a:spcPct val="0"/>
            </a:spcBef>
            <a:spcAft>
              <a:spcPct val="35000"/>
            </a:spcAft>
            <a:buNone/>
          </a:pPr>
          <a:r>
            <a:rPr lang="en-US" sz="2100" b="1" i="1" kern="1200" dirty="0"/>
            <a:t>Second baby girl </a:t>
          </a:r>
          <a:r>
            <a:rPr lang="en-US" sz="2100" b="1" i="1" kern="1200" dirty="0">
              <a:latin typeface="Corbel" panose="020B0503020204020204"/>
            </a:rPr>
            <a:t>was good size and it was a difficult delivery, SVD,at Hospital.</a:t>
          </a:r>
          <a:endParaRPr lang="en-US" sz="2100" b="1" i="1" kern="1200" dirty="0"/>
        </a:p>
      </dsp:txBody>
      <dsp:txXfrm>
        <a:off x="0" y="3402769"/>
        <a:ext cx="4869656" cy="850069"/>
      </dsp:txXfrm>
    </dsp:sp>
    <dsp:sp modelId="{55236792-B2A4-4609-B6F0-57F8EE82ACF1}">
      <dsp:nvSpPr>
        <dsp:cNvPr id="0" name=""/>
        <dsp:cNvSpPr/>
      </dsp:nvSpPr>
      <dsp:spPr>
        <a:xfrm>
          <a:off x="0" y="4252838"/>
          <a:ext cx="4869656" cy="0"/>
        </a:xfrm>
        <a:prstGeom prst="line">
          <a:avLst/>
        </a:prstGeom>
        <a:solidFill>
          <a:schemeClr val="accent2">
            <a:hueOff val="-3593961"/>
            <a:satOff val="24722"/>
            <a:lumOff val="2744"/>
            <a:alphaOff val="0"/>
          </a:schemeClr>
        </a:solidFill>
        <a:ln w="15875" cap="rnd" cmpd="sng" algn="ctr">
          <a:solidFill>
            <a:schemeClr val="accent2">
              <a:hueOff val="-3593961"/>
              <a:satOff val="24722"/>
              <a:lumOff val="2744"/>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43F75DE-F5F9-4320-AB73-C986229EBF67}">
      <dsp:nvSpPr>
        <dsp:cNvPr id="0" name=""/>
        <dsp:cNvSpPr/>
      </dsp:nvSpPr>
      <dsp:spPr>
        <a:xfrm>
          <a:off x="0" y="4252838"/>
          <a:ext cx="4869656" cy="8500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US" sz="2100" i="1" kern="1200" dirty="0"/>
            <a:t>Early neonatal death due to some respiratory problem.</a:t>
          </a:r>
          <a:endParaRPr lang="en-US" sz="2100" kern="1200" dirty="0"/>
        </a:p>
      </dsp:txBody>
      <dsp:txXfrm>
        <a:off x="0" y="4252838"/>
        <a:ext cx="4869656" cy="850069"/>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6682B1F-B0A8-49AE-9ED9-AFB9267427FB}">
      <dsp:nvSpPr>
        <dsp:cNvPr id="0" name=""/>
        <dsp:cNvSpPr/>
      </dsp:nvSpPr>
      <dsp:spPr>
        <a:xfrm>
          <a:off x="0" y="2492"/>
          <a:ext cx="4869656" cy="0"/>
        </a:xfrm>
        <a:prstGeom prst="line">
          <a:avLst/>
        </a:prstGeom>
        <a:solidFill>
          <a:schemeClr val="accent2">
            <a:hueOff val="0"/>
            <a:satOff val="0"/>
            <a:lumOff val="0"/>
            <a:alphaOff val="0"/>
          </a:schemeClr>
        </a:solidFill>
        <a:ln w="15875" cap="rnd"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2FB0B84-B705-427B-8E7D-524EC04370E9}">
      <dsp:nvSpPr>
        <dsp:cNvPr id="0" name=""/>
        <dsp:cNvSpPr/>
      </dsp:nvSpPr>
      <dsp:spPr>
        <a:xfrm>
          <a:off x="0" y="2492"/>
          <a:ext cx="4869656" cy="8500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US" sz="2200" kern="1200"/>
            <a:t>Age of menarche : 14 years . </a:t>
          </a:r>
        </a:p>
      </dsp:txBody>
      <dsp:txXfrm>
        <a:off x="0" y="2492"/>
        <a:ext cx="4869656" cy="850069"/>
      </dsp:txXfrm>
    </dsp:sp>
    <dsp:sp modelId="{C9790258-73B8-431F-9FF5-4CE0B2C368DB}">
      <dsp:nvSpPr>
        <dsp:cNvPr id="0" name=""/>
        <dsp:cNvSpPr/>
      </dsp:nvSpPr>
      <dsp:spPr>
        <a:xfrm>
          <a:off x="0" y="852561"/>
          <a:ext cx="4869656" cy="0"/>
        </a:xfrm>
        <a:prstGeom prst="line">
          <a:avLst/>
        </a:prstGeom>
        <a:solidFill>
          <a:schemeClr val="accent2">
            <a:hueOff val="-718792"/>
            <a:satOff val="4944"/>
            <a:lumOff val="549"/>
            <a:alphaOff val="0"/>
          </a:schemeClr>
        </a:solidFill>
        <a:ln w="15875" cap="rnd" cmpd="sng" algn="ctr">
          <a:solidFill>
            <a:schemeClr val="accent2">
              <a:hueOff val="-718792"/>
              <a:satOff val="4944"/>
              <a:lumOff val="549"/>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6700EB2-2AF4-4589-B9E0-F2BBF15D0336}">
      <dsp:nvSpPr>
        <dsp:cNvPr id="0" name=""/>
        <dsp:cNvSpPr/>
      </dsp:nvSpPr>
      <dsp:spPr>
        <a:xfrm>
          <a:off x="0" y="852561"/>
          <a:ext cx="4869656" cy="8500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US" sz="2200" kern="1200"/>
            <a:t>Menstrual cycle: regular 7/28 days with normal flow.</a:t>
          </a:r>
        </a:p>
      </dsp:txBody>
      <dsp:txXfrm>
        <a:off x="0" y="852561"/>
        <a:ext cx="4869656" cy="850069"/>
      </dsp:txXfrm>
    </dsp:sp>
    <dsp:sp modelId="{4F1CA176-B0F3-4169-8D7D-E7CC9BAB1E3C}">
      <dsp:nvSpPr>
        <dsp:cNvPr id="0" name=""/>
        <dsp:cNvSpPr/>
      </dsp:nvSpPr>
      <dsp:spPr>
        <a:xfrm>
          <a:off x="0" y="1702630"/>
          <a:ext cx="4869656" cy="0"/>
        </a:xfrm>
        <a:prstGeom prst="line">
          <a:avLst/>
        </a:prstGeom>
        <a:solidFill>
          <a:schemeClr val="accent2">
            <a:hueOff val="-1437584"/>
            <a:satOff val="9889"/>
            <a:lumOff val="1098"/>
            <a:alphaOff val="0"/>
          </a:schemeClr>
        </a:solidFill>
        <a:ln w="15875" cap="rnd" cmpd="sng" algn="ctr">
          <a:solidFill>
            <a:schemeClr val="accent2">
              <a:hueOff val="-1437584"/>
              <a:satOff val="9889"/>
              <a:lumOff val="1098"/>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61DCCBE-13F9-4CF5-A0F0-EF90681FBA32}">
      <dsp:nvSpPr>
        <dsp:cNvPr id="0" name=""/>
        <dsp:cNvSpPr/>
      </dsp:nvSpPr>
      <dsp:spPr>
        <a:xfrm>
          <a:off x="0" y="1702630"/>
          <a:ext cx="4869656" cy="8500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US" sz="2200" kern="1200"/>
            <a:t>Not associated with Dysmennorhea.</a:t>
          </a:r>
        </a:p>
      </dsp:txBody>
      <dsp:txXfrm>
        <a:off x="0" y="1702630"/>
        <a:ext cx="4869656" cy="850069"/>
      </dsp:txXfrm>
    </dsp:sp>
    <dsp:sp modelId="{72444734-F2B6-44CD-8519-EB1437CC7AA9}">
      <dsp:nvSpPr>
        <dsp:cNvPr id="0" name=""/>
        <dsp:cNvSpPr/>
      </dsp:nvSpPr>
      <dsp:spPr>
        <a:xfrm>
          <a:off x="0" y="2552699"/>
          <a:ext cx="4869656" cy="0"/>
        </a:xfrm>
        <a:prstGeom prst="line">
          <a:avLst/>
        </a:prstGeom>
        <a:solidFill>
          <a:schemeClr val="accent2">
            <a:hueOff val="-2156377"/>
            <a:satOff val="14833"/>
            <a:lumOff val="1646"/>
            <a:alphaOff val="0"/>
          </a:schemeClr>
        </a:solidFill>
        <a:ln w="15875" cap="rnd" cmpd="sng" algn="ctr">
          <a:solidFill>
            <a:schemeClr val="accent2">
              <a:hueOff val="-2156377"/>
              <a:satOff val="14833"/>
              <a:lumOff val="1646"/>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DC895A5-B82D-42B4-8C57-A43A55474149}">
      <dsp:nvSpPr>
        <dsp:cNvPr id="0" name=""/>
        <dsp:cNvSpPr/>
      </dsp:nvSpPr>
      <dsp:spPr>
        <a:xfrm>
          <a:off x="0" y="2552699"/>
          <a:ext cx="4869656" cy="8500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US" sz="2200" kern="1200"/>
            <a:t>Intermenstrual bleeding  and post coital bleeding.</a:t>
          </a:r>
        </a:p>
      </dsp:txBody>
      <dsp:txXfrm>
        <a:off x="0" y="2552699"/>
        <a:ext cx="4869656" cy="850069"/>
      </dsp:txXfrm>
    </dsp:sp>
    <dsp:sp modelId="{17975A7F-CF02-4E36-8751-D249B1EE7FFB}">
      <dsp:nvSpPr>
        <dsp:cNvPr id="0" name=""/>
        <dsp:cNvSpPr/>
      </dsp:nvSpPr>
      <dsp:spPr>
        <a:xfrm>
          <a:off x="0" y="3402769"/>
          <a:ext cx="4869656" cy="0"/>
        </a:xfrm>
        <a:prstGeom prst="line">
          <a:avLst/>
        </a:prstGeom>
        <a:solidFill>
          <a:schemeClr val="accent2">
            <a:hueOff val="-2875169"/>
            <a:satOff val="19778"/>
            <a:lumOff val="2195"/>
            <a:alphaOff val="0"/>
          </a:schemeClr>
        </a:solidFill>
        <a:ln w="15875" cap="rnd" cmpd="sng" algn="ctr">
          <a:solidFill>
            <a:schemeClr val="accent2">
              <a:hueOff val="-2875169"/>
              <a:satOff val="19778"/>
              <a:lumOff val="2195"/>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888A22D-4A77-425B-AE2E-A2167989B4D0}">
      <dsp:nvSpPr>
        <dsp:cNvPr id="0" name=""/>
        <dsp:cNvSpPr/>
      </dsp:nvSpPr>
      <dsp:spPr>
        <a:xfrm>
          <a:off x="0" y="3402769"/>
          <a:ext cx="4869656" cy="8500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US" sz="2200" kern="1200"/>
            <a:t>No contraceptive method was practiced.</a:t>
          </a:r>
          <a:br>
            <a:rPr lang="en-US" sz="2200" kern="1200"/>
          </a:br>
          <a:r>
            <a:rPr lang="en-US" sz="2200" kern="1200"/>
            <a:t> </a:t>
          </a:r>
        </a:p>
      </dsp:txBody>
      <dsp:txXfrm>
        <a:off x="0" y="3402769"/>
        <a:ext cx="4869656" cy="850069"/>
      </dsp:txXfrm>
    </dsp:sp>
    <dsp:sp modelId="{5C467026-D80B-49A0-B2B5-FDE19ACC2F7E}">
      <dsp:nvSpPr>
        <dsp:cNvPr id="0" name=""/>
        <dsp:cNvSpPr/>
      </dsp:nvSpPr>
      <dsp:spPr>
        <a:xfrm>
          <a:off x="0" y="4252838"/>
          <a:ext cx="4869656" cy="0"/>
        </a:xfrm>
        <a:prstGeom prst="line">
          <a:avLst/>
        </a:prstGeom>
        <a:solidFill>
          <a:schemeClr val="accent2">
            <a:hueOff val="-3593961"/>
            <a:satOff val="24722"/>
            <a:lumOff val="2744"/>
            <a:alphaOff val="0"/>
          </a:schemeClr>
        </a:solidFill>
        <a:ln w="15875" cap="rnd" cmpd="sng" algn="ctr">
          <a:solidFill>
            <a:schemeClr val="accent2">
              <a:hueOff val="-3593961"/>
              <a:satOff val="24722"/>
              <a:lumOff val="2744"/>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A93FB1E-07B5-4A7E-80A6-96F8BF8D0D84}">
      <dsp:nvSpPr>
        <dsp:cNvPr id="0" name=""/>
        <dsp:cNvSpPr/>
      </dsp:nvSpPr>
      <dsp:spPr>
        <a:xfrm>
          <a:off x="0" y="4252838"/>
          <a:ext cx="4869656" cy="8500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US" sz="2200" kern="1200"/>
            <a:t>PAP Smear was never taken.</a:t>
          </a:r>
        </a:p>
      </dsp:txBody>
      <dsp:txXfrm>
        <a:off x="0" y="4252838"/>
        <a:ext cx="4869656" cy="850069"/>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0E3703A-663C-48C1-BB4F-9378B8C0487C}">
      <dsp:nvSpPr>
        <dsp:cNvPr id="0" name=""/>
        <dsp:cNvSpPr/>
      </dsp:nvSpPr>
      <dsp:spPr>
        <a:xfrm>
          <a:off x="0" y="2492"/>
          <a:ext cx="4869656" cy="0"/>
        </a:xfrm>
        <a:prstGeom prst="line">
          <a:avLst/>
        </a:prstGeom>
        <a:solidFill>
          <a:schemeClr val="accent2">
            <a:hueOff val="0"/>
            <a:satOff val="0"/>
            <a:lumOff val="0"/>
            <a:alphaOff val="0"/>
          </a:schemeClr>
        </a:solidFill>
        <a:ln w="15875" cap="rnd"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0647C9F-B8F1-4C56-B36E-27DD13BA3792}">
      <dsp:nvSpPr>
        <dsp:cNvPr id="0" name=""/>
        <dsp:cNvSpPr/>
      </dsp:nvSpPr>
      <dsp:spPr>
        <a:xfrm>
          <a:off x="0" y="2492"/>
          <a:ext cx="4869656" cy="8500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5730" tIns="125730" rIns="125730" bIns="125730" numCol="1" spcCol="1270" anchor="t" anchorCtr="0">
          <a:noAutofit/>
        </a:bodyPr>
        <a:lstStyle/>
        <a:p>
          <a:pPr marL="0" lvl="0" indent="0" algn="l" defTabSz="1466850">
            <a:lnSpc>
              <a:spcPct val="90000"/>
            </a:lnSpc>
            <a:spcBef>
              <a:spcPct val="0"/>
            </a:spcBef>
            <a:spcAft>
              <a:spcPct val="35000"/>
            </a:spcAft>
            <a:buNone/>
          </a:pPr>
          <a:r>
            <a:rPr lang="en-US" sz="3300" kern="1200"/>
            <a:t>Her  mother was diabetic.</a:t>
          </a:r>
        </a:p>
      </dsp:txBody>
      <dsp:txXfrm>
        <a:off x="0" y="2492"/>
        <a:ext cx="4869656" cy="850069"/>
      </dsp:txXfrm>
    </dsp:sp>
    <dsp:sp modelId="{692A9455-2168-49F3-8A04-E89EDDD88EBB}">
      <dsp:nvSpPr>
        <dsp:cNvPr id="0" name=""/>
        <dsp:cNvSpPr/>
      </dsp:nvSpPr>
      <dsp:spPr>
        <a:xfrm>
          <a:off x="0" y="852561"/>
          <a:ext cx="4869656" cy="0"/>
        </a:xfrm>
        <a:prstGeom prst="line">
          <a:avLst/>
        </a:prstGeom>
        <a:solidFill>
          <a:schemeClr val="accent2">
            <a:hueOff val="-718792"/>
            <a:satOff val="4944"/>
            <a:lumOff val="549"/>
            <a:alphaOff val="0"/>
          </a:schemeClr>
        </a:solidFill>
        <a:ln w="15875" cap="rnd" cmpd="sng" algn="ctr">
          <a:solidFill>
            <a:schemeClr val="accent2">
              <a:hueOff val="-718792"/>
              <a:satOff val="4944"/>
              <a:lumOff val="549"/>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017B7DB-1D5E-4AD3-8784-C3D8EF062882}">
      <dsp:nvSpPr>
        <dsp:cNvPr id="0" name=""/>
        <dsp:cNvSpPr/>
      </dsp:nvSpPr>
      <dsp:spPr>
        <a:xfrm>
          <a:off x="0" y="852561"/>
          <a:ext cx="4869656" cy="8500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5730" tIns="125730" rIns="125730" bIns="125730" numCol="1" spcCol="1270" anchor="t" anchorCtr="0">
          <a:noAutofit/>
        </a:bodyPr>
        <a:lstStyle/>
        <a:p>
          <a:pPr marL="0" lvl="0" indent="0" algn="l" defTabSz="1466850">
            <a:lnSpc>
              <a:spcPct val="90000"/>
            </a:lnSpc>
            <a:spcBef>
              <a:spcPct val="0"/>
            </a:spcBef>
            <a:spcAft>
              <a:spcPct val="35000"/>
            </a:spcAft>
            <a:buNone/>
          </a:pPr>
          <a:r>
            <a:rPr lang="en-US" sz="3300" kern="1200"/>
            <a:t>No family  hx of:</a:t>
          </a:r>
        </a:p>
      </dsp:txBody>
      <dsp:txXfrm>
        <a:off x="0" y="852561"/>
        <a:ext cx="4869656" cy="850069"/>
      </dsp:txXfrm>
    </dsp:sp>
    <dsp:sp modelId="{E6E627C2-AD64-4D89-B62A-D76C3E527F6A}">
      <dsp:nvSpPr>
        <dsp:cNvPr id="0" name=""/>
        <dsp:cNvSpPr/>
      </dsp:nvSpPr>
      <dsp:spPr>
        <a:xfrm>
          <a:off x="0" y="1702630"/>
          <a:ext cx="4869656" cy="0"/>
        </a:xfrm>
        <a:prstGeom prst="line">
          <a:avLst/>
        </a:prstGeom>
        <a:solidFill>
          <a:schemeClr val="accent2">
            <a:hueOff val="-1437584"/>
            <a:satOff val="9889"/>
            <a:lumOff val="1098"/>
            <a:alphaOff val="0"/>
          </a:schemeClr>
        </a:solidFill>
        <a:ln w="15875" cap="rnd" cmpd="sng" algn="ctr">
          <a:solidFill>
            <a:schemeClr val="accent2">
              <a:hueOff val="-1437584"/>
              <a:satOff val="9889"/>
              <a:lumOff val="1098"/>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CA27FBA-EB65-4A4A-BC00-AFCAC2369CAA}">
      <dsp:nvSpPr>
        <dsp:cNvPr id="0" name=""/>
        <dsp:cNvSpPr/>
      </dsp:nvSpPr>
      <dsp:spPr>
        <a:xfrm>
          <a:off x="0" y="1702630"/>
          <a:ext cx="4869656" cy="8500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5730" tIns="125730" rIns="125730" bIns="125730" numCol="1" spcCol="1270" anchor="t" anchorCtr="0">
          <a:noAutofit/>
        </a:bodyPr>
        <a:lstStyle/>
        <a:p>
          <a:pPr marL="0" lvl="0" indent="0" algn="l" defTabSz="1466850">
            <a:lnSpc>
              <a:spcPct val="90000"/>
            </a:lnSpc>
            <a:spcBef>
              <a:spcPct val="0"/>
            </a:spcBef>
            <a:spcAft>
              <a:spcPct val="35000"/>
            </a:spcAft>
            <a:buNone/>
          </a:pPr>
          <a:r>
            <a:rPr lang="en-US" sz="3300" kern="1200"/>
            <a:t>Hypertension</a:t>
          </a:r>
        </a:p>
      </dsp:txBody>
      <dsp:txXfrm>
        <a:off x="0" y="1702630"/>
        <a:ext cx="4869656" cy="850069"/>
      </dsp:txXfrm>
    </dsp:sp>
    <dsp:sp modelId="{D74EBCE6-BEB2-4637-8A81-5DC84AF777CA}">
      <dsp:nvSpPr>
        <dsp:cNvPr id="0" name=""/>
        <dsp:cNvSpPr/>
      </dsp:nvSpPr>
      <dsp:spPr>
        <a:xfrm>
          <a:off x="0" y="2552699"/>
          <a:ext cx="4869656" cy="0"/>
        </a:xfrm>
        <a:prstGeom prst="line">
          <a:avLst/>
        </a:prstGeom>
        <a:solidFill>
          <a:schemeClr val="accent2">
            <a:hueOff val="-2156377"/>
            <a:satOff val="14833"/>
            <a:lumOff val="1646"/>
            <a:alphaOff val="0"/>
          </a:schemeClr>
        </a:solidFill>
        <a:ln w="15875" cap="rnd" cmpd="sng" algn="ctr">
          <a:solidFill>
            <a:schemeClr val="accent2">
              <a:hueOff val="-2156377"/>
              <a:satOff val="14833"/>
              <a:lumOff val="1646"/>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EAB5601-DEC9-4D2C-B5EC-6CDB1D5BD55B}">
      <dsp:nvSpPr>
        <dsp:cNvPr id="0" name=""/>
        <dsp:cNvSpPr/>
      </dsp:nvSpPr>
      <dsp:spPr>
        <a:xfrm>
          <a:off x="0" y="2552699"/>
          <a:ext cx="4869656" cy="8500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5730" tIns="125730" rIns="125730" bIns="125730" numCol="1" spcCol="1270" anchor="t" anchorCtr="0">
          <a:noAutofit/>
        </a:bodyPr>
        <a:lstStyle/>
        <a:p>
          <a:pPr marL="0" lvl="0" indent="0" algn="l" defTabSz="1466850">
            <a:lnSpc>
              <a:spcPct val="90000"/>
            </a:lnSpc>
            <a:spcBef>
              <a:spcPct val="0"/>
            </a:spcBef>
            <a:spcAft>
              <a:spcPct val="35000"/>
            </a:spcAft>
            <a:buNone/>
          </a:pPr>
          <a:r>
            <a:rPr lang="en-US" sz="3300" kern="1200"/>
            <a:t>Asthma</a:t>
          </a:r>
        </a:p>
      </dsp:txBody>
      <dsp:txXfrm>
        <a:off x="0" y="2552699"/>
        <a:ext cx="4869656" cy="850069"/>
      </dsp:txXfrm>
    </dsp:sp>
    <dsp:sp modelId="{579772D7-8B76-4662-9CD5-EA4FB0CDFCC4}">
      <dsp:nvSpPr>
        <dsp:cNvPr id="0" name=""/>
        <dsp:cNvSpPr/>
      </dsp:nvSpPr>
      <dsp:spPr>
        <a:xfrm>
          <a:off x="0" y="3402769"/>
          <a:ext cx="4869656" cy="0"/>
        </a:xfrm>
        <a:prstGeom prst="line">
          <a:avLst/>
        </a:prstGeom>
        <a:solidFill>
          <a:schemeClr val="accent2">
            <a:hueOff val="-2875169"/>
            <a:satOff val="19778"/>
            <a:lumOff val="2195"/>
            <a:alphaOff val="0"/>
          </a:schemeClr>
        </a:solidFill>
        <a:ln w="15875" cap="rnd" cmpd="sng" algn="ctr">
          <a:solidFill>
            <a:schemeClr val="accent2">
              <a:hueOff val="-2875169"/>
              <a:satOff val="19778"/>
              <a:lumOff val="2195"/>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A1C1029-C669-43E9-BAE6-3E3D9E093862}">
      <dsp:nvSpPr>
        <dsp:cNvPr id="0" name=""/>
        <dsp:cNvSpPr/>
      </dsp:nvSpPr>
      <dsp:spPr>
        <a:xfrm>
          <a:off x="0" y="3402769"/>
          <a:ext cx="4869656" cy="8500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5730" tIns="125730" rIns="125730" bIns="125730" numCol="1" spcCol="1270" anchor="t" anchorCtr="0">
          <a:noAutofit/>
        </a:bodyPr>
        <a:lstStyle/>
        <a:p>
          <a:pPr marL="0" lvl="0" indent="0" algn="l" defTabSz="1466850">
            <a:lnSpc>
              <a:spcPct val="90000"/>
            </a:lnSpc>
            <a:spcBef>
              <a:spcPct val="0"/>
            </a:spcBef>
            <a:spcAft>
              <a:spcPct val="35000"/>
            </a:spcAft>
            <a:buNone/>
          </a:pPr>
          <a:r>
            <a:rPr lang="en-US" sz="3300" kern="1200"/>
            <a:t>tuberculosis </a:t>
          </a:r>
        </a:p>
      </dsp:txBody>
      <dsp:txXfrm>
        <a:off x="0" y="3402769"/>
        <a:ext cx="4869656" cy="850069"/>
      </dsp:txXfrm>
    </dsp:sp>
    <dsp:sp modelId="{BA8C8D47-CC0D-4544-8422-C370445521B7}">
      <dsp:nvSpPr>
        <dsp:cNvPr id="0" name=""/>
        <dsp:cNvSpPr/>
      </dsp:nvSpPr>
      <dsp:spPr>
        <a:xfrm>
          <a:off x="0" y="4252838"/>
          <a:ext cx="4869656" cy="0"/>
        </a:xfrm>
        <a:prstGeom prst="line">
          <a:avLst/>
        </a:prstGeom>
        <a:solidFill>
          <a:schemeClr val="accent2">
            <a:hueOff val="-3593961"/>
            <a:satOff val="24722"/>
            <a:lumOff val="2744"/>
            <a:alphaOff val="0"/>
          </a:schemeClr>
        </a:solidFill>
        <a:ln w="15875" cap="rnd" cmpd="sng" algn="ctr">
          <a:solidFill>
            <a:schemeClr val="accent2">
              <a:hueOff val="-3593961"/>
              <a:satOff val="24722"/>
              <a:lumOff val="2744"/>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5C9E4B0-CB47-4A3A-82B4-A89C795436EB}">
      <dsp:nvSpPr>
        <dsp:cNvPr id="0" name=""/>
        <dsp:cNvSpPr/>
      </dsp:nvSpPr>
      <dsp:spPr>
        <a:xfrm>
          <a:off x="0" y="4252838"/>
          <a:ext cx="4869656" cy="8500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5730" tIns="125730" rIns="125730" bIns="125730" numCol="1" spcCol="1270" anchor="t" anchorCtr="0">
          <a:noAutofit/>
        </a:bodyPr>
        <a:lstStyle/>
        <a:p>
          <a:pPr marL="0" lvl="0" indent="0" algn="l" defTabSz="1466850">
            <a:lnSpc>
              <a:spcPct val="90000"/>
            </a:lnSpc>
            <a:spcBef>
              <a:spcPct val="0"/>
            </a:spcBef>
            <a:spcAft>
              <a:spcPct val="35000"/>
            </a:spcAft>
            <a:buNone/>
          </a:pPr>
          <a:r>
            <a:rPr lang="en-US" sz="3300" kern="1200"/>
            <a:t>and ischemic heart disease</a:t>
          </a:r>
        </a:p>
      </dsp:txBody>
      <dsp:txXfrm>
        <a:off x="0" y="4252838"/>
        <a:ext cx="4869656" cy="850069"/>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CD00555-6CAB-45EA-A2B0-8DB6D7E4ED99}">
      <dsp:nvSpPr>
        <dsp:cNvPr id="0" name=""/>
        <dsp:cNvSpPr/>
      </dsp:nvSpPr>
      <dsp:spPr>
        <a:xfrm>
          <a:off x="0" y="1083823"/>
          <a:ext cx="7306740" cy="928991"/>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F5D86AF-4523-454B-AB9D-928C58E01C74}">
      <dsp:nvSpPr>
        <dsp:cNvPr id="0" name=""/>
        <dsp:cNvSpPr/>
      </dsp:nvSpPr>
      <dsp:spPr>
        <a:xfrm>
          <a:off x="281019" y="1292846"/>
          <a:ext cx="510945" cy="510945"/>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rnd" cmpd="sng" algn="ctr">
          <a:solidFill>
            <a:schemeClr val="lt1">
              <a:alpha val="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0059B7F-F22F-40C9-B8FD-3501C0C666B1}">
      <dsp:nvSpPr>
        <dsp:cNvPr id="0" name=""/>
        <dsp:cNvSpPr/>
      </dsp:nvSpPr>
      <dsp:spPr>
        <a:xfrm>
          <a:off x="1072985" y="1083823"/>
          <a:ext cx="6233754" cy="9289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8318" tIns="98318" rIns="98318" bIns="98318" numCol="1" spcCol="1270" anchor="ctr" anchorCtr="0">
          <a:noAutofit/>
        </a:bodyPr>
        <a:lstStyle/>
        <a:p>
          <a:pPr marL="0" lvl="0" indent="0" algn="l" defTabSz="1111250" rtl="0">
            <a:lnSpc>
              <a:spcPct val="100000"/>
            </a:lnSpc>
            <a:spcBef>
              <a:spcPct val="0"/>
            </a:spcBef>
            <a:spcAft>
              <a:spcPct val="35000"/>
            </a:spcAft>
            <a:buNone/>
          </a:pPr>
          <a:r>
            <a:rPr lang="en-US" sz="2500" b="1" kern="1200" dirty="0">
              <a:latin typeface="Corbel" panose="020B0503020204020204"/>
            </a:rPr>
            <a:t>No Significant Surgical History</a:t>
          </a:r>
          <a:endParaRPr lang="en-US" sz="2500" kern="1200" dirty="0"/>
        </a:p>
      </dsp:txBody>
      <dsp:txXfrm>
        <a:off x="1072985" y="1083823"/>
        <a:ext cx="6233754" cy="928991"/>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7BD3E45-B096-47BB-A4F3-DE4886F2D76F}">
      <dsp:nvSpPr>
        <dsp:cNvPr id="0" name=""/>
        <dsp:cNvSpPr/>
      </dsp:nvSpPr>
      <dsp:spPr>
        <a:xfrm>
          <a:off x="0" y="623"/>
          <a:ext cx="4869656" cy="0"/>
        </a:xfrm>
        <a:prstGeom prst="line">
          <a:avLst/>
        </a:prstGeom>
        <a:solidFill>
          <a:schemeClr val="accent2">
            <a:hueOff val="0"/>
            <a:satOff val="0"/>
            <a:lumOff val="0"/>
            <a:alphaOff val="0"/>
          </a:schemeClr>
        </a:solidFill>
        <a:ln w="15875" cap="rnd"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33A69C5-5A62-4F80-A90A-29EA8C4FEC19}">
      <dsp:nvSpPr>
        <dsp:cNvPr id="0" name=""/>
        <dsp:cNvSpPr/>
      </dsp:nvSpPr>
      <dsp:spPr>
        <a:xfrm>
          <a:off x="0" y="623"/>
          <a:ext cx="4869656"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rtl="0">
            <a:lnSpc>
              <a:spcPct val="90000"/>
            </a:lnSpc>
            <a:spcBef>
              <a:spcPct val="0"/>
            </a:spcBef>
            <a:spcAft>
              <a:spcPct val="35000"/>
            </a:spcAft>
            <a:buNone/>
          </a:pPr>
          <a:r>
            <a:rPr lang="en-US" sz="2800" b="1" kern="1200"/>
            <a:t>Respiratory system                                                      </a:t>
          </a:r>
          <a:r>
            <a:rPr lang="en-US" sz="2800" b="1" kern="1200">
              <a:latin typeface="Corbel" panose="020B0503020204020204"/>
            </a:rPr>
            <a:t>    </a:t>
          </a:r>
          <a:r>
            <a:rPr lang="en-US" sz="2800" kern="1200"/>
            <a:t>NVB ,no added sounds</a:t>
          </a:r>
        </a:p>
      </dsp:txBody>
      <dsp:txXfrm>
        <a:off x="0" y="623"/>
        <a:ext cx="4869656" cy="1020830"/>
      </dsp:txXfrm>
    </dsp:sp>
    <dsp:sp modelId="{0DC35798-BA1A-408D-869B-6AE705F0C72E}">
      <dsp:nvSpPr>
        <dsp:cNvPr id="0" name=""/>
        <dsp:cNvSpPr/>
      </dsp:nvSpPr>
      <dsp:spPr>
        <a:xfrm>
          <a:off x="0" y="1021453"/>
          <a:ext cx="4869656" cy="0"/>
        </a:xfrm>
        <a:prstGeom prst="line">
          <a:avLst/>
        </a:prstGeom>
        <a:solidFill>
          <a:schemeClr val="accent2">
            <a:hueOff val="-898490"/>
            <a:satOff val="6181"/>
            <a:lumOff val="686"/>
            <a:alphaOff val="0"/>
          </a:schemeClr>
        </a:solidFill>
        <a:ln w="15875" cap="rnd" cmpd="sng" algn="ctr">
          <a:solidFill>
            <a:schemeClr val="accent2">
              <a:hueOff val="-898490"/>
              <a:satOff val="6181"/>
              <a:lumOff val="686"/>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557EB30-7B37-40BE-9A1A-209A07546118}">
      <dsp:nvSpPr>
        <dsp:cNvPr id="0" name=""/>
        <dsp:cNvSpPr/>
      </dsp:nvSpPr>
      <dsp:spPr>
        <a:xfrm>
          <a:off x="0" y="1021453"/>
          <a:ext cx="4869656"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b="1" kern="1200"/>
            <a:t>Cardiovascular system</a:t>
          </a:r>
          <a:endParaRPr lang="en-US" sz="2800" kern="1200"/>
        </a:p>
      </dsp:txBody>
      <dsp:txXfrm>
        <a:off x="0" y="1021453"/>
        <a:ext cx="4869656" cy="1020830"/>
      </dsp:txXfrm>
    </dsp:sp>
    <dsp:sp modelId="{96C1CEEF-2C4F-4DEB-80B8-0A1FA0A584BD}">
      <dsp:nvSpPr>
        <dsp:cNvPr id="0" name=""/>
        <dsp:cNvSpPr/>
      </dsp:nvSpPr>
      <dsp:spPr>
        <a:xfrm>
          <a:off x="0" y="2042284"/>
          <a:ext cx="4869656" cy="0"/>
        </a:xfrm>
        <a:prstGeom prst="line">
          <a:avLst/>
        </a:prstGeom>
        <a:solidFill>
          <a:schemeClr val="accent2">
            <a:hueOff val="-1796981"/>
            <a:satOff val="12361"/>
            <a:lumOff val="1372"/>
            <a:alphaOff val="0"/>
          </a:schemeClr>
        </a:solidFill>
        <a:ln w="15875" cap="rnd" cmpd="sng" algn="ctr">
          <a:solidFill>
            <a:schemeClr val="accent2">
              <a:hueOff val="-1796981"/>
              <a:satOff val="12361"/>
              <a:lumOff val="1372"/>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34C249B-D7CE-4548-B3A4-2F93C2332003}">
      <dsp:nvSpPr>
        <dsp:cNvPr id="0" name=""/>
        <dsp:cNvSpPr/>
      </dsp:nvSpPr>
      <dsp:spPr>
        <a:xfrm>
          <a:off x="0" y="2042284"/>
          <a:ext cx="4869656"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kern="1200"/>
            <a:t>S1+S2+0</a:t>
          </a:r>
        </a:p>
      </dsp:txBody>
      <dsp:txXfrm>
        <a:off x="0" y="2042284"/>
        <a:ext cx="4869656" cy="1020830"/>
      </dsp:txXfrm>
    </dsp:sp>
    <dsp:sp modelId="{9EC859CA-1862-444A-AF1E-227CFD04A0E1}">
      <dsp:nvSpPr>
        <dsp:cNvPr id="0" name=""/>
        <dsp:cNvSpPr/>
      </dsp:nvSpPr>
      <dsp:spPr>
        <a:xfrm>
          <a:off x="0" y="3063115"/>
          <a:ext cx="4869656" cy="0"/>
        </a:xfrm>
        <a:prstGeom prst="line">
          <a:avLst/>
        </a:prstGeom>
        <a:solidFill>
          <a:schemeClr val="accent2">
            <a:hueOff val="-2695471"/>
            <a:satOff val="18542"/>
            <a:lumOff val="2058"/>
            <a:alphaOff val="0"/>
          </a:schemeClr>
        </a:solidFill>
        <a:ln w="15875" cap="rnd" cmpd="sng" algn="ctr">
          <a:solidFill>
            <a:schemeClr val="accent2">
              <a:hueOff val="-2695471"/>
              <a:satOff val="18542"/>
              <a:lumOff val="2058"/>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92A1970-7B89-46A3-845F-B60BF39FB699}">
      <dsp:nvSpPr>
        <dsp:cNvPr id="0" name=""/>
        <dsp:cNvSpPr/>
      </dsp:nvSpPr>
      <dsp:spPr>
        <a:xfrm>
          <a:off x="0" y="3063115"/>
          <a:ext cx="4869656"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b="1" kern="1200"/>
            <a:t>Central nervous system</a:t>
          </a:r>
          <a:endParaRPr lang="en-US" sz="2800" kern="1200"/>
        </a:p>
      </dsp:txBody>
      <dsp:txXfrm>
        <a:off x="0" y="3063115"/>
        <a:ext cx="4869656" cy="1020830"/>
      </dsp:txXfrm>
    </dsp:sp>
    <dsp:sp modelId="{8ED3CD7E-A733-4416-8F25-85D39F25B586}">
      <dsp:nvSpPr>
        <dsp:cNvPr id="0" name=""/>
        <dsp:cNvSpPr/>
      </dsp:nvSpPr>
      <dsp:spPr>
        <a:xfrm>
          <a:off x="0" y="4083946"/>
          <a:ext cx="4869656" cy="0"/>
        </a:xfrm>
        <a:prstGeom prst="line">
          <a:avLst/>
        </a:prstGeom>
        <a:solidFill>
          <a:schemeClr val="accent2">
            <a:hueOff val="-3593961"/>
            <a:satOff val="24722"/>
            <a:lumOff val="2744"/>
            <a:alphaOff val="0"/>
          </a:schemeClr>
        </a:solidFill>
        <a:ln w="15875" cap="rnd" cmpd="sng" algn="ctr">
          <a:solidFill>
            <a:schemeClr val="accent2">
              <a:hueOff val="-3593961"/>
              <a:satOff val="24722"/>
              <a:lumOff val="2744"/>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8358410-8DD4-420B-A182-ECE8D9649F3D}">
      <dsp:nvSpPr>
        <dsp:cNvPr id="0" name=""/>
        <dsp:cNvSpPr/>
      </dsp:nvSpPr>
      <dsp:spPr>
        <a:xfrm>
          <a:off x="0" y="4083946"/>
          <a:ext cx="4869656"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kern="1200"/>
            <a:t>No focal neurological deficit</a:t>
          </a:r>
        </a:p>
      </dsp:txBody>
      <dsp:txXfrm>
        <a:off x="0" y="4083946"/>
        <a:ext cx="4869656" cy="1020830"/>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E691A5B-F9A7-4E4C-A274-2F0A3E018355}">
      <dsp:nvSpPr>
        <dsp:cNvPr id="0" name=""/>
        <dsp:cNvSpPr/>
      </dsp:nvSpPr>
      <dsp:spPr>
        <a:xfrm>
          <a:off x="0" y="623"/>
          <a:ext cx="4869656" cy="0"/>
        </a:xfrm>
        <a:prstGeom prst="line">
          <a:avLst/>
        </a:prstGeom>
        <a:solidFill>
          <a:schemeClr val="accent2">
            <a:hueOff val="0"/>
            <a:satOff val="0"/>
            <a:lumOff val="0"/>
            <a:alphaOff val="0"/>
          </a:schemeClr>
        </a:solidFill>
        <a:ln w="15875" cap="rnd"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AE2F6FE-62E8-41AA-8BAD-B2B358B03CC8}">
      <dsp:nvSpPr>
        <dsp:cNvPr id="0" name=""/>
        <dsp:cNvSpPr/>
      </dsp:nvSpPr>
      <dsp:spPr>
        <a:xfrm>
          <a:off x="0" y="623"/>
          <a:ext cx="4869656"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US" sz="2100" b="1" i="1" u="sng" kern="1200" dirty="0"/>
            <a:t>Inspection</a:t>
          </a:r>
          <a:endParaRPr lang="en-US" sz="2100" kern="1200" dirty="0"/>
        </a:p>
      </dsp:txBody>
      <dsp:txXfrm>
        <a:off x="0" y="623"/>
        <a:ext cx="4869656" cy="1020830"/>
      </dsp:txXfrm>
    </dsp:sp>
    <dsp:sp modelId="{289048D9-9175-4D17-AED8-F6ECEFF84308}">
      <dsp:nvSpPr>
        <dsp:cNvPr id="0" name=""/>
        <dsp:cNvSpPr/>
      </dsp:nvSpPr>
      <dsp:spPr>
        <a:xfrm>
          <a:off x="0" y="1021453"/>
          <a:ext cx="4869656" cy="0"/>
        </a:xfrm>
        <a:prstGeom prst="line">
          <a:avLst/>
        </a:prstGeom>
        <a:solidFill>
          <a:schemeClr val="accent2">
            <a:hueOff val="-898490"/>
            <a:satOff val="6181"/>
            <a:lumOff val="686"/>
            <a:alphaOff val="0"/>
          </a:schemeClr>
        </a:solidFill>
        <a:ln w="15875" cap="rnd" cmpd="sng" algn="ctr">
          <a:solidFill>
            <a:schemeClr val="accent2">
              <a:hueOff val="-898490"/>
              <a:satOff val="6181"/>
              <a:lumOff val="686"/>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21629CE-A2E6-4F89-BFE1-B22C23A1207D}">
      <dsp:nvSpPr>
        <dsp:cNvPr id="0" name=""/>
        <dsp:cNvSpPr/>
      </dsp:nvSpPr>
      <dsp:spPr>
        <a:xfrm>
          <a:off x="0" y="1021453"/>
          <a:ext cx="4869656"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rtl="0">
            <a:lnSpc>
              <a:spcPct val="90000"/>
            </a:lnSpc>
            <a:spcBef>
              <a:spcPct val="0"/>
            </a:spcBef>
            <a:spcAft>
              <a:spcPct val="35000"/>
            </a:spcAft>
            <a:buNone/>
          </a:pPr>
          <a:r>
            <a:rPr lang="en-US" sz="2100" kern="1200" dirty="0"/>
            <a:t>Abdomen is </a:t>
          </a:r>
          <a:r>
            <a:rPr lang="en-US" sz="2100" kern="1200" dirty="0">
              <a:latin typeface="Corbel" panose="020B0503020204020204"/>
            </a:rPr>
            <a:t>protuberant</a:t>
          </a:r>
          <a:r>
            <a:rPr lang="en-US" sz="2100" kern="1200" dirty="0"/>
            <a:t> with central  everted  </a:t>
          </a:r>
          <a:r>
            <a:rPr lang="en-US" sz="2100" kern="1200" dirty="0" err="1"/>
            <a:t>umblicus</a:t>
          </a:r>
          <a:r>
            <a:rPr lang="en-US" sz="2100" kern="1200" dirty="0"/>
            <a:t>  and striae gravidarum .                     </a:t>
          </a:r>
          <a:endParaRPr lang="en-US" sz="2100" kern="1200" dirty="0">
            <a:latin typeface="Corbel" panose="020B0503020204020204"/>
          </a:endParaRPr>
        </a:p>
      </dsp:txBody>
      <dsp:txXfrm>
        <a:off x="0" y="1021453"/>
        <a:ext cx="4869656" cy="1020830"/>
      </dsp:txXfrm>
    </dsp:sp>
    <dsp:sp modelId="{3F6289A7-79D7-4A8E-9255-F69107F1B3EA}">
      <dsp:nvSpPr>
        <dsp:cNvPr id="0" name=""/>
        <dsp:cNvSpPr/>
      </dsp:nvSpPr>
      <dsp:spPr>
        <a:xfrm>
          <a:off x="0" y="2042284"/>
          <a:ext cx="4869656" cy="0"/>
        </a:xfrm>
        <a:prstGeom prst="line">
          <a:avLst/>
        </a:prstGeom>
        <a:solidFill>
          <a:schemeClr val="accent2">
            <a:hueOff val="-1796981"/>
            <a:satOff val="12361"/>
            <a:lumOff val="1372"/>
            <a:alphaOff val="0"/>
          </a:schemeClr>
        </a:solidFill>
        <a:ln w="15875" cap="rnd" cmpd="sng" algn="ctr">
          <a:solidFill>
            <a:schemeClr val="accent2">
              <a:hueOff val="-1796981"/>
              <a:satOff val="12361"/>
              <a:lumOff val="1372"/>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20C3640-9FE1-4435-AB51-FEA0B6761D7F}">
      <dsp:nvSpPr>
        <dsp:cNvPr id="0" name=""/>
        <dsp:cNvSpPr/>
      </dsp:nvSpPr>
      <dsp:spPr>
        <a:xfrm>
          <a:off x="0" y="2042284"/>
          <a:ext cx="4869656"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US" sz="2100" kern="1200" dirty="0">
              <a:latin typeface="Corbel" panose="020B0503020204020204"/>
            </a:rPr>
            <a:t>No</a:t>
          </a:r>
          <a:r>
            <a:rPr lang="en-US" sz="2100" kern="1200" dirty="0"/>
            <a:t> scars, dilated veins or abnormal pulsations . hernial </a:t>
          </a:r>
          <a:r>
            <a:rPr lang="en-US" sz="2100" kern="1200" dirty="0">
              <a:latin typeface="Corbel" panose="020B0503020204020204"/>
            </a:rPr>
            <a:t>orifices</a:t>
          </a:r>
          <a:r>
            <a:rPr lang="en-US" sz="2100" kern="1200" dirty="0"/>
            <a:t> were intact.</a:t>
          </a:r>
        </a:p>
      </dsp:txBody>
      <dsp:txXfrm>
        <a:off x="0" y="2042284"/>
        <a:ext cx="4869656" cy="1020830"/>
      </dsp:txXfrm>
    </dsp:sp>
    <dsp:sp modelId="{1FB8C215-0DBC-4424-82C8-26B8EDE3C6BD}">
      <dsp:nvSpPr>
        <dsp:cNvPr id="0" name=""/>
        <dsp:cNvSpPr/>
      </dsp:nvSpPr>
      <dsp:spPr>
        <a:xfrm>
          <a:off x="0" y="3063115"/>
          <a:ext cx="4869656" cy="0"/>
        </a:xfrm>
        <a:prstGeom prst="line">
          <a:avLst/>
        </a:prstGeom>
        <a:solidFill>
          <a:schemeClr val="accent2">
            <a:hueOff val="-2695471"/>
            <a:satOff val="18542"/>
            <a:lumOff val="2058"/>
            <a:alphaOff val="0"/>
          </a:schemeClr>
        </a:solidFill>
        <a:ln w="15875" cap="rnd" cmpd="sng" algn="ctr">
          <a:solidFill>
            <a:schemeClr val="accent2">
              <a:hueOff val="-2695471"/>
              <a:satOff val="18542"/>
              <a:lumOff val="2058"/>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00E998C-D69F-42E8-979A-D78BEAC62A68}">
      <dsp:nvSpPr>
        <dsp:cNvPr id="0" name=""/>
        <dsp:cNvSpPr/>
      </dsp:nvSpPr>
      <dsp:spPr>
        <a:xfrm>
          <a:off x="0" y="3063115"/>
          <a:ext cx="4869656"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rtl="0">
            <a:lnSpc>
              <a:spcPct val="90000"/>
            </a:lnSpc>
            <a:spcBef>
              <a:spcPct val="0"/>
            </a:spcBef>
            <a:spcAft>
              <a:spcPct val="35000"/>
            </a:spcAft>
            <a:buNone/>
          </a:pPr>
          <a:r>
            <a:rPr lang="en-US" sz="2100" b="1" i="1" u="sng" kern="1200" dirty="0">
              <a:latin typeface="Corbel" panose="020B0503020204020204"/>
            </a:rPr>
            <a:t>Palpation</a:t>
          </a:r>
        </a:p>
      </dsp:txBody>
      <dsp:txXfrm>
        <a:off x="0" y="3063115"/>
        <a:ext cx="4869656" cy="1020830"/>
      </dsp:txXfrm>
    </dsp:sp>
    <dsp:sp modelId="{4F1A06F6-7E0E-4641-86F6-2F3BBDF005B8}">
      <dsp:nvSpPr>
        <dsp:cNvPr id="0" name=""/>
        <dsp:cNvSpPr/>
      </dsp:nvSpPr>
      <dsp:spPr>
        <a:xfrm>
          <a:off x="0" y="4083946"/>
          <a:ext cx="4869656" cy="0"/>
        </a:xfrm>
        <a:prstGeom prst="line">
          <a:avLst/>
        </a:prstGeom>
        <a:solidFill>
          <a:schemeClr val="accent2">
            <a:hueOff val="-3593961"/>
            <a:satOff val="24722"/>
            <a:lumOff val="2744"/>
            <a:alphaOff val="0"/>
          </a:schemeClr>
        </a:solidFill>
        <a:ln w="15875" cap="rnd" cmpd="sng" algn="ctr">
          <a:solidFill>
            <a:schemeClr val="accent2">
              <a:hueOff val="-3593961"/>
              <a:satOff val="24722"/>
              <a:lumOff val="2744"/>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F08DBC1-27CD-43C0-AAFB-478FD940BDC8}">
      <dsp:nvSpPr>
        <dsp:cNvPr id="0" name=""/>
        <dsp:cNvSpPr/>
      </dsp:nvSpPr>
      <dsp:spPr>
        <a:xfrm>
          <a:off x="0" y="4083946"/>
          <a:ext cx="4869656"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US" sz="2100" kern="1200" dirty="0">
              <a:latin typeface="Corbel" panose="020B0503020204020204"/>
            </a:rPr>
            <a:t>On</a:t>
          </a:r>
          <a:r>
            <a:rPr lang="en-US" sz="2100" kern="1200" dirty="0"/>
            <a:t> superficial palpation  abdomen was soft and non tender in all quadrants</a:t>
          </a:r>
        </a:p>
      </dsp:txBody>
      <dsp:txXfrm>
        <a:off x="0" y="4083946"/>
        <a:ext cx="4869656" cy="1020830"/>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342FAA0-51C6-4FBC-A0DE-8AF855DA686D}">
      <dsp:nvSpPr>
        <dsp:cNvPr id="0" name=""/>
        <dsp:cNvSpPr/>
      </dsp:nvSpPr>
      <dsp:spPr>
        <a:xfrm>
          <a:off x="0" y="623"/>
          <a:ext cx="4869656" cy="0"/>
        </a:xfrm>
        <a:prstGeom prst="line">
          <a:avLst/>
        </a:prstGeom>
        <a:solidFill>
          <a:schemeClr val="dk2">
            <a:hueOff val="0"/>
            <a:satOff val="0"/>
            <a:lumOff val="0"/>
            <a:alphaOff val="0"/>
          </a:schemeClr>
        </a:solidFill>
        <a:ln w="15875" cap="rnd"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AC2CC56-E549-402F-9BE8-5C44FF374886}">
      <dsp:nvSpPr>
        <dsp:cNvPr id="0" name=""/>
        <dsp:cNvSpPr/>
      </dsp:nvSpPr>
      <dsp:spPr>
        <a:xfrm>
          <a:off x="0" y="623"/>
          <a:ext cx="4869656"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rtl="0">
            <a:lnSpc>
              <a:spcPct val="90000"/>
            </a:lnSpc>
            <a:spcBef>
              <a:spcPct val="0"/>
            </a:spcBef>
            <a:spcAft>
              <a:spcPct val="35000"/>
            </a:spcAft>
            <a:buNone/>
          </a:pPr>
          <a:r>
            <a:rPr lang="en-US" sz="2800" kern="1200" dirty="0" err="1">
              <a:latin typeface="Corbel" panose="020B0503020204020204"/>
            </a:rPr>
            <a:t>Symphysio</a:t>
          </a:r>
          <a:r>
            <a:rPr lang="en-US" sz="2800" kern="1200" dirty="0">
              <a:latin typeface="Corbel" panose="020B0503020204020204"/>
            </a:rPr>
            <a:t> fundal</a:t>
          </a:r>
          <a:r>
            <a:rPr lang="en-US" sz="2800" kern="1200" dirty="0"/>
            <a:t> height:34 weeks of pregnancy</a:t>
          </a:r>
        </a:p>
      </dsp:txBody>
      <dsp:txXfrm>
        <a:off x="0" y="623"/>
        <a:ext cx="4869656" cy="1020830"/>
      </dsp:txXfrm>
    </dsp:sp>
    <dsp:sp modelId="{C5EEE547-D965-452E-89A2-5320B8761F75}">
      <dsp:nvSpPr>
        <dsp:cNvPr id="0" name=""/>
        <dsp:cNvSpPr/>
      </dsp:nvSpPr>
      <dsp:spPr>
        <a:xfrm>
          <a:off x="0" y="1021453"/>
          <a:ext cx="4869656" cy="0"/>
        </a:xfrm>
        <a:prstGeom prst="line">
          <a:avLst/>
        </a:prstGeom>
        <a:solidFill>
          <a:schemeClr val="dk2">
            <a:hueOff val="0"/>
            <a:satOff val="0"/>
            <a:lumOff val="0"/>
            <a:alphaOff val="0"/>
          </a:schemeClr>
        </a:solidFill>
        <a:ln w="15875" cap="rnd"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B08C683-8593-48E8-BA60-C9A67A2D5FD8}">
      <dsp:nvSpPr>
        <dsp:cNvPr id="0" name=""/>
        <dsp:cNvSpPr/>
      </dsp:nvSpPr>
      <dsp:spPr>
        <a:xfrm>
          <a:off x="0" y="1021453"/>
          <a:ext cx="4869656"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rtl="0">
            <a:lnSpc>
              <a:spcPct val="90000"/>
            </a:lnSpc>
            <a:spcBef>
              <a:spcPct val="0"/>
            </a:spcBef>
            <a:spcAft>
              <a:spcPct val="35000"/>
            </a:spcAft>
            <a:buNone/>
          </a:pPr>
          <a:r>
            <a:rPr lang="en-US" sz="2800" kern="1200" dirty="0"/>
            <a:t>Lie :</a:t>
          </a:r>
          <a:r>
            <a:rPr lang="en-US" sz="2800" kern="1200" dirty="0">
              <a:latin typeface="Corbel" panose="020B0503020204020204"/>
            </a:rPr>
            <a:t>Longitudinal</a:t>
          </a:r>
        </a:p>
      </dsp:txBody>
      <dsp:txXfrm>
        <a:off x="0" y="1021453"/>
        <a:ext cx="4869656" cy="1020830"/>
      </dsp:txXfrm>
    </dsp:sp>
    <dsp:sp modelId="{BD14E820-8439-4DAF-9AC3-07FE64D3A64D}">
      <dsp:nvSpPr>
        <dsp:cNvPr id="0" name=""/>
        <dsp:cNvSpPr/>
      </dsp:nvSpPr>
      <dsp:spPr>
        <a:xfrm>
          <a:off x="0" y="2042284"/>
          <a:ext cx="4869656" cy="0"/>
        </a:xfrm>
        <a:prstGeom prst="line">
          <a:avLst/>
        </a:prstGeom>
        <a:solidFill>
          <a:schemeClr val="dk2">
            <a:hueOff val="0"/>
            <a:satOff val="0"/>
            <a:lumOff val="0"/>
            <a:alphaOff val="0"/>
          </a:schemeClr>
        </a:solidFill>
        <a:ln w="15875" cap="rnd"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7E66C9B-A7CE-40C5-9542-D0A7F9EFEB4E}">
      <dsp:nvSpPr>
        <dsp:cNvPr id="0" name=""/>
        <dsp:cNvSpPr/>
      </dsp:nvSpPr>
      <dsp:spPr>
        <a:xfrm>
          <a:off x="0" y="2042284"/>
          <a:ext cx="4869656"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rtl="0">
            <a:lnSpc>
              <a:spcPct val="90000"/>
            </a:lnSpc>
            <a:spcBef>
              <a:spcPct val="0"/>
            </a:spcBef>
            <a:spcAft>
              <a:spcPct val="35000"/>
            </a:spcAft>
            <a:buNone/>
          </a:pPr>
          <a:r>
            <a:rPr lang="en-US" sz="2800" kern="1200" dirty="0">
              <a:latin typeface="Corbel" panose="020B0503020204020204"/>
            </a:rPr>
            <a:t>Cephalic</a:t>
          </a:r>
          <a:r>
            <a:rPr lang="en-US" sz="2800" kern="1200" dirty="0"/>
            <a:t> presentation </a:t>
          </a:r>
          <a:endParaRPr lang="en-US" sz="2800" kern="1200" dirty="0">
            <a:latin typeface="Corbel" panose="020B0503020204020204"/>
          </a:endParaRPr>
        </a:p>
      </dsp:txBody>
      <dsp:txXfrm>
        <a:off x="0" y="2042284"/>
        <a:ext cx="4869656" cy="1020830"/>
      </dsp:txXfrm>
    </dsp:sp>
    <dsp:sp modelId="{C41CC308-85D6-4DE5-8A39-E3A263A0AC90}">
      <dsp:nvSpPr>
        <dsp:cNvPr id="0" name=""/>
        <dsp:cNvSpPr/>
      </dsp:nvSpPr>
      <dsp:spPr>
        <a:xfrm>
          <a:off x="0" y="3063115"/>
          <a:ext cx="4869656" cy="0"/>
        </a:xfrm>
        <a:prstGeom prst="line">
          <a:avLst/>
        </a:prstGeom>
        <a:solidFill>
          <a:schemeClr val="dk2">
            <a:hueOff val="0"/>
            <a:satOff val="0"/>
            <a:lumOff val="0"/>
            <a:alphaOff val="0"/>
          </a:schemeClr>
        </a:solidFill>
        <a:ln w="15875" cap="rnd"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A252FD4-BDA0-43EF-B332-57A642B26EDA}">
      <dsp:nvSpPr>
        <dsp:cNvPr id="0" name=""/>
        <dsp:cNvSpPr/>
      </dsp:nvSpPr>
      <dsp:spPr>
        <a:xfrm>
          <a:off x="0" y="3063115"/>
          <a:ext cx="4869656"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kern="1200" dirty="0">
              <a:latin typeface="Corbel" panose="020B0503020204020204"/>
            </a:rPr>
            <a:t>fetal</a:t>
          </a:r>
          <a:r>
            <a:rPr lang="en-US" sz="2800" kern="1200" dirty="0"/>
            <a:t> heart rate of 145bpm</a:t>
          </a:r>
        </a:p>
      </dsp:txBody>
      <dsp:txXfrm>
        <a:off x="0" y="3063115"/>
        <a:ext cx="4869656" cy="1020830"/>
      </dsp:txXfrm>
    </dsp:sp>
    <dsp:sp modelId="{46B12C4B-C237-4D5D-8ED2-DD89B1DE34DC}">
      <dsp:nvSpPr>
        <dsp:cNvPr id="0" name=""/>
        <dsp:cNvSpPr/>
      </dsp:nvSpPr>
      <dsp:spPr>
        <a:xfrm>
          <a:off x="0" y="4083946"/>
          <a:ext cx="4869656" cy="0"/>
        </a:xfrm>
        <a:prstGeom prst="line">
          <a:avLst/>
        </a:prstGeom>
        <a:solidFill>
          <a:schemeClr val="dk2">
            <a:hueOff val="0"/>
            <a:satOff val="0"/>
            <a:lumOff val="0"/>
            <a:alphaOff val="0"/>
          </a:schemeClr>
        </a:solidFill>
        <a:ln w="15875" cap="rnd"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2AB7C51-9A74-46D1-B656-EA621475A1AD}">
      <dsp:nvSpPr>
        <dsp:cNvPr id="0" name=""/>
        <dsp:cNvSpPr/>
      </dsp:nvSpPr>
      <dsp:spPr>
        <a:xfrm>
          <a:off x="0" y="4083946"/>
          <a:ext cx="4869656"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kern="1200" dirty="0"/>
            <a:t>Liquor seems to be adequate</a:t>
          </a:r>
        </a:p>
      </dsp:txBody>
      <dsp:txXfrm>
        <a:off x="0" y="4083946"/>
        <a:ext cx="4869656" cy="1020830"/>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B5B108-FC66-4441-A1A2-13EC007D6027}">
      <dsp:nvSpPr>
        <dsp:cNvPr id="0" name=""/>
        <dsp:cNvSpPr/>
      </dsp:nvSpPr>
      <dsp:spPr>
        <a:xfrm>
          <a:off x="1161976" y="1630965"/>
          <a:ext cx="91440" cy="524940"/>
        </a:xfrm>
        <a:custGeom>
          <a:avLst/>
          <a:gdLst/>
          <a:ahLst/>
          <a:cxnLst/>
          <a:rect l="0" t="0" r="0" b="0"/>
          <a:pathLst>
            <a:path>
              <a:moveTo>
                <a:pt x="45720" y="0"/>
              </a:moveTo>
              <a:lnTo>
                <a:pt x="45720" y="524940"/>
              </a:lnTo>
            </a:path>
          </a:pathLst>
        </a:custGeom>
        <a:noFill/>
        <a:ln w="9525" cap="rnd" cmpd="sng" algn="ctr">
          <a:solidFill>
            <a:schemeClr val="accent2">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1193807" y="1890658"/>
        <a:ext cx="27777" cy="5555"/>
      </dsp:txXfrm>
    </dsp:sp>
    <dsp:sp modelId="{570B737F-7DF3-4F4E-AB71-15D6FA3A1279}">
      <dsp:nvSpPr>
        <dsp:cNvPr id="0" name=""/>
        <dsp:cNvSpPr/>
      </dsp:nvSpPr>
      <dsp:spPr>
        <a:xfrm>
          <a:off x="0" y="183530"/>
          <a:ext cx="2415392" cy="1449235"/>
        </a:xfrm>
        <a:prstGeom prst="rect">
          <a:avLst/>
        </a:prstGeom>
        <a:solidFill>
          <a:schemeClr val="accent2">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356" tIns="124236" rIns="118356" bIns="124236" numCol="1" spcCol="1270" anchor="ctr" anchorCtr="0">
          <a:noAutofit/>
        </a:bodyPr>
        <a:lstStyle/>
        <a:p>
          <a:pPr marL="0" lvl="0" indent="0" algn="ctr" defTabSz="755650">
            <a:lnSpc>
              <a:spcPct val="90000"/>
            </a:lnSpc>
            <a:spcBef>
              <a:spcPct val="0"/>
            </a:spcBef>
            <a:spcAft>
              <a:spcPct val="35000"/>
            </a:spcAft>
            <a:buNone/>
          </a:pPr>
          <a:r>
            <a:rPr lang="en-US" sz="1700" kern="1200" dirty="0"/>
            <a:t>Hospital admission</a:t>
          </a:r>
        </a:p>
      </dsp:txBody>
      <dsp:txXfrm>
        <a:off x="0" y="183530"/>
        <a:ext cx="2415392" cy="1449235"/>
      </dsp:txXfrm>
    </dsp:sp>
    <dsp:sp modelId="{D3D1B84D-1DEB-4EA1-9F0A-3488A26CA845}">
      <dsp:nvSpPr>
        <dsp:cNvPr id="0" name=""/>
        <dsp:cNvSpPr/>
      </dsp:nvSpPr>
      <dsp:spPr>
        <a:xfrm>
          <a:off x="0" y="2188306"/>
          <a:ext cx="2415392" cy="1449235"/>
        </a:xfrm>
        <a:prstGeom prst="rect">
          <a:avLst/>
        </a:prstGeom>
        <a:solidFill>
          <a:schemeClr val="accent2">
            <a:hueOff val="-3593961"/>
            <a:satOff val="24722"/>
            <a:lumOff val="2744"/>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356" tIns="124236" rIns="118356" bIns="124236" numCol="1" spcCol="1270" anchor="ctr" anchorCtr="0">
          <a:noAutofit/>
        </a:bodyPr>
        <a:lstStyle/>
        <a:p>
          <a:pPr marL="0" lvl="0" indent="0" algn="ctr" defTabSz="755650" rtl="0">
            <a:lnSpc>
              <a:spcPct val="90000"/>
            </a:lnSpc>
            <a:spcBef>
              <a:spcPct val="0"/>
            </a:spcBef>
            <a:spcAft>
              <a:spcPct val="35000"/>
            </a:spcAft>
            <a:buNone/>
          </a:pPr>
          <a:r>
            <a:rPr lang="en-US" sz="1700" kern="1200" dirty="0">
              <a:latin typeface="Corbel" panose="020B0503020204020204"/>
            </a:rPr>
            <a:t>Counselling regarding diagnosis of GDM and Associated </a:t>
          </a:r>
          <a:r>
            <a:rPr lang="en-US" sz="1700" b="1" kern="1200" dirty="0">
              <a:latin typeface="Corbel" panose="020B0503020204020204"/>
            </a:rPr>
            <a:t>Fetomaternal </a:t>
          </a:r>
          <a:r>
            <a:rPr lang="en-US" sz="1700" kern="1200" dirty="0">
              <a:latin typeface="Corbel" panose="020B0503020204020204"/>
            </a:rPr>
            <a:t>Risks and Complications.</a:t>
          </a:r>
          <a:endParaRPr lang="en-US" sz="1700" kern="1200" dirty="0"/>
        </a:p>
      </dsp:txBody>
      <dsp:txXfrm>
        <a:off x="0" y="2188306"/>
        <a:ext cx="2415392" cy="1449235"/>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0C8D7CE-15A4-4D85-AC94-6647A11D730C}">
      <dsp:nvSpPr>
        <dsp:cNvPr id="0" name=""/>
        <dsp:cNvSpPr/>
      </dsp:nvSpPr>
      <dsp:spPr>
        <a:xfrm>
          <a:off x="0" y="557"/>
          <a:ext cx="4678020" cy="1304336"/>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67AB5CF-0D98-46C3-B888-E1E8B0F39F94}">
      <dsp:nvSpPr>
        <dsp:cNvPr id="0" name=""/>
        <dsp:cNvSpPr/>
      </dsp:nvSpPr>
      <dsp:spPr>
        <a:xfrm>
          <a:off x="394561" y="294033"/>
          <a:ext cx="717384" cy="717384"/>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C374E0A9-0A94-446E-A446-571ECCFB3CE6}">
      <dsp:nvSpPr>
        <dsp:cNvPr id="0" name=""/>
        <dsp:cNvSpPr/>
      </dsp:nvSpPr>
      <dsp:spPr>
        <a:xfrm>
          <a:off x="1506508" y="557"/>
          <a:ext cx="3171511" cy="13043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8042" tIns="138042" rIns="138042" bIns="138042" numCol="1" spcCol="1270" anchor="ctr" anchorCtr="0">
          <a:noAutofit/>
        </a:bodyPr>
        <a:lstStyle/>
        <a:p>
          <a:pPr marL="0" lvl="0" indent="0" algn="l" defTabSz="1111250">
            <a:lnSpc>
              <a:spcPct val="90000"/>
            </a:lnSpc>
            <a:spcBef>
              <a:spcPct val="0"/>
            </a:spcBef>
            <a:spcAft>
              <a:spcPct val="35000"/>
            </a:spcAft>
            <a:buNone/>
          </a:pPr>
          <a:r>
            <a:rPr lang="en-US" sz="2500" kern="1200"/>
            <a:t>Exercise</a:t>
          </a:r>
        </a:p>
      </dsp:txBody>
      <dsp:txXfrm>
        <a:off x="1506508" y="557"/>
        <a:ext cx="3171511" cy="1304336"/>
      </dsp:txXfrm>
    </dsp:sp>
    <dsp:sp modelId="{0B095620-BD73-4F7D-84B9-E0CE0B127EF7}">
      <dsp:nvSpPr>
        <dsp:cNvPr id="0" name=""/>
        <dsp:cNvSpPr/>
      </dsp:nvSpPr>
      <dsp:spPr>
        <a:xfrm>
          <a:off x="0" y="1630977"/>
          <a:ext cx="4678020" cy="1304336"/>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0C8307D-DF85-43F7-BC37-44AE0BEA70B5}">
      <dsp:nvSpPr>
        <dsp:cNvPr id="0" name=""/>
        <dsp:cNvSpPr/>
      </dsp:nvSpPr>
      <dsp:spPr>
        <a:xfrm>
          <a:off x="394561" y="1924453"/>
          <a:ext cx="717384" cy="717384"/>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3E3596B3-4A39-41C4-92F8-2EB45AC85F28}">
      <dsp:nvSpPr>
        <dsp:cNvPr id="0" name=""/>
        <dsp:cNvSpPr/>
      </dsp:nvSpPr>
      <dsp:spPr>
        <a:xfrm>
          <a:off x="1506508" y="1630977"/>
          <a:ext cx="3171511" cy="13043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8042" tIns="138042" rIns="138042" bIns="138042" numCol="1" spcCol="1270" anchor="ctr" anchorCtr="0">
          <a:noAutofit/>
        </a:bodyPr>
        <a:lstStyle/>
        <a:p>
          <a:pPr marL="0" lvl="0" indent="0" algn="l" defTabSz="1111250">
            <a:lnSpc>
              <a:spcPct val="90000"/>
            </a:lnSpc>
            <a:spcBef>
              <a:spcPct val="0"/>
            </a:spcBef>
            <a:spcAft>
              <a:spcPct val="35000"/>
            </a:spcAft>
            <a:buNone/>
          </a:pPr>
          <a:r>
            <a:rPr lang="en-US" sz="2500" kern="1200"/>
            <a:t>Walk</a:t>
          </a:r>
        </a:p>
      </dsp:txBody>
      <dsp:txXfrm>
        <a:off x="1506508" y="1630977"/>
        <a:ext cx="3171511" cy="1304336"/>
      </dsp:txXfrm>
    </dsp:sp>
    <dsp:sp modelId="{551FC108-842A-4C61-98CA-2C1AC99C6BA7}">
      <dsp:nvSpPr>
        <dsp:cNvPr id="0" name=""/>
        <dsp:cNvSpPr/>
      </dsp:nvSpPr>
      <dsp:spPr>
        <a:xfrm>
          <a:off x="0" y="3261397"/>
          <a:ext cx="4678020" cy="1304336"/>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807141B-DB1C-4391-A45B-E9892D0C840A}">
      <dsp:nvSpPr>
        <dsp:cNvPr id="0" name=""/>
        <dsp:cNvSpPr/>
      </dsp:nvSpPr>
      <dsp:spPr>
        <a:xfrm>
          <a:off x="394561" y="3554873"/>
          <a:ext cx="717384" cy="717384"/>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587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C089FDC9-2506-4F58-87F5-2754E39D953D}">
      <dsp:nvSpPr>
        <dsp:cNvPr id="0" name=""/>
        <dsp:cNvSpPr/>
      </dsp:nvSpPr>
      <dsp:spPr>
        <a:xfrm>
          <a:off x="1506508" y="3261397"/>
          <a:ext cx="3171511" cy="13043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8042" tIns="138042" rIns="138042" bIns="138042" numCol="1" spcCol="1270" anchor="ctr" anchorCtr="0">
          <a:noAutofit/>
        </a:bodyPr>
        <a:lstStyle/>
        <a:p>
          <a:pPr marL="0" lvl="0" indent="0" algn="l" defTabSz="1111250">
            <a:lnSpc>
              <a:spcPct val="90000"/>
            </a:lnSpc>
            <a:spcBef>
              <a:spcPct val="0"/>
            </a:spcBef>
            <a:spcAft>
              <a:spcPct val="35000"/>
            </a:spcAft>
            <a:buNone/>
          </a:pPr>
          <a:r>
            <a:rPr lang="en-US" sz="2500" kern="1200"/>
            <a:t>Diet of Low Glycemic Index</a:t>
          </a:r>
        </a:p>
      </dsp:txBody>
      <dsp:txXfrm>
        <a:off x="1506508" y="3261397"/>
        <a:ext cx="3171511" cy="1304336"/>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7CA8E5A-0C3A-4120-AAD2-0C82053BE0FF}">
      <dsp:nvSpPr>
        <dsp:cNvPr id="0" name=""/>
        <dsp:cNvSpPr/>
      </dsp:nvSpPr>
      <dsp:spPr>
        <a:xfrm>
          <a:off x="0" y="623"/>
          <a:ext cx="4869656" cy="0"/>
        </a:xfrm>
        <a:prstGeom prst="line">
          <a:avLst/>
        </a:prstGeom>
        <a:solidFill>
          <a:schemeClr val="accent2">
            <a:hueOff val="0"/>
            <a:satOff val="0"/>
            <a:lumOff val="0"/>
            <a:alphaOff val="0"/>
          </a:schemeClr>
        </a:solidFill>
        <a:ln w="15875" cap="rnd"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4347122-5AA0-4A18-B862-0FE8C1FE2423}">
      <dsp:nvSpPr>
        <dsp:cNvPr id="0" name=""/>
        <dsp:cNvSpPr/>
      </dsp:nvSpPr>
      <dsp:spPr>
        <a:xfrm>
          <a:off x="0" y="623"/>
          <a:ext cx="4869656"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kern="1200"/>
            <a:t>BMI&gt;30kg/m2</a:t>
          </a:r>
        </a:p>
      </dsp:txBody>
      <dsp:txXfrm>
        <a:off x="0" y="623"/>
        <a:ext cx="4869656" cy="1020830"/>
      </dsp:txXfrm>
    </dsp:sp>
    <dsp:sp modelId="{2870FCA9-9056-4CF1-B465-C82F6140C0BE}">
      <dsp:nvSpPr>
        <dsp:cNvPr id="0" name=""/>
        <dsp:cNvSpPr/>
      </dsp:nvSpPr>
      <dsp:spPr>
        <a:xfrm>
          <a:off x="0" y="1021453"/>
          <a:ext cx="4869656" cy="0"/>
        </a:xfrm>
        <a:prstGeom prst="line">
          <a:avLst/>
        </a:prstGeom>
        <a:solidFill>
          <a:schemeClr val="accent2">
            <a:hueOff val="-898490"/>
            <a:satOff val="6181"/>
            <a:lumOff val="686"/>
            <a:alphaOff val="0"/>
          </a:schemeClr>
        </a:solidFill>
        <a:ln w="15875" cap="rnd" cmpd="sng" algn="ctr">
          <a:solidFill>
            <a:schemeClr val="accent2">
              <a:hueOff val="-898490"/>
              <a:satOff val="6181"/>
              <a:lumOff val="686"/>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7BB8864-B99C-4FFE-93FC-ACB3A8440F71}">
      <dsp:nvSpPr>
        <dsp:cNvPr id="0" name=""/>
        <dsp:cNvSpPr/>
      </dsp:nvSpPr>
      <dsp:spPr>
        <a:xfrm>
          <a:off x="0" y="1021453"/>
          <a:ext cx="4869656"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kern="1200"/>
            <a:t>Previous macrosomic baby weighing 4.5 kg or more</a:t>
          </a:r>
        </a:p>
      </dsp:txBody>
      <dsp:txXfrm>
        <a:off x="0" y="1021453"/>
        <a:ext cx="4869656" cy="1020830"/>
      </dsp:txXfrm>
    </dsp:sp>
    <dsp:sp modelId="{D01A0F67-EF76-477D-8386-3BAD5C30C982}">
      <dsp:nvSpPr>
        <dsp:cNvPr id="0" name=""/>
        <dsp:cNvSpPr/>
      </dsp:nvSpPr>
      <dsp:spPr>
        <a:xfrm>
          <a:off x="0" y="2042284"/>
          <a:ext cx="4869656" cy="0"/>
        </a:xfrm>
        <a:prstGeom prst="line">
          <a:avLst/>
        </a:prstGeom>
        <a:solidFill>
          <a:schemeClr val="accent2">
            <a:hueOff val="-1796981"/>
            <a:satOff val="12361"/>
            <a:lumOff val="1372"/>
            <a:alphaOff val="0"/>
          </a:schemeClr>
        </a:solidFill>
        <a:ln w="15875" cap="rnd" cmpd="sng" algn="ctr">
          <a:solidFill>
            <a:schemeClr val="accent2">
              <a:hueOff val="-1796981"/>
              <a:satOff val="12361"/>
              <a:lumOff val="1372"/>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808C6A7-3711-4944-BDDA-B46C1C053DC7}">
      <dsp:nvSpPr>
        <dsp:cNvPr id="0" name=""/>
        <dsp:cNvSpPr/>
      </dsp:nvSpPr>
      <dsp:spPr>
        <a:xfrm>
          <a:off x="0" y="2042284"/>
          <a:ext cx="4869656"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kern="1200"/>
            <a:t>Previous Gestational diabetes</a:t>
          </a:r>
        </a:p>
      </dsp:txBody>
      <dsp:txXfrm>
        <a:off x="0" y="2042284"/>
        <a:ext cx="4869656" cy="1020830"/>
      </dsp:txXfrm>
    </dsp:sp>
    <dsp:sp modelId="{E99AE8A1-B648-424B-910B-BE7347ADC112}">
      <dsp:nvSpPr>
        <dsp:cNvPr id="0" name=""/>
        <dsp:cNvSpPr/>
      </dsp:nvSpPr>
      <dsp:spPr>
        <a:xfrm>
          <a:off x="0" y="3063115"/>
          <a:ext cx="4869656" cy="0"/>
        </a:xfrm>
        <a:prstGeom prst="line">
          <a:avLst/>
        </a:prstGeom>
        <a:solidFill>
          <a:schemeClr val="accent2">
            <a:hueOff val="-2695471"/>
            <a:satOff val="18542"/>
            <a:lumOff val="2058"/>
            <a:alphaOff val="0"/>
          </a:schemeClr>
        </a:solidFill>
        <a:ln w="15875" cap="rnd" cmpd="sng" algn="ctr">
          <a:solidFill>
            <a:schemeClr val="accent2">
              <a:hueOff val="-2695471"/>
              <a:satOff val="18542"/>
              <a:lumOff val="2058"/>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90452DC-3927-4308-AB4F-BE5E1BFCA6EE}">
      <dsp:nvSpPr>
        <dsp:cNvPr id="0" name=""/>
        <dsp:cNvSpPr/>
      </dsp:nvSpPr>
      <dsp:spPr>
        <a:xfrm>
          <a:off x="0" y="3063115"/>
          <a:ext cx="4869656"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kern="1200"/>
            <a:t>Family hx of diabetes(first degree relative)</a:t>
          </a:r>
        </a:p>
      </dsp:txBody>
      <dsp:txXfrm>
        <a:off x="0" y="3063115"/>
        <a:ext cx="4869656" cy="1020830"/>
      </dsp:txXfrm>
    </dsp:sp>
    <dsp:sp modelId="{F244B2F6-CB69-4CC0-AB92-C492741EE223}">
      <dsp:nvSpPr>
        <dsp:cNvPr id="0" name=""/>
        <dsp:cNvSpPr/>
      </dsp:nvSpPr>
      <dsp:spPr>
        <a:xfrm>
          <a:off x="0" y="4083946"/>
          <a:ext cx="4869656" cy="0"/>
        </a:xfrm>
        <a:prstGeom prst="line">
          <a:avLst/>
        </a:prstGeom>
        <a:solidFill>
          <a:schemeClr val="accent2">
            <a:hueOff val="-3593961"/>
            <a:satOff val="24722"/>
            <a:lumOff val="2744"/>
            <a:alphaOff val="0"/>
          </a:schemeClr>
        </a:solidFill>
        <a:ln w="15875" cap="rnd" cmpd="sng" algn="ctr">
          <a:solidFill>
            <a:schemeClr val="accent2">
              <a:hueOff val="-3593961"/>
              <a:satOff val="24722"/>
              <a:lumOff val="2744"/>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6B60A78-3769-4A1D-9093-A4F9F95A05B4}">
      <dsp:nvSpPr>
        <dsp:cNvPr id="0" name=""/>
        <dsp:cNvSpPr/>
      </dsp:nvSpPr>
      <dsp:spPr>
        <a:xfrm>
          <a:off x="0" y="4083946"/>
          <a:ext cx="4869656"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kern="1200"/>
            <a:t>Ethnicity with high prevalence of diabetes</a:t>
          </a:r>
        </a:p>
      </dsp:txBody>
      <dsp:txXfrm>
        <a:off x="0" y="4083946"/>
        <a:ext cx="4869656" cy="1020830"/>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28BB938-E0ED-4285-871F-9FF29D5027E3}">
      <dsp:nvSpPr>
        <dsp:cNvPr id="0" name=""/>
        <dsp:cNvSpPr/>
      </dsp:nvSpPr>
      <dsp:spPr>
        <a:xfrm>
          <a:off x="554487" y="1795"/>
          <a:ext cx="711984" cy="711984"/>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6CCD587-26E7-4076-A82C-6E11171CF978}">
      <dsp:nvSpPr>
        <dsp:cNvPr id="0" name=""/>
        <dsp:cNvSpPr/>
      </dsp:nvSpPr>
      <dsp:spPr>
        <a:xfrm>
          <a:off x="706221" y="153529"/>
          <a:ext cx="408515" cy="408515"/>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5FD391B1-56B5-43B9-BA7F-C57282B99FCD}">
      <dsp:nvSpPr>
        <dsp:cNvPr id="0" name=""/>
        <dsp:cNvSpPr/>
      </dsp:nvSpPr>
      <dsp:spPr>
        <a:xfrm>
          <a:off x="326885" y="935545"/>
          <a:ext cx="1167187" cy="4668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90000"/>
            </a:lnSpc>
            <a:spcBef>
              <a:spcPct val="0"/>
            </a:spcBef>
            <a:spcAft>
              <a:spcPct val="35000"/>
            </a:spcAft>
            <a:buNone/>
            <a:defRPr cap="all"/>
          </a:pPr>
          <a:r>
            <a:rPr lang="en-US" sz="1100" kern="1200"/>
            <a:t>Multidisciplinary approach </a:t>
          </a:r>
        </a:p>
      </dsp:txBody>
      <dsp:txXfrm>
        <a:off x="326885" y="935545"/>
        <a:ext cx="1167187" cy="466875"/>
      </dsp:txXfrm>
    </dsp:sp>
    <dsp:sp modelId="{24603575-10DE-4165-A9FA-29B9B8CC2B4A}">
      <dsp:nvSpPr>
        <dsp:cNvPr id="0" name=""/>
        <dsp:cNvSpPr/>
      </dsp:nvSpPr>
      <dsp:spPr>
        <a:xfrm>
          <a:off x="1925932" y="1795"/>
          <a:ext cx="711984" cy="711984"/>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4D6BDFD-491A-443E-B64B-6CFDEB4E2ADB}">
      <dsp:nvSpPr>
        <dsp:cNvPr id="0" name=""/>
        <dsp:cNvSpPr/>
      </dsp:nvSpPr>
      <dsp:spPr>
        <a:xfrm>
          <a:off x="2077666" y="153529"/>
          <a:ext cx="408515" cy="408515"/>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D22BF5FC-03FC-426B-9D4E-E5CAEE655F31}">
      <dsp:nvSpPr>
        <dsp:cNvPr id="0" name=""/>
        <dsp:cNvSpPr/>
      </dsp:nvSpPr>
      <dsp:spPr>
        <a:xfrm>
          <a:off x="1698330" y="935545"/>
          <a:ext cx="1167187" cy="4668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90000"/>
            </a:lnSpc>
            <a:spcBef>
              <a:spcPct val="0"/>
            </a:spcBef>
            <a:spcAft>
              <a:spcPct val="35000"/>
            </a:spcAft>
            <a:buNone/>
            <a:defRPr cap="all"/>
          </a:pPr>
          <a:r>
            <a:rPr lang="en-US" sz="1100" kern="1200"/>
            <a:t>Good Glycemic control</a:t>
          </a:r>
        </a:p>
      </dsp:txBody>
      <dsp:txXfrm>
        <a:off x="1698330" y="935545"/>
        <a:ext cx="1167187" cy="466875"/>
      </dsp:txXfrm>
    </dsp:sp>
    <dsp:sp modelId="{A3B859B2-7AAA-4EC0-9AE3-E9D7378726DE}">
      <dsp:nvSpPr>
        <dsp:cNvPr id="0" name=""/>
        <dsp:cNvSpPr/>
      </dsp:nvSpPr>
      <dsp:spPr>
        <a:xfrm>
          <a:off x="3297377" y="1795"/>
          <a:ext cx="711984" cy="711984"/>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75612BF-9EE3-4F5D-80A6-BD388B584B8F}">
      <dsp:nvSpPr>
        <dsp:cNvPr id="0" name=""/>
        <dsp:cNvSpPr/>
      </dsp:nvSpPr>
      <dsp:spPr>
        <a:xfrm>
          <a:off x="3449112" y="153529"/>
          <a:ext cx="408515" cy="408515"/>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587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7580B5BA-6E72-45C8-A116-EDF8A6795DEC}">
      <dsp:nvSpPr>
        <dsp:cNvPr id="0" name=""/>
        <dsp:cNvSpPr/>
      </dsp:nvSpPr>
      <dsp:spPr>
        <a:xfrm>
          <a:off x="3069776" y="935545"/>
          <a:ext cx="1167187" cy="4668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90000"/>
            </a:lnSpc>
            <a:spcBef>
              <a:spcPct val="0"/>
            </a:spcBef>
            <a:spcAft>
              <a:spcPct val="35000"/>
            </a:spcAft>
            <a:buNone/>
            <a:defRPr cap="all"/>
          </a:pPr>
          <a:r>
            <a:rPr lang="en-US" sz="1100" kern="1200"/>
            <a:t>Blood sugar levels (7levels)   </a:t>
          </a:r>
        </a:p>
      </dsp:txBody>
      <dsp:txXfrm>
        <a:off x="3069776" y="935545"/>
        <a:ext cx="1167187" cy="466875"/>
      </dsp:txXfrm>
    </dsp:sp>
    <dsp:sp modelId="{655BF381-ED5B-410B-814D-2A4F0C5289F9}">
      <dsp:nvSpPr>
        <dsp:cNvPr id="0" name=""/>
        <dsp:cNvSpPr/>
      </dsp:nvSpPr>
      <dsp:spPr>
        <a:xfrm>
          <a:off x="4668823" y="1795"/>
          <a:ext cx="711984" cy="711984"/>
        </a:xfrm>
        <a:prstGeom prst="ellipse">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41B93EB-8AD4-4D23-AFC6-4833720B573E}">
      <dsp:nvSpPr>
        <dsp:cNvPr id="0" name=""/>
        <dsp:cNvSpPr/>
      </dsp:nvSpPr>
      <dsp:spPr>
        <a:xfrm>
          <a:off x="4820557" y="153529"/>
          <a:ext cx="408515" cy="408515"/>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587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36188AED-1DE2-4705-8058-88B6CF6FEAFC}">
      <dsp:nvSpPr>
        <dsp:cNvPr id="0" name=""/>
        <dsp:cNvSpPr/>
      </dsp:nvSpPr>
      <dsp:spPr>
        <a:xfrm>
          <a:off x="4441221" y="935545"/>
          <a:ext cx="1167187" cy="4668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90000"/>
            </a:lnSpc>
            <a:spcBef>
              <a:spcPct val="0"/>
            </a:spcBef>
            <a:spcAft>
              <a:spcPct val="35000"/>
            </a:spcAft>
            <a:buNone/>
            <a:defRPr cap="all"/>
          </a:pPr>
          <a:r>
            <a:rPr lang="en-US" sz="1100" kern="1200"/>
            <a:t>Lifestyle modification   </a:t>
          </a:r>
        </a:p>
      </dsp:txBody>
      <dsp:txXfrm>
        <a:off x="4441221" y="935545"/>
        <a:ext cx="1167187" cy="466875"/>
      </dsp:txXfrm>
    </dsp:sp>
    <dsp:sp modelId="{A3C58E89-0BFD-4041-9431-3DBB90FB7C73}">
      <dsp:nvSpPr>
        <dsp:cNvPr id="0" name=""/>
        <dsp:cNvSpPr/>
      </dsp:nvSpPr>
      <dsp:spPr>
        <a:xfrm>
          <a:off x="6040268" y="1795"/>
          <a:ext cx="711984" cy="711984"/>
        </a:xfrm>
        <a:prstGeom prst="ellipse">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CF394F1-70E5-4C31-83C9-F5DF48890148}">
      <dsp:nvSpPr>
        <dsp:cNvPr id="0" name=""/>
        <dsp:cNvSpPr/>
      </dsp:nvSpPr>
      <dsp:spPr>
        <a:xfrm>
          <a:off x="6192002" y="153529"/>
          <a:ext cx="408515" cy="408515"/>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587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96AAE7B7-E8F4-4E7F-8B39-80B650FF43C1}">
      <dsp:nvSpPr>
        <dsp:cNvPr id="0" name=""/>
        <dsp:cNvSpPr/>
      </dsp:nvSpPr>
      <dsp:spPr>
        <a:xfrm>
          <a:off x="5812666" y="935545"/>
          <a:ext cx="1167187" cy="4668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90000"/>
            </a:lnSpc>
            <a:spcBef>
              <a:spcPct val="0"/>
            </a:spcBef>
            <a:spcAft>
              <a:spcPct val="35000"/>
            </a:spcAft>
            <a:buNone/>
            <a:defRPr cap="all"/>
          </a:pPr>
          <a:r>
            <a:rPr lang="en-US" sz="1100" kern="1200"/>
            <a:t>Dietary councellig/diet chart </a:t>
          </a:r>
        </a:p>
      </dsp:txBody>
      <dsp:txXfrm>
        <a:off x="5812666" y="935545"/>
        <a:ext cx="1167187" cy="466875"/>
      </dsp:txXfrm>
    </dsp:sp>
    <dsp:sp modelId="{87293D2B-6E9D-4E6A-9471-1C5EFDD2E22C}">
      <dsp:nvSpPr>
        <dsp:cNvPr id="0" name=""/>
        <dsp:cNvSpPr/>
      </dsp:nvSpPr>
      <dsp:spPr>
        <a:xfrm>
          <a:off x="3297377" y="1694217"/>
          <a:ext cx="711984" cy="711984"/>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0347401-E6BA-42AF-851C-FFCE8EE9DFFF}">
      <dsp:nvSpPr>
        <dsp:cNvPr id="0" name=""/>
        <dsp:cNvSpPr/>
      </dsp:nvSpPr>
      <dsp:spPr>
        <a:xfrm>
          <a:off x="3449112" y="1845951"/>
          <a:ext cx="408515" cy="408515"/>
        </a:xfrm>
        <a:prstGeom prst="rect">
          <a:avLst/>
        </a:prstGeom>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w="1587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01CC1C51-CC78-401B-B50D-FA15FD1753D5}">
      <dsp:nvSpPr>
        <dsp:cNvPr id="0" name=""/>
        <dsp:cNvSpPr/>
      </dsp:nvSpPr>
      <dsp:spPr>
        <a:xfrm>
          <a:off x="3069776" y="2627967"/>
          <a:ext cx="1167187" cy="4668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90000"/>
            </a:lnSpc>
            <a:spcBef>
              <a:spcPct val="0"/>
            </a:spcBef>
            <a:spcAft>
              <a:spcPct val="35000"/>
            </a:spcAft>
            <a:buNone/>
            <a:defRPr cap="all"/>
          </a:pPr>
          <a:r>
            <a:rPr lang="en-US" sz="1100" kern="1200"/>
            <a:t>Exercise/walk</a:t>
          </a:r>
        </a:p>
      </dsp:txBody>
      <dsp:txXfrm>
        <a:off x="3069776" y="2627967"/>
        <a:ext cx="1167187" cy="466875"/>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C70804A-EBBD-4907-BBC1-145ED9B12F2B}">
      <dsp:nvSpPr>
        <dsp:cNvPr id="0" name=""/>
        <dsp:cNvSpPr/>
      </dsp:nvSpPr>
      <dsp:spPr>
        <a:xfrm>
          <a:off x="0" y="623"/>
          <a:ext cx="4869656" cy="0"/>
        </a:xfrm>
        <a:prstGeom prst="line">
          <a:avLst/>
        </a:prstGeom>
        <a:solidFill>
          <a:schemeClr val="accent2">
            <a:hueOff val="0"/>
            <a:satOff val="0"/>
            <a:lumOff val="0"/>
            <a:alphaOff val="0"/>
          </a:schemeClr>
        </a:solidFill>
        <a:ln w="15875" cap="rnd"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09A8FD3-4BFE-4D7D-B338-595111ED7879}">
      <dsp:nvSpPr>
        <dsp:cNvPr id="0" name=""/>
        <dsp:cNvSpPr/>
      </dsp:nvSpPr>
      <dsp:spPr>
        <a:xfrm>
          <a:off x="0" y="623"/>
          <a:ext cx="4869656" cy="7291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US" sz="2000" kern="1200"/>
            <a:t>BMI:&lt;27kg/m2</a:t>
          </a:r>
        </a:p>
      </dsp:txBody>
      <dsp:txXfrm>
        <a:off x="0" y="623"/>
        <a:ext cx="4869656" cy="729164"/>
      </dsp:txXfrm>
    </dsp:sp>
    <dsp:sp modelId="{EF093F9C-FC7B-454E-AA1A-0B01984C2095}">
      <dsp:nvSpPr>
        <dsp:cNvPr id="0" name=""/>
        <dsp:cNvSpPr/>
      </dsp:nvSpPr>
      <dsp:spPr>
        <a:xfrm>
          <a:off x="0" y="729788"/>
          <a:ext cx="4869656" cy="0"/>
        </a:xfrm>
        <a:prstGeom prst="line">
          <a:avLst/>
        </a:prstGeom>
        <a:solidFill>
          <a:schemeClr val="accent2">
            <a:hueOff val="-598994"/>
            <a:satOff val="4120"/>
            <a:lumOff val="457"/>
            <a:alphaOff val="0"/>
          </a:schemeClr>
        </a:solidFill>
        <a:ln w="15875" cap="rnd" cmpd="sng" algn="ctr">
          <a:solidFill>
            <a:schemeClr val="accent2">
              <a:hueOff val="-598994"/>
              <a:satOff val="4120"/>
              <a:lumOff val="457"/>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364824E-2A62-431B-BBBE-ED33C2F25A08}">
      <dsp:nvSpPr>
        <dsp:cNvPr id="0" name=""/>
        <dsp:cNvSpPr/>
      </dsp:nvSpPr>
      <dsp:spPr>
        <a:xfrm>
          <a:off x="0" y="729788"/>
          <a:ext cx="4869656" cy="7291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US" sz="2000" kern="1200">
              <a:latin typeface="Corbel" panose="020B0503020204020204"/>
            </a:rPr>
            <a:t>Role</a:t>
          </a:r>
          <a:r>
            <a:rPr lang="en-US" sz="2000" kern="1200"/>
            <a:t> of diet ,exercise  to reduce weight</a:t>
          </a:r>
        </a:p>
      </dsp:txBody>
      <dsp:txXfrm>
        <a:off x="0" y="729788"/>
        <a:ext cx="4869656" cy="729164"/>
      </dsp:txXfrm>
    </dsp:sp>
    <dsp:sp modelId="{4F3AF82A-577F-4596-A990-1110D0A72BDC}">
      <dsp:nvSpPr>
        <dsp:cNvPr id="0" name=""/>
        <dsp:cNvSpPr/>
      </dsp:nvSpPr>
      <dsp:spPr>
        <a:xfrm>
          <a:off x="0" y="1458952"/>
          <a:ext cx="4869656" cy="0"/>
        </a:xfrm>
        <a:prstGeom prst="line">
          <a:avLst/>
        </a:prstGeom>
        <a:solidFill>
          <a:schemeClr val="accent2">
            <a:hueOff val="-1197987"/>
            <a:satOff val="8241"/>
            <a:lumOff val="915"/>
            <a:alphaOff val="0"/>
          </a:schemeClr>
        </a:solidFill>
        <a:ln w="15875" cap="rnd" cmpd="sng" algn="ctr">
          <a:solidFill>
            <a:schemeClr val="accent2">
              <a:hueOff val="-1197987"/>
              <a:satOff val="8241"/>
              <a:lumOff val="915"/>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AA69064-860E-4D58-9EBA-DE09CF830BCC}">
      <dsp:nvSpPr>
        <dsp:cNvPr id="0" name=""/>
        <dsp:cNvSpPr/>
      </dsp:nvSpPr>
      <dsp:spPr>
        <a:xfrm>
          <a:off x="0" y="1458952"/>
          <a:ext cx="4869656" cy="7291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US" sz="2000" kern="1200">
              <a:latin typeface="Corbel" panose="020B0503020204020204"/>
            </a:rPr>
            <a:t>High</a:t>
          </a:r>
          <a:r>
            <a:rPr lang="en-US" sz="2000" kern="1200"/>
            <a:t> dose Folic acid:5mg/day </a:t>
          </a:r>
          <a:r>
            <a:rPr lang="en-US" sz="2000" kern="1200">
              <a:latin typeface="Corbel" panose="020B0503020204020204"/>
            </a:rPr>
            <a:t>until</a:t>
          </a:r>
          <a:r>
            <a:rPr lang="en-US" sz="2000" kern="1200"/>
            <a:t> 12 weeks</a:t>
          </a:r>
        </a:p>
      </dsp:txBody>
      <dsp:txXfrm>
        <a:off x="0" y="1458952"/>
        <a:ext cx="4869656" cy="729164"/>
      </dsp:txXfrm>
    </dsp:sp>
    <dsp:sp modelId="{0DA3F250-3E1D-47A0-A28F-64D1E2BFECEB}">
      <dsp:nvSpPr>
        <dsp:cNvPr id="0" name=""/>
        <dsp:cNvSpPr/>
      </dsp:nvSpPr>
      <dsp:spPr>
        <a:xfrm>
          <a:off x="0" y="2188117"/>
          <a:ext cx="4869656" cy="0"/>
        </a:xfrm>
        <a:prstGeom prst="line">
          <a:avLst/>
        </a:prstGeom>
        <a:solidFill>
          <a:schemeClr val="accent2">
            <a:hueOff val="-1796981"/>
            <a:satOff val="12361"/>
            <a:lumOff val="1372"/>
            <a:alphaOff val="0"/>
          </a:schemeClr>
        </a:solidFill>
        <a:ln w="15875" cap="rnd" cmpd="sng" algn="ctr">
          <a:solidFill>
            <a:schemeClr val="accent2">
              <a:hueOff val="-1796981"/>
              <a:satOff val="12361"/>
              <a:lumOff val="1372"/>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677CAE5-A559-40AF-842F-D104E291079B}">
      <dsp:nvSpPr>
        <dsp:cNvPr id="0" name=""/>
        <dsp:cNvSpPr/>
      </dsp:nvSpPr>
      <dsp:spPr>
        <a:xfrm>
          <a:off x="0" y="2188117"/>
          <a:ext cx="4869656" cy="7291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rtl="0">
            <a:lnSpc>
              <a:spcPct val="90000"/>
            </a:lnSpc>
            <a:spcBef>
              <a:spcPct val="0"/>
            </a:spcBef>
            <a:spcAft>
              <a:spcPct val="35000"/>
            </a:spcAft>
            <a:buNone/>
          </a:pPr>
          <a:r>
            <a:rPr lang="en-US" sz="2000" kern="1200">
              <a:latin typeface="Corbel" panose="020B0503020204020204"/>
            </a:rPr>
            <a:t>Optimize</a:t>
          </a:r>
          <a:r>
            <a:rPr lang="en-US" sz="2000" kern="1200"/>
            <a:t> glycemic control(HbA1c&lt;6.5%)</a:t>
          </a:r>
          <a:endParaRPr lang="en-US" sz="2000" kern="1200">
            <a:latin typeface="Corbel" panose="020B0503020204020204"/>
          </a:endParaRPr>
        </a:p>
      </dsp:txBody>
      <dsp:txXfrm>
        <a:off x="0" y="2188117"/>
        <a:ext cx="4869656" cy="729164"/>
      </dsp:txXfrm>
    </dsp:sp>
    <dsp:sp modelId="{6B6CCED7-280A-42FF-96BC-84669EA5F485}">
      <dsp:nvSpPr>
        <dsp:cNvPr id="0" name=""/>
        <dsp:cNvSpPr/>
      </dsp:nvSpPr>
      <dsp:spPr>
        <a:xfrm>
          <a:off x="0" y="2917282"/>
          <a:ext cx="4869656" cy="0"/>
        </a:xfrm>
        <a:prstGeom prst="line">
          <a:avLst/>
        </a:prstGeom>
        <a:solidFill>
          <a:schemeClr val="accent2">
            <a:hueOff val="-2395974"/>
            <a:satOff val="16481"/>
            <a:lumOff val="1829"/>
            <a:alphaOff val="0"/>
          </a:schemeClr>
        </a:solidFill>
        <a:ln w="15875" cap="rnd" cmpd="sng" algn="ctr">
          <a:solidFill>
            <a:schemeClr val="accent2">
              <a:hueOff val="-2395974"/>
              <a:satOff val="16481"/>
              <a:lumOff val="1829"/>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49BB45A-B12A-46A2-860C-C0F85A4CE571}">
      <dsp:nvSpPr>
        <dsp:cNvPr id="0" name=""/>
        <dsp:cNvSpPr/>
      </dsp:nvSpPr>
      <dsp:spPr>
        <a:xfrm>
          <a:off x="0" y="2917282"/>
          <a:ext cx="4869656" cy="7291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rtl="0">
            <a:lnSpc>
              <a:spcPct val="90000"/>
            </a:lnSpc>
            <a:spcBef>
              <a:spcPct val="0"/>
            </a:spcBef>
            <a:spcAft>
              <a:spcPct val="35000"/>
            </a:spcAft>
            <a:buNone/>
          </a:pPr>
          <a:r>
            <a:rPr lang="en-US" sz="2000" kern="1200">
              <a:latin typeface="Corbel" panose="020B0503020204020204"/>
            </a:rPr>
            <a:t>Stop</a:t>
          </a:r>
          <a:r>
            <a:rPr lang="en-US" sz="2000" kern="1200"/>
            <a:t> ACE inhibitors,</a:t>
          </a:r>
          <a:r>
            <a:rPr lang="en-US" sz="2000" kern="1200">
              <a:latin typeface="Corbel" panose="020B0503020204020204"/>
            </a:rPr>
            <a:t> </a:t>
          </a:r>
          <a:r>
            <a:rPr lang="en-US" sz="2000" kern="1200"/>
            <a:t>ARbs ,statins as soon as pregnancy is confirmed</a:t>
          </a:r>
          <a:r>
            <a:rPr lang="en-US" sz="2000" kern="1200">
              <a:latin typeface="Corbel" panose="020B0503020204020204"/>
            </a:rPr>
            <a:t>.</a:t>
          </a:r>
          <a:endParaRPr lang="en-US" sz="2000" kern="1200"/>
        </a:p>
      </dsp:txBody>
      <dsp:txXfrm>
        <a:off x="0" y="2917282"/>
        <a:ext cx="4869656" cy="729164"/>
      </dsp:txXfrm>
    </dsp:sp>
    <dsp:sp modelId="{1E929BB8-940F-4FAF-9FED-21FEED621BAB}">
      <dsp:nvSpPr>
        <dsp:cNvPr id="0" name=""/>
        <dsp:cNvSpPr/>
      </dsp:nvSpPr>
      <dsp:spPr>
        <a:xfrm>
          <a:off x="0" y="3646447"/>
          <a:ext cx="4869656" cy="0"/>
        </a:xfrm>
        <a:prstGeom prst="line">
          <a:avLst/>
        </a:prstGeom>
        <a:solidFill>
          <a:schemeClr val="accent2">
            <a:hueOff val="-2994968"/>
            <a:satOff val="20602"/>
            <a:lumOff val="2287"/>
            <a:alphaOff val="0"/>
          </a:schemeClr>
        </a:solidFill>
        <a:ln w="15875" cap="rnd" cmpd="sng" algn="ctr">
          <a:solidFill>
            <a:schemeClr val="accent2">
              <a:hueOff val="-2994968"/>
              <a:satOff val="20602"/>
              <a:lumOff val="2287"/>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C6E908E-366C-4135-9810-C9F35F80BE21}">
      <dsp:nvSpPr>
        <dsp:cNvPr id="0" name=""/>
        <dsp:cNvSpPr/>
      </dsp:nvSpPr>
      <dsp:spPr>
        <a:xfrm>
          <a:off x="0" y="3646447"/>
          <a:ext cx="4869656" cy="7291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rtl="0">
            <a:lnSpc>
              <a:spcPct val="90000"/>
            </a:lnSpc>
            <a:spcBef>
              <a:spcPct val="0"/>
            </a:spcBef>
            <a:spcAft>
              <a:spcPct val="35000"/>
            </a:spcAft>
            <a:buNone/>
          </a:pPr>
          <a:r>
            <a:rPr lang="en-US" sz="2000" kern="1200">
              <a:solidFill>
                <a:srgbClr val="444444"/>
              </a:solidFill>
              <a:latin typeface="Calibri"/>
              <a:ea typeface="Calibri"/>
              <a:cs typeface="Calibri"/>
            </a:rPr>
            <a:t>Assessment diabetic Nephropathy, retinopathy in known diabetics.</a:t>
          </a:r>
        </a:p>
      </dsp:txBody>
      <dsp:txXfrm>
        <a:off x="0" y="3646447"/>
        <a:ext cx="4869656" cy="729164"/>
      </dsp:txXfrm>
    </dsp:sp>
    <dsp:sp modelId="{72FA218F-3020-4E02-B5C9-5581A99548E9}">
      <dsp:nvSpPr>
        <dsp:cNvPr id="0" name=""/>
        <dsp:cNvSpPr/>
      </dsp:nvSpPr>
      <dsp:spPr>
        <a:xfrm>
          <a:off x="0" y="4375611"/>
          <a:ext cx="4869656" cy="0"/>
        </a:xfrm>
        <a:prstGeom prst="line">
          <a:avLst/>
        </a:prstGeom>
        <a:solidFill>
          <a:schemeClr val="accent2">
            <a:hueOff val="-3593961"/>
            <a:satOff val="24722"/>
            <a:lumOff val="2744"/>
            <a:alphaOff val="0"/>
          </a:schemeClr>
        </a:solidFill>
        <a:ln w="15875" cap="rnd" cmpd="sng" algn="ctr">
          <a:solidFill>
            <a:schemeClr val="accent2">
              <a:hueOff val="-3593961"/>
              <a:satOff val="24722"/>
              <a:lumOff val="2744"/>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CD78E99-E348-41EB-9D24-80847919B5D1}">
      <dsp:nvSpPr>
        <dsp:cNvPr id="0" name=""/>
        <dsp:cNvSpPr/>
      </dsp:nvSpPr>
      <dsp:spPr>
        <a:xfrm>
          <a:off x="0" y="4375611"/>
          <a:ext cx="4869656" cy="7291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US" sz="2000" kern="1200">
              <a:solidFill>
                <a:srgbClr val="444444"/>
              </a:solidFill>
              <a:latin typeface="Calibri"/>
              <a:ea typeface="Calibri"/>
              <a:cs typeface="Calibri"/>
            </a:rPr>
            <a:t>Use of contraception until optimization of BS levels.</a:t>
          </a:r>
          <a:endParaRPr lang="en-US" sz="2000" kern="1200">
            <a:solidFill>
              <a:srgbClr val="444444"/>
            </a:solidFill>
          </a:endParaRPr>
        </a:p>
      </dsp:txBody>
      <dsp:txXfrm>
        <a:off x="0" y="4375611"/>
        <a:ext cx="4869656" cy="729164"/>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93C22B5-8E3E-4FDA-9A36-02886208D39A}">
      <dsp:nvSpPr>
        <dsp:cNvPr id="0" name=""/>
        <dsp:cNvSpPr/>
      </dsp:nvSpPr>
      <dsp:spPr>
        <a:xfrm>
          <a:off x="0" y="0"/>
          <a:ext cx="4869656" cy="0"/>
        </a:xfrm>
        <a:prstGeom prst="line">
          <a:avLst/>
        </a:prstGeom>
        <a:solidFill>
          <a:schemeClr val="accent2">
            <a:hueOff val="0"/>
            <a:satOff val="0"/>
            <a:lumOff val="0"/>
            <a:alphaOff val="0"/>
          </a:schemeClr>
        </a:solidFill>
        <a:ln w="15875" cap="rnd"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72FF727-B5F5-468A-87C3-4D93548D2CFE}">
      <dsp:nvSpPr>
        <dsp:cNvPr id="0" name=""/>
        <dsp:cNvSpPr/>
      </dsp:nvSpPr>
      <dsp:spPr>
        <a:xfrm>
          <a:off x="0" y="0"/>
          <a:ext cx="4869656" cy="12763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0" tIns="114300" rIns="114300" bIns="114300" numCol="1" spcCol="1270" anchor="t" anchorCtr="0">
          <a:noAutofit/>
        </a:bodyPr>
        <a:lstStyle/>
        <a:p>
          <a:pPr marL="0" lvl="0" indent="0" algn="l" defTabSz="1333500">
            <a:lnSpc>
              <a:spcPct val="90000"/>
            </a:lnSpc>
            <a:spcBef>
              <a:spcPct val="0"/>
            </a:spcBef>
            <a:spcAft>
              <a:spcPct val="35000"/>
            </a:spcAft>
            <a:buNone/>
          </a:pPr>
          <a:r>
            <a:rPr lang="en-US" sz="3000" kern="1200"/>
            <a:t>Combined multidiciplinary approach</a:t>
          </a:r>
        </a:p>
      </dsp:txBody>
      <dsp:txXfrm>
        <a:off x="0" y="0"/>
        <a:ext cx="4869656" cy="1276350"/>
      </dsp:txXfrm>
    </dsp:sp>
    <dsp:sp modelId="{B8395AD0-CA1B-4278-9111-1A17A7626E34}">
      <dsp:nvSpPr>
        <dsp:cNvPr id="0" name=""/>
        <dsp:cNvSpPr/>
      </dsp:nvSpPr>
      <dsp:spPr>
        <a:xfrm>
          <a:off x="0" y="1276350"/>
          <a:ext cx="4869656" cy="0"/>
        </a:xfrm>
        <a:prstGeom prst="line">
          <a:avLst/>
        </a:prstGeom>
        <a:solidFill>
          <a:schemeClr val="accent2">
            <a:hueOff val="-1197987"/>
            <a:satOff val="8241"/>
            <a:lumOff val="915"/>
            <a:alphaOff val="0"/>
          </a:schemeClr>
        </a:solidFill>
        <a:ln w="15875" cap="rnd" cmpd="sng" algn="ctr">
          <a:solidFill>
            <a:schemeClr val="accent2">
              <a:hueOff val="-1197987"/>
              <a:satOff val="8241"/>
              <a:lumOff val="915"/>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E9BEB35-268D-4603-8818-26152D5A28C0}">
      <dsp:nvSpPr>
        <dsp:cNvPr id="0" name=""/>
        <dsp:cNvSpPr/>
      </dsp:nvSpPr>
      <dsp:spPr>
        <a:xfrm>
          <a:off x="0" y="1276350"/>
          <a:ext cx="4869656" cy="12763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0" tIns="114300" rIns="114300" bIns="114300" numCol="1" spcCol="1270" anchor="t" anchorCtr="0">
          <a:noAutofit/>
        </a:bodyPr>
        <a:lstStyle/>
        <a:p>
          <a:pPr marL="0" lvl="0" indent="0" algn="l" defTabSz="1333500">
            <a:lnSpc>
              <a:spcPct val="90000"/>
            </a:lnSpc>
            <a:spcBef>
              <a:spcPct val="0"/>
            </a:spcBef>
            <a:spcAft>
              <a:spcPct val="35000"/>
            </a:spcAft>
            <a:buNone/>
          </a:pPr>
          <a:r>
            <a:rPr lang="en-US" sz="3000" kern="1200"/>
            <a:t>Dating scan(6-8weeks)  </a:t>
          </a:r>
        </a:p>
      </dsp:txBody>
      <dsp:txXfrm>
        <a:off x="0" y="1276350"/>
        <a:ext cx="4869656" cy="1276350"/>
      </dsp:txXfrm>
    </dsp:sp>
    <dsp:sp modelId="{172F6255-E217-4ECA-8B94-1991196EF3BA}">
      <dsp:nvSpPr>
        <dsp:cNvPr id="0" name=""/>
        <dsp:cNvSpPr/>
      </dsp:nvSpPr>
      <dsp:spPr>
        <a:xfrm>
          <a:off x="0" y="2552700"/>
          <a:ext cx="4869656" cy="0"/>
        </a:xfrm>
        <a:prstGeom prst="line">
          <a:avLst/>
        </a:prstGeom>
        <a:solidFill>
          <a:schemeClr val="accent2">
            <a:hueOff val="-2395974"/>
            <a:satOff val="16481"/>
            <a:lumOff val="1829"/>
            <a:alphaOff val="0"/>
          </a:schemeClr>
        </a:solidFill>
        <a:ln w="15875" cap="rnd" cmpd="sng" algn="ctr">
          <a:solidFill>
            <a:schemeClr val="accent2">
              <a:hueOff val="-2395974"/>
              <a:satOff val="16481"/>
              <a:lumOff val="1829"/>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4D959A3-01BF-4EF8-AEE2-A68C06C4728A}">
      <dsp:nvSpPr>
        <dsp:cNvPr id="0" name=""/>
        <dsp:cNvSpPr/>
      </dsp:nvSpPr>
      <dsp:spPr>
        <a:xfrm>
          <a:off x="0" y="2552700"/>
          <a:ext cx="4869656" cy="12763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0" tIns="114300" rIns="114300" bIns="114300" numCol="1" spcCol="1270" anchor="t" anchorCtr="0">
          <a:noAutofit/>
        </a:bodyPr>
        <a:lstStyle/>
        <a:p>
          <a:pPr marL="0" lvl="0" indent="0" algn="l" defTabSz="1333500">
            <a:lnSpc>
              <a:spcPct val="90000"/>
            </a:lnSpc>
            <a:spcBef>
              <a:spcPct val="0"/>
            </a:spcBef>
            <a:spcAft>
              <a:spcPct val="35000"/>
            </a:spcAft>
            <a:buNone/>
          </a:pPr>
          <a:r>
            <a:rPr lang="en-US" sz="3000" kern="1200"/>
            <a:t>Assesment and optimization of blood sugar levels</a:t>
          </a:r>
        </a:p>
      </dsp:txBody>
      <dsp:txXfrm>
        <a:off x="0" y="2552700"/>
        <a:ext cx="4869656" cy="1276350"/>
      </dsp:txXfrm>
    </dsp:sp>
    <dsp:sp modelId="{090A2432-4581-457A-88BE-53F1F138BE1C}">
      <dsp:nvSpPr>
        <dsp:cNvPr id="0" name=""/>
        <dsp:cNvSpPr/>
      </dsp:nvSpPr>
      <dsp:spPr>
        <a:xfrm>
          <a:off x="0" y="3829050"/>
          <a:ext cx="4869656" cy="0"/>
        </a:xfrm>
        <a:prstGeom prst="line">
          <a:avLst/>
        </a:prstGeom>
        <a:solidFill>
          <a:schemeClr val="accent2">
            <a:hueOff val="-3593961"/>
            <a:satOff val="24722"/>
            <a:lumOff val="2744"/>
            <a:alphaOff val="0"/>
          </a:schemeClr>
        </a:solidFill>
        <a:ln w="15875" cap="rnd" cmpd="sng" algn="ctr">
          <a:solidFill>
            <a:schemeClr val="accent2">
              <a:hueOff val="-3593961"/>
              <a:satOff val="24722"/>
              <a:lumOff val="2744"/>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AE1DC71-83F8-413D-AA37-2ACC797109DE}">
      <dsp:nvSpPr>
        <dsp:cNvPr id="0" name=""/>
        <dsp:cNvSpPr/>
      </dsp:nvSpPr>
      <dsp:spPr>
        <a:xfrm>
          <a:off x="0" y="3829050"/>
          <a:ext cx="4869656" cy="12763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0" tIns="114300" rIns="114300" bIns="114300" numCol="1" spcCol="1270" anchor="t" anchorCtr="0">
          <a:noAutofit/>
        </a:bodyPr>
        <a:lstStyle/>
        <a:p>
          <a:pPr marL="0" lvl="0" indent="0" algn="l" defTabSz="1333500">
            <a:lnSpc>
              <a:spcPct val="90000"/>
            </a:lnSpc>
            <a:spcBef>
              <a:spcPct val="0"/>
            </a:spcBef>
            <a:spcAft>
              <a:spcPct val="35000"/>
            </a:spcAft>
            <a:buNone/>
          </a:pPr>
          <a:r>
            <a:rPr lang="en-US" sz="3000" kern="1200"/>
            <a:t>Advice on hypoglycemia prevention            </a:t>
          </a:r>
        </a:p>
      </dsp:txBody>
      <dsp:txXfrm>
        <a:off x="0" y="3829050"/>
        <a:ext cx="4869656" cy="1276350"/>
      </dsp:txXfrm>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045A1C-894A-4BE8-9FFC-3A31E22AD5B8}">
      <dsp:nvSpPr>
        <dsp:cNvPr id="0" name=""/>
        <dsp:cNvSpPr/>
      </dsp:nvSpPr>
      <dsp:spPr>
        <a:xfrm>
          <a:off x="0" y="623"/>
          <a:ext cx="4869656" cy="0"/>
        </a:xfrm>
        <a:prstGeom prst="line">
          <a:avLst/>
        </a:prstGeom>
        <a:solidFill>
          <a:schemeClr val="accent2">
            <a:hueOff val="0"/>
            <a:satOff val="0"/>
            <a:lumOff val="0"/>
            <a:alphaOff val="0"/>
          </a:schemeClr>
        </a:solidFill>
        <a:ln w="15875" cap="rnd"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FFAC5A8-01E0-4402-82B6-292750537976}">
      <dsp:nvSpPr>
        <dsp:cNvPr id="0" name=""/>
        <dsp:cNvSpPr/>
      </dsp:nvSpPr>
      <dsp:spPr>
        <a:xfrm>
          <a:off x="0" y="623"/>
          <a:ext cx="4869656"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en-US" sz="2300" kern="1200"/>
            <a:t>Optimization of glycemic control</a:t>
          </a:r>
        </a:p>
      </dsp:txBody>
      <dsp:txXfrm>
        <a:off x="0" y="623"/>
        <a:ext cx="4869656" cy="1020830"/>
      </dsp:txXfrm>
    </dsp:sp>
    <dsp:sp modelId="{B9D3C0DE-B9E3-445F-8CA0-FD6A72F9233E}">
      <dsp:nvSpPr>
        <dsp:cNvPr id="0" name=""/>
        <dsp:cNvSpPr/>
      </dsp:nvSpPr>
      <dsp:spPr>
        <a:xfrm>
          <a:off x="0" y="1021453"/>
          <a:ext cx="4869656" cy="0"/>
        </a:xfrm>
        <a:prstGeom prst="line">
          <a:avLst/>
        </a:prstGeom>
        <a:solidFill>
          <a:schemeClr val="accent2">
            <a:hueOff val="-898490"/>
            <a:satOff val="6181"/>
            <a:lumOff val="686"/>
            <a:alphaOff val="0"/>
          </a:schemeClr>
        </a:solidFill>
        <a:ln w="15875" cap="rnd" cmpd="sng" algn="ctr">
          <a:solidFill>
            <a:schemeClr val="accent2">
              <a:hueOff val="-898490"/>
              <a:satOff val="6181"/>
              <a:lumOff val="686"/>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F031E7B-B554-4B88-AC1C-5EF4475A0967}">
      <dsp:nvSpPr>
        <dsp:cNvPr id="0" name=""/>
        <dsp:cNvSpPr/>
      </dsp:nvSpPr>
      <dsp:spPr>
        <a:xfrm>
          <a:off x="0" y="1021453"/>
          <a:ext cx="4869656"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en-US" sz="2300" kern="1200"/>
            <a:t>Screening for diabetic micrvascular and macrovascular  complications</a:t>
          </a:r>
        </a:p>
      </dsp:txBody>
      <dsp:txXfrm>
        <a:off x="0" y="1021453"/>
        <a:ext cx="4869656" cy="1020830"/>
      </dsp:txXfrm>
    </dsp:sp>
    <dsp:sp modelId="{6B8C19AE-FC4F-4B15-B59A-5556571AE939}">
      <dsp:nvSpPr>
        <dsp:cNvPr id="0" name=""/>
        <dsp:cNvSpPr/>
      </dsp:nvSpPr>
      <dsp:spPr>
        <a:xfrm>
          <a:off x="0" y="2042284"/>
          <a:ext cx="4869656" cy="0"/>
        </a:xfrm>
        <a:prstGeom prst="line">
          <a:avLst/>
        </a:prstGeom>
        <a:solidFill>
          <a:schemeClr val="accent2">
            <a:hueOff val="-1796981"/>
            <a:satOff val="12361"/>
            <a:lumOff val="1372"/>
            <a:alphaOff val="0"/>
          </a:schemeClr>
        </a:solidFill>
        <a:ln w="15875" cap="rnd" cmpd="sng" algn="ctr">
          <a:solidFill>
            <a:schemeClr val="accent2">
              <a:hueOff val="-1796981"/>
              <a:satOff val="12361"/>
              <a:lumOff val="1372"/>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90FAE00-1E81-45BE-B087-FEA79DD0B34A}">
      <dsp:nvSpPr>
        <dsp:cNvPr id="0" name=""/>
        <dsp:cNvSpPr/>
      </dsp:nvSpPr>
      <dsp:spPr>
        <a:xfrm>
          <a:off x="0" y="2042284"/>
          <a:ext cx="4869656"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en-US" sz="2300" kern="1200"/>
            <a:t>Surviellance  for medical obs complications, including hypertension</a:t>
          </a:r>
        </a:p>
      </dsp:txBody>
      <dsp:txXfrm>
        <a:off x="0" y="2042284"/>
        <a:ext cx="4869656" cy="1020830"/>
      </dsp:txXfrm>
    </dsp:sp>
    <dsp:sp modelId="{0310D66D-DD43-4E86-B115-9CC92BBEFCD2}">
      <dsp:nvSpPr>
        <dsp:cNvPr id="0" name=""/>
        <dsp:cNvSpPr/>
      </dsp:nvSpPr>
      <dsp:spPr>
        <a:xfrm>
          <a:off x="0" y="3063115"/>
          <a:ext cx="4869656" cy="0"/>
        </a:xfrm>
        <a:prstGeom prst="line">
          <a:avLst/>
        </a:prstGeom>
        <a:solidFill>
          <a:schemeClr val="accent2">
            <a:hueOff val="-2695471"/>
            <a:satOff val="18542"/>
            <a:lumOff val="2058"/>
            <a:alphaOff val="0"/>
          </a:schemeClr>
        </a:solidFill>
        <a:ln w="15875" cap="rnd" cmpd="sng" algn="ctr">
          <a:solidFill>
            <a:schemeClr val="accent2">
              <a:hueOff val="-2695471"/>
              <a:satOff val="18542"/>
              <a:lumOff val="2058"/>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8D17CC5-6DEA-4DE4-9639-C225D399DB33}">
      <dsp:nvSpPr>
        <dsp:cNvPr id="0" name=""/>
        <dsp:cNvSpPr/>
      </dsp:nvSpPr>
      <dsp:spPr>
        <a:xfrm>
          <a:off x="0" y="3063115"/>
          <a:ext cx="4869656"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en-US" sz="2300" kern="1200"/>
            <a:t>Anomaly scan at 18 to 22 weeks </a:t>
          </a:r>
        </a:p>
      </dsp:txBody>
      <dsp:txXfrm>
        <a:off x="0" y="3063115"/>
        <a:ext cx="4869656" cy="1020830"/>
      </dsp:txXfrm>
    </dsp:sp>
    <dsp:sp modelId="{345DCC95-EA0E-4834-9BCB-438E45C1264B}">
      <dsp:nvSpPr>
        <dsp:cNvPr id="0" name=""/>
        <dsp:cNvSpPr/>
      </dsp:nvSpPr>
      <dsp:spPr>
        <a:xfrm>
          <a:off x="0" y="4083946"/>
          <a:ext cx="4869656" cy="0"/>
        </a:xfrm>
        <a:prstGeom prst="line">
          <a:avLst/>
        </a:prstGeom>
        <a:solidFill>
          <a:schemeClr val="accent2">
            <a:hueOff val="-3593961"/>
            <a:satOff val="24722"/>
            <a:lumOff val="2744"/>
            <a:alphaOff val="0"/>
          </a:schemeClr>
        </a:solidFill>
        <a:ln w="15875" cap="rnd" cmpd="sng" algn="ctr">
          <a:solidFill>
            <a:schemeClr val="accent2">
              <a:hueOff val="-3593961"/>
              <a:satOff val="24722"/>
              <a:lumOff val="2744"/>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0B48C90-7F72-46A4-BD06-C5E644286C8C}">
      <dsp:nvSpPr>
        <dsp:cNvPr id="0" name=""/>
        <dsp:cNvSpPr/>
      </dsp:nvSpPr>
      <dsp:spPr>
        <a:xfrm>
          <a:off x="0" y="4083946"/>
          <a:ext cx="4869656"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en-US" sz="2300" kern="1200"/>
            <a:t>Assesment of fetal growth</a:t>
          </a:r>
        </a:p>
      </dsp:txBody>
      <dsp:txXfrm>
        <a:off x="0" y="4083946"/>
        <a:ext cx="4869656" cy="1020830"/>
      </dsp:txXfrm>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57A150C-A481-4711-BFDC-47F924B58DC6}">
      <dsp:nvSpPr>
        <dsp:cNvPr id="0" name=""/>
        <dsp:cNvSpPr/>
      </dsp:nvSpPr>
      <dsp:spPr>
        <a:xfrm>
          <a:off x="0" y="2492"/>
          <a:ext cx="4869656" cy="0"/>
        </a:xfrm>
        <a:prstGeom prst="line">
          <a:avLst/>
        </a:prstGeom>
        <a:solidFill>
          <a:schemeClr val="accent2">
            <a:hueOff val="0"/>
            <a:satOff val="0"/>
            <a:lumOff val="0"/>
            <a:alphaOff val="0"/>
          </a:schemeClr>
        </a:solidFill>
        <a:ln w="15875" cap="rnd"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70BCAC1-7EA1-46A3-87F3-BC35EEB62EFB}">
      <dsp:nvSpPr>
        <dsp:cNvPr id="0" name=""/>
        <dsp:cNvSpPr/>
      </dsp:nvSpPr>
      <dsp:spPr>
        <a:xfrm>
          <a:off x="0" y="2492"/>
          <a:ext cx="4869656" cy="17001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kern="1200"/>
            <a:t>As pregnancy progress insuline requirement increases, dose of insuline should be adjusted.                  </a:t>
          </a:r>
        </a:p>
      </dsp:txBody>
      <dsp:txXfrm>
        <a:off x="0" y="2492"/>
        <a:ext cx="4869656" cy="1700138"/>
      </dsp:txXfrm>
    </dsp:sp>
    <dsp:sp modelId="{7CEC6519-C905-4CA0-A73A-C32600D717A0}">
      <dsp:nvSpPr>
        <dsp:cNvPr id="0" name=""/>
        <dsp:cNvSpPr/>
      </dsp:nvSpPr>
      <dsp:spPr>
        <a:xfrm>
          <a:off x="0" y="1702630"/>
          <a:ext cx="4869656" cy="0"/>
        </a:xfrm>
        <a:prstGeom prst="line">
          <a:avLst/>
        </a:prstGeom>
        <a:solidFill>
          <a:schemeClr val="accent2">
            <a:hueOff val="-1796981"/>
            <a:satOff val="12361"/>
            <a:lumOff val="1372"/>
            <a:alphaOff val="0"/>
          </a:schemeClr>
        </a:solidFill>
        <a:ln w="15875" cap="rnd" cmpd="sng" algn="ctr">
          <a:solidFill>
            <a:schemeClr val="accent2">
              <a:hueOff val="-1796981"/>
              <a:satOff val="12361"/>
              <a:lumOff val="1372"/>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B2C9E16-5403-46DE-89EC-288C9F4D8E21}">
      <dsp:nvSpPr>
        <dsp:cNvPr id="0" name=""/>
        <dsp:cNvSpPr/>
      </dsp:nvSpPr>
      <dsp:spPr>
        <a:xfrm>
          <a:off x="0" y="1702630"/>
          <a:ext cx="4869656" cy="17001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kern="1200"/>
            <a:t>Assesment of fetal growth at 28,32 and 36 weeks of gestation</a:t>
          </a:r>
        </a:p>
      </dsp:txBody>
      <dsp:txXfrm>
        <a:off x="0" y="1702630"/>
        <a:ext cx="4869656" cy="1700138"/>
      </dsp:txXfrm>
    </dsp:sp>
    <dsp:sp modelId="{119661B6-0FD4-4833-81A2-BA863B3ADAE0}">
      <dsp:nvSpPr>
        <dsp:cNvPr id="0" name=""/>
        <dsp:cNvSpPr/>
      </dsp:nvSpPr>
      <dsp:spPr>
        <a:xfrm>
          <a:off x="0" y="3402769"/>
          <a:ext cx="4869656" cy="0"/>
        </a:xfrm>
        <a:prstGeom prst="line">
          <a:avLst/>
        </a:prstGeom>
        <a:solidFill>
          <a:schemeClr val="accent2">
            <a:hueOff val="-3593961"/>
            <a:satOff val="24722"/>
            <a:lumOff val="2744"/>
            <a:alphaOff val="0"/>
          </a:schemeClr>
        </a:solidFill>
        <a:ln w="15875" cap="rnd" cmpd="sng" algn="ctr">
          <a:solidFill>
            <a:schemeClr val="accent2">
              <a:hueOff val="-3593961"/>
              <a:satOff val="24722"/>
              <a:lumOff val="2744"/>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170B455-1B28-4E07-9D0D-BB5FC0897260}">
      <dsp:nvSpPr>
        <dsp:cNvPr id="0" name=""/>
        <dsp:cNvSpPr/>
      </dsp:nvSpPr>
      <dsp:spPr>
        <a:xfrm>
          <a:off x="0" y="3402769"/>
          <a:ext cx="4869656" cy="17001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kern="1200"/>
            <a:t>Timing and mode of delivery should be discussed at 36weeks of gestation</a:t>
          </a:r>
        </a:p>
      </dsp:txBody>
      <dsp:txXfrm>
        <a:off x="0" y="3402769"/>
        <a:ext cx="4869656" cy="1700138"/>
      </dsp:txXfrm>
    </dsp:sp>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48EEE0-0AE0-45C2-8865-34D55FC2972C}">
      <dsp:nvSpPr>
        <dsp:cNvPr id="0" name=""/>
        <dsp:cNvSpPr/>
      </dsp:nvSpPr>
      <dsp:spPr>
        <a:xfrm>
          <a:off x="0" y="623"/>
          <a:ext cx="4869656" cy="0"/>
        </a:xfrm>
        <a:prstGeom prst="line">
          <a:avLst/>
        </a:prstGeom>
        <a:solidFill>
          <a:schemeClr val="accent2">
            <a:hueOff val="0"/>
            <a:satOff val="0"/>
            <a:lumOff val="0"/>
            <a:alphaOff val="0"/>
          </a:schemeClr>
        </a:solidFill>
        <a:ln w="15875" cap="rnd"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5009536-70AC-48A6-B642-A99026CA6313}">
      <dsp:nvSpPr>
        <dsp:cNvPr id="0" name=""/>
        <dsp:cNvSpPr/>
      </dsp:nvSpPr>
      <dsp:spPr>
        <a:xfrm>
          <a:off x="0" y="623"/>
          <a:ext cx="4869656"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kern="1200" dirty="0">
              <a:latin typeface="Corbel" panose="020B0503020204020204"/>
            </a:rPr>
            <a:t>With</a:t>
          </a:r>
          <a:r>
            <a:rPr lang="en-US" sz="2800" kern="1200" dirty="0"/>
            <a:t> delivery of placenta </a:t>
          </a:r>
          <a:r>
            <a:rPr lang="en-US" sz="2800" kern="1200" dirty="0">
              <a:latin typeface="Corbel" panose="020B0503020204020204"/>
            </a:rPr>
            <a:t>insulin</a:t>
          </a:r>
          <a:r>
            <a:rPr lang="en-US" sz="2800" kern="1200" dirty="0"/>
            <a:t> requirement decrease </a:t>
          </a:r>
        </a:p>
      </dsp:txBody>
      <dsp:txXfrm>
        <a:off x="0" y="623"/>
        <a:ext cx="4869656" cy="1020830"/>
      </dsp:txXfrm>
    </dsp:sp>
    <dsp:sp modelId="{975EC20E-4CFC-4584-9576-A823F74A80C7}">
      <dsp:nvSpPr>
        <dsp:cNvPr id="0" name=""/>
        <dsp:cNvSpPr/>
      </dsp:nvSpPr>
      <dsp:spPr>
        <a:xfrm>
          <a:off x="0" y="1021453"/>
          <a:ext cx="4869656" cy="0"/>
        </a:xfrm>
        <a:prstGeom prst="line">
          <a:avLst/>
        </a:prstGeom>
        <a:solidFill>
          <a:schemeClr val="accent2">
            <a:hueOff val="-898490"/>
            <a:satOff val="6181"/>
            <a:lumOff val="686"/>
            <a:alphaOff val="0"/>
          </a:schemeClr>
        </a:solidFill>
        <a:ln w="15875" cap="rnd" cmpd="sng" algn="ctr">
          <a:solidFill>
            <a:schemeClr val="accent2">
              <a:hueOff val="-898490"/>
              <a:satOff val="6181"/>
              <a:lumOff val="686"/>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2AEC0B3-6C1E-4BD2-89ED-4F8B1C803E8F}">
      <dsp:nvSpPr>
        <dsp:cNvPr id="0" name=""/>
        <dsp:cNvSpPr/>
      </dsp:nvSpPr>
      <dsp:spPr>
        <a:xfrm>
          <a:off x="0" y="1021453"/>
          <a:ext cx="4869656"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b="1" u="sng" kern="1200" dirty="0">
              <a:latin typeface="Corbel" panose="020B0503020204020204"/>
            </a:rPr>
            <a:t>Target</a:t>
          </a:r>
          <a:r>
            <a:rPr lang="en-US" sz="2800" b="1" u="sng" kern="1200" dirty="0"/>
            <a:t> </a:t>
          </a:r>
          <a:r>
            <a:rPr lang="en-US" sz="2800" b="1" u="sng" kern="1200" dirty="0">
              <a:latin typeface="Corbel" panose="020B0503020204020204"/>
            </a:rPr>
            <a:t>insulin</a:t>
          </a:r>
          <a:r>
            <a:rPr lang="en-US" sz="2800" b="1" u="sng" kern="1200" dirty="0"/>
            <a:t> 5-9mmol/L</a:t>
          </a:r>
          <a:endParaRPr lang="en-US" sz="2800" kern="1200" dirty="0"/>
        </a:p>
      </dsp:txBody>
      <dsp:txXfrm>
        <a:off x="0" y="1021453"/>
        <a:ext cx="4869656" cy="1020830"/>
      </dsp:txXfrm>
    </dsp:sp>
    <dsp:sp modelId="{4A21BD23-8FF1-465E-8EA9-7FA2915048A8}">
      <dsp:nvSpPr>
        <dsp:cNvPr id="0" name=""/>
        <dsp:cNvSpPr/>
      </dsp:nvSpPr>
      <dsp:spPr>
        <a:xfrm>
          <a:off x="0" y="2042284"/>
          <a:ext cx="4869656" cy="0"/>
        </a:xfrm>
        <a:prstGeom prst="line">
          <a:avLst/>
        </a:prstGeom>
        <a:solidFill>
          <a:schemeClr val="accent2">
            <a:hueOff val="-1796981"/>
            <a:satOff val="12361"/>
            <a:lumOff val="1372"/>
            <a:alphaOff val="0"/>
          </a:schemeClr>
        </a:solidFill>
        <a:ln w="15875" cap="rnd" cmpd="sng" algn="ctr">
          <a:solidFill>
            <a:schemeClr val="accent2">
              <a:hueOff val="-1796981"/>
              <a:satOff val="12361"/>
              <a:lumOff val="1372"/>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92895F2-EAF0-4034-93C5-86960FDB6CAB}">
      <dsp:nvSpPr>
        <dsp:cNvPr id="0" name=""/>
        <dsp:cNvSpPr/>
      </dsp:nvSpPr>
      <dsp:spPr>
        <a:xfrm>
          <a:off x="0" y="2042284"/>
          <a:ext cx="4869656"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kern="1200" dirty="0">
              <a:latin typeface="Corbel" panose="020B0503020204020204"/>
            </a:rPr>
            <a:t>Address</a:t>
          </a:r>
          <a:r>
            <a:rPr lang="en-US" sz="2800" kern="1200" dirty="0"/>
            <a:t> hypoglycemia </a:t>
          </a:r>
        </a:p>
      </dsp:txBody>
      <dsp:txXfrm>
        <a:off x="0" y="2042284"/>
        <a:ext cx="4869656" cy="1020830"/>
      </dsp:txXfrm>
    </dsp:sp>
    <dsp:sp modelId="{0AAC9BC7-6B4A-4D62-A266-DB3A7A6D67D8}">
      <dsp:nvSpPr>
        <dsp:cNvPr id="0" name=""/>
        <dsp:cNvSpPr/>
      </dsp:nvSpPr>
      <dsp:spPr>
        <a:xfrm>
          <a:off x="0" y="3063115"/>
          <a:ext cx="4869656" cy="0"/>
        </a:xfrm>
        <a:prstGeom prst="line">
          <a:avLst/>
        </a:prstGeom>
        <a:solidFill>
          <a:schemeClr val="accent2">
            <a:hueOff val="-2695471"/>
            <a:satOff val="18542"/>
            <a:lumOff val="2058"/>
            <a:alphaOff val="0"/>
          </a:schemeClr>
        </a:solidFill>
        <a:ln w="15875" cap="rnd" cmpd="sng" algn="ctr">
          <a:solidFill>
            <a:schemeClr val="accent2">
              <a:hueOff val="-2695471"/>
              <a:satOff val="18542"/>
              <a:lumOff val="2058"/>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ED6C909-7050-4A21-8DED-A4570EE8A090}">
      <dsp:nvSpPr>
        <dsp:cNvPr id="0" name=""/>
        <dsp:cNvSpPr/>
      </dsp:nvSpPr>
      <dsp:spPr>
        <a:xfrm>
          <a:off x="0" y="3063115"/>
          <a:ext cx="4869656"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kern="1200" dirty="0">
              <a:latin typeface="Corbel" panose="020B0503020204020204"/>
            </a:rPr>
            <a:t>Exclusive</a:t>
          </a:r>
          <a:r>
            <a:rPr lang="en-US" sz="2800" kern="1200" dirty="0"/>
            <a:t> breast feeding</a:t>
          </a:r>
        </a:p>
      </dsp:txBody>
      <dsp:txXfrm>
        <a:off x="0" y="3063115"/>
        <a:ext cx="4869656" cy="1020830"/>
      </dsp:txXfrm>
    </dsp:sp>
    <dsp:sp modelId="{893BD4D9-D58D-43F6-ADC8-9A12E3E67E1D}">
      <dsp:nvSpPr>
        <dsp:cNvPr id="0" name=""/>
        <dsp:cNvSpPr/>
      </dsp:nvSpPr>
      <dsp:spPr>
        <a:xfrm>
          <a:off x="0" y="4083946"/>
          <a:ext cx="4869656" cy="0"/>
        </a:xfrm>
        <a:prstGeom prst="line">
          <a:avLst/>
        </a:prstGeom>
        <a:solidFill>
          <a:schemeClr val="accent2">
            <a:hueOff val="-3593961"/>
            <a:satOff val="24722"/>
            <a:lumOff val="2744"/>
            <a:alphaOff val="0"/>
          </a:schemeClr>
        </a:solidFill>
        <a:ln w="15875" cap="rnd" cmpd="sng" algn="ctr">
          <a:solidFill>
            <a:schemeClr val="accent2">
              <a:hueOff val="-3593961"/>
              <a:satOff val="24722"/>
              <a:lumOff val="2744"/>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F05D55F-7EAA-40D2-A4EF-0AC552168E0B}">
      <dsp:nvSpPr>
        <dsp:cNvPr id="0" name=""/>
        <dsp:cNvSpPr/>
      </dsp:nvSpPr>
      <dsp:spPr>
        <a:xfrm>
          <a:off x="0" y="4083946"/>
          <a:ext cx="4869656"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kern="1200" dirty="0"/>
            <a:t>Advice contraception</a:t>
          </a:r>
        </a:p>
      </dsp:txBody>
      <dsp:txXfrm>
        <a:off x="0" y="4083946"/>
        <a:ext cx="4869656" cy="1020830"/>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3.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4.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5.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6.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7.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8.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9.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10.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1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1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13.xml><?xml version="1.0" encoding="utf-8"?>
<dgm:layoutDef xmlns:dgm="http://schemas.openxmlformats.org/drawingml/2006/diagram" xmlns:a="http://schemas.openxmlformats.org/drawingml/2006/main" uniqueId="urn:microsoft.com/office/officeart/2016/7/layout/RepeatingBendingProcessNew">
  <dgm:title val="Repeating Bending Process New"/>
  <dgm:desc val=""/>
  <dgm:catLst>
    <dgm:cat type="process" pri="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 type="tMarg" refType="h" fact="0.243"/>
          <dgm:constr type="bMarg" refType="h" fact="0.243"/>
          <dgm:constr type="lMarg" refType="w" fact="0.1389"/>
          <dgm:constr type="rMarg" refType="w" fact="0.1389"/>
        </dgm:constrLst>
        <dgm:ruleLst>
          <dgm:rule type="primFontSz" val="12"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15.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16.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17.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18.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19.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0.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5" name="Group 24"/>
          <p:cNvGrpSpPr/>
          <p:nvPr/>
        </p:nvGrpSpPr>
        <p:grpSpPr>
          <a:xfrm>
            <a:off x="203200" y="0"/>
            <a:ext cx="3778250" cy="6858001"/>
            <a:chOff x="203200" y="0"/>
            <a:chExt cx="3778250" cy="6858001"/>
          </a:xfrm>
        </p:grpSpPr>
        <p:sp>
          <p:nvSpPr>
            <p:cNvPr id="14" name="Freeform 6"/>
            <p:cNvSpPr/>
            <p:nvPr/>
          </p:nvSpPr>
          <p:spPr bwMode="auto">
            <a:xfrm>
              <a:off x="641350" y="0"/>
              <a:ext cx="1365250" cy="3971925"/>
            </a:xfrm>
            <a:custGeom>
              <a:avLst/>
              <a:gdLst/>
              <a:ahLst/>
              <a:cxnLst/>
              <a:rect l="0" t="0" r="r" b="b"/>
              <a:pathLst>
                <a:path w="860" h="2502">
                  <a:moveTo>
                    <a:pt x="0" y="2445"/>
                  </a:moveTo>
                  <a:lnTo>
                    <a:pt x="228" y="2502"/>
                  </a:lnTo>
                  <a:lnTo>
                    <a:pt x="860" y="0"/>
                  </a:lnTo>
                  <a:lnTo>
                    <a:pt x="620" y="0"/>
                  </a:lnTo>
                  <a:lnTo>
                    <a:pt x="0" y="2445"/>
                  </a:lnTo>
                  <a:close/>
                </a:path>
              </a:pathLst>
            </a:custGeom>
            <a:solidFill>
              <a:schemeClr val="accent1"/>
            </a:solidFill>
            <a:ln>
              <a:noFill/>
            </a:ln>
          </p:spPr>
        </p:sp>
        <p:sp>
          <p:nvSpPr>
            <p:cNvPr id="15" name="Freeform 7"/>
            <p:cNvSpPr/>
            <p:nvPr/>
          </p:nvSpPr>
          <p:spPr bwMode="auto">
            <a:xfrm>
              <a:off x="203200" y="0"/>
              <a:ext cx="1336675" cy="3862388"/>
            </a:xfrm>
            <a:custGeom>
              <a:avLst/>
              <a:gdLst/>
              <a:ahLst/>
              <a:cxnLst/>
              <a:rect l="0" t="0" r="r" b="b"/>
              <a:pathLst>
                <a:path w="842" h="2433">
                  <a:moveTo>
                    <a:pt x="842" y="0"/>
                  </a:moveTo>
                  <a:lnTo>
                    <a:pt x="602" y="0"/>
                  </a:lnTo>
                  <a:lnTo>
                    <a:pt x="0" y="2376"/>
                  </a:lnTo>
                  <a:lnTo>
                    <a:pt x="228" y="2433"/>
                  </a:lnTo>
                  <a:lnTo>
                    <a:pt x="842" y="0"/>
                  </a:lnTo>
                  <a:close/>
                </a:path>
              </a:pathLst>
            </a:custGeom>
            <a:solidFill>
              <a:schemeClr val="tx1">
                <a:lumMod val="65000"/>
                <a:lumOff val="35000"/>
              </a:schemeClr>
            </a:solidFill>
            <a:ln>
              <a:noFill/>
            </a:ln>
          </p:spPr>
        </p:sp>
        <p:sp>
          <p:nvSpPr>
            <p:cNvPr id="16" name="Freeform 8"/>
            <p:cNvSpPr/>
            <p:nvPr/>
          </p:nvSpPr>
          <p:spPr bwMode="auto">
            <a:xfrm>
              <a:off x="207963" y="3776663"/>
              <a:ext cx="1936750" cy="3081338"/>
            </a:xfrm>
            <a:custGeom>
              <a:avLst/>
              <a:gdLst/>
              <a:ahLst/>
              <a:cxnLst/>
              <a:rect l="0" t="0" r="r" b="b"/>
              <a:pathLst>
                <a:path w="1220" h="1941">
                  <a:moveTo>
                    <a:pt x="0" y="0"/>
                  </a:moveTo>
                  <a:lnTo>
                    <a:pt x="1166" y="1941"/>
                  </a:lnTo>
                  <a:lnTo>
                    <a:pt x="1220" y="1941"/>
                  </a:lnTo>
                  <a:lnTo>
                    <a:pt x="0" y="0"/>
                  </a:lnTo>
                  <a:close/>
                </a:path>
              </a:pathLst>
            </a:custGeom>
            <a:solidFill>
              <a:schemeClr val="tx1">
                <a:lumMod val="85000"/>
                <a:lumOff val="15000"/>
              </a:schemeClr>
            </a:solidFill>
            <a:ln>
              <a:noFill/>
            </a:ln>
          </p:spPr>
        </p:sp>
        <p:sp>
          <p:nvSpPr>
            <p:cNvPr id="20" name="Freeform 9"/>
            <p:cNvSpPr/>
            <p:nvPr/>
          </p:nvSpPr>
          <p:spPr bwMode="auto">
            <a:xfrm>
              <a:off x="646113" y="3886200"/>
              <a:ext cx="2373313" cy="2971800"/>
            </a:xfrm>
            <a:custGeom>
              <a:avLst/>
              <a:gdLst/>
              <a:ahLst/>
              <a:cxnLst/>
              <a:rect l="0" t="0" r="r" b="b"/>
              <a:pathLst>
                <a:path w="1495" h="1872">
                  <a:moveTo>
                    <a:pt x="1495" y="1872"/>
                  </a:moveTo>
                  <a:lnTo>
                    <a:pt x="0" y="0"/>
                  </a:lnTo>
                  <a:lnTo>
                    <a:pt x="1442" y="1872"/>
                  </a:lnTo>
                  <a:lnTo>
                    <a:pt x="1495" y="1872"/>
                  </a:lnTo>
                  <a:close/>
                </a:path>
              </a:pathLst>
            </a:custGeom>
            <a:solidFill>
              <a:schemeClr val="accent1">
                <a:lumMod val="50000"/>
              </a:schemeClr>
            </a:solidFill>
            <a:ln>
              <a:noFill/>
            </a:ln>
          </p:spPr>
        </p:sp>
        <p:sp>
          <p:nvSpPr>
            <p:cNvPr id="21" name="Freeform 10"/>
            <p:cNvSpPr/>
            <p:nvPr/>
          </p:nvSpPr>
          <p:spPr bwMode="auto">
            <a:xfrm>
              <a:off x="641350" y="3881438"/>
              <a:ext cx="3340100" cy="2976563"/>
            </a:xfrm>
            <a:custGeom>
              <a:avLst/>
              <a:gdLst/>
              <a:ahLst/>
              <a:cxnLst/>
              <a:rect l="0" t="0" r="r" b="b"/>
              <a:pathLst>
                <a:path w="2104" h="1875">
                  <a:moveTo>
                    <a:pt x="0" y="0"/>
                  </a:moveTo>
                  <a:lnTo>
                    <a:pt x="3" y="3"/>
                  </a:lnTo>
                  <a:lnTo>
                    <a:pt x="1498" y="1875"/>
                  </a:lnTo>
                  <a:lnTo>
                    <a:pt x="2104" y="1875"/>
                  </a:lnTo>
                  <a:lnTo>
                    <a:pt x="228" y="57"/>
                  </a:lnTo>
                  <a:lnTo>
                    <a:pt x="0" y="0"/>
                  </a:lnTo>
                  <a:close/>
                </a:path>
              </a:pathLst>
            </a:custGeom>
            <a:solidFill>
              <a:schemeClr val="accent1">
                <a:lumMod val="75000"/>
              </a:schemeClr>
            </a:solidFill>
            <a:ln>
              <a:noFill/>
            </a:ln>
          </p:spPr>
        </p:sp>
        <p:sp>
          <p:nvSpPr>
            <p:cNvPr id="22" name="Freeform 11"/>
            <p:cNvSpPr/>
            <p:nvPr/>
          </p:nvSpPr>
          <p:spPr bwMode="auto">
            <a:xfrm>
              <a:off x="203200" y="3771900"/>
              <a:ext cx="2660650" cy="3086100"/>
            </a:xfrm>
            <a:custGeom>
              <a:avLst/>
              <a:gdLst/>
              <a:ahLst/>
              <a:cxnLst/>
              <a:rect l="0" t="0" r="r" b="b"/>
              <a:pathLst>
                <a:path w="1676" h="1944">
                  <a:moveTo>
                    <a:pt x="1676" y="1944"/>
                  </a:moveTo>
                  <a:lnTo>
                    <a:pt x="264" y="111"/>
                  </a:lnTo>
                  <a:lnTo>
                    <a:pt x="225" y="60"/>
                  </a:lnTo>
                  <a:lnTo>
                    <a:pt x="228" y="60"/>
                  </a:lnTo>
                  <a:lnTo>
                    <a:pt x="264" y="111"/>
                  </a:lnTo>
                  <a:lnTo>
                    <a:pt x="234" y="69"/>
                  </a:lnTo>
                  <a:lnTo>
                    <a:pt x="228" y="57"/>
                  </a:lnTo>
                  <a:lnTo>
                    <a:pt x="222" y="54"/>
                  </a:lnTo>
                  <a:lnTo>
                    <a:pt x="0" y="0"/>
                  </a:lnTo>
                  <a:lnTo>
                    <a:pt x="3" y="3"/>
                  </a:lnTo>
                  <a:lnTo>
                    <a:pt x="1223" y="1944"/>
                  </a:lnTo>
                  <a:lnTo>
                    <a:pt x="1676" y="1944"/>
                  </a:lnTo>
                  <a:close/>
                </a:path>
              </a:pathLst>
            </a:custGeom>
            <a:solidFill>
              <a:schemeClr val="tx1">
                <a:lumMod val="75000"/>
                <a:lumOff val="25000"/>
              </a:schemeClr>
            </a:solidFill>
            <a:ln>
              <a:noFill/>
            </a:ln>
          </p:spPr>
        </p:sp>
      </p:grpSp>
      <p:sp>
        <p:nvSpPr>
          <p:cNvPr id="2" name="Title 1"/>
          <p:cNvSpPr>
            <a:spLocks noGrp="1"/>
          </p:cNvSpPr>
          <p:nvPr>
            <p:ph type="ctrTitle"/>
          </p:nvPr>
        </p:nvSpPr>
        <p:spPr>
          <a:xfrm>
            <a:off x="1739673" y="914401"/>
            <a:ext cx="6947127" cy="3488266"/>
          </a:xfrm>
        </p:spPr>
        <p:txBody>
          <a:bodyPr anchor="b">
            <a:normAutofit/>
          </a:bodyPr>
          <a:lstStyle>
            <a:lvl1pPr algn="r">
              <a:defRPr sz="5400">
                <a:effectLst/>
              </a:defRPr>
            </a:lvl1pPr>
          </a:lstStyle>
          <a:p>
            <a:r>
              <a:rPr lang="en-US"/>
              <a:t>Click to edit Master title style</a:t>
            </a:r>
          </a:p>
        </p:txBody>
      </p:sp>
      <p:sp>
        <p:nvSpPr>
          <p:cNvPr id="3" name="Subtitle 2"/>
          <p:cNvSpPr>
            <a:spLocks noGrp="1"/>
          </p:cNvSpPr>
          <p:nvPr>
            <p:ph type="subTitle" idx="1"/>
          </p:nvPr>
        </p:nvSpPr>
        <p:spPr>
          <a:xfrm>
            <a:off x="2924238" y="4402666"/>
            <a:ext cx="5762563" cy="1364531"/>
          </a:xfrm>
        </p:spPr>
        <p:txBody>
          <a:bodyPr anchor="t">
            <a:normAutofit/>
          </a:bodyPr>
          <a:lstStyle>
            <a:lvl1pPr marL="0" indent="0" algn="r">
              <a:buNone/>
              <a:defRPr sz="18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7325773" y="6117336"/>
            <a:ext cx="857473" cy="365125"/>
          </a:xfrm>
        </p:spPr>
        <p:txBody>
          <a:bodyPr/>
          <a:lstStyle/>
          <a:p>
            <a:fld id="{B61BEF0D-F0BB-DE4B-95CE-6DB70DBA9567}" type="datetimeFigureOut">
              <a:rPr lang="en-US" dirty="0"/>
              <a:pPr/>
              <a:t>9/26/2024</a:t>
            </a:fld>
            <a:endParaRPr lang="en-US"/>
          </a:p>
        </p:txBody>
      </p:sp>
      <p:sp>
        <p:nvSpPr>
          <p:cNvPr id="5" name="Footer Placeholder 4"/>
          <p:cNvSpPr>
            <a:spLocks noGrp="1"/>
          </p:cNvSpPr>
          <p:nvPr>
            <p:ph type="ftr" sz="quarter" idx="11"/>
          </p:nvPr>
        </p:nvSpPr>
        <p:spPr>
          <a:xfrm>
            <a:off x="3623733" y="6117336"/>
            <a:ext cx="3609438" cy="365125"/>
          </a:xfrm>
        </p:spPr>
        <p:txBody>
          <a:bodyPr/>
          <a:lstStyle/>
          <a:p>
            <a:endParaRPr lang="en-US"/>
          </a:p>
        </p:txBody>
      </p:sp>
      <p:sp>
        <p:nvSpPr>
          <p:cNvPr id="6" name="Slide Number Placeholder 5"/>
          <p:cNvSpPr>
            <a:spLocks noGrp="1"/>
          </p:cNvSpPr>
          <p:nvPr>
            <p:ph type="sldNum" sz="quarter" idx="12"/>
          </p:nvPr>
        </p:nvSpPr>
        <p:spPr>
          <a:xfrm>
            <a:off x="8275320" y="6117336"/>
            <a:ext cx="411480" cy="365125"/>
          </a:xfrm>
        </p:spPr>
        <p:txBody>
          <a:bodyPr/>
          <a:lstStyle/>
          <a:p>
            <a:fld id="{D57F1E4F-1CFF-5643-939E-217C01CDF565}" type="slidenum">
              <a:rPr lang="en-US" dirty="0"/>
              <a:pPr/>
              <a:t>‹#›</a:t>
            </a:fld>
            <a:endParaRPr lang="en-US"/>
          </a:p>
        </p:txBody>
      </p:sp>
      <p:sp>
        <p:nvSpPr>
          <p:cNvPr id="23" name="Freeform 12"/>
          <p:cNvSpPr/>
          <p:nvPr/>
        </p:nvSpPr>
        <p:spPr bwMode="auto">
          <a:xfrm>
            <a:off x="203200" y="3771900"/>
            <a:ext cx="361950" cy="90488"/>
          </a:xfrm>
          <a:custGeom>
            <a:avLst/>
            <a:gdLst/>
            <a:ahLst/>
            <a:cxnLst/>
            <a:rect l="0" t="0" r="r" b="b"/>
            <a:pathLst>
              <a:path w="228" h="57">
                <a:moveTo>
                  <a:pt x="228" y="57"/>
                </a:moveTo>
                <a:lnTo>
                  <a:pt x="0" y="0"/>
                </a:lnTo>
                <a:lnTo>
                  <a:pt x="222" y="54"/>
                </a:lnTo>
                <a:lnTo>
                  <a:pt x="228" y="57"/>
                </a:lnTo>
                <a:close/>
              </a:path>
            </a:pathLst>
          </a:custGeom>
          <a:solidFill>
            <a:srgbClr val="29ABE2"/>
          </a:solid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13"/>
          <p:cNvSpPr/>
          <p:nvPr/>
        </p:nvSpPr>
        <p:spPr bwMode="auto">
          <a:xfrm>
            <a:off x="560388" y="3867150"/>
            <a:ext cx="61913" cy="80963"/>
          </a:xfrm>
          <a:custGeom>
            <a:avLst/>
            <a:gdLst/>
            <a:ahLst/>
            <a:cxnLst/>
            <a:rect l="0" t="0" r="r" b="b"/>
            <a:pathLst>
              <a:path w="39" h="51">
                <a:moveTo>
                  <a:pt x="0" y="0"/>
                </a:moveTo>
                <a:lnTo>
                  <a:pt x="39" y="51"/>
                </a:lnTo>
                <a:lnTo>
                  <a:pt x="3" y="0"/>
                </a:lnTo>
                <a:lnTo>
                  <a:pt x="0" y="0"/>
                </a:lnTo>
                <a:close/>
              </a:path>
            </a:pathLst>
          </a:custGeom>
          <a:solidFill>
            <a:srgbClr val="29ABE2"/>
          </a:solidFill>
          <a:ln>
            <a:noFill/>
          </a:ln>
          <a:extLst>
            <a:ext uri="{91240B29-F687-4f45-9708-019B960494DF}">
              <a14:hiddenLine xmlns:a14="http://schemas.microsoft.com/office/drawing/2010/main" xmlns="" w="9525">
                <a:solidFill>
                  <a:srgbClr val="000000"/>
                </a:solidFill>
                <a:round/>
                <a:headEnd/>
                <a:tailEnd/>
              </a14:hiddenLine>
            </a:ext>
          </a:extLst>
        </p:spPr>
      </p:sp>
    </p:spTree>
    <p:extLst>
      <p:ext uri="{BB962C8B-B14F-4D97-AF65-F5344CB8AC3E}">
        <p14:creationId xmlns:p14="http://schemas.microsoft.com/office/powerpoint/2010/main" val="32412188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82133" y="457201"/>
            <a:ext cx="7704667" cy="1981200"/>
          </a:xfrm>
        </p:spPr>
        <p:txBody>
          <a:bodyPr/>
          <a:lstStyle/>
          <a:p>
            <a:r>
              <a:rPr lang="en-US"/>
              <a:t>Click to edit Master title style</a:t>
            </a:r>
          </a:p>
        </p:txBody>
      </p:sp>
      <p:sp>
        <p:nvSpPr>
          <p:cNvPr id="3" name="Content Placeholder 2"/>
          <p:cNvSpPr>
            <a:spLocks noGrp="1"/>
          </p:cNvSpPr>
          <p:nvPr>
            <p:ph idx="1"/>
          </p:nvPr>
        </p:nvSpPr>
        <p:spPr>
          <a:xfrm>
            <a:off x="982133" y="2667000"/>
            <a:ext cx="7704667" cy="333281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7344329" y="6108173"/>
            <a:ext cx="857473" cy="365125"/>
          </a:xfrm>
        </p:spPr>
        <p:txBody>
          <a:bodyPr/>
          <a:lstStyle/>
          <a:p>
            <a:fld id="{B61BEF0D-F0BB-DE4B-95CE-6DB70DBA9567}" type="datetimeFigureOut">
              <a:rPr lang="en-US" dirty="0"/>
              <a:pPr/>
              <a:t>9/26/2024</a:t>
            </a:fld>
            <a:endParaRPr lang="en-US"/>
          </a:p>
        </p:txBody>
      </p:sp>
      <p:sp>
        <p:nvSpPr>
          <p:cNvPr id="5" name="Footer Placeholder 4"/>
          <p:cNvSpPr>
            <a:spLocks noGrp="1"/>
          </p:cNvSpPr>
          <p:nvPr>
            <p:ph type="ftr" sz="quarter" idx="11"/>
          </p:nvPr>
        </p:nvSpPr>
        <p:spPr>
          <a:xfrm>
            <a:off x="1972647" y="6108173"/>
            <a:ext cx="5314517" cy="365125"/>
          </a:xfrm>
        </p:spPr>
        <p:txBody>
          <a:bodyPr/>
          <a:lstStyle/>
          <a:p>
            <a:endParaRPr lang="en-US"/>
          </a:p>
        </p:txBody>
      </p:sp>
      <p:sp>
        <p:nvSpPr>
          <p:cNvPr id="6" name="Slide Number Placeholder 5"/>
          <p:cNvSpPr>
            <a:spLocks noGrp="1"/>
          </p:cNvSpPr>
          <p:nvPr>
            <p:ph type="sldNum" sz="quarter" idx="12"/>
          </p:nvPr>
        </p:nvSpPr>
        <p:spPr>
          <a:xfrm>
            <a:off x="8258967" y="6108173"/>
            <a:ext cx="427833" cy="365125"/>
          </a:xfrm>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1591519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986995" y="2666998"/>
            <a:ext cx="6699805" cy="2360071"/>
          </a:xfrm>
        </p:spPr>
        <p:txBody>
          <a:bodyPr anchor="b"/>
          <a:lstStyle>
            <a:lvl1pPr algn="r">
              <a:defRPr sz="4000" b="0" cap="none"/>
            </a:lvl1pPr>
          </a:lstStyle>
          <a:p>
            <a:r>
              <a:rPr lang="en-US"/>
              <a:t>Click to edit Master title style</a:t>
            </a:r>
          </a:p>
        </p:txBody>
      </p:sp>
      <p:sp>
        <p:nvSpPr>
          <p:cNvPr id="3" name="Text Placeholder 2"/>
          <p:cNvSpPr>
            <a:spLocks noGrp="1"/>
          </p:cNvSpPr>
          <p:nvPr>
            <p:ph type="body" idx="1"/>
          </p:nvPr>
        </p:nvSpPr>
        <p:spPr>
          <a:xfrm>
            <a:off x="1986998" y="5027070"/>
            <a:ext cx="6699802"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9/26/2024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273317" y="6116070"/>
            <a:ext cx="413483" cy="365125"/>
          </a:xfrm>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13708477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982133" y="685801"/>
            <a:ext cx="7704667" cy="1752599"/>
          </a:xfrm>
        </p:spPr>
        <p:txBody>
          <a:bodyPr/>
          <a:lstStyle/>
          <a:p>
            <a:r>
              <a:rPr lang="en-US"/>
              <a:t>Click to edit Master title style</a:t>
            </a:r>
          </a:p>
        </p:txBody>
      </p:sp>
      <p:sp>
        <p:nvSpPr>
          <p:cNvPr id="3" name="Content Placeholder 2"/>
          <p:cNvSpPr>
            <a:spLocks noGrp="1"/>
          </p:cNvSpPr>
          <p:nvPr>
            <p:ph sz="half" idx="1"/>
          </p:nvPr>
        </p:nvSpPr>
        <p:spPr>
          <a:xfrm>
            <a:off x="982133" y="2667000"/>
            <a:ext cx="3739896" cy="3368674"/>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946904" y="2667000"/>
            <a:ext cx="3739896" cy="3346824"/>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61BEF0D-F0BB-DE4B-95CE-6DB70DBA9567}" type="datetimeFigureOut">
              <a:rPr lang="en-US" dirty="0"/>
              <a:pPr/>
              <a:t>9/26/2024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19606601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329481" y="2658533"/>
            <a:ext cx="3456291"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13523" y="3335336"/>
            <a:ext cx="3672248" cy="2665259"/>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161710" y="2667000"/>
            <a:ext cx="3467806"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957266" y="3335336"/>
            <a:ext cx="3672248" cy="2665259"/>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61BEF0D-F0BB-DE4B-95CE-6DB70DBA9567}" type="datetimeFigureOut">
              <a:rPr lang="en-US" dirty="0"/>
              <a:pPr/>
              <a:t>9/26/2024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16297964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61BEF0D-F0BB-DE4B-95CE-6DB70DBA9567}" type="datetimeFigureOut">
              <a:rPr lang="en-US" dirty="0"/>
              <a:pPr/>
              <a:t>9/26/2024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34107825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9/26/2024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3681288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13524" y="1600200"/>
            <a:ext cx="2662534" cy="1371600"/>
          </a:xfrm>
        </p:spPr>
        <p:txBody>
          <a:bodyPr anchor="b">
            <a:normAutofit/>
          </a:bodyPr>
          <a:lstStyle>
            <a:lvl1pPr algn="ctr">
              <a:defRPr sz="2400" b="0"/>
            </a:lvl1pPr>
          </a:lstStyle>
          <a:p>
            <a:r>
              <a:rPr lang="en-US"/>
              <a:t>Click to edit Master title style</a:t>
            </a:r>
          </a:p>
        </p:txBody>
      </p:sp>
      <p:sp>
        <p:nvSpPr>
          <p:cNvPr id="3" name="Content Placeholder 2"/>
          <p:cNvSpPr>
            <a:spLocks noGrp="1"/>
          </p:cNvSpPr>
          <p:nvPr>
            <p:ph idx="1"/>
          </p:nvPr>
        </p:nvSpPr>
        <p:spPr>
          <a:xfrm>
            <a:off x="3947553" y="685800"/>
            <a:ext cx="4681962" cy="5105401"/>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113524" y="2971800"/>
            <a:ext cx="2662534" cy="18288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9/26/2024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28264400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12332" y="1752599"/>
            <a:ext cx="4070679" cy="1371600"/>
          </a:xfrm>
        </p:spPr>
        <p:txBody>
          <a:bodyPr anchor="b">
            <a:normAutofit/>
          </a:bodyPr>
          <a:lstStyle>
            <a:lvl1pPr algn="ctr">
              <a:defRPr sz="2800" b="0"/>
            </a:lvl1pPr>
          </a:lstStyle>
          <a:p>
            <a:r>
              <a:rPr lang="en-US"/>
              <a:t>Click to edit Master title style</a:t>
            </a:r>
          </a:p>
        </p:txBody>
      </p:sp>
      <p:sp>
        <p:nvSpPr>
          <p:cNvPr id="14" name="Picture Placeholder 2"/>
          <p:cNvSpPr>
            <a:spLocks noGrp="1" noChangeAspect="1"/>
          </p:cNvSpPr>
          <p:nvPr>
            <p:ph type="pic" idx="1"/>
          </p:nvPr>
        </p:nvSpPr>
        <p:spPr>
          <a:xfrm>
            <a:off x="5697495" y="914400"/>
            <a:ext cx="2461371" cy="4572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endParaRPr lang="en-US"/>
          </a:p>
        </p:txBody>
      </p:sp>
      <p:sp>
        <p:nvSpPr>
          <p:cNvPr id="4" name="Text Placeholder 3"/>
          <p:cNvSpPr>
            <a:spLocks noGrp="1"/>
          </p:cNvSpPr>
          <p:nvPr>
            <p:ph type="body" sz="half" idx="2"/>
          </p:nvPr>
        </p:nvSpPr>
        <p:spPr>
          <a:xfrm>
            <a:off x="1112332" y="3124199"/>
            <a:ext cx="4070679" cy="1828800"/>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9/26/2024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31164087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13523" y="4732865"/>
            <a:ext cx="7515991" cy="566738"/>
          </a:xfrm>
        </p:spPr>
        <p:txBody>
          <a:bodyPr anchor="b">
            <a:normAutofit/>
          </a:bodyPr>
          <a:lstStyle>
            <a:lvl1pPr algn="ctr">
              <a:defRPr sz="2400" b="0"/>
            </a:lvl1pPr>
          </a:lstStyle>
          <a:p>
            <a:r>
              <a:rPr lang="en-US"/>
              <a:t>Click to edit Master title style</a:t>
            </a:r>
          </a:p>
        </p:txBody>
      </p:sp>
      <p:sp>
        <p:nvSpPr>
          <p:cNvPr id="3" name="Picture Placeholder 2"/>
          <p:cNvSpPr>
            <a:spLocks noGrp="1" noChangeAspect="1"/>
          </p:cNvSpPr>
          <p:nvPr>
            <p:ph type="pic" idx="1"/>
          </p:nvPr>
        </p:nvSpPr>
        <p:spPr>
          <a:xfrm>
            <a:off x="1789975" y="932112"/>
            <a:ext cx="6171065"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endParaRPr lang="en-US"/>
          </a:p>
        </p:txBody>
      </p:sp>
      <p:sp>
        <p:nvSpPr>
          <p:cNvPr id="4" name="Text Placeholder 3"/>
          <p:cNvSpPr>
            <a:spLocks noGrp="1"/>
          </p:cNvSpPr>
          <p:nvPr>
            <p:ph type="body" sz="half" idx="2"/>
          </p:nvPr>
        </p:nvSpPr>
        <p:spPr>
          <a:xfrm>
            <a:off x="1113523" y="5299603"/>
            <a:ext cx="7515991"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9/26/2024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14164863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13524" y="685800"/>
            <a:ext cx="7515991" cy="3048000"/>
          </a:xfrm>
        </p:spPr>
        <p:txBody>
          <a:bodyPr anchor="ctr">
            <a:normAutofit/>
          </a:bodyPr>
          <a:lstStyle>
            <a:lvl1pPr algn="ctr">
              <a:defRPr sz="3200" b="0" cap="none"/>
            </a:lvl1pPr>
          </a:lstStyle>
          <a:p>
            <a:r>
              <a:rPr lang="en-US"/>
              <a:t>Click to edit Master title style</a:t>
            </a:r>
          </a:p>
        </p:txBody>
      </p:sp>
      <p:sp>
        <p:nvSpPr>
          <p:cNvPr id="3" name="Text Placeholder 2"/>
          <p:cNvSpPr>
            <a:spLocks noGrp="1"/>
          </p:cNvSpPr>
          <p:nvPr>
            <p:ph type="body" idx="1"/>
          </p:nvPr>
        </p:nvSpPr>
        <p:spPr>
          <a:xfrm>
            <a:off x="1113524" y="4343400"/>
            <a:ext cx="7515992"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9/26/2024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4315384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969421" y="863023"/>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a:solidFill>
                  <a:schemeClr val="tx1"/>
                </a:solidFill>
                <a:effectLst/>
              </a:rPr>
              <a:t>“</a:t>
            </a:r>
          </a:p>
        </p:txBody>
      </p:sp>
      <p:sp>
        <p:nvSpPr>
          <p:cNvPr id="15" name="TextBox 14"/>
          <p:cNvSpPr txBox="1"/>
          <p:nvPr/>
        </p:nvSpPr>
        <p:spPr>
          <a:xfrm>
            <a:off x="8172197" y="2819399"/>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a:solidFill>
                  <a:schemeClr val="tx1"/>
                </a:solidFill>
                <a:effectLst/>
              </a:rPr>
              <a:t>”</a:t>
            </a:r>
          </a:p>
        </p:txBody>
      </p:sp>
      <p:sp>
        <p:nvSpPr>
          <p:cNvPr id="2" name="Title 1"/>
          <p:cNvSpPr>
            <a:spLocks noGrp="1"/>
          </p:cNvSpPr>
          <p:nvPr>
            <p:ph type="title"/>
          </p:nvPr>
        </p:nvSpPr>
        <p:spPr>
          <a:xfrm>
            <a:off x="1426741" y="685801"/>
            <a:ext cx="6974115" cy="2743199"/>
          </a:xfrm>
        </p:spPr>
        <p:txBody>
          <a:bodyPr anchor="ctr">
            <a:normAutofit/>
          </a:bodyPr>
          <a:lstStyle>
            <a:lvl1pPr algn="ctr">
              <a:defRPr sz="3200" b="0" cap="none">
                <a:solidFill>
                  <a:schemeClr val="tx1"/>
                </a:solidFill>
              </a:defRPr>
            </a:lvl1pPr>
          </a:lstStyle>
          <a:p>
            <a:r>
              <a:rPr lang="en-US"/>
              <a:t>Click to edit Master title style</a:t>
            </a:r>
          </a:p>
        </p:txBody>
      </p:sp>
      <p:sp>
        <p:nvSpPr>
          <p:cNvPr id="10" name="Text Placeholder 9"/>
          <p:cNvSpPr>
            <a:spLocks noGrp="1"/>
          </p:cNvSpPr>
          <p:nvPr>
            <p:ph type="body" sz="quarter" idx="13"/>
          </p:nvPr>
        </p:nvSpPr>
        <p:spPr>
          <a:xfrm>
            <a:off x="1598235" y="3428999"/>
            <a:ext cx="6631128" cy="381000"/>
          </a:xfrm>
        </p:spPr>
        <p:txBody>
          <a:bodyPr anchor="ctr">
            <a:normAutofit/>
          </a:bodyPr>
          <a:lstStyle>
            <a:lvl1pPr marL="0" indent="0">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113523" y="4343400"/>
            <a:ext cx="7515991"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9/26/2024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165433149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13525" y="3308581"/>
            <a:ext cx="7515989" cy="1468800"/>
          </a:xfrm>
        </p:spPr>
        <p:txBody>
          <a:bodyPr anchor="b">
            <a:normAutofit/>
          </a:bodyPr>
          <a:lstStyle>
            <a:lvl1pPr algn="r">
              <a:defRPr sz="3200" b="0" cap="none"/>
            </a:lvl1pPr>
          </a:lstStyle>
          <a:p>
            <a:r>
              <a:rPr lang="en-US"/>
              <a:t>Click to edit Master title style</a:t>
            </a:r>
          </a:p>
        </p:txBody>
      </p:sp>
      <p:sp>
        <p:nvSpPr>
          <p:cNvPr id="3" name="Text Placeholder 2"/>
          <p:cNvSpPr>
            <a:spLocks noGrp="1"/>
          </p:cNvSpPr>
          <p:nvPr>
            <p:ph type="body" idx="1"/>
          </p:nvPr>
        </p:nvSpPr>
        <p:spPr>
          <a:xfrm>
            <a:off x="1113524" y="4777381"/>
            <a:ext cx="7515990"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9/26/2024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122283830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969421" y="863023"/>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a:solidFill>
                  <a:schemeClr val="tx1"/>
                </a:solidFill>
                <a:effectLst/>
              </a:rPr>
              <a:t>“</a:t>
            </a:r>
          </a:p>
        </p:txBody>
      </p:sp>
      <p:sp>
        <p:nvSpPr>
          <p:cNvPr id="15" name="TextBox 14"/>
          <p:cNvSpPr txBox="1"/>
          <p:nvPr/>
        </p:nvSpPr>
        <p:spPr>
          <a:xfrm>
            <a:off x="8172197" y="2819399"/>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a:solidFill>
                  <a:schemeClr val="tx1"/>
                </a:solidFill>
                <a:effectLst/>
              </a:rPr>
              <a:t>”</a:t>
            </a:r>
          </a:p>
        </p:txBody>
      </p:sp>
      <p:sp>
        <p:nvSpPr>
          <p:cNvPr id="2" name="Title 1"/>
          <p:cNvSpPr>
            <a:spLocks noGrp="1"/>
          </p:cNvSpPr>
          <p:nvPr>
            <p:ph type="title"/>
          </p:nvPr>
        </p:nvSpPr>
        <p:spPr>
          <a:xfrm>
            <a:off x="1426741" y="685801"/>
            <a:ext cx="6974115" cy="2743199"/>
          </a:xfrm>
        </p:spPr>
        <p:txBody>
          <a:bodyPr anchor="ctr">
            <a:normAutofit/>
          </a:bodyPr>
          <a:lstStyle>
            <a:lvl1pPr algn="ctr">
              <a:defRPr sz="3200" b="0" cap="none">
                <a:solidFill>
                  <a:schemeClr val="tx1"/>
                </a:solidFill>
              </a:defRPr>
            </a:lvl1pPr>
          </a:lstStyle>
          <a:p>
            <a:r>
              <a:rPr lang="en-US"/>
              <a:t>Click to edit Master title style</a:t>
            </a:r>
          </a:p>
        </p:txBody>
      </p:sp>
      <p:sp>
        <p:nvSpPr>
          <p:cNvPr id="10" name="Text Placeholder 9"/>
          <p:cNvSpPr>
            <a:spLocks noGrp="1"/>
          </p:cNvSpPr>
          <p:nvPr>
            <p:ph type="body" sz="quarter" idx="13"/>
          </p:nvPr>
        </p:nvSpPr>
        <p:spPr>
          <a:xfrm>
            <a:off x="1113525" y="3886200"/>
            <a:ext cx="7515990" cy="889000"/>
          </a:xfrm>
        </p:spPr>
        <p:txBody>
          <a:bodyPr vert="horz" lIns="91440" tIns="45720" rIns="91440" bIns="45720" rtlCol="0" anchor="b">
            <a:normAutofit/>
          </a:bodyPr>
          <a:lstStyle>
            <a:lvl1pPr algn="r">
              <a:buNone/>
              <a:defRPr lang="en-US" sz="24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113524" y="4775200"/>
            <a:ext cx="7515990" cy="1016000"/>
          </a:xfrm>
        </p:spPr>
        <p:txBody>
          <a:bodyPr anchor="t">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9/26/2024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59734851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113525" y="685801"/>
            <a:ext cx="7515991" cy="2727325"/>
          </a:xfrm>
        </p:spPr>
        <p:txBody>
          <a:bodyPr vert="horz" lIns="91440" tIns="45720" rIns="91440" bIns="45720" rtlCol="0" anchor="ctr">
            <a:normAutofit/>
          </a:bodyPr>
          <a:lstStyle>
            <a:lvl1pPr>
              <a:defRPr lang="en-US" b="0" dirty="0"/>
            </a:lvl1pPr>
          </a:lstStyle>
          <a:p>
            <a:pPr marL="0" lvl="0"/>
            <a:r>
              <a:rPr lang="en-US"/>
              <a:t>Click to edit Master title style</a:t>
            </a:r>
          </a:p>
        </p:txBody>
      </p:sp>
      <p:sp>
        <p:nvSpPr>
          <p:cNvPr id="10" name="Text Placeholder 9"/>
          <p:cNvSpPr>
            <a:spLocks noGrp="1"/>
          </p:cNvSpPr>
          <p:nvPr>
            <p:ph type="body" sz="quarter" idx="13"/>
          </p:nvPr>
        </p:nvSpPr>
        <p:spPr>
          <a:xfrm>
            <a:off x="1113524" y="3505200"/>
            <a:ext cx="7515992"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113524" y="4343400"/>
            <a:ext cx="7515992"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9/26/2024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152378278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61BEF0D-F0BB-DE4B-95CE-6DB70DBA9567}" type="datetimeFigureOut">
              <a:rPr lang="en-US" dirty="0"/>
              <a:pPr/>
              <a:t>9/26/2024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340630230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01393" y="685800"/>
            <a:ext cx="1328123" cy="5105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113524" y="685800"/>
            <a:ext cx="6016373" cy="51054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61BEF0D-F0BB-DE4B-95CE-6DB70DBA9567}" type="datetimeFigureOut">
              <a:rPr lang="en-US" dirty="0"/>
              <a:pPr/>
              <a:t>9/26/2024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12584721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14" name="Group 13"/>
          <p:cNvGrpSpPr/>
          <p:nvPr/>
        </p:nvGrpSpPr>
        <p:grpSpPr>
          <a:xfrm>
            <a:off x="0" y="0"/>
            <a:ext cx="2132013" cy="6858001"/>
            <a:chOff x="0" y="0"/>
            <a:chExt cx="2132013" cy="6858001"/>
          </a:xfrm>
        </p:grpSpPr>
        <p:sp>
          <p:nvSpPr>
            <p:cNvPr id="15" name="Freeform 6"/>
            <p:cNvSpPr/>
            <p:nvPr/>
          </p:nvSpPr>
          <p:spPr bwMode="auto">
            <a:xfrm>
              <a:off x="0" y="0"/>
              <a:ext cx="1073150" cy="5291138"/>
            </a:xfrm>
            <a:custGeom>
              <a:avLst/>
              <a:gdLst/>
              <a:ahLst/>
              <a:cxnLst/>
              <a:rect l="0" t="0" r="r" b="b"/>
              <a:pathLst>
                <a:path w="676" h="3333">
                  <a:moveTo>
                    <a:pt x="0" y="3132"/>
                  </a:moveTo>
                  <a:lnTo>
                    <a:pt x="0" y="3312"/>
                  </a:lnTo>
                  <a:lnTo>
                    <a:pt x="126" y="3333"/>
                  </a:lnTo>
                  <a:lnTo>
                    <a:pt x="676" y="0"/>
                  </a:lnTo>
                  <a:lnTo>
                    <a:pt x="514" y="0"/>
                  </a:lnTo>
                  <a:lnTo>
                    <a:pt x="0" y="3132"/>
                  </a:lnTo>
                  <a:close/>
                </a:path>
              </a:pathLst>
            </a:custGeom>
            <a:solidFill>
              <a:schemeClr val="accent1"/>
            </a:solidFill>
            <a:ln>
              <a:noFill/>
            </a:ln>
          </p:spPr>
        </p:sp>
        <p:sp>
          <p:nvSpPr>
            <p:cNvPr id="16" name="Freeform 7"/>
            <p:cNvSpPr/>
            <p:nvPr/>
          </p:nvSpPr>
          <p:spPr bwMode="auto">
            <a:xfrm>
              <a:off x="0" y="0"/>
              <a:ext cx="758825" cy="4624388"/>
            </a:xfrm>
            <a:custGeom>
              <a:avLst/>
              <a:gdLst/>
              <a:ahLst/>
              <a:cxnLst/>
              <a:rect l="0" t="0" r="r" b="b"/>
              <a:pathLst>
                <a:path w="478" h="2913">
                  <a:moveTo>
                    <a:pt x="478" y="0"/>
                  </a:moveTo>
                  <a:lnTo>
                    <a:pt x="318" y="0"/>
                  </a:lnTo>
                  <a:lnTo>
                    <a:pt x="0" y="1938"/>
                  </a:lnTo>
                  <a:lnTo>
                    <a:pt x="0" y="2913"/>
                  </a:lnTo>
                  <a:lnTo>
                    <a:pt x="478" y="0"/>
                  </a:lnTo>
                  <a:close/>
                </a:path>
              </a:pathLst>
            </a:custGeom>
            <a:solidFill>
              <a:schemeClr val="tx1">
                <a:lumMod val="65000"/>
                <a:lumOff val="35000"/>
              </a:schemeClr>
            </a:solidFill>
            <a:ln>
              <a:noFill/>
            </a:ln>
          </p:spPr>
        </p:sp>
        <p:sp>
          <p:nvSpPr>
            <p:cNvPr id="17" name="Freeform 8"/>
            <p:cNvSpPr/>
            <p:nvPr/>
          </p:nvSpPr>
          <p:spPr bwMode="auto">
            <a:xfrm>
              <a:off x="0" y="5662613"/>
              <a:ext cx="906463" cy="1195388"/>
            </a:xfrm>
            <a:custGeom>
              <a:avLst/>
              <a:gdLst/>
              <a:ahLst/>
              <a:cxnLst/>
              <a:rect l="0" t="0" r="r" b="b"/>
              <a:pathLst>
                <a:path w="571" h="753">
                  <a:moveTo>
                    <a:pt x="0" y="0"/>
                  </a:moveTo>
                  <a:lnTo>
                    <a:pt x="0" y="12"/>
                  </a:lnTo>
                  <a:lnTo>
                    <a:pt x="538" y="753"/>
                  </a:lnTo>
                  <a:lnTo>
                    <a:pt x="571" y="753"/>
                  </a:lnTo>
                  <a:lnTo>
                    <a:pt x="0" y="0"/>
                  </a:lnTo>
                  <a:close/>
                </a:path>
              </a:pathLst>
            </a:custGeom>
            <a:solidFill>
              <a:schemeClr val="tx1">
                <a:lumMod val="85000"/>
                <a:lumOff val="15000"/>
              </a:schemeClr>
            </a:solidFill>
            <a:ln>
              <a:noFill/>
            </a:ln>
          </p:spPr>
        </p:sp>
        <p:sp>
          <p:nvSpPr>
            <p:cNvPr id="18" name="Freeform 9"/>
            <p:cNvSpPr/>
            <p:nvPr/>
          </p:nvSpPr>
          <p:spPr bwMode="auto">
            <a:xfrm>
              <a:off x="0" y="5295900"/>
              <a:ext cx="1487488" cy="1562100"/>
            </a:xfrm>
            <a:custGeom>
              <a:avLst/>
              <a:gdLst/>
              <a:ahLst/>
              <a:cxnLst/>
              <a:rect l="0" t="0" r="r" b="b"/>
              <a:pathLst>
                <a:path w="937" h="984">
                  <a:moveTo>
                    <a:pt x="0" y="0"/>
                  </a:moveTo>
                  <a:lnTo>
                    <a:pt x="0" y="3"/>
                  </a:lnTo>
                  <a:lnTo>
                    <a:pt x="901" y="984"/>
                  </a:lnTo>
                  <a:lnTo>
                    <a:pt x="937" y="984"/>
                  </a:lnTo>
                  <a:lnTo>
                    <a:pt x="0" y="0"/>
                  </a:lnTo>
                  <a:close/>
                </a:path>
              </a:pathLst>
            </a:custGeom>
            <a:solidFill>
              <a:schemeClr val="accent1">
                <a:lumMod val="50000"/>
              </a:schemeClr>
            </a:solidFill>
            <a:ln>
              <a:noFill/>
            </a:ln>
          </p:spPr>
        </p:sp>
        <p:sp>
          <p:nvSpPr>
            <p:cNvPr id="19" name="Freeform 10"/>
            <p:cNvSpPr/>
            <p:nvPr/>
          </p:nvSpPr>
          <p:spPr bwMode="auto">
            <a:xfrm>
              <a:off x="0" y="5257800"/>
              <a:ext cx="2132013" cy="1600200"/>
            </a:xfrm>
            <a:custGeom>
              <a:avLst/>
              <a:gdLst/>
              <a:ahLst/>
              <a:cxnLst/>
              <a:rect l="0" t="0" r="r" b="b"/>
              <a:pathLst>
                <a:path w="1343" h="1008">
                  <a:moveTo>
                    <a:pt x="0" y="24"/>
                  </a:moveTo>
                  <a:lnTo>
                    <a:pt x="937" y="1008"/>
                  </a:lnTo>
                  <a:lnTo>
                    <a:pt x="1343" y="1008"/>
                  </a:lnTo>
                  <a:lnTo>
                    <a:pt x="126" y="21"/>
                  </a:lnTo>
                  <a:lnTo>
                    <a:pt x="0" y="0"/>
                  </a:lnTo>
                  <a:lnTo>
                    <a:pt x="0" y="24"/>
                  </a:lnTo>
                  <a:close/>
                </a:path>
              </a:pathLst>
            </a:custGeom>
            <a:solidFill>
              <a:schemeClr val="accent1">
                <a:lumMod val="75000"/>
              </a:schemeClr>
            </a:solidFill>
            <a:ln>
              <a:noFill/>
            </a:ln>
          </p:spPr>
        </p:sp>
        <p:sp>
          <p:nvSpPr>
            <p:cNvPr id="20" name="Freeform 11"/>
            <p:cNvSpPr/>
            <p:nvPr/>
          </p:nvSpPr>
          <p:spPr bwMode="auto">
            <a:xfrm>
              <a:off x="0" y="5357813"/>
              <a:ext cx="1377950" cy="1500188"/>
            </a:xfrm>
            <a:custGeom>
              <a:avLst/>
              <a:gdLst/>
              <a:ahLst/>
              <a:cxnLst/>
              <a:rect l="0" t="0" r="r" b="b"/>
              <a:pathLst>
                <a:path w="868" h="945">
                  <a:moveTo>
                    <a:pt x="0" y="192"/>
                  </a:moveTo>
                  <a:lnTo>
                    <a:pt x="571" y="945"/>
                  </a:lnTo>
                  <a:lnTo>
                    <a:pt x="868" y="945"/>
                  </a:lnTo>
                  <a:lnTo>
                    <a:pt x="0" y="0"/>
                  </a:lnTo>
                  <a:lnTo>
                    <a:pt x="0" y="192"/>
                  </a:lnTo>
                  <a:close/>
                </a:path>
              </a:pathLst>
            </a:custGeom>
            <a:solidFill>
              <a:schemeClr val="tx1">
                <a:lumMod val="75000"/>
                <a:lumOff val="25000"/>
              </a:schemeClr>
            </a:solidFill>
            <a:ln>
              <a:noFill/>
            </a:ln>
          </p:spPr>
        </p:sp>
      </p:grpSp>
      <p:sp>
        <p:nvSpPr>
          <p:cNvPr id="2" name="Title Placeholder 1"/>
          <p:cNvSpPr>
            <a:spLocks noGrp="1"/>
          </p:cNvSpPr>
          <p:nvPr>
            <p:ph type="title"/>
          </p:nvPr>
        </p:nvSpPr>
        <p:spPr>
          <a:xfrm>
            <a:off x="982133" y="457201"/>
            <a:ext cx="7704667" cy="1981200"/>
          </a:xfrm>
          <a:prstGeom prst="rect">
            <a:avLst/>
          </a:prstGeom>
          <a:effectLst/>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982134" y="2667000"/>
            <a:ext cx="7704666" cy="3356995"/>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7358679" y="6116070"/>
            <a:ext cx="857473"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dirty="0"/>
              <a:pPr/>
              <a:t>9/26/2024</a:t>
            </a:fld>
            <a:endParaRPr lang="en-US"/>
          </a:p>
        </p:txBody>
      </p:sp>
      <p:sp>
        <p:nvSpPr>
          <p:cNvPr id="5" name="Footer Placeholder 4"/>
          <p:cNvSpPr>
            <a:spLocks noGrp="1"/>
          </p:cNvSpPr>
          <p:nvPr>
            <p:ph type="ftr" sz="quarter" idx="3"/>
          </p:nvPr>
        </p:nvSpPr>
        <p:spPr>
          <a:xfrm>
            <a:off x="1986997" y="6116070"/>
            <a:ext cx="5314517" cy="3651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8273317" y="6116070"/>
            <a:ext cx="413483"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dirty="0"/>
              <a:pPr/>
              <a:t>‹#›</a:t>
            </a:fld>
            <a:endParaRPr lang="en-US"/>
          </a:p>
        </p:txBody>
      </p:sp>
    </p:spTree>
    <p:extLst>
      <p:ext uri="{BB962C8B-B14F-4D97-AF65-F5344CB8AC3E}">
        <p14:creationId xmlns:p14="http://schemas.microsoft.com/office/powerpoint/2010/main" val="3250726163"/>
      </p:ext>
    </p:extLst>
  </p:cSld>
  <p:clrMap bg1="lt1" tx1="dk1" bg2="lt2" tx2="dk2" accent1="accent1" accent2="accent2" accent3="accent3" accent4="accent4" accent5="accent5" accent6="accent6" hlink="hlink" folHlink="folHlink"/>
  <p:sldLayoutIdLst>
    <p:sldLayoutId id="2147483865" r:id="rId1"/>
    <p:sldLayoutId id="2147483866" r:id="rId2"/>
    <p:sldLayoutId id="2147483867" r:id="rId3"/>
    <p:sldLayoutId id="2147483868" r:id="rId4"/>
    <p:sldLayoutId id="2147483869" r:id="rId5"/>
    <p:sldLayoutId id="2147483870" r:id="rId6"/>
    <p:sldLayoutId id="2147483871" r:id="rId7"/>
    <p:sldLayoutId id="2147483872" r:id="rId8"/>
    <p:sldLayoutId id="2147483873" r:id="rId9"/>
    <p:sldLayoutId id="2147483874" r:id="rId10"/>
    <p:sldLayoutId id="2147483875" r:id="rId11"/>
    <p:sldLayoutId id="2147483876" r:id="rId12"/>
    <p:sldLayoutId id="2147483877" r:id="rId13"/>
    <p:sldLayoutId id="2147483878" r:id="rId14"/>
    <p:sldLayoutId id="2147483879" r:id="rId15"/>
    <p:sldLayoutId id="2147483880" r:id="rId16"/>
    <p:sldLayoutId id="2147483881" r:id="rId17"/>
  </p:sldLayoutIdLst>
  <p:txStyles>
    <p:title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4.jpeg"/><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4.xml"/><Relationship Id="rId7" Type="http://schemas.openxmlformats.org/officeDocument/2006/relationships/image" Target="../media/image6.png"/><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12.svg"/></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14.svg"/></Relationships>
</file>

<file path=ppt/slides/_rels/slide1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2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2.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2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4.jpeg"/><Relationship Id="rId1" Type="http://schemas.openxmlformats.org/officeDocument/2006/relationships/slideLayout" Target="../slideLayouts/slideLayout9.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8" Type="http://schemas.openxmlformats.org/officeDocument/2006/relationships/image" Target="../media/image24.jpeg"/><Relationship Id="rId3" Type="http://schemas.openxmlformats.org/officeDocument/2006/relationships/diagramData" Target="../diagrams/data13.xml"/><Relationship Id="rId7" Type="http://schemas.microsoft.com/office/2007/relationships/diagramDrawing" Target="../diagrams/drawing13.xml"/><Relationship Id="rId2" Type="http://schemas.openxmlformats.org/officeDocument/2006/relationships/image" Target="../media/image4.jpeg"/><Relationship Id="rId1" Type="http://schemas.openxmlformats.org/officeDocument/2006/relationships/slideLayout" Target="../slideLayouts/slideLayout2.xml"/><Relationship Id="rId6" Type="http://schemas.openxmlformats.org/officeDocument/2006/relationships/diagramColors" Target="../diagrams/colors13.xml"/><Relationship Id="rId5" Type="http://schemas.openxmlformats.org/officeDocument/2006/relationships/diagramQuickStyle" Target="../diagrams/quickStyle13.xml"/><Relationship Id="rId4" Type="http://schemas.openxmlformats.org/officeDocument/2006/relationships/diagramLayout" Target="../diagrams/layout13.xml"/></Relationships>
</file>

<file path=ppt/slides/_rels/slide3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diagramLayout" Target="../diagrams/layout14.xml"/><Relationship Id="rId2" Type="http://schemas.openxmlformats.org/officeDocument/2006/relationships/diagramData" Target="../diagrams/data14.xml"/><Relationship Id="rId1" Type="http://schemas.openxmlformats.org/officeDocument/2006/relationships/slideLayout" Target="../slideLayouts/slideLayout2.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40.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diagramLayout" Target="../diagrams/layout15.xml"/><Relationship Id="rId2" Type="http://schemas.openxmlformats.org/officeDocument/2006/relationships/diagramData" Target="../diagrams/data15.xml"/><Relationship Id="rId1" Type="http://schemas.openxmlformats.org/officeDocument/2006/relationships/slideLayout" Target="../slideLayouts/slideLayout2.xml"/><Relationship Id="rId6" Type="http://schemas.microsoft.com/office/2007/relationships/diagramDrawing" Target="../diagrams/drawing15.xml"/><Relationship Id="rId5" Type="http://schemas.openxmlformats.org/officeDocument/2006/relationships/diagramColors" Target="../diagrams/colors15.xml"/><Relationship Id="rId4" Type="http://schemas.openxmlformats.org/officeDocument/2006/relationships/diagramQuickStyle" Target="../diagrams/quickStyle15.xml"/></Relationships>
</file>

<file path=ppt/slides/_rels/slide49.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jpeg"/><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diagramLayout" Target="../diagrams/layout16.xml"/><Relationship Id="rId2" Type="http://schemas.openxmlformats.org/officeDocument/2006/relationships/diagramData" Target="../diagrams/data16.xml"/><Relationship Id="rId1" Type="http://schemas.openxmlformats.org/officeDocument/2006/relationships/slideLayout" Target="../slideLayouts/slideLayout2.xml"/><Relationship Id="rId6" Type="http://schemas.microsoft.com/office/2007/relationships/diagramDrawing" Target="../diagrams/drawing16.xml"/><Relationship Id="rId5" Type="http://schemas.openxmlformats.org/officeDocument/2006/relationships/diagramColors" Target="../diagrams/colors16.xml"/><Relationship Id="rId4" Type="http://schemas.openxmlformats.org/officeDocument/2006/relationships/diagramQuickStyle" Target="../diagrams/quickStyle16.xml"/></Relationships>
</file>

<file path=ppt/slides/_rels/slide56.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image" Target="../media/image60.jpeg"/><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image" Target="../media/image63.jpeg"/><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image" Target="../media/image65.jpeg"/><Relationship Id="rId1" Type="http://schemas.openxmlformats.org/officeDocument/2006/relationships/slideLayout" Target="../slideLayouts/slideLayout4.xml"/></Relationships>
</file>

<file path=ppt/slides/_rels/slide62.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image" Target="../media/image67.jpeg"/><Relationship Id="rId1" Type="http://schemas.openxmlformats.org/officeDocument/2006/relationships/slideLayout" Target="../slideLayouts/slideLayout4.xml"/></Relationships>
</file>

<file path=ppt/slides/_rels/slide63.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6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70.xml.rels><?xml version="1.0" encoding="UTF-8" standalone="yes"?>
<Relationships xmlns="http://schemas.openxmlformats.org/package/2006/relationships"><Relationship Id="rId3" Type="http://schemas.openxmlformats.org/officeDocument/2006/relationships/diagramLayout" Target="../diagrams/layout17.xml"/><Relationship Id="rId2" Type="http://schemas.openxmlformats.org/officeDocument/2006/relationships/diagramData" Target="../diagrams/data17.xml"/><Relationship Id="rId1" Type="http://schemas.openxmlformats.org/officeDocument/2006/relationships/slideLayout" Target="../slideLayouts/slideLayout2.xml"/><Relationship Id="rId6" Type="http://schemas.microsoft.com/office/2007/relationships/diagramDrawing" Target="../diagrams/drawing17.xml"/><Relationship Id="rId5" Type="http://schemas.openxmlformats.org/officeDocument/2006/relationships/diagramColors" Target="../diagrams/colors17.xml"/><Relationship Id="rId4" Type="http://schemas.openxmlformats.org/officeDocument/2006/relationships/diagramQuickStyle" Target="../diagrams/quickStyle17.xml"/></Relationships>
</file>

<file path=ppt/slides/_rels/slide71.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7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diagramLayout" Target="../diagrams/layout18.xml"/><Relationship Id="rId2" Type="http://schemas.openxmlformats.org/officeDocument/2006/relationships/diagramData" Target="../diagrams/data18.xml"/><Relationship Id="rId1" Type="http://schemas.openxmlformats.org/officeDocument/2006/relationships/slideLayout" Target="../slideLayouts/slideLayout2.xml"/><Relationship Id="rId6" Type="http://schemas.microsoft.com/office/2007/relationships/diagramDrawing" Target="../diagrams/drawing18.xml"/><Relationship Id="rId5" Type="http://schemas.openxmlformats.org/officeDocument/2006/relationships/diagramColors" Target="../diagrams/colors18.xml"/><Relationship Id="rId4" Type="http://schemas.openxmlformats.org/officeDocument/2006/relationships/diagramQuickStyle" Target="../diagrams/quickStyle18.xml"/></Relationships>
</file>

<file path=ppt/slides/_rels/slide74.xml.rels><?xml version="1.0" encoding="UTF-8" standalone="yes"?>
<Relationships xmlns="http://schemas.openxmlformats.org/package/2006/relationships"><Relationship Id="rId3" Type="http://schemas.openxmlformats.org/officeDocument/2006/relationships/diagramLayout" Target="../diagrams/layout19.xml"/><Relationship Id="rId2" Type="http://schemas.openxmlformats.org/officeDocument/2006/relationships/diagramData" Target="../diagrams/data19.xml"/><Relationship Id="rId1" Type="http://schemas.openxmlformats.org/officeDocument/2006/relationships/slideLayout" Target="../slideLayouts/slideLayout2.xml"/><Relationship Id="rId6" Type="http://schemas.microsoft.com/office/2007/relationships/diagramDrawing" Target="../diagrams/drawing19.xml"/><Relationship Id="rId5" Type="http://schemas.openxmlformats.org/officeDocument/2006/relationships/diagramColors" Target="../diagrams/colors19.xml"/><Relationship Id="rId4" Type="http://schemas.openxmlformats.org/officeDocument/2006/relationships/diagramQuickStyle" Target="../diagrams/quickStyle19.xml"/></Relationships>
</file>

<file path=ppt/slides/_rels/slide75.xml.rels><?xml version="1.0" encoding="UTF-8" standalone="yes"?>
<Relationships xmlns="http://schemas.openxmlformats.org/package/2006/relationships"><Relationship Id="rId3" Type="http://schemas.openxmlformats.org/officeDocument/2006/relationships/diagramLayout" Target="../diagrams/layout20.xml"/><Relationship Id="rId2" Type="http://schemas.openxmlformats.org/officeDocument/2006/relationships/diagramData" Target="../diagrams/data20.xml"/><Relationship Id="rId1" Type="http://schemas.openxmlformats.org/officeDocument/2006/relationships/slideLayout" Target="../slideLayouts/slideLayout2.xml"/><Relationship Id="rId6" Type="http://schemas.microsoft.com/office/2007/relationships/diagramDrawing" Target="../diagrams/drawing20.xml"/><Relationship Id="rId5" Type="http://schemas.openxmlformats.org/officeDocument/2006/relationships/diagramColors" Target="../diagrams/colors20.xml"/><Relationship Id="rId4" Type="http://schemas.openxmlformats.org/officeDocument/2006/relationships/diagramQuickStyle" Target="../diagrams/quickStyle20.xml"/></Relationships>
</file>

<file path=ppt/slides/_rels/slide76.xml.rels><?xml version="1.0" encoding="UTF-8" standalone="yes"?>
<Relationships xmlns="http://schemas.openxmlformats.org/package/2006/relationships"><Relationship Id="rId3" Type="http://schemas.openxmlformats.org/officeDocument/2006/relationships/diagramLayout" Target="../diagrams/layout21.xml"/><Relationship Id="rId2" Type="http://schemas.openxmlformats.org/officeDocument/2006/relationships/diagramData" Target="../diagrams/data21.xml"/><Relationship Id="rId1" Type="http://schemas.openxmlformats.org/officeDocument/2006/relationships/slideLayout" Target="../slideLayouts/slideLayout2.xml"/><Relationship Id="rId6" Type="http://schemas.microsoft.com/office/2007/relationships/diagramDrawing" Target="../diagrams/drawing21.xml"/><Relationship Id="rId5" Type="http://schemas.openxmlformats.org/officeDocument/2006/relationships/diagramColors" Target="../diagrams/colors21.xml"/><Relationship Id="rId4" Type="http://schemas.openxmlformats.org/officeDocument/2006/relationships/diagramQuickStyle" Target="../diagrams/quickStyle21.xml"/></Relationships>
</file>

<file path=ppt/slides/_rels/slide77.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78.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image" Target="../media/image4.jpe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276AD2-B9D7-8439-03BE-24BE12654205}"/>
              </a:ext>
            </a:extLst>
          </p:cNvPr>
          <p:cNvSpPr>
            <a:spLocks noGrp="1"/>
          </p:cNvSpPr>
          <p:nvPr>
            <p:ph type="title"/>
          </p:nvPr>
        </p:nvSpPr>
        <p:spPr>
          <a:xfrm>
            <a:off x="1143000" y="643468"/>
            <a:ext cx="6858000" cy="3618898"/>
          </a:xfrm>
        </p:spPr>
        <p:txBody>
          <a:bodyPr vert="horz" lIns="91440" tIns="45720" rIns="91440" bIns="45720" rtlCol="0" anchor="b">
            <a:normAutofit/>
          </a:bodyPr>
          <a:lstStyle/>
          <a:p>
            <a:endParaRPr lang="en-US" sz="6300"/>
          </a:p>
        </p:txBody>
      </p:sp>
      <p:pic>
        <p:nvPicPr>
          <p:cNvPr id="4" name="Picture 3" descr="Bismillah in Arabic calligraphy">
            <a:extLst>
              <a:ext uri="{FF2B5EF4-FFF2-40B4-BE49-F238E27FC236}">
                <a16:creationId xmlns:a16="http://schemas.microsoft.com/office/drawing/2014/main" id="{11D07730-AAA4-BD4B-496F-CDE99933285A}"/>
              </a:ext>
            </a:extLst>
          </p:cNvPr>
          <p:cNvPicPr>
            <a:picLocks noChangeAspect="1"/>
          </p:cNvPicPr>
          <p:nvPr/>
        </p:nvPicPr>
        <p:blipFill>
          <a:blip r:embed="rId2"/>
          <a:stretch>
            <a:fillRect/>
          </a:stretch>
        </p:blipFill>
        <p:spPr>
          <a:xfrm>
            <a:off x="-147555" y="-536008"/>
            <a:ext cx="9293790" cy="7510823"/>
          </a:xfrm>
          <a:prstGeom prst="rect">
            <a:avLst/>
          </a:prstGeom>
        </p:spPr>
      </p:pic>
    </p:spTree>
    <p:extLst>
      <p:ext uri="{BB962C8B-B14F-4D97-AF65-F5344CB8AC3E}">
        <p14:creationId xmlns:p14="http://schemas.microsoft.com/office/powerpoint/2010/main" val="9054260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BC1A23-8159-4F63-7237-35577D42CA22}"/>
              </a:ext>
            </a:extLst>
          </p:cNvPr>
          <p:cNvSpPr>
            <a:spLocks noGrp="1"/>
          </p:cNvSpPr>
          <p:nvPr>
            <p:ph type="title"/>
          </p:nvPr>
        </p:nvSpPr>
        <p:spPr>
          <a:xfrm>
            <a:off x="2583493" y="755904"/>
            <a:ext cx="5783269" cy="3084576"/>
          </a:xfrm>
        </p:spPr>
        <p:txBody>
          <a:bodyPr vert="horz" lIns="91440" tIns="45720" rIns="91440" bIns="45720" rtlCol="0" anchor="ctr">
            <a:normAutofit/>
          </a:bodyPr>
          <a:lstStyle/>
          <a:p>
            <a:pPr algn="l"/>
            <a:r>
              <a:rPr lang="en-US" sz="5100"/>
              <a:t>Clinicopathological Conference (CPC)</a:t>
            </a:r>
          </a:p>
        </p:txBody>
      </p:sp>
      <p:sp>
        <p:nvSpPr>
          <p:cNvPr id="3" name="Content Placeholder 2">
            <a:extLst>
              <a:ext uri="{FF2B5EF4-FFF2-40B4-BE49-F238E27FC236}">
                <a16:creationId xmlns:a16="http://schemas.microsoft.com/office/drawing/2014/main" id="{93EF9F56-8E9F-59DA-9169-105B972EC5CA}"/>
              </a:ext>
            </a:extLst>
          </p:cNvPr>
          <p:cNvSpPr>
            <a:spLocks noGrp="1"/>
          </p:cNvSpPr>
          <p:nvPr>
            <p:ph idx="1"/>
          </p:nvPr>
        </p:nvSpPr>
        <p:spPr>
          <a:xfrm>
            <a:off x="5934098" y="4089910"/>
            <a:ext cx="2487526" cy="1712176"/>
          </a:xfrm>
        </p:spPr>
        <p:txBody>
          <a:bodyPr vert="horz" lIns="91440" tIns="45720" rIns="91440" bIns="45720" rtlCol="0" anchor="t">
            <a:normAutofit/>
          </a:bodyPr>
          <a:lstStyle/>
          <a:p>
            <a:pPr marL="0" indent="0">
              <a:buNone/>
            </a:pPr>
            <a:r>
              <a:rPr lang="en-US" sz="2100"/>
              <a:t>OBSTETRICS &amp; GYNAECOLOGY UNIT II </a:t>
            </a:r>
          </a:p>
        </p:txBody>
      </p:sp>
      <p:sp>
        <p:nvSpPr>
          <p:cNvPr id="4" name="TextBox 3">
            <a:extLst>
              <a:ext uri="{FF2B5EF4-FFF2-40B4-BE49-F238E27FC236}">
                <a16:creationId xmlns:a16="http://schemas.microsoft.com/office/drawing/2014/main" id="{BDD319FE-480F-1B15-62B8-13F27F0DC8EB}"/>
              </a:ext>
            </a:extLst>
          </p:cNvPr>
          <p:cNvSpPr txBox="1"/>
          <p:nvPr/>
        </p:nvSpPr>
        <p:spPr>
          <a:xfrm>
            <a:off x="2760838" y="2722493"/>
            <a:ext cx="3885624" cy="10225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p>
        </p:txBody>
      </p:sp>
      <p:sp>
        <p:nvSpPr>
          <p:cNvPr id="5" name="TextBox 4">
            <a:extLst>
              <a:ext uri="{FF2B5EF4-FFF2-40B4-BE49-F238E27FC236}">
                <a16:creationId xmlns:a16="http://schemas.microsoft.com/office/drawing/2014/main" id="{B594062E-1162-2918-F632-F248B80B64A2}"/>
              </a:ext>
            </a:extLst>
          </p:cNvPr>
          <p:cNvSpPr txBox="1"/>
          <p:nvPr/>
        </p:nvSpPr>
        <p:spPr>
          <a:xfrm>
            <a:off x="-136" y="4762509"/>
            <a:ext cx="3101029" cy="369332"/>
          </a:xfrm>
          <a:prstGeom prst="rect">
            <a:avLst/>
          </a:prstGeom>
          <a:solidFill>
            <a:schemeClr val="bg2"/>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     DIABETES IN PREGNANCY</a:t>
            </a:r>
          </a:p>
        </p:txBody>
      </p:sp>
    </p:spTree>
    <p:extLst>
      <p:ext uri="{BB962C8B-B14F-4D97-AF65-F5344CB8AC3E}">
        <p14:creationId xmlns:p14="http://schemas.microsoft.com/office/powerpoint/2010/main" val="1689584843"/>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1" name="Picture 20" descr="Pregnant person with presents">
            <a:extLst>
              <a:ext uri="{FF2B5EF4-FFF2-40B4-BE49-F238E27FC236}">
                <a16:creationId xmlns:a16="http://schemas.microsoft.com/office/drawing/2014/main" id="{D68B2630-E346-7D21-8928-578CED153F6A}"/>
              </a:ext>
            </a:extLst>
          </p:cNvPr>
          <p:cNvPicPr>
            <a:picLocks noChangeAspect="1"/>
          </p:cNvPicPr>
          <p:nvPr/>
        </p:nvPicPr>
        <p:blipFill>
          <a:blip r:embed="rId2">
            <a:alphaModFix amt="35000"/>
          </a:blip>
          <a:srcRect r="11271" b="9"/>
          <a:stretch/>
        </p:blipFill>
        <p:spPr>
          <a:xfrm>
            <a:off x="20" y="10"/>
            <a:ext cx="9143980" cy="6857990"/>
          </a:xfrm>
          <a:prstGeom prst="rect">
            <a:avLst/>
          </a:prstGeom>
        </p:spPr>
      </p:pic>
      <p:sp>
        <p:nvSpPr>
          <p:cNvPr id="2" name="Title 1"/>
          <p:cNvSpPr>
            <a:spLocks noGrp="1"/>
          </p:cNvSpPr>
          <p:nvPr>
            <p:ph type="ctrTitle"/>
          </p:nvPr>
        </p:nvSpPr>
        <p:spPr>
          <a:xfrm>
            <a:off x="2196300" y="1380068"/>
            <a:ext cx="6430967" cy="2616199"/>
          </a:xfrm>
        </p:spPr>
        <p:txBody>
          <a:bodyPr vert="horz" lIns="91440" tIns="45720" rIns="91440" bIns="45720" rtlCol="0">
            <a:normAutofit/>
          </a:bodyPr>
          <a:lstStyle/>
          <a:p>
            <a:r>
              <a:rPr lang="en-US" b="1" i="1" u="sng"/>
              <a:t>Diabetes in pregnancy</a:t>
            </a:r>
          </a:p>
        </p:txBody>
      </p:sp>
      <p:sp>
        <p:nvSpPr>
          <p:cNvPr id="3" name="Subtitle 2"/>
          <p:cNvSpPr>
            <a:spLocks noGrp="1"/>
          </p:cNvSpPr>
          <p:nvPr>
            <p:ph type="subTitle" idx="1"/>
          </p:nvPr>
        </p:nvSpPr>
        <p:spPr>
          <a:xfrm>
            <a:off x="3923512" y="4584387"/>
            <a:ext cx="4933888" cy="2488064"/>
          </a:xfrm>
        </p:spPr>
        <p:txBody>
          <a:bodyPr vert="horz" lIns="91440" tIns="45720" rIns="91440" bIns="45720" rtlCol="0">
            <a:normAutofit/>
          </a:bodyPr>
          <a:lstStyle/>
          <a:p>
            <a:pPr marL="285750" indent="-285750" algn="l">
              <a:lnSpc>
                <a:spcPct val="90000"/>
              </a:lnSpc>
              <a:buChar char="•"/>
            </a:pPr>
            <a:r>
              <a:rPr lang="en-US" sz="2000" b="1" err="1"/>
              <a:t>Dr.Noman</a:t>
            </a:r>
            <a:r>
              <a:rPr lang="en-US" sz="2000" b="1"/>
              <a:t> Hameed Kamboh(final year)</a:t>
            </a:r>
            <a:endParaRPr lang="en-US" sz="2000"/>
          </a:p>
          <a:p>
            <a:pPr marL="285750" indent="-285750" algn="l">
              <a:lnSpc>
                <a:spcPct val="90000"/>
              </a:lnSpc>
              <a:buChar char="•"/>
            </a:pPr>
            <a:r>
              <a:rPr lang="en-US" sz="2000" b="1" err="1"/>
              <a:t>Dr.Mateen</a:t>
            </a:r>
            <a:r>
              <a:rPr lang="en-US" sz="2000" b="1"/>
              <a:t> Ansari (final year)</a:t>
            </a:r>
          </a:p>
          <a:p>
            <a:pPr marL="285750" indent="-285750" algn="l">
              <a:lnSpc>
                <a:spcPct val="90000"/>
              </a:lnSpc>
              <a:buChar char="•"/>
            </a:pPr>
            <a:r>
              <a:rPr lang="en-US" sz="2000" b="1" err="1"/>
              <a:t>Dr.Sana</a:t>
            </a:r>
            <a:r>
              <a:rPr lang="en-US" sz="2000" b="1"/>
              <a:t> Abduljabbar(PGR GU-2)</a:t>
            </a:r>
          </a:p>
          <a:p>
            <a:pPr marL="285750" indent="-285750" algn="l">
              <a:lnSpc>
                <a:spcPct val="90000"/>
              </a:lnSpc>
              <a:buChar char="•"/>
            </a:pPr>
            <a:r>
              <a:rPr lang="en-US" sz="2000" b="1" err="1"/>
              <a:t>Dr.Faiza</a:t>
            </a:r>
            <a:r>
              <a:rPr lang="en-US" sz="2000" b="1"/>
              <a:t> Sattar(PGR GU-2)</a:t>
            </a:r>
          </a:p>
          <a:p>
            <a:pPr marL="285750" indent="-285750" algn="l">
              <a:lnSpc>
                <a:spcPct val="90000"/>
              </a:lnSpc>
              <a:buChar char="•"/>
            </a:pPr>
            <a:endParaRPr lang="en-US" sz="2000" b="1"/>
          </a:p>
        </p:txBody>
      </p:sp>
      <p:grpSp>
        <p:nvGrpSpPr>
          <p:cNvPr id="22" name="Group 21">
            <a:extLst>
              <a:ext uri="{FF2B5EF4-FFF2-40B4-BE49-F238E27FC236}">
                <a16:creationId xmlns:a16="http://schemas.microsoft.com/office/drawing/2014/main" id="{0A3EF779-83DD-4EB0-9F4C-7304381A287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09576" y="-4763"/>
            <a:ext cx="3761187" cy="6862763"/>
            <a:chOff x="2928938" y="-4763"/>
            <a:chExt cx="5014912" cy="6862763"/>
          </a:xfrm>
        </p:grpSpPr>
        <p:sp>
          <p:nvSpPr>
            <p:cNvPr id="10" name="Freeform 6">
              <a:extLst>
                <a:ext uri="{FF2B5EF4-FFF2-40B4-BE49-F238E27FC236}">
                  <a16:creationId xmlns:a16="http://schemas.microsoft.com/office/drawing/2014/main" id="{772C8C0C-10E0-4305-95B6-F0A11F0AD0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rgbClr val="30ACEC"/>
            </a:solidFill>
            <a:ln>
              <a:noFill/>
            </a:ln>
          </p:spPr>
        </p:sp>
        <p:sp>
          <p:nvSpPr>
            <p:cNvPr id="23" name="Freeform 7">
              <a:extLst>
                <a:ext uri="{FF2B5EF4-FFF2-40B4-BE49-F238E27FC236}">
                  <a16:creationId xmlns:a16="http://schemas.microsoft.com/office/drawing/2014/main" id="{ED6F480D-2F2A-4E97-B196-39B35C4BF8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ysClr val="windowText" lastClr="000000">
                <a:lumMod val="65000"/>
                <a:lumOff val="35000"/>
              </a:sysClr>
            </a:solidFill>
            <a:ln>
              <a:noFill/>
            </a:ln>
          </p:spPr>
        </p:sp>
        <p:sp>
          <p:nvSpPr>
            <p:cNvPr id="12" name="Freeform 9">
              <a:extLst>
                <a:ext uri="{FF2B5EF4-FFF2-40B4-BE49-F238E27FC236}">
                  <a16:creationId xmlns:a16="http://schemas.microsoft.com/office/drawing/2014/main" id="{65ACA5CB-4926-4AA1-8B0D-0A8C294D3A1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ysClr val="windowText" lastClr="000000">
                <a:lumMod val="85000"/>
                <a:lumOff val="15000"/>
              </a:sysClr>
            </a:solidFill>
            <a:ln>
              <a:noFill/>
            </a:ln>
          </p:spPr>
        </p:sp>
        <p:sp>
          <p:nvSpPr>
            <p:cNvPr id="13" name="Freeform 10">
              <a:extLst>
                <a:ext uri="{FF2B5EF4-FFF2-40B4-BE49-F238E27FC236}">
                  <a16:creationId xmlns:a16="http://schemas.microsoft.com/office/drawing/2014/main" id="{1FC1EC6E-AED1-4539-B157-05226499160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rgbClr val="30ACEC">
                <a:lumMod val="50000"/>
              </a:srgbClr>
            </a:solidFill>
            <a:ln>
              <a:noFill/>
            </a:ln>
          </p:spPr>
        </p:sp>
        <p:sp>
          <p:nvSpPr>
            <p:cNvPr id="14" name="Freeform 11">
              <a:extLst>
                <a:ext uri="{FF2B5EF4-FFF2-40B4-BE49-F238E27FC236}">
                  <a16:creationId xmlns:a16="http://schemas.microsoft.com/office/drawing/2014/main" id="{F5C22045-92BD-4CA1-A655-5ADD0028338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rgbClr val="30ACEC">
                <a:lumMod val="75000"/>
              </a:srgbClr>
            </a:solidFill>
            <a:ln>
              <a:noFill/>
            </a:ln>
          </p:spPr>
        </p:sp>
        <p:sp>
          <p:nvSpPr>
            <p:cNvPr id="15" name="Freeform 12">
              <a:extLst>
                <a:ext uri="{FF2B5EF4-FFF2-40B4-BE49-F238E27FC236}">
                  <a16:creationId xmlns:a16="http://schemas.microsoft.com/office/drawing/2014/main" id="{F130A56D-449A-4985-94CD-B749D51FF8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ysClr val="windowText" lastClr="000000">
                <a:lumMod val="75000"/>
                <a:lumOff val="25000"/>
              </a:sysClr>
            </a:solidFill>
            <a:ln>
              <a:noFill/>
            </a:ln>
          </p:spPr>
        </p:sp>
      </p:grpSp>
    </p:spTree>
  </p:cSld>
  <p:clrMapOvr>
    <a:overrideClrMapping bg1="dk1" tx1="lt1" bg2="dk2" tx2="lt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lumMod val="110000"/>
              </a:schemeClr>
            </a:gs>
            <a:gs pos="100000">
              <a:schemeClr val="bg2">
                <a:shade val="64000"/>
                <a:lumMod val="98000"/>
              </a:schemeClr>
            </a:gs>
          </a:gsLst>
          <a:lin ang="5400000" scaled="0"/>
        </a:gra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4C52C56-BEF2-4E22-8C8E-A7AC96B03A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42285737-90EE-47DC-AC80-8AE156B119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1"/>
            <a:ext cx="3302781" cy="6858001"/>
          </a:xfrm>
          <a:custGeom>
            <a:avLst/>
            <a:gdLst>
              <a:gd name="connsiteX0" fmla="*/ 3223890 w 4403709"/>
              <a:gd name="connsiteY0" fmla="*/ 6858001 h 6858001"/>
              <a:gd name="connsiteX1" fmla="*/ 4101908 w 4403709"/>
              <a:gd name="connsiteY1" fmla="*/ 6858001 h 6858001"/>
              <a:gd name="connsiteX2" fmla="*/ 3254950 w 4403709"/>
              <a:gd name="connsiteY2" fmla="*/ 1599356 h 6858001"/>
              <a:gd name="connsiteX3" fmla="*/ 3254950 w 4403709"/>
              <a:gd name="connsiteY3" fmla="*/ 1594062 h 6858001"/>
              <a:gd name="connsiteX4" fmla="*/ 4403709 w 4403709"/>
              <a:gd name="connsiteY4" fmla="*/ 0 h 6858001"/>
              <a:gd name="connsiteX5" fmla="*/ 3254950 w 4403709"/>
              <a:gd name="connsiteY5" fmla="*/ 0 h 6858001"/>
              <a:gd name="connsiteX6" fmla="*/ 2903520 w 4403709"/>
              <a:gd name="connsiteY6" fmla="*/ 0 h 6858001"/>
              <a:gd name="connsiteX7" fmla="*/ 0 w 4403709"/>
              <a:gd name="connsiteY7" fmla="*/ 0 h 6858001"/>
              <a:gd name="connsiteX8" fmla="*/ 0 w 4403709"/>
              <a:gd name="connsiteY8" fmla="*/ 6858000 h 6858001"/>
              <a:gd name="connsiteX9" fmla="*/ 3223890 w 4403709"/>
              <a:gd name="connsiteY9" fmla="*/ 685800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03709" h="6858001">
                <a:moveTo>
                  <a:pt x="3223890" y="6858001"/>
                </a:moveTo>
                <a:lnTo>
                  <a:pt x="4101908" y="6858001"/>
                </a:lnTo>
                <a:lnTo>
                  <a:pt x="3254950" y="1599356"/>
                </a:lnTo>
                <a:lnTo>
                  <a:pt x="3254950" y="1594062"/>
                </a:lnTo>
                <a:lnTo>
                  <a:pt x="4403709" y="0"/>
                </a:lnTo>
                <a:lnTo>
                  <a:pt x="3254950" y="0"/>
                </a:lnTo>
                <a:lnTo>
                  <a:pt x="2903520" y="0"/>
                </a:lnTo>
                <a:lnTo>
                  <a:pt x="0" y="0"/>
                </a:lnTo>
                <a:lnTo>
                  <a:pt x="0" y="6858000"/>
                </a:lnTo>
                <a:lnTo>
                  <a:pt x="3223890" y="6858000"/>
                </a:lnTo>
                <a:close/>
              </a:path>
            </a:pathLst>
          </a:custGeom>
          <a:ln>
            <a:noFill/>
          </a:ln>
        </p:spPr>
        <p:style>
          <a:lnRef idx="2">
            <a:schemeClr val="accent1">
              <a:shade val="50000"/>
            </a:schemeClr>
          </a:lnRef>
          <a:fillRef idx="1002">
            <a:schemeClr val="dk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itle 1"/>
          <p:cNvSpPr>
            <a:spLocks noGrp="1"/>
          </p:cNvSpPr>
          <p:nvPr>
            <p:ph type="title"/>
          </p:nvPr>
        </p:nvSpPr>
        <p:spPr>
          <a:xfrm>
            <a:off x="401265" y="685800"/>
            <a:ext cx="1979972" cy="5105400"/>
          </a:xfrm>
        </p:spPr>
        <p:txBody>
          <a:bodyPr>
            <a:normAutofit/>
          </a:bodyPr>
          <a:lstStyle/>
          <a:p>
            <a:r>
              <a:rPr lang="en-US" b="1" i="1" u="sng">
                <a:solidFill>
                  <a:srgbClr val="FFFFFF"/>
                </a:solidFill>
              </a:rPr>
              <a:t>Biodata</a:t>
            </a:r>
          </a:p>
        </p:txBody>
      </p:sp>
      <p:grpSp>
        <p:nvGrpSpPr>
          <p:cNvPr id="14" name="Group 13">
            <a:extLst>
              <a:ext uri="{FF2B5EF4-FFF2-40B4-BE49-F238E27FC236}">
                <a16:creationId xmlns:a16="http://schemas.microsoft.com/office/drawing/2014/main" id="{B57BDC17-F1B3-455F-BBF1-680AA1F25C0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486469" y="0"/>
            <a:ext cx="1827609" cy="6858001"/>
            <a:chOff x="1320800" y="0"/>
            <a:chExt cx="2436813" cy="6858001"/>
          </a:xfrm>
        </p:grpSpPr>
        <p:sp>
          <p:nvSpPr>
            <p:cNvPr id="15" name="Freeform 6">
              <a:extLst>
                <a:ext uri="{FF2B5EF4-FFF2-40B4-BE49-F238E27FC236}">
                  <a16:creationId xmlns:a16="http://schemas.microsoft.com/office/drawing/2014/main" id="{64E2FA9A-FEF7-4501-B0EB-5E45EDD217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16" name="Freeform 7">
              <a:extLst>
                <a:ext uri="{FF2B5EF4-FFF2-40B4-BE49-F238E27FC236}">
                  <a16:creationId xmlns:a16="http://schemas.microsoft.com/office/drawing/2014/main" id="{BC38192B-B4CB-47D4-A3B1-10010247F1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7" name="Freeform 8">
              <a:extLst>
                <a:ext uri="{FF2B5EF4-FFF2-40B4-BE49-F238E27FC236}">
                  <a16:creationId xmlns:a16="http://schemas.microsoft.com/office/drawing/2014/main" id="{96330E33-E171-4B0F-82B5-AF7230399B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8" name="Freeform 9">
              <a:extLst>
                <a:ext uri="{FF2B5EF4-FFF2-40B4-BE49-F238E27FC236}">
                  <a16:creationId xmlns:a16="http://schemas.microsoft.com/office/drawing/2014/main" id="{332B1723-69BF-42D7-B757-0FA059E152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9" name="Freeform 10">
              <a:extLst>
                <a:ext uri="{FF2B5EF4-FFF2-40B4-BE49-F238E27FC236}">
                  <a16:creationId xmlns:a16="http://schemas.microsoft.com/office/drawing/2014/main" id="{F115D62D-1E96-48D1-A78D-D370A0BFB9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20" name="Freeform 11">
              <a:extLst>
                <a:ext uri="{FF2B5EF4-FFF2-40B4-BE49-F238E27FC236}">
                  <a16:creationId xmlns:a16="http://schemas.microsoft.com/office/drawing/2014/main" id="{91C2876A-169D-4822-A766-C00578C88B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graphicFrame>
        <p:nvGraphicFramePr>
          <p:cNvPr id="5" name="Content Placeholder 2">
            <a:extLst>
              <a:ext uri="{FF2B5EF4-FFF2-40B4-BE49-F238E27FC236}">
                <a16:creationId xmlns:a16="http://schemas.microsoft.com/office/drawing/2014/main" id="{46E85211-6B2B-8267-14AD-7D4C0759E090}"/>
              </a:ext>
            </a:extLst>
          </p:cNvPr>
          <p:cNvGraphicFramePr>
            <a:graphicFrameLocks noGrp="1"/>
          </p:cNvGraphicFramePr>
          <p:nvPr>
            <p:ph idx="1"/>
            <p:extLst>
              <p:ext uri="{D42A27DB-BD31-4B8C-83A1-F6EECF244321}">
                <p14:modId xmlns:p14="http://schemas.microsoft.com/office/powerpoint/2010/main" val="1752681993"/>
              </p:ext>
            </p:extLst>
          </p:nvPr>
        </p:nvGraphicFramePr>
        <p:xfrm>
          <a:off x="3757612" y="685800"/>
          <a:ext cx="4869656" cy="5105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lumMod val="110000"/>
              </a:schemeClr>
            </a:gs>
            <a:gs pos="100000">
              <a:schemeClr val="bg2">
                <a:shade val="64000"/>
                <a:lumMod val="98000"/>
              </a:schemeClr>
            </a:gs>
          </a:gsLst>
          <a:lin ang="5400000" scaled="0"/>
        </a:gradFill>
        <a:effectLst/>
      </p:bgPr>
    </p:bg>
    <p:spTree>
      <p:nvGrpSpPr>
        <p:cNvPr id="1" name=""/>
        <p:cNvGrpSpPr/>
        <p:nvPr/>
      </p:nvGrpSpPr>
      <p:grpSpPr>
        <a:xfrm>
          <a:off x="0" y="0"/>
          <a:ext cx="0" cy="0"/>
          <a:chOff x="0" y="0"/>
          <a:chExt cx="0" cy="0"/>
        </a:xfrm>
      </p:grpSpPr>
      <p:sp useBgFill="1">
        <p:nvSpPr>
          <p:cNvPr id="33" name="Rectangle 32">
            <a:extLst>
              <a:ext uri="{FF2B5EF4-FFF2-40B4-BE49-F238E27FC236}">
                <a16:creationId xmlns:a16="http://schemas.microsoft.com/office/drawing/2014/main" id="{94C52C56-BEF2-4E22-8C8E-A7AC96B03A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Freeform: Shape 34">
            <a:extLst>
              <a:ext uri="{FF2B5EF4-FFF2-40B4-BE49-F238E27FC236}">
                <a16:creationId xmlns:a16="http://schemas.microsoft.com/office/drawing/2014/main" id="{42285737-90EE-47DC-AC80-8AE156B119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1"/>
            <a:ext cx="3302781" cy="6858001"/>
          </a:xfrm>
          <a:custGeom>
            <a:avLst/>
            <a:gdLst>
              <a:gd name="connsiteX0" fmla="*/ 3223890 w 4403709"/>
              <a:gd name="connsiteY0" fmla="*/ 6858001 h 6858001"/>
              <a:gd name="connsiteX1" fmla="*/ 4101908 w 4403709"/>
              <a:gd name="connsiteY1" fmla="*/ 6858001 h 6858001"/>
              <a:gd name="connsiteX2" fmla="*/ 3254950 w 4403709"/>
              <a:gd name="connsiteY2" fmla="*/ 1599356 h 6858001"/>
              <a:gd name="connsiteX3" fmla="*/ 3254950 w 4403709"/>
              <a:gd name="connsiteY3" fmla="*/ 1594062 h 6858001"/>
              <a:gd name="connsiteX4" fmla="*/ 4403709 w 4403709"/>
              <a:gd name="connsiteY4" fmla="*/ 0 h 6858001"/>
              <a:gd name="connsiteX5" fmla="*/ 3254950 w 4403709"/>
              <a:gd name="connsiteY5" fmla="*/ 0 h 6858001"/>
              <a:gd name="connsiteX6" fmla="*/ 2903520 w 4403709"/>
              <a:gd name="connsiteY6" fmla="*/ 0 h 6858001"/>
              <a:gd name="connsiteX7" fmla="*/ 0 w 4403709"/>
              <a:gd name="connsiteY7" fmla="*/ 0 h 6858001"/>
              <a:gd name="connsiteX8" fmla="*/ 0 w 4403709"/>
              <a:gd name="connsiteY8" fmla="*/ 6858000 h 6858001"/>
              <a:gd name="connsiteX9" fmla="*/ 3223890 w 4403709"/>
              <a:gd name="connsiteY9" fmla="*/ 685800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03709" h="6858001">
                <a:moveTo>
                  <a:pt x="3223890" y="6858001"/>
                </a:moveTo>
                <a:lnTo>
                  <a:pt x="4101908" y="6858001"/>
                </a:lnTo>
                <a:lnTo>
                  <a:pt x="3254950" y="1599356"/>
                </a:lnTo>
                <a:lnTo>
                  <a:pt x="3254950" y="1594062"/>
                </a:lnTo>
                <a:lnTo>
                  <a:pt x="4403709" y="0"/>
                </a:lnTo>
                <a:lnTo>
                  <a:pt x="3254950" y="0"/>
                </a:lnTo>
                <a:lnTo>
                  <a:pt x="2903520" y="0"/>
                </a:lnTo>
                <a:lnTo>
                  <a:pt x="0" y="0"/>
                </a:lnTo>
                <a:lnTo>
                  <a:pt x="0" y="6858000"/>
                </a:lnTo>
                <a:lnTo>
                  <a:pt x="3223890" y="6858000"/>
                </a:lnTo>
                <a:close/>
              </a:path>
            </a:pathLst>
          </a:custGeom>
          <a:ln>
            <a:noFill/>
          </a:ln>
        </p:spPr>
        <p:style>
          <a:lnRef idx="2">
            <a:schemeClr val="accent1">
              <a:shade val="50000"/>
            </a:schemeClr>
          </a:lnRef>
          <a:fillRef idx="1002">
            <a:schemeClr val="dk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itle 1"/>
          <p:cNvSpPr>
            <a:spLocks noGrp="1"/>
          </p:cNvSpPr>
          <p:nvPr>
            <p:ph type="title"/>
          </p:nvPr>
        </p:nvSpPr>
        <p:spPr>
          <a:xfrm>
            <a:off x="401265" y="685800"/>
            <a:ext cx="1979972" cy="5105400"/>
          </a:xfrm>
        </p:spPr>
        <p:txBody>
          <a:bodyPr>
            <a:normAutofit/>
          </a:bodyPr>
          <a:lstStyle/>
          <a:p>
            <a:r>
              <a:rPr lang="en-US" b="1" i="1" u="sng">
                <a:solidFill>
                  <a:srgbClr val="FFFFFF"/>
                </a:solidFill>
              </a:rPr>
              <a:t>Biodata</a:t>
            </a:r>
          </a:p>
        </p:txBody>
      </p:sp>
      <p:grpSp>
        <p:nvGrpSpPr>
          <p:cNvPr id="37" name="Group 36">
            <a:extLst>
              <a:ext uri="{FF2B5EF4-FFF2-40B4-BE49-F238E27FC236}">
                <a16:creationId xmlns:a16="http://schemas.microsoft.com/office/drawing/2014/main" id="{B57BDC17-F1B3-455F-BBF1-680AA1F25C0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486469" y="0"/>
            <a:ext cx="1827609" cy="6858001"/>
            <a:chOff x="1320800" y="0"/>
            <a:chExt cx="2436813" cy="6858001"/>
          </a:xfrm>
        </p:grpSpPr>
        <p:sp>
          <p:nvSpPr>
            <p:cNvPr id="38" name="Freeform 6">
              <a:extLst>
                <a:ext uri="{FF2B5EF4-FFF2-40B4-BE49-F238E27FC236}">
                  <a16:creationId xmlns:a16="http://schemas.microsoft.com/office/drawing/2014/main" id="{64E2FA9A-FEF7-4501-B0EB-5E45EDD217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39" name="Freeform 7">
              <a:extLst>
                <a:ext uri="{FF2B5EF4-FFF2-40B4-BE49-F238E27FC236}">
                  <a16:creationId xmlns:a16="http://schemas.microsoft.com/office/drawing/2014/main" id="{BC38192B-B4CB-47D4-A3B1-10010247F1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40" name="Freeform 8">
              <a:extLst>
                <a:ext uri="{FF2B5EF4-FFF2-40B4-BE49-F238E27FC236}">
                  <a16:creationId xmlns:a16="http://schemas.microsoft.com/office/drawing/2014/main" id="{96330E33-E171-4B0F-82B5-AF7230399B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41" name="Freeform 9">
              <a:extLst>
                <a:ext uri="{FF2B5EF4-FFF2-40B4-BE49-F238E27FC236}">
                  <a16:creationId xmlns:a16="http://schemas.microsoft.com/office/drawing/2014/main" id="{332B1723-69BF-42D7-B757-0FA059E152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42" name="Freeform 10">
              <a:extLst>
                <a:ext uri="{FF2B5EF4-FFF2-40B4-BE49-F238E27FC236}">
                  <a16:creationId xmlns:a16="http://schemas.microsoft.com/office/drawing/2014/main" id="{F115D62D-1E96-48D1-A78D-D370A0BFB9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43" name="Freeform 11">
              <a:extLst>
                <a:ext uri="{FF2B5EF4-FFF2-40B4-BE49-F238E27FC236}">
                  <a16:creationId xmlns:a16="http://schemas.microsoft.com/office/drawing/2014/main" id="{91C2876A-169D-4822-A766-C00578C88B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graphicFrame>
        <p:nvGraphicFramePr>
          <p:cNvPr id="28" name="Content Placeholder 2">
            <a:extLst>
              <a:ext uri="{FF2B5EF4-FFF2-40B4-BE49-F238E27FC236}">
                <a16:creationId xmlns:a16="http://schemas.microsoft.com/office/drawing/2014/main" id="{95B6F481-92B3-411A-24D6-9AFD664024B3}"/>
              </a:ext>
            </a:extLst>
          </p:cNvPr>
          <p:cNvGraphicFramePr>
            <a:graphicFrameLocks noGrp="1"/>
          </p:cNvGraphicFramePr>
          <p:nvPr>
            <p:ph idx="1"/>
            <p:extLst>
              <p:ext uri="{D42A27DB-BD31-4B8C-83A1-F6EECF244321}">
                <p14:modId xmlns:p14="http://schemas.microsoft.com/office/powerpoint/2010/main" val="2646816342"/>
              </p:ext>
            </p:extLst>
          </p:nvPr>
        </p:nvGraphicFramePr>
        <p:xfrm>
          <a:off x="3757612" y="685800"/>
          <a:ext cx="4869656" cy="5105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sp useBgFill="1">
        <p:nvSpPr>
          <p:cNvPr id="74" name="Rectangle 73">
            <a:extLst>
              <a:ext uri="{FF2B5EF4-FFF2-40B4-BE49-F238E27FC236}">
                <a16:creationId xmlns:a16="http://schemas.microsoft.com/office/drawing/2014/main" id="{6AD30037-67ED-4367-9BE0-45787510BF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5" name="Group 74">
            <a:extLst>
              <a:ext uri="{FF2B5EF4-FFF2-40B4-BE49-F238E27FC236}">
                <a16:creationId xmlns:a16="http://schemas.microsoft.com/office/drawing/2014/main" id="{50841A4E-5BC1-44B4-83CF-D524E8AEAD6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674570" y="0"/>
            <a:ext cx="1827609" cy="6858001"/>
            <a:chOff x="1320800" y="0"/>
            <a:chExt cx="2436813" cy="6858001"/>
          </a:xfrm>
        </p:grpSpPr>
        <p:sp>
          <p:nvSpPr>
            <p:cNvPr id="68" name="Freeform 6">
              <a:extLst>
                <a:ext uri="{FF2B5EF4-FFF2-40B4-BE49-F238E27FC236}">
                  <a16:creationId xmlns:a16="http://schemas.microsoft.com/office/drawing/2014/main" id="{BF371BCC-8954-44E2-8C4F-29DC188727A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69" name="Freeform 7">
              <a:extLst>
                <a:ext uri="{FF2B5EF4-FFF2-40B4-BE49-F238E27FC236}">
                  <a16:creationId xmlns:a16="http://schemas.microsoft.com/office/drawing/2014/main" id="{CD3505BE-B420-41C5-BE34-3E7652D37A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70" name="Freeform 8">
              <a:extLst>
                <a:ext uri="{FF2B5EF4-FFF2-40B4-BE49-F238E27FC236}">
                  <a16:creationId xmlns:a16="http://schemas.microsoft.com/office/drawing/2014/main" id="{4B68A05B-A78B-4D59-8CF9-1900731A21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71" name="Freeform 9">
              <a:extLst>
                <a:ext uri="{FF2B5EF4-FFF2-40B4-BE49-F238E27FC236}">
                  <a16:creationId xmlns:a16="http://schemas.microsoft.com/office/drawing/2014/main" id="{84D57A01-C112-4FF2-B5ED-0B762AAD9CE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72" name="Freeform 10">
              <a:extLst>
                <a:ext uri="{FF2B5EF4-FFF2-40B4-BE49-F238E27FC236}">
                  <a16:creationId xmlns:a16="http://schemas.microsoft.com/office/drawing/2014/main" id="{6CCCCDF1-5D4F-4CA1-8400-DFBB96BB011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73" name="Freeform 11">
              <a:extLst>
                <a:ext uri="{FF2B5EF4-FFF2-40B4-BE49-F238E27FC236}">
                  <a16:creationId xmlns:a16="http://schemas.microsoft.com/office/drawing/2014/main" id="{20A090B2-5344-43CD-BC70-A6D44F15E80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2" name="Title 1"/>
          <p:cNvSpPr>
            <a:spLocks noGrp="1"/>
          </p:cNvSpPr>
          <p:nvPr>
            <p:ph type="title"/>
          </p:nvPr>
        </p:nvSpPr>
        <p:spPr>
          <a:xfrm>
            <a:off x="729060" y="685800"/>
            <a:ext cx="3945510" cy="1752599"/>
          </a:xfrm>
        </p:spPr>
        <p:txBody>
          <a:bodyPr>
            <a:normAutofit/>
          </a:bodyPr>
          <a:lstStyle/>
          <a:p>
            <a:pPr algn="l"/>
            <a:r>
              <a:rPr lang="en-US" b="1" i="1" u="sng"/>
              <a:t>Presenting complain</a:t>
            </a:r>
          </a:p>
        </p:txBody>
      </p:sp>
      <p:graphicFrame>
        <p:nvGraphicFramePr>
          <p:cNvPr id="60" name="Content Placeholder 2">
            <a:extLst>
              <a:ext uri="{FF2B5EF4-FFF2-40B4-BE49-F238E27FC236}">
                <a16:creationId xmlns:a16="http://schemas.microsoft.com/office/drawing/2014/main" id="{B5BD1A8F-28DB-C5B4-D865-01A6A6F3CFB4}"/>
              </a:ext>
            </a:extLst>
          </p:cNvPr>
          <p:cNvGraphicFramePr>
            <a:graphicFrameLocks noGrp="1"/>
          </p:cNvGraphicFramePr>
          <p:nvPr>
            <p:ph idx="1"/>
            <p:extLst>
              <p:ext uri="{D42A27DB-BD31-4B8C-83A1-F6EECF244321}">
                <p14:modId xmlns:p14="http://schemas.microsoft.com/office/powerpoint/2010/main" val="3918040755"/>
              </p:ext>
            </p:extLst>
          </p:nvPr>
        </p:nvGraphicFramePr>
        <p:xfrm>
          <a:off x="482601" y="2666999"/>
          <a:ext cx="3945510" cy="312420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8643778-7F6C-4E8D-84D1-D5CDB99281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1D22F88D-6907-48AF-B024-346E855E0D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1"/>
            <a:ext cx="3302781" cy="6858001"/>
          </a:xfrm>
          <a:custGeom>
            <a:avLst/>
            <a:gdLst>
              <a:gd name="connsiteX0" fmla="*/ 3223890 w 4403709"/>
              <a:gd name="connsiteY0" fmla="*/ 6858001 h 6858001"/>
              <a:gd name="connsiteX1" fmla="*/ 4101908 w 4403709"/>
              <a:gd name="connsiteY1" fmla="*/ 6858001 h 6858001"/>
              <a:gd name="connsiteX2" fmla="*/ 3254950 w 4403709"/>
              <a:gd name="connsiteY2" fmla="*/ 1599356 h 6858001"/>
              <a:gd name="connsiteX3" fmla="*/ 3254950 w 4403709"/>
              <a:gd name="connsiteY3" fmla="*/ 1594062 h 6858001"/>
              <a:gd name="connsiteX4" fmla="*/ 4403709 w 4403709"/>
              <a:gd name="connsiteY4" fmla="*/ 0 h 6858001"/>
              <a:gd name="connsiteX5" fmla="*/ 3254950 w 4403709"/>
              <a:gd name="connsiteY5" fmla="*/ 0 h 6858001"/>
              <a:gd name="connsiteX6" fmla="*/ 2903520 w 4403709"/>
              <a:gd name="connsiteY6" fmla="*/ 0 h 6858001"/>
              <a:gd name="connsiteX7" fmla="*/ 0 w 4403709"/>
              <a:gd name="connsiteY7" fmla="*/ 0 h 6858001"/>
              <a:gd name="connsiteX8" fmla="*/ 0 w 4403709"/>
              <a:gd name="connsiteY8" fmla="*/ 6858000 h 6858001"/>
              <a:gd name="connsiteX9" fmla="*/ 3223890 w 4403709"/>
              <a:gd name="connsiteY9" fmla="*/ 685800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03709" h="6858001">
                <a:moveTo>
                  <a:pt x="3223890" y="6858001"/>
                </a:moveTo>
                <a:lnTo>
                  <a:pt x="4101908" y="6858001"/>
                </a:lnTo>
                <a:lnTo>
                  <a:pt x="3254950" y="1599356"/>
                </a:lnTo>
                <a:lnTo>
                  <a:pt x="3254950" y="1594062"/>
                </a:lnTo>
                <a:lnTo>
                  <a:pt x="4403709" y="0"/>
                </a:lnTo>
                <a:lnTo>
                  <a:pt x="3254950" y="0"/>
                </a:lnTo>
                <a:lnTo>
                  <a:pt x="2903520" y="0"/>
                </a:lnTo>
                <a:lnTo>
                  <a:pt x="0" y="0"/>
                </a:lnTo>
                <a:lnTo>
                  <a:pt x="0" y="6858000"/>
                </a:lnTo>
                <a:lnTo>
                  <a:pt x="3223890" y="6858000"/>
                </a:lnTo>
                <a:close/>
              </a:path>
            </a:pathLst>
          </a:custGeom>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a:ln>
            <a:noFill/>
          </a:ln>
        </p:spPr>
        <p:style>
          <a:lnRef idx="2">
            <a:schemeClr val="accent1">
              <a:shade val="50000"/>
            </a:schemeClr>
          </a:lnRef>
          <a:fillRef idx="1002">
            <a:schemeClr val="dk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itle 1">
            <a:extLst>
              <a:ext uri="{FF2B5EF4-FFF2-40B4-BE49-F238E27FC236}">
                <a16:creationId xmlns:a16="http://schemas.microsoft.com/office/drawing/2014/main" id="{836AE20A-CC2F-AA8E-3F1C-EA2570ACD1A2}"/>
              </a:ext>
            </a:extLst>
          </p:cNvPr>
          <p:cNvSpPr>
            <a:spLocks noGrp="1"/>
          </p:cNvSpPr>
          <p:nvPr>
            <p:ph type="title"/>
          </p:nvPr>
        </p:nvSpPr>
        <p:spPr>
          <a:xfrm>
            <a:off x="372084" y="685801"/>
            <a:ext cx="2057400" cy="5105400"/>
          </a:xfrm>
        </p:spPr>
        <p:txBody>
          <a:bodyPr>
            <a:normAutofit/>
          </a:bodyPr>
          <a:lstStyle/>
          <a:p>
            <a:pPr marL="285750" indent="-285750" algn="l">
              <a:spcBef>
                <a:spcPct val="20000"/>
              </a:spcBef>
              <a:spcAft>
                <a:spcPts val="600"/>
              </a:spcAft>
            </a:pPr>
            <a:r>
              <a:rPr lang="en-US" sz="2800" b="1" i="1" u="sng">
                <a:solidFill>
                  <a:srgbClr val="FFFFFF"/>
                </a:solidFill>
              </a:rPr>
              <a:t>History of present pregnancy</a:t>
            </a:r>
            <a:endParaRPr lang="en-US" sz="2800">
              <a:solidFill>
                <a:srgbClr val="FFFFFF"/>
              </a:solidFill>
            </a:endParaRPr>
          </a:p>
          <a:p>
            <a:pPr marL="285750" indent="-285750" algn="l">
              <a:spcBef>
                <a:spcPct val="20000"/>
              </a:spcBef>
              <a:spcAft>
                <a:spcPts val="600"/>
              </a:spcAft>
            </a:pPr>
            <a:br>
              <a:rPr lang="en-US" sz="2800">
                <a:solidFill>
                  <a:srgbClr val="FFFFFF"/>
                </a:solidFill>
              </a:rPr>
            </a:br>
            <a:endParaRPr lang="en-US" sz="2800">
              <a:solidFill>
                <a:srgbClr val="FFFFFF"/>
              </a:solidFill>
            </a:endParaRPr>
          </a:p>
        </p:txBody>
      </p:sp>
      <p:grpSp>
        <p:nvGrpSpPr>
          <p:cNvPr id="12" name="Group 11">
            <a:extLst>
              <a:ext uri="{FF2B5EF4-FFF2-40B4-BE49-F238E27FC236}">
                <a16:creationId xmlns:a16="http://schemas.microsoft.com/office/drawing/2014/main" id="{F3842748-48B5-4DD0-A06A-A31C74024A9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486469" y="0"/>
            <a:ext cx="1827609" cy="6858001"/>
            <a:chOff x="1320800" y="0"/>
            <a:chExt cx="2436813" cy="6858001"/>
          </a:xfrm>
        </p:grpSpPr>
        <p:sp>
          <p:nvSpPr>
            <p:cNvPr id="13" name="Freeform 6">
              <a:extLst>
                <a:ext uri="{FF2B5EF4-FFF2-40B4-BE49-F238E27FC236}">
                  <a16:creationId xmlns:a16="http://schemas.microsoft.com/office/drawing/2014/main" id="{548E99BE-1071-4690-9B9C-07926CEE55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14" name="Freeform 7">
              <a:extLst>
                <a:ext uri="{FF2B5EF4-FFF2-40B4-BE49-F238E27FC236}">
                  <a16:creationId xmlns:a16="http://schemas.microsoft.com/office/drawing/2014/main" id="{9301F039-B467-413A-B25C-770E51069D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5" name="Freeform 8">
              <a:extLst>
                <a:ext uri="{FF2B5EF4-FFF2-40B4-BE49-F238E27FC236}">
                  <a16:creationId xmlns:a16="http://schemas.microsoft.com/office/drawing/2014/main" id="{9F06AEC1-5558-49E8-8CAC-FEBD00DF00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6" name="Freeform 9">
              <a:extLst>
                <a:ext uri="{FF2B5EF4-FFF2-40B4-BE49-F238E27FC236}">
                  <a16:creationId xmlns:a16="http://schemas.microsoft.com/office/drawing/2014/main" id="{D10B76B9-BA68-471E-B58C-ED91198A9F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7" name="Freeform 10">
              <a:extLst>
                <a:ext uri="{FF2B5EF4-FFF2-40B4-BE49-F238E27FC236}">
                  <a16:creationId xmlns:a16="http://schemas.microsoft.com/office/drawing/2014/main" id="{FEB3913B-54A3-490E-BA4B-5D0330990F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8" name="Freeform 11">
              <a:extLst>
                <a:ext uri="{FF2B5EF4-FFF2-40B4-BE49-F238E27FC236}">
                  <a16:creationId xmlns:a16="http://schemas.microsoft.com/office/drawing/2014/main" id="{F75DC961-08A4-46F8-8A80-2E1FB977E1F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3" name="Content Placeholder 2">
            <a:extLst>
              <a:ext uri="{FF2B5EF4-FFF2-40B4-BE49-F238E27FC236}">
                <a16:creationId xmlns:a16="http://schemas.microsoft.com/office/drawing/2014/main" id="{0095F145-B15A-A7B5-1825-D7CDC0BA653A}"/>
              </a:ext>
            </a:extLst>
          </p:cNvPr>
          <p:cNvSpPr>
            <a:spLocks noGrp="1"/>
          </p:cNvSpPr>
          <p:nvPr>
            <p:ph idx="1"/>
          </p:nvPr>
        </p:nvSpPr>
        <p:spPr>
          <a:xfrm>
            <a:off x="3837829" y="685801"/>
            <a:ext cx="4789439" cy="5105400"/>
          </a:xfrm>
        </p:spPr>
        <p:txBody>
          <a:bodyPr>
            <a:normAutofit/>
          </a:bodyPr>
          <a:lstStyle/>
          <a:p>
            <a:pPr>
              <a:buFont typeface="Arial,Sans-Serif"/>
            </a:pPr>
            <a:r>
              <a:rPr lang="en-US" sz="1700" b="1"/>
              <a:t>She conceived spontaneously .        </a:t>
            </a:r>
            <a:endParaRPr lang="en-US" sz="1700"/>
          </a:p>
          <a:p>
            <a:pPr>
              <a:buClr>
                <a:srgbClr val="1287C3"/>
              </a:buClr>
              <a:buFont typeface="Arial,Sans-Serif"/>
            </a:pPr>
            <a:r>
              <a:rPr lang="en-US" sz="1700" b="1"/>
              <a:t>Pregnancy was confirmed by urine pregnancy test</a:t>
            </a:r>
            <a:endParaRPr lang="en-US" sz="1700"/>
          </a:p>
        </p:txBody>
      </p:sp>
    </p:spTree>
    <p:extLst>
      <p:ext uri="{BB962C8B-B14F-4D97-AF65-F5344CB8AC3E}">
        <p14:creationId xmlns:p14="http://schemas.microsoft.com/office/powerpoint/2010/main" val="17347032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grpSp>
        <p:nvGrpSpPr>
          <p:cNvPr id="48" name="Group 47">
            <a:extLst>
              <a:ext uri="{FF2B5EF4-FFF2-40B4-BE49-F238E27FC236}">
                <a16:creationId xmlns:a16="http://schemas.microsoft.com/office/drawing/2014/main" id="{A2E861A3-F23C-46B8-A38A-4A22E453D99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3109" y="0"/>
            <a:ext cx="1827609" cy="6858001"/>
            <a:chOff x="1320800" y="0"/>
            <a:chExt cx="2436813" cy="6858001"/>
          </a:xfrm>
        </p:grpSpPr>
        <p:sp>
          <p:nvSpPr>
            <p:cNvPr id="49" name="Freeform 6">
              <a:extLst>
                <a:ext uri="{FF2B5EF4-FFF2-40B4-BE49-F238E27FC236}">
                  <a16:creationId xmlns:a16="http://schemas.microsoft.com/office/drawing/2014/main" id="{8BC3D220-643B-4160-B5A9-59DF5D21F41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50" name="Freeform 7">
              <a:extLst>
                <a:ext uri="{FF2B5EF4-FFF2-40B4-BE49-F238E27FC236}">
                  <a16:creationId xmlns:a16="http://schemas.microsoft.com/office/drawing/2014/main" id="{B92237DE-D518-4625-8392-66D7084588A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51" name="Freeform 8">
              <a:extLst>
                <a:ext uri="{FF2B5EF4-FFF2-40B4-BE49-F238E27FC236}">
                  <a16:creationId xmlns:a16="http://schemas.microsoft.com/office/drawing/2014/main" id="{F290F0DD-E80A-4263-94E1-A41F57D84CC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52" name="Freeform 9">
              <a:extLst>
                <a:ext uri="{FF2B5EF4-FFF2-40B4-BE49-F238E27FC236}">
                  <a16:creationId xmlns:a16="http://schemas.microsoft.com/office/drawing/2014/main" id="{D78EA7D2-CCEA-435E-873D-36BF0522FFE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53" name="Freeform 10">
              <a:extLst>
                <a:ext uri="{FF2B5EF4-FFF2-40B4-BE49-F238E27FC236}">
                  <a16:creationId xmlns:a16="http://schemas.microsoft.com/office/drawing/2014/main" id="{9DFA731E-D6BB-42CC-AA05-64023DC81F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54" name="Freeform 11">
              <a:extLst>
                <a:ext uri="{FF2B5EF4-FFF2-40B4-BE49-F238E27FC236}">
                  <a16:creationId xmlns:a16="http://schemas.microsoft.com/office/drawing/2014/main" id="{B00D0483-90FB-4EB4-9770-CA8A310D50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2" name="Title 1"/>
          <p:cNvSpPr>
            <a:spLocks noGrp="1"/>
          </p:cNvSpPr>
          <p:nvPr>
            <p:ph type="title"/>
          </p:nvPr>
        </p:nvSpPr>
        <p:spPr>
          <a:xfrm>
            <a:off x="1113234" y="685800"/>
            <a:ext cx="3209196" cy="1752599"/>
          </a:xfrm>
        </p:spPr>
        <p:txBody>
          <a:bodyPr>
            <a:normAutofit/>
          </a:bodyPr>
          <a:lstStyle/>
          <a:p>
            <a:r>
              <a:rPr lang="en-US"/>
              <a:t>1st Trimester</a:t>
            </a:r>
          </a:p>
        </p:txBody>
      </p:sp>
      <p:sp>
        <p:nvSpPr>
          <p:cNvPr id="3" name="Content Placeholder 2"/>
          <p:cNvSpPr>
            <a:spLocks noGrp="1"/>
          </p:cNvSpPr>
          <p:nvPr>
            <p:ph idx="1"/>
          </p:nvPr>
        </p:nvSpPr>
        <p:spPr>
          <a:xfrm>
            <a:off x="1113232" y="2666999"/>
            <a:ext cx="3209197" cy="3124201"/>
          </a:xfrm>
        </p:spPr>
        <p:txBody>
          <a:bodyPr>
            <a:normAutofit/>
          </a:bodyPr>
          <a:lstStyle/>
          <a:p>
            <a:pPr fontAlgn="base">
              <a:lnSpc>
                <a:spcPct val="90000"/>
              </a:lnSpc>
              <a:buNone/>
            </a:pPr>
            <a:endParaRPr lang="en-US" sz="1700" b="1"/>
          </a:p>
          <a:p>
            <a:pPr fontAlgn="base">
              <a:lnSpc>
                <a:spcPct val="90000"/>
              </a:lnSpc>
            </a:pPr>
            <a:r>
              <a:rPr lang="en-US" sz="1700" b="1" i="1" dirty="0"/>
              <a:t>She was </a:t>
            </a:r>
            <a:r>
              <a:rPr lang="en-US" sz="1700" b="1" i="1" dirty="0" err="1"/>
              <a:t>unbooked</a:t>
            </a:r>
            <a:r>
              <a:rPr lang="en-US" sz="1700" b="1" i="1" dirty="0"/>
              <a:t>.</a:t>
            </a:r>
          </a:p>
          <a:p>
            <a:pPr fontAlgn="base">
              <a:lnSpc>
                <a:spcPct val="90000"/>
              </a:lnSpc>
            </a:pPr>
            <a:r>
              <a:rPr lang="en-US" sz="1700" b="1" i="1" dirty="0"/>
              <a:t>No </a:t>
            </a:r>
            <a:r>
              <a:rPr lang="en-US" sz="1700" b="1" i="1" dirty="0" err="1"/>
              <a:t>hx</a:t>
            </a:r>
            <a:r>
              <a:rPr lang="en-US" sz="1700" b="1" i="1" dirty="0"/>
              <a:t> of excessive nausea and vomiting ,</a:t>
            </a:r>
            <a:r>
              <a:rPr lang="en-US" sz="1700" b="1" i="1" dirty="0" err="1"/>
              <a:t>fever,flue</a:t>
            </a:r>
            <a:r>
              <a:rPr lang="en-US" sz="1700" b="1" i="1" dirty="0"/>
              <a:t> and rash.</a:t>
            </a:r>
          </a:p>
          <a:p>
            <a:pPr fontAlgn="base">
              <a:lnSpc>
                <a:spcPct val="90000"/>
              </a:lnSpc>
            </a:pPr>
            <a:r>
              <a:rPr lang="en-US" sz="1700" b="1" i="1" dirty="0"/>
              <a:t>No </a:t>
            </a:r>
            <a:r>
              <a:rPr lang="en-US" sz="1700" b="1" i="1" dirty="0" err="1"/>
              <a:t>hx</a:t>
            </a:r>
            <a:r>
              <a:rPr lang="en-US" sz="1700" b="1" i="1" dirty="0"/>
              <a:t> of folic acid intake.</a:t>
            </a:r>
          </a:p>
          <a:p>
            <a:pPr fontAlgn="base">
              <a:lnSpc>
                <a:spcPct val="90000"/>
              </a:lnSpc>
            </a:pPr>
            <a:r>
              <a:rPr lang="en-US" sz="1700" b="1" i="1" dirty="0"/>
              <a:t>No </a:t>
            </a:r>
            <a:r>
              <a:rPr lang="en-US" sz="1700" b="1" i="1" dirty="0" err="1"/>
              <a:t>hx</a:t>
            </a:r>
            <a:r>
              <a:rPr lang="en-US" sz="1700" b="1" i="1" dirty="0"/>
              <a:t> of vaginal bleeding and discharge.</a:t>
            </a:r>
          </a:p>
          <a:p>
            <a:pPr fontAlgn="base">
              <a:lnSpc>
                <a:spcPct val="90000"/>
              </a:lnSpc>
            </a:pPr>
            <a:r>
              <a:rPr lang="en-US" sz="1700" b="1" i="1" dirty="0"/>
              <a:t>Dating  scan was not done.</a:t>
            </a:r>
          </a:p>
          <a:p>
            <a:pPr fontAlgn="base">
              <a:lnSpc>
                <a:spcPct val="90000"/>
              </a:lnSpc>
            </a:pPr>
            <a:endParaRPr lang="en-US" sz="1700" b="1"/>
          </a:p>
          <a:p>
            <a:pPr>
              <a:lnSpc>
                <a:spcPct val="90000"/>
              </a:lnSpc>
            </a:pPr>
            <a:endParaRPr lang="en-US" sz="1700"/>
          </a:p>
          <a:p>
            <a:pPr>
              <a:lnSpc>
                <a:spcPct val="90000"/>
              </a:lnSpc>
            </a:pPr>
            <a:endParaRPr lang="en-US" sz="1700"/>
          </a:p>
        </p:txBody>
      </p:sp>
      <p:sp>
        <p:nvSpPr>
          <p:cNvPr id="56" name="Rounded Rectangle 16">
            <a:extLst>
              <a:ext uri="{FF2B5EF4-FFF2-40B4-BE49-F238E27FC236}">
                <a16:creationId xmlns:a16="http://schemas.microsoft.com/office/drawing/2014/main" id="{DD7EED39-224E-4230-8FD1-B1E1AF6C6E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72000" y="648931"/>
            <a:ext cx="4055267" cy="5231964"/>
          </a:xfrm>
          <a:prstGeom prst="roundRect">
            <a:avLst>
              <a:gd name="adj" fmla="val 4834"/>
            </a:avLst>
          </a:prstGeom>
          <a:solidFill>
            <a:schemeClr val="bg1"/>
          </a:solidFill>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blue and yellow box of tablets&#10;&#10;Description automatically generated">
            <a:extLst>
              <a:ext uri="{FF2B5EF4-FFF2-40B4-BE49-F238E27FC236}">
                <a16:creationId xmlns:a16="http://schemas.microsoft.com/office/drawing/2014/main" id="{9E1E24C3-6C6A-155E-B4C1-79665505334A}"/>
              </a:ext>
            </a:extLst>
          </p:cNvPr>
          <p:cNvPicPr>
            <a:picLocks noChangeAspect="1"/>
          </p:cNvPicPr>
          <p:nvPr/>
        </p:nvPicPr>
        <p:blipFill>
          <a:blip r:embed="rId3"/>
          <a:srcRect l="10755" r="10983" b="-7"/>
          <a:stretch/>
        </p:blipFill>
        <p:spPr>
          <a:xfrm>
            <a:off x="4825805" y="1011765"/>
            <a:ext cx="3558115" cy="4546708"/>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lumMod val="110000"/>
              </a:schemeClr>
            </a:gs>
            <a:gs pos="100000">
              <a:schemeClr val="bg2">
                <a:shade val="64000"/>
                <a:lumMod val="98000"/>
              </a:schemeClr>
            </a:gs>
          </a:gsLst>
          <a:lin ang="5400000" scaled="0"/>
        </a:gra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4C52C56-BEF2-4E22-8C8E-A7AC96B03A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42285737-90EE-47DC-AC80-8AE156B119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1"/>
            <a:ext cx="3302781" cy="6858001"/>
          </a:xfrm>
          <a:custGeom>
            <a:avLst/>
            <a:gdLst>
              <a:gd name="connsiteX0" fmla="*/ 3223890 w 4403709"/>
              <a:gd name="connsiteY0" fmla="*/ 6858001 h 6858001"/>
              <a:gd name="connsiteX1" fmla="*/ 4101908 w 4403709"/>
              <a:gd name="connsiteY1" fmla="*/ 6858001 h 6858001"/>
              <a:gd name="connsiteX2" fmla="*/ 3254950 w 4403709"/>
              <a:gd name="connsiteY2" fmla="*/ 1599356 h 6858001"/>
              <a:gd name="connsiteX3" fmla="*/ 3254950 w 4403709"/>
              <a:gd name="connsiteY3" fmla="*/ 1594062 h 6858001"/>
              <a:gd name="connsiteX4" fmla="*/ 4403709 w 4403709"/>
              <a:gd name="connsiteY4" fmla="*/ 0 h 6858001"/>
              <a:gd name="connsiteX5" fmla="*/ 3254950 w 4403709"/>
              <a:gd name="connsiteY5" fmla="*/ 0 h 6858001"/>
              <a:gd name="connsiteX6" fmla="*/ 2903520 w 4403709"/>
              <a:gd name="connsiteY6" fmla="*/ 0 h 6858001"/>
              <a:gd name="connsiteX7" fmla="*/ 0 w 4403709"/>
              <a:gd name="connsiteY7" fmla="*/ 0 h 6858001"/>
              <a:gd name="connsiteX8" fmla="*/ 0 w 4403709"/>
              <a:gd name="connsiteY8" fmla="*/ 6858000 h 6858001"/>
              <a:gd name="connsiteX9" fmla="*/ 3223890 w 4403709"/>
              <a:gd name="connsiteY9" fmla="*/ 685800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03709" h="6858001">
                <a:moveTo>
                  <a:pt x="3223890" y="6858001"/>
                </a:moveTo>
                <a:lnTo>
                  <a:pt x="4101908" y="6858001"/>
                </a:lnTo>
                <a:lnTo>
                  <a:pt x="3254950" y="1599356"/>
                </a:lnTo>
                <a:lnTo>
                  <a:pt x="3254950" y="1594062"/>
                </a:lnTo>
                <a:lnTo>
                  <a:pt x="4403709" y="0"/>
                </a:lnTo>
                <a:lnTo>
                  <a:pt x="3254950" y="0"/>
                </a:lnTo>
                <a:lnTo>
                  <a:pt x="2903520" y="0"/>
                </a:lnTo>
                <a:lnTo>
                  <a:pt x="0" y="0"/>
                </a:lnTo>
                <a:lnTo>
                  <a:pt x="0" y="6858000"/>
                </a:lnTo>
                <a:lnTo>
                  <a:pt x="3223890" y="6858000"/>
                </a:lnTo>
                <a:close/>
              </a:path>
            </a:pathLst>
          </a:custGeom>
          <a:ln>
            <a:noFill/>
          </a:ln>
        </p:spPr>
        <p:style>
          <a:lnRef idx="2">
            <a:schemeClr val="accent1">
              <a:shade val="50000"/>
            </a:schemeClr>
          </a:lnRef>
          <a:fillRef idx="1002">
            <a:schemeClr val="dk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itle 1"/>
          <p:cNvSpPr>
            <a:spLocks noGrp="1"/>
          </p:cNvSpPr>
          <p:nvPr>
            <p:ph type="title"/>
          </p:nvPr>
        </p:nvSpPr>
        <p:spPr>
          <a:xfrm>
            <a:off x="401265" y="685800"/>
            <a:ext cx="1979972" cy="5105400"/>
          </a:xfrm>
        </p:spPr>
        <p:txBody>
          <a:bodyPr>
            <a:normAutofit/>
          </a:bodyPr>
          <a:lstStyle/>
          <a:p>
            <a:r>
              <a:rPr lang="en-US" sz="3400" b="1">
                <a:solidFill>
                  <a:srgbClr val="FFFFFF"/>
                </a:solidFill>
              </a:rPr>
              <a:t>2nd trimester</a:t>
            </a:r>
            <a:endParaRPr lang="en-US" sz="3400">
              <a:solidFill>
                <a:srgbClr val="FFFFFF"/>
              </a:solidFill>
            </a:endParaRPr>
          </a:p>
        </p:txBody>
      </p:sp>
      <p:grpSp>
        <p:nvGrpSpPr>
          <p:cNvPr id="13" name="Group 12">
            <a:extLst>
              <a:ext uri="{FF2B5EF4-FFF2-40B4-BE49-F238E27FC236}">
                <a16:creationId xmlns:a16="http://schemas.microsoft.com/office/drawing/2014/main" id="{B57BDC17-F1B3-455F-BBF1-680AA1F25C0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486469" y="0"/>
            <a:ext cx="1827609" cy="6858001"/>
            <a:chOff x="1320800" y="0"/>
            <a:chExt cx="2436813" cy="6858001"/>
          </a:xfrm>
        </p:grpSpPr>
        <p:sp>
          <p:nvSpPr>
            <p:cNvPr id="14" name="Freeform 6">
              <a:extLst>
                <a:ext uri="{FF2B5EF4-FFF2-40B4-BE49-F238E27FC236}">
                  <a16:creationId xmlns:a16="http://schemas.microsoft.com/office/drawing/2014/main" id="{64E2FA9A-FEF7-4501-B0EB-5E45EDD217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15" name="Freeform 7">
              <a:extLst>
                <a:ext uri="{FF2B5EF4-FFF2-40B4-BE49-F238E27FC236}">
                  <a16:creationId xmlns:a16="http://schemas.microsoft.com/office/drawing/2014/main" id="{BC38192B-B4CB-47D4-A3B1-10010247F1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6" name="Freeform 8">
              <a:extLst>
                <a:ext uri="{FF2B5EF4-FFF2-40B4-BE49-F238E27FC236}">
                  <a16:creationId xmlns:a16="http://schemas.microsoft.com/office/drawing/2014/main" id="{96330E33-E171-4B0F-82B5-AF7230399B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7" name="Freeform 9">
              <a:extLst>
                <a:ext uri="{FF2B5EF4-FFF2-40B4-BE49-F238E27FC236}">
                  <a16:creationId xmlns:a16="http://schemas.microsoft.com/office/drawing/2014/main" id="{332B1723-69BF-42D7-B757-0FA059E152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8" name="Freeform 10">
              <a:extLst>
                <a:ext uri="{FF2B5EF4-FFF2-40B4-BE49-F238E27FC236}">
                  <a16:creationId xmlns:a16="http://schemas.microsoft.com/office/drawing/2014/main" id="{F115D62D-1E96-48D1-A78D-D370A0BFB9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9" name="Freeform 11">
              <a:extLst>
                <a:ext uri="{FF2B5EF4-FFF2-40B4-BE49-F238E27FC236}">
                  <a16:creationId xmlns:a16="http://schemas.microsoft.com/office/drawing/2014/main" id="{91C2876A-169D-4822-A766-C00578C88B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graphicFrame>
        <p:nvGraphicFramePr>
          <p:cNvPr id="5" name="Content Placeholder 2">
            <a:extLst>
              <a:ext uri="{FF2B5EF4-FFF2-40B4-BE49-F238E27FC236}">
                <a16:creationId xmlns:a16="http://schemas.microsoft.com/office/drawing/2014/main" id="{0A2E8A74-DFA3-7C22-BDDE-51CB4C16952D}"/>
              </a:ext>
            </a:extLst>
          </p:cNvPr>
          <p:cNvGraphicFramePr>
            <a:graphicFrameLocks noGrp="1"/>
          </p:cNvGraphicFramePr>
          <p:nvPr>
            <p:ph idx="1"/>
            <p:extLst>
              <p:ext uri="{D42A27DB-BD31-4B8C-83A1-F6EECF244321}">
                <p14:modId xmlns:p14="http://schemas.microsoft.com/office/powerpoint/2010/main" val="3070377831"/>
              </p:ext>
            </p:extLst>
          </p:nvPr>
        </p:nvGraphicFramePr>
        <p:xfrm>
          <a:off x="3757612" y="685800"/>
          <a:ext cx="4869656" cy="5105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39" name="Picture 138" descr="A close up of a box&#10;&#10;Description automatically generated">
            <a:extLst>
              <a:ext uri="{FF2B5EF4-FFF2-40B4-BE49-F238E27FC236}">
                <a16:creationId xmlns:a16="http://schemas.microsoft.com/office/drawing/2014/main" id="{3050585F-F76B-8F3C-514B-95D14DF0F228}"/>
              </a:ext>
            </a:extLst>
          </p:cNvPr>
          <p:cNvPicPr>
            <a:picLocks noChangeAspect="1"/>
          </p:cNvPicPr>
          <p:nvPr/>
        </p:nvPicPr>
        <p:blipFill>
          <a:blip r:embed="rId7"/>
          <a:stretch>
            <a:fillRect/>
          </a:stretch>
        </p:blipFill>
        <p:spPr>
          <a:xfrm>
            <a:off x="6771668" y="5494231"/>
            <a:ext cx="2371725" cy="1362075"/>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grpSp>
        <p:nvGrpSpPr>
          <p:cNvPr id="43" name="Group 42">
            <a:extLst>
              <a:ext uri="{FF2B5EF4-FFF2-40B4-BE49-F238E27FC236}">
                <a16:creationId xmlns:a16="http://schemas.microsoft.com/office/drawing/2014/main" id="{15FF890B-3CE7-403A-AECE-2DE04FC7AF8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3109" y="0"/>
            <a:ext cx="1827609" cy="6858001"/>
            <a:chOff x="1320800" y="0"/>
            <a:chExt cx="2436813" cy="6858001"/>
          </a:xfrm>
        </p:grpSpPr>
        <p:sp>
          <p:nvSpPr>
            <p:cNvPr id="32" name="Freeform 6">
              <a:extLst>
                <a:ext uri="{FF2B5EF4-FFF2-40B4-BE49-F238E27FC236}">
                  <a16:creationId xmlns:a16="http://schemas.microsoft.com/office/drawing/2014/main" id="{99A4E160-6CFD-4514-9E20-CA6692CCDB9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33" name="Freeform 7">
              <a:extLst>
                <a:ext uri="{FF2B5EF4-FFF2-40B4-BE49-F238E27FC236}">
                  <a16:creationId xmlns:a16="http://schemas.microsoft.com/office/drawing/2014/main" id="{3DCD16F5-8D15-45FD-BA62-ADAC08183A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34" name="Freeform 8">
              <a:extLst>
                <a:ext uri="{FF2B5EF4-FFF2-40B4-BE49-F238E27FC236}">
                  <a16:creationId xmlns:a16="http://schemas.microsoft.com/office/drawing/2014/main" id="{E7CFAF28-6FDA-4C2C-BE51-123D1115F7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35" name="Freeform 9">
              <a:extLst>
                <a:ext uri="{FF2B5EF4-FFF2-40B4-BE49-F238E27FC236}">
                  <a16:creationId xmlns:a16="http://schemas.microsoft.com/office/drawing/2014/main" id="{1FD12703-0627-4991-B2A4-F96519F908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36" name="Freeform 10">
              <a:extLst>
                <a:ext uri="{FF2B5EF4-FFF2-40B4-BE49-F238E27FC236}">
                  <a16:creationId xmlns:a16="http://schemas.microsoft.com/office/drawing/2014/main" id="{A5758E0B-DF61-40A8-B765-BC6841906A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37" name="Freeform 11">
              <a:extLst>
                <a:ext uri="{FF2B5EF4-FFF2-40B4-BE49-F238E27FC236}">
                  <a16:creationId xmlns:a16="http://schemas.microsoft.com/office/drawing/2014/main" id="{3E063A1F-9566-4436-B4E3-2890FBBC2C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3" name="Content Placeholder 2">
            <a:extLst>
              <a:ext uri="{FF2B5EF4-FFF2-40B4-BE49-F238E27FC236}">
                <a16:creationId xmlns:a16="http://schemas.microsoft.com/office/drawing/2014/main" id="{5DB9F7AB-32B6-30C4-3C06-D46F58BE9382}"/>
              </a:ext>
            </a:extLst>
          </p:cNvPr>
          <p:cNvSpPr>
            <a:spLocks noGrp="1"/>
          </p:cNvSpPr>
          <p:nvPr>
            <p:ph idx="4294967295"/>
          </p:nvPr>
        </p:nvSpPr>
        <p:spPr>
          <a:xfrm>
            <a:off x="1059698" y="1837187"/>
            <a:ext cx="5230471" cy="3954013"/>
          </a:xfrm>
        </p:spPr>
        <p:txBody>
          <a:bodyPr vert="horz" lIns="91440" tIns="45720" rIns="91440" bIns="45720" rtlCol="0" anchor="t">
            <a:noAutofit/>
          </a:bodyPr>
          <a:lstStyle/>
          <a:p>
            <a:r>
              <a:rPr lang="en-US" sz="2000" b="1" dirty="0"/>
              <a:t>Anomaly scan  was normal .</a:t>
            </a:r>
            <a:endParaRPr lang="en-US" dirty="0"/>
          </a:p>
          <a:p>
            <a:r>
              <a:rPr lang="en-US" sz="2000" b="1" dirty="0"/>
              <a:t>Blood pressure was normal .Urine dipstick for proteins was negative.</a:t>
            </a:r>
          </a:p>
          <a:p>
            <a:r>
              <a:rPr lang="en-US" sz="2000" b="1" dirty="0"/>
              <a:t>No </a:t>
            </a:r>
            <a:r>
              <a:rPr lang="en-US" sz="2000" b="1" dirty="0" err="1"/>
              <a:t>hx</a:t>
            </a:r>
            <a:r>
              <a:rPr lang="en-US" sz="2000" b="1" dirty="0"/>
              <a:t> of vaginal bleeding or abnormal watery discharge.</a:t>
            </a:r>
          </a:p>
          <a:p>
            <a:endParaRPr lang="en-US" sz="2000" b="1"/>
          </a:p>
        </p:txBody>
      </p:sp>
    </p:spTree>
    <p:extLst>
      <p:ext uri="{BB962C8B-B14F-4D97-AF65-F5344CB8AC3E}">
        <p14:creationId xmlns:p14="http://schemas.microsoft.com/office/powerpoint/2010/main" val="19670530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flipV="1">
            <a:off x="914400" y="-58687"/>
            <a:ext cx="7772400" cy="1182123"/>
          </a:xfrm>
        </p:spPr>
        <p:txBody>
          <a:bodyPr>
            <a:normAutofit/>
          </a:bodyPr>
          <a:lstStyle/>
          <a:p>
            <a:pPr algn="l"/>
            <a:r>
              <a:rPr lang="en-US" sz="6000"/>
              <a:t> </a:t>
            </a:r>
          </a:p>
          <a:p>
            <a:endParaRPr lang="en-US" sz="9600" i="1" u="sng"/>
          </a:p>
        </p:txBody>
      </p:sp>
      <p:graphicFrame>
        <p:nvGraphicFramePr>
          <p:cNvPr id="8" name="Content Placeholder 2">
            <a:extLst>
              <a:ext uri="{FF2B5EF4-FFF2-40B4-BE49-F238E27FC236}">
                <a16:creationId xmlns:a16="http://schemas.microsoft.com/office/drawing/2014/main" id="{7B0BE6B8-AC9B-6568-9318-1CDBE3E70D3B}"/>
              </a:ext>
            </a:extLst>
          </p:cNvPr>
          <p:cNvGraphicFramePr>
            <a:graphicFrameLocks noGrp="1"/>
          </p:cNvGraphicFramePr>
          <p:nvPr>
            <p:ph idx="1"/>
            <p:extLst>
              <p:ext uri="{D42A27DB-BD31-4B8C-83A1-F6EECF244321}">
                <p14:modId xmlns:p14="http://schemas.microsoft.com/office/powerpoint/2010/main" val="273223328"/>
              </p:ext>
            </p:extLst>
          </p:nvPr>
        </p:nvGraphicFramePr>
        <p:xfrm>
          <a:off x="914400" y="1202029"/>
          <a:ext cx="7367699" cy="457093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extBox 3">
            <a:extLst>
              <a:ext uri="{FF2B5EF4-FFF2-40B4-BE49-F238E27FC236}">
                <a16:creationId xmlns:a16="http://schemas.microsoft.com/office/drawing/2014/main" id="{F167DAA5-10F5-76A3-0A40-4CDD64714029}"/>
              </a:ext>
            </a:extLst>
          </p:cNvPr>
          <p:cNvSpPr txBox="1"/>
          <p:nvPr/>
        </p:nvSpPr>
        <p:spPr>
          <a:xfrm>
            <a:off x="1175912" y="447357"/>
            <a:ext cx="3591646"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000" b="1"/>
              <a:t>3rd Trimester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lumMod val="110000"/>
              </a:schemeClr>
            </a:gs>
            <a:gs pos="100000">
              <a:schemeClr val="bg2">
                <a:shade val="64000"/>
                <a:lumMod val="98000"/>
              </a:schemeClr>
            </a:gs>
          </a:gsLst>
          <a:lin ang="5400000" scaled="0"/>
        </a:gradFill>
        <a:effectLst/>
      </p:bgPr>
    </p:bg>
    <p:spTree>
      <p:nvGrpSpPr>
        <p:cNvPr id="1" name=""/>
        <p:cNvGrpSpPr/>
        <p:nvPr/>
      </p:nvGrpSpPr>
      <p:grpSpPr>
        <a:xfrm>
          <a:off x="0" y="0"/>
          <a:ext cx="0" cy="0"/>
          <a:chOff x="0" y="0"/>
          <a:chExt cx="0" cy="0"/>
        </a:xfrm>
      </p:grpSpPr>
      <p:sp useBgFill="1">
        <p:nvSpPr>
          <p:cNvPr id="33" name="Rectangle 32">
            <a:extLst>
              <a:ext uri="{FF2B5EF4-FFF2-40B4-BE49-F238E27FC236}">
                <a16:creationId xmlns:a16="http://schemas.microsoft.com/office/drawing/2014/main" id="{94C52C56-BEF2-4E22-8C8E-A7AC96B03A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Freeform: Shape 34">
            <a:extLst>
              <a:ext uri="{FF2B5EF4-FFF2-40B4-BE49-F238E27FC236}">
                <a16:creationId xmlns:a16="http://schemas.microsoft.com/office/drawing/2014/main" id="{42285737-90EE-47DC-AC80-8AE156B119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1"/>
            <a:ext cx="3302781" cy="6858001"/>
          </a:xfrm>
          <a:custGeom>
            <a:avLst/>
            <a:gdLst>
              <a:gd name="connsiteX0" fmla="*/ 3223890 w 4403709"/>
              <a:gd name="connsiteY0" fmla="*/ 6858001 h 6858001"/>
              <a:gd name="connsiteX1" fmla="*/ 4101908 w 4403709"/>
              <a:gd name="connsiteY1" fmla="*/ 6858001 h 6858001"/>
              <a:gd name="connsiteX2" fmla="*/ 3254950 w 4403709"/>
              <a:gd name="connsiteY2" fmla="*/ 1599356 h 6858001"/>
              <a:gd name="connsiteX3" fmla="*/ 3254950 w 4403709"/>
              <a:gd name="connsiteY3" fmla="*/ 1594062 h 6858001"/>
              <a:gd name="connsiteX4" fmla="*/ 4403709 w 4403709"/>
              <a:gd name="connsiteY4" fmla="*/ 0 h 6858001"/>
              <a:gd name="connsiteX5" fmla="*/ 3254950 w 4403709"/>
              <a:gd name="connsiteY5" fmla="*/ 0 h 6858001"/>
              <a:gd name="connsiteX6" fmla="*/ 2903520 w 4403709"/>
              <a:gd name="connsiteY6" fmla="*/ 0 h 6858001"/>
              <a:gd name="connsiteX7" fmla="*/ 0 w 4403709"/>
              <a:gd name="connsiteY7" fmla="*/ 0 h 6858001"/>
              <a:gd name="connsiteX8" fmla="*/ 0 w 4403709"/>
              <a:gd name="connsiteY8" fmla="*/ 6858000 h 6858001"/>
              <a:gd name="connsiteX9" fmla="*/ 3223890 w 4403709"/>
              <a:gd name="connsiteY9" fmla="*/ 685800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03709" h="6858001">
                <a:moveTo>
                  <a:pt x="3223890" y="6858001"/>
                </a:moveTo>
                <a:lnTo>
                  <a:pt x="4101908" y="6858001"/>
                </a:lnTo>
                <a:lnTo>
                  <a:pt x="3254950" y="1599356"/>
                </a:lnTo>
                <a:lnTo>
                  <a:pt x="3254950" y="1594062"/>
                </a:lnTo>
                <a:lnTo>
                  <a:pt x="4403709" y="0"/>
                </a:lnTo>
                <a:lnTo>
                  <a:pt x="3254950" y="0"/>
                </a:lnTo>
                <a:lnTo>
                  <a:pt x="2903520" y="0"/>
                </a:lnTo>
                <a:lnTo>
                  <a:pt x="0" y="0"/>
                </a:lnTo>
                <a:lnTo>
                  <a:pt x="0" y="6858000"/>
                </a:lnTo>
                <a:lnTo>
                  <a:pt x="3223890" y="6858000"/>
                </a:lnTo>
                <a:close/>
              </a:path>
            </a:pathLst>
          </a:custGeom>
          <a:ln>
            <a:noFill/>
          </a:ln>
        </p:spPr>
        <p:style>
          <a:lnRef idx="2">
            <a:schemeClr val="accent1">
              <a:shade val="50000"/>
            </a:schemeClr>
          </a:lnRef>
          <a:fillRef idx="1002">
            <a:schemeClr val="dk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itle 1"/>
          <p:cNvSpPr>
            <a:spLocks noGrp="1"/>
          </p:cNvSpPr>
          <p:nvPr>
            <p:ph type="title"/>
          </p:nvPr>
        </p:nvSpPr>
        <p:spPr>
          <a:xfrm>
            <a:off x="401265" y="685800"/>
            <a:ext cx="1979972" cy="5105400"/>
          </a:xfrm>
        </p:spPr>
        <p:txBody>
          <a:bodyPr>
            <a:normAutofit/>
          </a:bodyPr>
          <a:lstStyle/>
          <a:p>
            <a:r>
              <a:rPr lang="en-US" sz="2800" b="1" i="1" u="sng">
                <a:solidFill>
                  <a:srgbClr val="FFFFFF"/>
                </a:solidFill>
              </a:rPr>
              <a:t>Obstetrical history</a:t>
            </a:r>
          </a:p>
        </p:txBody>
      </p:sp>
      <p:grpSp>
        <p:nvGrpSpPr>
          <p:cNvPr id="37" name="Group 36">
            <a:extLst>
              <a:ext uri="{FF2B5EF4-FFF2-40B4-BE49-F238E27FC236}">
                <a16:creationId xmlns:a16="http://schemas.microsoft.com/office/drawing/2014/main" id="{B57BDC17-F1B3-455F-BBF1-680AA1F25C0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486469" y="0"/>
            <a:ext cx="1827609" cy="6858001"/>
            <a:chOff x="1320800" y="0"/>
            <a:chExt cx="2436813" cy="6858001"/>
          </a:xfrm>
        </p:grpSpPr>
        <p:sp>
          <p:nvSpPr>
            <p:cNvPr id="38" name="Freeform 6">
              <a:extLst>
                <a:ext uri="{FF2B5EF4-FFF2-40B4-BE49-F238E27FC236}">
                  <a16:creationId xmlns:a16="http://schemas.microsoft.com/office/drawing/2014/main" id="{64E2FA9A-FEF7-4501-B0EB-5E45EDD217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39" name="Freeform 7">
              <a:extLst>
                <a:ext uri="{FF2B5EF4-FFF2-40B4-BE49-F238E27FC236}">
                  <a16:creationId xmlns:a16="http://schemas.microsoft.com/office/drawing/2014/main" id="{BC38192B-B4CB-47D4-A3B1-10010247F1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40" name="Freeform 8">
              <a:extLst>
                <a:ext uri="{FF2B5EF4-FFF2-40B4-BE49-F238E27FC236}">
                  <a16:creationId xmlns:a16="http://schemas.microsoft.com/office/drawing/2014/main" id="{96330E33-E171-4B0F-82B5-AF7230399B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41" name="Freeform 9">
              <a:extLst>
                <a:ext uri="{FF2B5EF4-FFF2-40B4-BE49-F238E27FC236}">
                  <a16:creationId xmlns:a16="http://schemas.microsoft.com/office/drawing/2014/main" id="{332B1723-69BF-42D7-B757-0FA059E152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42" name="Freeform 10">
              <a:extLst>
                <a:ext uri="{FF2B5EF4-FFF2-40B4-BE49-F238E27FC236}">
                  <a16:creationId xmlns:a16="http://schemas.microsoft.com/office/drawing/2014/main" id="{F115D62D-1E96-48D1-A78D-D370A0BFB9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43" name="Freeform 11">
              <a:extLst>
                <a:ext uri="{FF2B5EF4-FFF2-40B4-BE49-F238E27FC236}">
                  <a16:creationId xmlns:a16="http://schemas.microsoft.com/office/drawing/2014/main" id="{91C2876A-169D-4822-A766-C00578C88B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graphicFrame>
        <p:nvGraphicFramePr>
          <p:cNvPr id="29" name="Content Placeholder 2">
            <a:extLst>
              <a:ext uri="{FF2B5EF4-FFF2-40B4-BE49-F238E27FC236}">
                <a16:creationId xmlns:a16="http://schemas.microsoft.com/office/drawing/2014/main" id="{8FD99966-B921-7861-6CE3-9B0A5045F737}"/>
              </a:ext>
            </a:extLst>
          </p:cNvPr>
          <p:cNvGraphicFramePr>
            <a:graphicFrameLocks noGrp="1"/>
          </p:cNvGraphicFramePr>
          <p:nvPr>
            <p:ph idx="1"/>
            <p:extLst>
              <p:ext uri="{D42A27DB-BD31-4B8C-83A1-F6EECF244321}">
                <p14:modId xmlns:p14="http://schemas.microsoft.com/office/powerpoint/2010/main" val="726570588"/>
              </p:ext>
            </p:extLst>
          </p:nvPr>
        </p:nvGraphicFramePr>
        <p:xfrm>
          <a:off x="3757612" y="685800"/>
          <a:ext cx="4869656" cy="5105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lumMod val="110000"/>
              </a:schemeClr>
            </a:gs>
            <a:gs pos="100000">
              <a:schemeClr val="bg2">
                <a:shade val="64000"/>
                <a:lumMod val="98000"/>
              </a:schemeClr>
            </a:gs>
          </a:gsLst>
          <a:lin ang="5400000" scaled="0"/>
        </a:gradFill>
        <a:effectLst/>
      </p:bgPr>
    </p:bg>
    <p:spTree>
      <p:nvGrpSpPr>
        <p:cNvPr id="1" name=""/>
        <p:cNvGrpSpPr/>
        <p:nvPr/>
      </p:nvGrpSpPr>
      <p:grpSpPr>
        <a:xfrm>
          <a:off x="0" y="0"/>
          <a:ext cx="0" cy="0"/>
          <a:chOff x="0" y="0"/>
          <a:chExt cx="0" cy="0"/>
        </a:xfrm>
      </p:grpSpPr>
      <p:sp useBgFill="1">
        <p:nvSpPr>
          <p:cNvPr id="49" name="Rectangle 48">
            <a:extLst>
              <a:ext uri="{FF2B5EF4-FFF2-40B4-BE49-F238E27FC236}">
                <a16:creationId xmlns:a16="http://schemas.microsoft.com/office/drawing/2014/main" id="{94C52C56-BEF2-4E22-8C8E-A7AC96B03A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Freeform: Shape 50">
            <a:extLst>
              <a:ext uri="{FF2B5EF4-FFF2-40B4-BE49-F238E27FC236}">
                <a16:creationId xmlns:a16="http://schemas.microsoft.com/office/drawing/2014/main" id="{42285737-90EE-47DC-AC80-8AE156B119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1"/>
            <a:ext cx="3302781" cy="6858001"/>
          </a:xfrm>
          <a:custGeom>
            <a:avLst/>
            <a:gdLst>
              <a:gd name="connsiteX0" fmla="*/ 3223890 w 4403709"/>
              <a:gd name="connsiteY0" fmla="*/ 6858001 h 6858001"/>
              <a:gd name="connsiteX1" fmla="*/ 4101908 w 4403709"/>
              <a:gd name="connsiteY1" fmla="*/ 6858001 h 6858001"/>
              <a:gd name="connsiteX2" fmla="*/ 3254950 w 4403709"/>
              <a:gd name="connsiteY2" fmla="*/ 1599356 h 6858001"/>
              <a:gd name="connsiteX3" fmla="*/ 3254950 w 4403709"/>
              <a:gd name="connsiteY3" fmla="*/ 1594062 h 6858001"/>
              <a:gd name="connsiteX4" fmla="*/ 4403709 w 4403709"/>
              <a:gd name="connsiteY4" fmla="*/ 0 h 6858001"/>
              <a:gd name="connsiteX5" fmla="*/ 3254950 w 4403709"/>
              <a:gd name="connsiteY5" fmla="*/ 0 h 6858001"/>
              <a:gd name="connsiteX6" fmla="*/ 2903520 w 4403709"/>
              <a:gd name="connsiteY6" fmla="*/ 0 h 6858001"/>
              <a:gd name="connsiteX7" fmla="*/ 0 w 4403709"/>
              <a:gd name="connsiteY7" fmla="*/ 0 h 6858001"/>
              <a:gd name="connsiteX8" fmla="*/ 0 w 4403709"/>
              <a:gd name="connsiteY8" fmla="*/ 6858000 h 6858001"/>
              <a:gd name="connsiteX9" fmla="*/ 3223890 w 4403709"/>
              <a:gd name="connsiteY9" fmla="*/ 685800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03709" h="6858001">
                <a:moveTo>
                  <a:pt x="3223890" y="6858001"/>
                </a:moveTo>
                <a:lnTo>
                  <a:pt x="4101908" y="6858001"/>
                </a:lnTo>
                <a:lnTo>
                  <a:pt x="3254950" y="1599356"/>
                </a:lnTo>
                <a:lnTo>
                  <a:pt x="3254950" y="1594062"/>
                </a:lnTo>
                <a:lnTo>
                  <a:pt x="4403709" y="0"/>
                </a:lnTo>
                <a:lnTo>
                  <a:pt x="3254950" y="0"/>
                </a:lnTo>
                <a:lnTo>
                  <a:pt x="2903520" y="0"/>
                </a:lnTo>
                <a:lnTo>
                  <a:pt x="0" y="0"/>
                </a:lnTo>
                <a:lnTo>
                  <a:pt x="0" y="6858000"/>
                </a:lnTo>
                <a:lnTo>
                  <a:pt x="3223890" y="6858000"/>
                </a:lnTo>
                <a:close/>
              </a:path>
            </a:pathLst>
          </a:custGeom>
          <a:ln>
            <a:noFill/>
          </a:ln>
        </p:spPr>
        <p:style>
          <a:lnRef idx="2">
            <a:schemeClr val="accent1">
              <a:shade val="50000"/>
            </a:schemeClr>
          </a:lnRef>
          <a:fillRef idx="1002">
            <a:schemeClr val="dk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itle 1"/>
          <p:cNvSpPr>
            <a:spLocks noGrp="1"/>
          </p:cNvSpPr>
          <p:nvPr>
            <p:ph type="title"/>
          </p:nvPr>
        </p:nvSpPr>
        <p:spPr>
          <a:xfrm>
            <a:off x="401265" y="685800"/>
            <a:ext cx="1979972" cy="5105400"/>
          </a:xfrm>
        </p:spPr>
        <p:txBody>
          <a:bodyPr>
            <a:normAutofit/>
          </a:bodyPr>
          <a:lstStyle/>
          <a:p>
            <a:r>
              <a:rPr lang="en-US" sz="1900" b="1" i="1" u="sng">
                <a:solidFill>
                  <a:srgbClr val="FFFFFF"/>
                </a:solidFill>
              </a:rPr>
              <a:t>Gynaecological history</a:t>
            </a:r>
          </a:p>
        </p:txBody>
      </p:sp>
      <p:grpSp>
        <p:nvGrpSpPr>
          <p:cNvPr id="53" name="Group 52">
            <a:extLst>
              <a:ext uri="{FF2B5EF4-FFF2-40B4-BE49-F238E27FC236}">
                <a16:creationId xmlns:a16="http://schemas.microsoft.com/office/drawing/2014/main" id="{B57BDC17-F1B3-455F-BBF1-680AA1F25C0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486469" y="0"/>
            <a:ext cx="1827609" cy="6858001"/>
            <a:chOff x="1320800" y="0"/>
            <a:chExt cx="2436813" cy="6858001"/>
          </a:xfrm>
        </p:grpSpPr>
        <p:sp>
          <p:nvSpPr>
            <p:cNvPr id="54" name="Freeform 6">
              <a:extLst>
                <a:ext uri="{FF2B5EF4-FFF2-40B4-BE49-F238E27FC236}">
                  <a16:creationId xmlns:a16="http://schemas.microsoft.com/office/drawing/2014/main" id="{64E2FA9A-FEF7-4501-B0EB-5E45EDD217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55" name="Freeform 7">
              <a:extLst>
                <a:ext uri="{FF2B5EF4-FFF2-40B4-BE49-F238E27FC236}">
                  <a16:creationId xmlns:a16="http://schemas.microsoft.com/office/drawing/2014/main" id="{BC38192B-B4CB-47D4-A3B1-10010247F1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56" name="Freeform 8">
              <a:extLst>
                <a:ext uri="{FF2B5EF4-FFF2-40B4-BE49-F238E27FC236}">
                  <a16:creationId xmlns:a16="http://schemas.microsoft.com/office/drawing/2014/main" id="{96330E33-E171-4B0F-82B5-AF7230399B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57" name="Freeform 9">
              <a:extLst>
                <a:ext uri="{FF2B5EF4-FFF2-40B4-BE49-F238E27FC236}">
                  <a16:creationId xmlns:a16="http://schemas.microsoft.com/office/drawing/2014/main" id="{332B1723-69BF-42D7-B757-0FA059E152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58" name="Freeform 10">
              <a:extLst>
                <a:ext uri="{FF2B5EF4-FFF2-40B4-BE49-F238E27FC236}">
                  <a16:creationId xmlns:a16="http://schemas.microsoft.com/office/drawing/2014/main" id="{F115D62D-1E96-48D1-A78D-D370A0BFB9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59" name="Freeform 11">
              <a:extLst>
                <a:ext uri="{FF2B5EF4-FFF2-40B4-BE49-F238E27FC236}">
                  <a16:creationId xmlns:a16="http://schemas.microsoft.com/office/drawing/2014/main" id="{91C2876A-169D-4822-A766-C00578C88B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graphicFrame>
        <p:nvGraphicFramePr>
          <p:cNvPr id="45" name="Content Placeholder 2">
            <a:extLst>
              <a:ext uri="{FF2B5EF4-FFF2-40B4-BE49-F238E27FC236}">
                <a16:creationId xmlns:a16="http://schemas.microsoft.com/office/drawing/2014/main" id="{84627D32-63C3-1126-78F0-D9A118F085CE}"/>
              </a:ext>
            </a:extLst>
          </p:cNvPr>
          <p:cNvGraphicFramePr>
            <a:graphicFrameLocks noGrp="1"/>
          </p:cNvGraphicFramePr>
          <p:nvPr>
            <p:ph idx="1"/>
            <p:extLst>
              <p:ext uri="{D42A27DB-BD31-4B8C-83A1-F6EECF244321}">
                <p14:modId xmlns:p14="http://schemas.microsoft.com/office/powerpoint/2010/main" val="2194867690"/>
              </p:ext>
            </p:extLst>
          </p:nvPr>
        </p:nvGraphicFramePr>
        <p:xfrm>
          <a:off x="3757612" y="685800"/>
          <a:ext cx="4869656" cy="5105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lumMod val="110000"/>
              </a:schemeClr>
            </a:gs>
            <a:gs pos="100000">
              <a:schemeClr val="bg2">
                <a:shade val="64000"/>
                <a:lumMod val="98000"/>
              </a:schemeClr>
            </a:gs>
          </a:gsLst>
          <a:lin ang="5400000" scaled="0"/>
        </a:gradFill>
        <a:effectLst/>
      </p:bgPr>
    </p:bg>
    <p:spTree>
      <p:nvGrpSpPr>
        <p:cNvPr id="1" name=""/>
        <p:cNvGrpSpPr/>
        <p:nvPr/>
      </p:nvGrpSpPr>
      <p:grpSpPr>
        <a:xfrm>
          <a:off x="0" y="0"/>
          <a:ext cx="0" cy="0"/>
          <a:chOff x="0" y="0"/>
          <a:chExt cx="0" cy="0"/>
        </a:xfrm>
      </p:grpSpPr>
      <p:sp useBgFill="1">
        <p:nvSpPr>
          <p:cNvPr id="59" name="Rectangle 58">
            <a:extLst>
              <a:ext uri="{FF2B5EF4-FFF2-40B4-BE49-F238E27FC236}">
                <a16:creationId xmlns:a16="http://schemas.microsoft.com/office/drawing/2014/main" id="{94C52C56-BEF2-4E22-8C8E-A7AC96B03A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Freeform: Shape 60">
            <a:extLst>
              <a:ext uri="{FF2B5EF4-FFF2-40B4-BE49-F238E27FC236}">
                <a16:creationId xmlns:a16="http://schemas.microsoft.com/office/drawing/2014/main" id="{42285737-90EE-47DC-AC80-8AE156B119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1"/>
            <a:ext cx="3302781" cy="6858001"/>
          </a:xfrm>
          <a:custGeom>
            <a:avLst/>
            <a:gdLst>
              <a:gd name="connsiteX0" fmla="*/ 3223890 w 4403709"/>
              <a:gd name="connsiteY0" fmla="*/ 6858001 h 6858001"/>
              <a:gd name="connsiteX1" fmla="*/ 4101908 w 4403709"/>
              <a:gd name="connsiteY1" fmla="*/ 6858001 h 6858001"/>
              <a:gd name="connsiteX2" fmla="*/ 3254950 w 4403709"/>
              <a:gd name="connsiteY2" fmla="*/ 1599356 h 6858001"/>
              <a:gd name="connsiteX3" fmla="*/ 3254950 w 4403709"/>
              <a:gd name="connsiteY3" fmla="*/ 1594062 h 6858001"/>
              <a:gd name="connsiteX4" fmla="*/ 4403709 w 4403709"/>
              <a:gd name="connsiteY4" fmla="*/ 0 h 6858001"/>
              <a:gd name="connsiteX5" fmla="*/ 3254950 w 4403709"/>
              <a:gd name="connsiteY5" fmla="*/ 0 h 6858001"/>
              <a:gd name="connsiteX6" fmla="*/ 2903520 w 4403709"/>
              <a:gd name="connsiteY6" fmla="*/ 0 h 6858001"/>
              <a:gd name="connsiteX7" fmla="*/ 0 w 4403709"/>
              <a:gd name="connsiteY7" fmla="*/ 0 h 6858001"/>
              <a:gd name="connsiteX8" fmla="*/ 0 w 4403709"/>
              <a:gd name="connsiteY8" fmla="*/ 6858000 h 6858001"/>
              <a:gd name="connsiteX9" fmla="*/ 3223890 w 4403709"/>
              <a:gd name="connsiteY9" fmla="*/ 685800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03709" h="6858001">
                <a:moveTo>
                  <a:pt x="3223890" y="6858001"/>
                </a:moveTo>
                <a:lnTo>
                  <a:pt x="4101908" y="6858001"/>
                </a:lnTo>
                <a:lnTo>
                  <a:pt x="3254950" y="1599356"/>
                </a:lnTo>
                <a:lnTo>
                  <a:pt x="3254950" y="1594062"/>
                </a:lnTo>
                <a:lnTo>
                  <a:pt x="4403709" y="0"/>
                </a:lnTo>
                <a:lnTo>
                  <a:pt x="3254950" y="0"/>
                </a:lnTo>
                <a:lnTo>
                  <a:pt x="2903520" y="0"/>
                </a:lnTo>
                <a:lnTo>
                  <a:pt x="0" y="0"/>
                </a:lnTo>
                <a:lnTo>
                  <a:pt x="0" y="6858000"/>
                </a:lnTo>
                <a:lnTo>
                  <a:pt x="3223890" y="6858000"/>
                </a:lnTo>
                <a:close/>
              </a:path>
            </a:pathLst>
          </a:custGeom>
          <a:ln>
            <a:noFill/>
          </a:ln>
        </p:spPr>
        <p:style>
          <a:lnRef idx="2">
            <a:schemeClr val="accent1">
              <a:shade val="50000"/>
            </a:schemeClr>
          </a:lnRef>
          <a:fillRef idx="1002">
            <a:schemeClr val="dk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itle 1"/>
          <p:cNvSpPr>
            <a:spLocks noGrp="1"/>
          </p:cNvSpPr>
          <p:nvPr>
            <p:ph type="title"/>
          </p:nvPr>
        </p:nvSpPr>
        <p:spPr>
          <a:xfrm>
            <a:off x="401265" y="685800"/>
            <a:ext cx="1979972" cy="5105400"/>
          </a:xfrm>
        </p:spPr>
        <p:txBody>
          <a:bodyPr>
            <a:normAutofit/>
          </a:bodyPr>
          <a:lstStyle/>
          <a:p>
            <a:r>
              <a:rPr lang="en-US" b="1" i="1" u="sng">
                <a:solidFill>
                  <a:srgbClr val="FFFFFF"/>
                </a:solidFill>
              </a:rPr>
              <a:t>Family history</a:t>
            </a:r>
          </a:p>
        </p:txBody>
      </p:sp>
      <p:grpSp>
        <p:nvGrpSpPr>
          <p:cNvPr id="63" name="Group 62">
            <a:extLst>
              <a:ext uri="{FF2B5EF4-FFF2-40B4-BE49-F238E27FC236}">
                <a16:creationId xmlns:a16="http://schemas.microsoft.com/office/drawing/2014/main" id="{B57BDC17-F1B3-455F-BBF1-680AA1F25C0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486469" y="0"/>
            <a:ext cx="1827609" cy="6858001"/>
            <a:chOff x="1320800" y="0"/>
            <a:chExt cx="2436813" cy="6858001"/>
          </a:xfrm>
        </p:grpSpPr>
        <p:sp>
          <p:nvSpPr>
            <p:cNvPr id="64" name="Freeform 6">
              <a:extLst>
                <a:ext uri="{FF2B5EF4-FFF2-40B4-BE49-F238E27FC236}">
                  <a16:creationId xmlns:a16="http://schemas.microsoft.com/office/drawing/2014/main" id="{64E2FA9A-FEF7-4501-B0EB-5E45EDD217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65" name="Freeform 7">
              <a:extLst>
                <a:ext uri="{FF2B5EF4-FFF2-40B4-BE49-F238E27FC236}">
                  <a16:creationId xmlns:a16="http://schemas.microsoft.com/office/drawing/2014/main" id="{BC38192B-B4CB-47D4-A3B1-10010247F1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66" name="Freeform 8">
              <a:extLst>
                <a:ext uri="{FF2B5EF4-FFF2-40B4-BE49-F238E27FC236}">
                  <a16:creationId xmlns:a16="http://schemas.microsoft.com/office/drawing/2014/main" id="{96330E33-E171-4B0F-82B5-AF7230399B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67" name="Freeform 9">
              <a:extLst>
                <a:ext uri="{FF2B5EF4-FFF2-40B4-BE49-F238E27FC236}">
                  <a16:creationId xmlns:a16="http://schemas.microsoft.com/office/drawing/2014/main" id="{332B1723-69BF-42D7-B757-0FA059E152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68" name="Freeform 10">
              <a:extLst>
                <a:ext uri="{FF2B5EF4-FFF2-40B4-BE49-F238E27FC236}">
                  <a16:creationId xmlns:a16="http://schemas.microsoft.com/office/drawing/2014/main" id="{F115D62D-1E96-48D1-A78D-D370A0BFB9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69" name="Freeform 11">
              <a:extLst>
                <a:ext uri="{FF2B5EF4-FFF2-40B4-BE49-F238E27FC236}">
                  <a16:creationId xmlns:a16="http://schemas.microsoft.com/office/drawing/2014/main" id="{91C2876A-169D-4822-A766-C00578C88B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graphicFrame>
        <p:nvGraphicFramePr>
          <p:cNvPr id="55" name="Content Placeholder 2">
            <a:extLst>
              <a:ext uri="{FF2B5EF4-FFF2-40B4-BE49-F238E27FC236}">
                <a16:creationId xmlns:a16="http://schemas.microsoft.com/office/drawing/2014/main" id="{96FC3751-74D9-1A53-D7D6-479ACAE08098}"/>
              </a:ext>
            </a:extLst>
          </p:cNvPr>
          <p:cNvGraphicFramePr>
            <a:graphicFrameLocks noGrp="1"/>
          </p:cNvGraphicFramePr>
          <p:nvPr>
            <p:ph idx="1"/>
            <p:extLst>
              <p:ext uri="{D42A27DB-BD31-4B8C-83A1-F6EECF244321}">
                <p14:modId xmlns:p14="http://schemas.microsoft.com/office/powerpoint/2010/main" val="1883652941"/>
              </p:ext>
            </p:extLst>
          </p:nvPr>
        </p:nvGraphicFramePr>
        <p:xfrm>
          <a:off x="3757612" y="685800"/>
          <a:ext cx="4869656" cy="5105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sp useBgFill="1">
        <p:nvSpPr>
          <p:cNvPr id="31" name="Rectangle 30">
            <a:extLst>
              <a:ext uri="{FF2B5EF4-FFF2-40B4-BE49-F238E27FC236}">
                <a16:creationId xmlns:a16="http://schemas.microsoft.com/office/drawing/2014/main" id="{85428F22-76B3-4107-AADE-3F9EC95FD3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3" name="Group 32">
            <a:extLst>
              <a:ext uri="{FF2B5EF4-FFF2-40B4-BE49-F238E27FC236}">
                <a16:creationId xmlns:a16="http://schemas.microsoft.com/office/drawing/2014/main" id="{5346FBCF-5353-4172-96F5-4B7EB07777C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717698" y="-12875"/>
            <a:ext cx="1953297" cy="6890194"/>
            <a:chOff x="2199787" y="-12875"/>
            <a:chExt cx="2679011" cy="6890194"/>
          </a:xfrm>
        </p:grpSpPr>
        <p:sp useBgFill="1">
          <p:nvSpPr>
            <p:cNvPr id="34" name="Rectangle 19">
              <a:extLst>
                <a:ext uri="{FF2B5EF4-FFF2-40B4-BE49-F238E27FC236}">
                  <a16:creationId xmlns:a16="http://schemas.microsoft.com/office/drawing/2014/main" id="{343F3E6D-808D-43AD-9485-AD0014BEAE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white">
            <a:xfrm>
              <a:off x="2199787" y="-12875"/>
              <a:ext cx="2679011" cy="5301468"/>
            </a:xfrm>
            <a:custGeom>
              <a:avLst/>
              <a:gdLst>
                <a:gd name="connsiteX0" fmla="*/ 0 w 2570017"/>
                <a:gd name="connsiteY0" fmla="*/ 0 h 2554287"/>
                <a:gd name="connsiteX1" fmla="*/ 2570017 w 2570017"/>
                <a:gd name="connsiteY1" fmla="*/ 0 h 2554287"/>
                <a:gd name="connsiteX2" fmla="*/ 2570017 w 2570017"/>
                <a:gd name="connsiteY2" fmla="*/ 2554287 h 2554287"/>
                <a:gd name="connsiteX3" fmla="*/ 0 w 2570017"/>
                <a:gd name="connsiteY3" fmla="*/ 2554287 h 2554287"/>
                <a:gd name="connsiteX4" fmla="*/ 0 w 2570017"/>
                <a:gd name="connsiteY4" fmla="*/ 0 h 2554287"/>
                <a:gd name="connsiteX0" fmla="*/ 904009 w 2570017"/>
                <a:gd name="connsiteY0" fmla="*/ 0 h 2554287"/>
                <a:gd name="connsiteX1" fmla="*/ 2570017 w 2570017"/>
                <a:gd name="connsiteY1" fmla="*/ 0 h 2554287"/>
                <a:gd name="connsiteX2" fmla="*/ 2570017 w 2570017"/>
                <a:gd name="connsiteY2" fmla="*/ 2554287 h 2554287"/>
                <a:gd name="connsiteX3" fmla="*/ 0 w 2570017"/>
                <a:gd name="connsiteY3" fmla="*/ 2554287 h 2554287"/>
                <a:gd name="connsiteX4" fmla="*/ 904009 w 2570017"/>
                <a:gd name="connsiteY4" fmla="*/ 0 h 2554287"/>
                <a:gd name="connsiteX0" fmla="*/ 644236 w 2570017"/>
                <a:gd name="connsiteY0" fmla="*/ 10391 h 2554287"/>
                <a:gd name="connsiteX1" fmla="*/ 2570017 w 2570017"/>
                <a:gd name="connsiteY1" fmla="*/ 0 h 2554287"/>
                <a:gd name="connsiteX2" fmla="*/ 2570017 w 2570017"/>
                <a:gd name="connsiteY2" fmla="*/ 2554287 h 2554287"/>
                <a:gd name="connsiteX3" fmla="*/ 0 w 2570017"/>
                <a:gd name="connsiteY3" fmla="*/ 2554287 h 2554287"/>
                <a:gd name="connsiteX4" fmla="*/ 644236 w 2570017"/>
                <a:gd name="connsiteY4" fmla="*/ 10391 h 2554287"/>
                <a:gd name="connsiteX0" fmla="*/ 633845 w 2570017"/>
                <a:gd name="connsiteY0" fmla="*/ 0 h 2554287"/>
                <a:gd name="connsiteX1" fmla="*/ 2570017 w 2570017"/>
                <a:gd name="connsiteY1" fmla="*/ 0 h 2554287"/>
                <a:gd name="connsiteX2" fmla="*/ 2570017 w 2570017"/>
                <a:gd name="connsiteY2" fmla="*/ 2554287 h 2554287"/>
                <a:gd name="connsiteX3" fmla="*/ 0 w 2570017"/>
                <a:gd name="connsiteY3" fmla="*/ 2554287 h 2554287"/>
                <a:gd name="connsiteX4" fmla="*/ 633845 w 2570017"/>
                <a:gd name="connsiteY4" fmla="*/ 0 h 2554287"/>
                <a:gd name="connsiteX0" fmla="*/ 675409 w 2611581"/>
                <a:gd name="connsiteY0" fmla="*/ 0 h 2554287"/>
                <a:gd name="connsiteX1" fmla="*/ 2611581 w 2611581"/>
                <a:gd name="connsiteY1" fmla="*/ 0 h 2554287"/>
                <a:gd name="connsiteX2" fmla="*/ 2611581 w 2611581"/>
                <a:gd name="connsiteY2" fmla="*/ 2554287 h 2554287"/>
                <a:gd name="connsiteX3" fmla="*/ 0 w 2611581"/>
                <a:gd name="connsiteY3" fmla="*/ 2554287 h 2554287"/>
                <a:gd name="connsiteX4" fmla="*/ 675409 w 2611581"/>
                <a:gd name="connsiteY4" fmla="*/ 0 h 2554287"/>
                <a:gd name="connsiteX0" fmla="*/ 650979 w 2587151"/>
                <a:gd name="connsiteY0" fmla="*/ 0 h 2554287"/>
                <a:gd name="connsiteX1" fmla="*/ 2587151 w 2587151"/>
                <a:gd name="connsiteY1" fmla="*/ 0 h 2554287"/>
                <a:gd name="connsiteX2" fmla="*/ 2587151 w 2587151"/>
                <a:gd name="connsiteY2" fmla="*/ 2554287 h 2554287"/>
                <a:gd name="connsiteX3" fmla="*/ 0 w 2587151"/>
                <a:gd name="connsiteY3" fmla="*/ 2548595 h 2554287"/>
                <a:gd name="connsiteX4" fmla="*/ 650979 w 2587151"/>
                <a:gd name="connsiteY4" fmla="*/ 0 h 2554287"/>
                <a:gd name="connsiteX0" fmla="*/ 730379 w 2587151"/>
                <a:gd name="connsiteY0" fmla="*/ 5692 h 2554287"/>
                <a:gd name="connsiteX1" fmla="*/ 2587151 w 2587151"/>
                <a:gd name="connsiteY1" fmla="*/ 0 h 2554287"/>
                <a:gd name="connsiteX2" fmla="*/ 2587151 w 2587151"/>
                <a:gd name="connsiteY2" fmla="*/ 2554287 h 2554287"/>
                <a:gd name="connsiteX3" fmla="*/ 0 w 2587151"/>
                <a:gd name="connsiteY3" fmla="*/ 2548595 h 2554287"/>
                <a:gd name="connsiteX4" fmla="*/ 730379 w 2587151"/>
                <a:gd name="connsiteY4" fmla="*/ 5692 h 2554287"/>
                <a:gd name="connsiteX0" fmla="*/ 864750 w 2587151"/>
                <a:gd name="connsiteY0" fmla="*/ 2847 h 2554287"/>
                <a:gd name="connsiteX1" fmla="*/ 2587151 w 2587151"/>
                <a:gd name="connsiteY1" fmla="*/ 0 h 2554287"/>
                <a:gd name="connsiteX2" fmla="*/ 2587151 w 2587151"/>
                <a:gd name="connsiteY2" fmla="*/ 2554287 h 2554287"/>
                <a:gd name="connsiteX3" fmla="*/ 0 w 2587151"/>
                <a:gd name="connsiteY3" fmla="*/ 2548595 h 2554287"/>
                <a:gd name="connsiteX4" fmla="*/ 864750 w 2587151"/>
                <a:gd name="connsiteY4" fmla="*/ 2847 h 2554287"/>
                <a:gd name="connsiteX0" fmla="*/ 883073 w 2587151"/>
                <a:gd name="connsiteY0" fmla="*/ 1 h 2554287"/>
                <a:gd name="connsiteX1" fmla="*/ 2587151 w 2587151"/>
                <a:gd name="connsiteY1" fmla="*/ 0 h 2554287"/>
                <a:gd name="connsiteX2" fmla="*/ 2587151 w 2587151"/>
                <a:gd name="connsiteY2" fmla="*/ 2554287 h 2554287"/>
                <a:gd name="connsiteX3" fmla="*/ 0 w 2587151"/>
                <a:gd name="connsiteY3" fmla="*/ 2548595 h 2554287"/>
                <a:gd name="connsiteX4" fmla="*/ 883073 w 2587151"/>
                <a:gd name="connsiteY4" fmla="*/ 1 h 2554287"/>
                <a:gd name="connsiteX0" fmla="*/ 895288 w 2599366"/>
                <a:gd name="connsiteY0" fmla="*/ 1 h 2554287"/>
                <a:gd name="connsiteX1" fmla="*/ 2599366 w 2599366"/>
                <a:gd name="connsiteY1" fmla="*/ 0 h 2554287"/>
                <a:gd name="connsiteX2" fmla="*/ 2599366 w 2599366"/>
                <a:gd name="connsiteY2" fmla="*/ 2554287 h 2554287"/>
                <a:gd name="connsiteX3" fmla="*/ 0 w 2599366"/>
                <a:gd name="connsiteY3" fmla="*/ 2542904 h 2554287"/>
                <a:gd name="connsiteX4" fmla="*/ 895288 w 2599366"/>
                <a:gd name="connsiteY4" fmla="*/ 1 h 2554287"/>
                <a:gd name="connsiteX0" fmla="*/ 895288 w 2599366"/>
                <a:gd name="connsiteY0" fmla="*/ 1 h 2554287"/>
                <a:gd name="connsiteX1" fmla="*/ 2599366 w 2599366"/>
                <a:gd name="connsiteY1" fmla="*/ 0 h 2554287"/>
                <a:gd name="connsiteX2" fmla="*/ 2599366 w 2599366"/>
                <a:gd name="connsiteY2" fmla="*/ 2554287 h 2554287"/>
                <a:gd name="connsiteX3" fmla="*/ 0 w 2599366"/>
                <a:gd name="connsiteY3" fmla="*/ 2542904 h 2554287"/>
                <a:gd name="connsiteX4" fmla="*/ 895288 w 2599366"/>
                <a:gd name="connsiteY4" fmla="*/ 1 h 2554287"/>
                <a:gd name="connsiteX0" fmla="*/ 895288 w 2611581"/>
                <a:gd name="connsiteY0" fmla="*/ 1 h 2565670"/>
                <a:gd name="connsiteX1" fmla="*/ 2599366 w 2611581"/>
                <a:gd name="connsiteY1" fmla="*/ 0 h 2565670"/>
                <a:gd name="connsiteX2" fmla="*/ 2611581 w 2611581"/>
                <a:gd name="connsiteY2" fmla="*/ 2565670 h 2565670"/>
                <a:gd name="connsiteX3" fmla="*/ 0 w 2611581"/>
                <a:gd name="connsiteY3" fmla="*/ 2542904 h 2565670"/>
                <a:gd name="connsiteX4" fmla="*/ 895288 w 2611581"/>
                <a:gd name="connsiteY4" fmla="*/ 1 h 2565670"/>
                <a:gd name="connsiteX0" fmla="*/ 895288 w 2611581"/>
                <a:gd name="connsiteY0" fmla="*/ 1 h 2565670"/>
                <a:gd name="connsiteX1" fmla="*/ 2599366 w 2611581"/>
                <a:gd name="connsiteY1" fmla="*/ 0 h 2565670"/>
                <a:gd name="connsiteX2" fmla="*/ 2611581 w 2611581"/>
                <a:gd name="connsiteY2" fmla="*/ 2565670 h 2565670"/>
                <a:gd name="connsiteX3" fmla="*/ 0 w 2611581"/>
                <a:gd name="connsiteY3" fmla="*/ 2542904 h 2565670"/>
                <a:gd name="connsiteX4" fmla="*/ 895288 w 2611581"/>
                <a:gd name="connsiteY4" fmla="*/ 1 h 2565670"/>
                <a:gd name="connsiteX0" fmla="*/ 895288 w 2611581"/>
                <a:gd name="connsiteY0" fmla="*/ 1 h 2565670"/>
                <a:gd name="connsiteX1" fmla="*/ 2599366 w 2611581"/>
                <a:gd name="connsiteY1" fmla="*/ 0 h 2565670"/>
                <a:gd name="connsiteX2" fmla="*/ 2611581 w 2611581"/>
                <a:gd name="connsiteY2" fmla="*/ 2565670 h 2565670"/>
                <a:gd name="connsiteX3" fmla="*/ 0 w 2611581"/>
                <a:gd name="connsiteY3" fmla="*/ 2545750 h 2565670"/>
                <a:gd name="connsiteX4" fmla="*/ 895288 w 2611581"/>
                <a:gd name="connsiteY4" fmla="*/ 1 h 2565670"/>
                <a:gd name="connsiteX0" fmla="*/ 1544433 w 3260726"/>
                <a:gd name="connsiteY0" fmla="*/ 1 h 2565670"/>
                <a:gd name="connsiteX1" fmla="*/ 3248511 w 3260726"/>
                <a:gd name="connsiteY1" fmla="*/ 0 h 2565670"/>
                <a:gd name="connsiteX2" fmla="*/ 3260726 w 3260726"/>
                <a:gd name="connsiteY2" fmla="*/ 2565670 h 2565670"/>
                <a:gd name="connsiteX3" fmla="*/ 0 w 3260726"/>
                <a:gd name="connsiteY3" fmla="*/ 2521058 h 2565670"/>
                <a:gd name="connsiteX4" fmla="*/ 1544433 w 3260726"/>
                <a:gd name="connsiteY4" fmla="*/ 1 h 2565670"/>
                <a:gd name="connsiteX0" fmla="*/ 921784 w 3260726"/>
                <a:gd name="connsiteY0" fmla="*/ 12347 h 2565670"/>
                <a:gd name="connsiteX1" fmla="*/ 3248511 w 3260726"/>
                <a:gd name="connsiteY1" fmla="*/ 0 h 2565670"/>
                <a:gd name="connsiteX2" fmla="*/ 3260726 w 3260726"/>
                <a:gd name="connsiteY2" fmla="*/ 2565670 h 2565670"/>
                <a:gd name="connsiteX3" fmla="*/ 0 w 3260726"/>
                <a:gd name="connsiteY3" fmla="*/ 2521058 h 2565670"/>
                <a:gd name="connsiteX4" fmla="*/ 921784 w 3260726"/>
                <a:gd name="connsiteY4" fmla="*/ 12347 h 2565670"/>
                <a:gd name="connsiteX0" fmla="*/ 921784 w 3260726"/>
                <a:gd name="connsiteY0" fmla="*/ 12347 h 2565670"/>
                <a:gd name="connsiteX1" fmla="*/ 2321160 w 3260726"/>
                <a:gd name="connsiteY1" fmla="*/ 0 h 2565670"/>
                <a:gd name="connsiteX2" fmla="*/ 3260726 w 3260726"/>
                <a:gd name="connsiteY2" fmla="*/ 2565670 h 2565670"/>
                <a:gd name="connsiteX3" fmla="*/ 0 w 3260726"/>
                <a:gd name="connsiteY3" fmla="*/ 2521058 h 2565670"/>
                <a:gd name="connsiteX4" fmla="*/ 921784 w 3260726"/>
                <a:gd name="connsiteY4" fmla="*/ 12347 h 2565670"/>
                <a:gd name="connsiteX0" fmla="*/ 921784 w 2322228"/>
                <a:gd name="connsiteY0" fmla="*/ 12347 h 2565670"/>
                <a:gd name="connsiteX1" fmla="*/ 2321160 w 2322228"/>
                <a:gd name="connsiteY1" fmla="*/ 0 h 2565670"/>
                <a:gd name="connsiteX2" fmla="*/ 2320129 w 2322228"/>
                <a:gd name="connsiteY2" fmla="*/ 2565670 h 2565670"/>
                <a:gd name="connsiteX3" fmla="*/ 0 w 2322228"/>
                <a:gd name="connsiteY3" fmla="*/ 2521058 h 2565670"/>
                <a:gd name="connsiteX4" fmla="*/ 921784 w 2322228"/>
                <a:gd name="connsiteY4" fmla="*/ 12347 h 2565670"/>
                <a:gd name="connsiteX0" fmla="*/ 921784 w 2322228"/>
                <a:gd name="connsiteY0" fmla="*/ 0 h 2571841"/>
                <a:gd name="connsiteX1" fmla="*/ 2321160 w 2322228"/>
                <a:gd name="connsiteY1" fmla="*/ 6171 h 2571841"/>
                <a:gd name="connsiteX2" fmla="*/ 2320129 w 2322228"/>
                <a:gd name="connsiteY2" fmla="*/ 2571841 h 2571841"/>
                <a:gd name="connsiteX3" fmla="*/ 0 w 2322228"/>
                <a:gd name="connsiteY3" fmla="*/ 2527229 h 2571841"/>
                <a:gd name="connsiteX4" fmla="*/ 921784 w 2322228"/>
                <a:gd name="connsiteY4" fmla="*/ 0 h 2571841"/>
                <a:gd name="connsiteX0" fmla="*/ 921784 w 2611583"/>
                <a:gd name="connsiteY0" fmla="*/ 0 h 2540977"/>
                <a:gd name="connsiteX1" fmla="*/ 2321160 w 2611583"/>
                <a:gd name="connsiteY1" fmla="*/ 6171 h 2540977"/>
                <a:gd name="connsiteX2" fmla="*/ 2611583 w 2611583"/>
                <a:gd name="connsiteY2" fmla="*/ 2540977 h 2540977"/>
                <a:gd name="connsiteX3" fmla="*/ 0 w 2611583"/>
                <a:gd name="connsiteY3" fmla="*/ 2527229 h 2540977"/>
                <a:gd name="connsiteX4" fmla="*/ 921784 w 2611583"/>
                <a:gd name="connsiteY4" fmla="*/ 0 h 2540977"/>
                <a:gd name="connsiteX0" fmla="*/ 921784 w 2611583"/>
                <a:gd name="connsiteY0" fmla="*/ 2 h 2540979"/>
                <a:gd name="connsiteX1" fmla="*/ 2572870 w 2611583"/>
                <a:gd name="connsiteY1" fmla="*/ 0 h 2540979"/>
                <a:gd name="connsiteX2" fmla="*/ 2611583 w 2611583"/>
                <a:gd name="connsiteY2" fmla="*/ 2540979 h 2540979"/>
                <a:gd name="connsiteX3" fmla="*/ 0 w 2611583"/>
                <a:gd name="connsiteY3" fmla="*/ 2527231 h 2540979"/>
                <a:gd name="connsiteX4" fmla="*/ 921784 w 2611583"/>
                <a:gd name="connsiteY4" fmla="*/ 2 h 2540979"/>
                <a:gd name="connsiteX0" fmla="*/ 921784 w 2705467"/>
                <a:gd name="connsiteY0" fmla="*/ 0 h 2540977"/>
                <a:gd name="connsiteX1" fmla="*/ 2705349 w 2705467"/>
                <a:gd name="connsiteY1" fmla="*/ 6171 h 2540977"/>
                <a:gd name="connsiteX2" fmla="*/ 2611583 w 2705467"/>
                <a:gd name="connsiteY2" fmla="*/ 2540977 h 2540977"/>
                <a:gd name="connsiteX3" fmla="*/ 0 w 2705467"/>
                <a:gd name="connsiteY3" fmla="*/ 2527229 h 2540977"/>
                <a:gd name="connsiteX4" fmla="*/ 921784 w 2705467"/>
                <a:gd name="connsiteY4" fmla="*/ 0 h 2540977"/>
                <a:gd name="connsiteX0" fmla="*/ 921784 w 2718702"/>
                <a:gd name="connsiteY0" fmla="*/ 2 h 2540979"/>
                <a:gd name="connsiteX1" fmla="*/ 2718597 w 2718702"/>
                <a:gd name="connsiteY1" fmla="*/ 0 h 2540979"/>
                <a:gd name="connsiteX2" fmla="*/ 2611583 w 2718702"/>
                <a:gd name="connsiteY2" fmla="*/ 2540979 h 2540979"/>
                <a:gd name="connsiteX3" fmla="*/ 0 w 2718702"/>
                <a:gd name="connsiteY3" fmla="*/ 2527231 h 2540979"/>
                <a:gd name="connsiteX4" fmla="*/ 921784 w 2718702"/>
                <a:gd name="connsiteY4" fmla="*/ 2 h 2540979"/>
                <a:gd name="connsiteX0" fmla="*/ 921784 w 2679012"/>
                <a:gd name="connsiteY0" fmla="*/ 0 h 2540977"/>
                <a:gd name="connsiteX1" fmla="*/ 2678853 w 2679012"/>
                <a:gd name="connsiteY1" fmla="*/ 6171 h 2540977"/>
                <a:gd name="connsiteX2" fmla="*/ 2611583 w 2679012"/>
                <a:gd name="connsiteY2" fmla="*/ 2540977 h 2540977"/>
                <a:gd name="connsiteX3" fmla="*/ 0 w 2679012"/>
                <a:gd name="connsiteY3" fmla="*/ 2527229 h 2540977"/>
                <a:gd name="connsiteX4" fmla="*/ 921784 w 2679012"/>
                <a:gd name="connsiteY4" fmla="*/ 0 h 25409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79012" h="2540977">
                  <a:moveTo>
                    <a:pt x="921784" y="0"/>
                  </a:moveTo>
                  <a:lnTo>
                    <a:pt x="2678853" y="6171"/>
                  </a:lnTo>
                  <a:cubicBezTo>
                    <a:pt x="2682925" y="861394"/>
                    <a:pt x="2607511" y="1685754"/>
                    <a:pt x="2611583" y="2540977"/>
                  </a:cubicBezTo>
                  <a:lnTo>
                    <a:pt x="0" y="2527229"/>
                  </a:lnTo>
                  <a:lnTo>
                    <a:pt x="921784" y="0"/>
                  </a:lnTo>
                  <a:close/>
                </a:path>
              </a:pathLst>
            </a:custGeom>
            <a:blipFill rotWithShape="0">
              <a:blip r:embed="rId2">
                <a:duotone>
                  <a:schemeClr val="bg2">
                    <a:shade val="76000"/>
                    <a:satMod val="180000"/>
                  </a:schemeClr>
                  <a:schemeClr val="bg2">
                    <a:tint val="80000"/>
                    <a:satMod val="120000"/>
                    <a:lumMod val="180000"/>
                  </a:schemeClr>
                </a:duotone>
              </a:blip>
              <a:stretch>
                <a:fillRect l="-114598" r="-265621" b="-28686"/>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35" name="Rectangle 20">
              <a:extLst>
                <a:ext uri="{FF2B5EF4-FFF2-40B4-BE49-F238E27FC236}">
                  <a16:creationId xmlns:a16="http://schemas.microsoft.com/office/drawing/2014/main" id="{03DB1AC6-5430-4CD3-BD83-86E675A11A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white">
            <a:xfrm>
              <a:off x="2211875" y="5257482"/>
              <a:ext cx="2586931" cy="1619837"/>
            </a:xfrm>
            <a:custGeom>
              <a:avLst/>
              <a:gdLst>
                <a:gd name="connsiteX0" fmla="*/ 0 w 2611581"/>
                <a:gd name="connsiteY0" fmla="*/ 0 h 4303713"/>
                <a:gd name="connsiteX1" fmla="*/ 2611581 w 2611581"/>
                <a:gd name="connsiteY1" fmla="*/ 0 h 4303713"/>
                <a:gd name="connsiteX2" fmla="*/ 2611581 w 2611581"/>
                <a:gd name="connsiteY2" fmla="*/ 4303713 h 4303713"/>
                <a:gd name="connsiteX3" fmla="*/ 0 w 2611581"/>
                <a:gd name="connsiteY3" fmla="*/ 4303713 h 4303713"/>
                <a:gd name="connsiteX4" fmla="*/ 0 w 2611581"/>
                <a:gd name="connsiteY4" fmla="*/ 0 h 4303713"/>
                <a:gd name="connsiteX0" fmla="*/ 0 w 2611581"/>
                <a:gd name="connsiteY0" fmla="*/ 0 h 4314104"/>
                <a:gd name="connsiteX1" fmla="*/ 2611581 w 2611581"/>
                <a:gd name="connsiteY1" fmla="*/ 0 h 4314104"/>
                <a:gd name="connsiteX2" fmla="*/ 2611581 w 2611581"/>
                <a:gd name="connsiteY2" fmla="*/ 4303713 h 4314104"/>
                <a:gd name="connsiteX3" fmla="*/ 1693718 w 2611581"/>
                <a:gd name="connsiteY3" fmla="*/ 4314104 h 4314104"/>
                <a:gd name="connsiteX4" fmla="*/ 0 w 2611581"/>
                <a:gd name="connsiteY4" fmla="*/ 0 h 4314104"/>
                <a:gd name="connsiteX0" fmla="*/ 0 w 2611581"/>
                <a:gd name="connsiteY0" fmla="*/ 0 h 4314104"/>
                <a:gd name="connsiteX1" fmla="*/ 2611581 w 2611581"/>
                <a:gd name="connsiteY1" fmla="*/ 0 h 4314104"/>
                <a:gd name="connsiteX2" fmla="*/ 2611581 w 2611581"/>
                <a:gd name="connsiteY2" fmla="*/ 4303713 h 4314104"/>
                <a:gd name="connsiteX3" fmla="*/ 1963882 w 2611581"/>
                <a:gd name="connsiteY3" fmla="*/ 4314104 h 4314104"/>
                <a:gd name="connsiteX4" fmla="*/ 0 w 2611581"/>
                <a:gd name="connsiteY4" fmla="*/ 0 h 4314104"/>
                <a:gd name="connsiteX0" fmla="*/ 0 w 2611581"/>
                <a:gd name="connsiteY0" fmla="*/ 0 h 4303713"/>
                <a:gd name="connsiteX1" fmla="*/ 2611581 w 2611581"/>
                <a:gd name="connsiteY1" fmla="*/ 0 h 4303713"/>
                <a:gd name="connsiteX2" fmla="*/ 2611581 w 2611581"/>
                <a:gd name="connsiteY2" fmla="*/ 4303713 h 4303713"/>
                <a:gd name="connsiteX3" fmla="*/ 2213264 w 2611581"/>
                <a:gd name="connsiteY3" fmla="*/ 4293322 h 4303713"/>
                <a:gd name="connsiteX4" fmla="*/ 0 w 2611581"/>
                <a:gd name="connsiteY4" fmla="*/ 0 h 4303713"/>
                <a:gd name="connsiteX0" fmla="*/ 0 w 2611581"/>
                <a:gd name="connsiteY0" fmla="*/ 0 h 4303713"/>
                <a:gd name="connsiteX1" fmla="*/ 2611581 w 2611581"/>
                <a:gd name="connsiteY1" fmla="*/ 0 h 4303713"/>
                <a:gd name="connsiteX2" fmla="*/ 2611581 w 2611581"/>
                <a:gd name="connsiteY2" fmla="*/ 4303713 h 4303713"/>
                <a:gd name="connsiteX3" fmla="*/ 2171701 w 2611581"/>
                <a:gd name="connsiteY3" fmla="*/ 3638695 h 4303713"/>
                <a:gd name="connsiteX4" fmla="*/ 0 w 2611581"/>
                <a:gd name="connsiteY4" fmla="*/ 0 h 4303713"/>
                <a:gd name="connsiteX0" fmla="*/ 0 w 2720934"/>
                <a:gd name="connsiteY0" fmla="*/ 268283 h 4303713"/>
                <a:gd name="connsiteX1" fmla="*/ 2720934 w 2720934"/>
                <a:gd name="connsiteY1" fmla="*/ 0 h 4303713"/>
                <a:gd name="connsiteX2" fmla="*/ 2720934 w 2720934"/>
                <a:gd name="connsiteY2" fmla="*/ 4303713 h 4303713"/>
                <a:gd name="connsiteX3" fmla="*/ 2281054 w 2720934"/>
                <a:gd name="connsiteY3" fmla="*/ 3638695 h 4303713"/>
                <a:gd name="connsiteX4" fmla="*/ 0 w 2720934"/>
                <a:gd name="connsiteY4" fmla="*/ 268283 h 4303713"/>
                <a:gd name="connsiteX0" fmla="*/ 0 w 2720934"/>
                <a:gd name="connsiteY0" fmla="*/ 268283 h 4303713"/>
                <a:gd name="connsiteX1" fmla="*/ 2720934 w 2720934"/>
                <a:gd name="connsiteY1" fmla="*/ 0 h 4303713"/>
                <a:gd name="connsiteX2" fmla="*/ 2720934 w 2720934"/>
                <a:gd name="connsiteY2" fmla="*/ 4303713 h 4303713"/>
                <a:gd name="connsiteX3" fmla="*/ 2264231 w 2720934"/>
                <a:gd name="connsiteY3" fmla="*/ 3717600 h 4303713"/>
                <a:gd name="connsiteX4" fmla="*/ 0 w 2720934"/>
                <a:gd name="connsiteY4" fmla="*/ 268283 h 4303713"/>
                <a:gd name="connsiteX0" fmla="*/ 0 w 2720934"/>
                <a:gd name="connsiteY0" fmla="*/ 268283 h 4335275"/>
                <a:gd name="connsiteX1" fmla="*/ 2720934 w 2720934"/>
                <a:gd name="connsiteY1" fmla="*/ 0 h 4335275"/>
                <a:gd name="connsiteX2" fmla="*/ 2653639 w 2720934"/>
                <a:gd name="connsiteY2" fmla="*/ 4335275 h 4335275"/>
                <a:gd name="connsiteX3" fmla="*/ 2264231 w 2720934"/>
                <a:gd name="connsiteY3" fmla="*/ 3717600 h 4335275"/>
                <a:gd name="connsiteX4" fmla="*/ 0 w 2720934"/>
                <a:gd name="connsiteY4" fmla="*/ 268283 h 4335275"/>
                <a:gd name="connsiteX0" fmla="*/ 0 w 2737757"/>
                <a:gd name="connsiteY0" fmla="*/ 236721 h 4335275"/>
                <a:gd name="connsiteX1" fmla="*/ 2737757 w 2737757"/>
                <a:gd name="connsiteY1" fmla="*/ 0 h 4335275"/>
                <a:gd name="connsiteX2" fmla="*/ 2670462 w 2737757"/>
                <a:gd name="connsiteY2" fmla="*/ 4335275 h 4335275"/>
                <a:gd name="connsiteX3" fmla="*/ 2281054 w 2737757"/>
                <a:gd name="connsiteY3" fmla="*/ 3717600 h 4335275"/>
                <a:gd name="connsiteX4" fmla="*/ 0 w 2737757"/>
                <a:gd name="connsiteY4" fmla="*/ 236721 h 4335275"/>
                <a:gd name="connsiteX0" fmla="*/ 0 w 2729346"/>
                <a:gd name="connsiteY0" fmla="*/ 0 h 4098554"/>
                <a:gd name="connsiteX1" fmla="*/ 2729346 w 2729346"/>
                <a:gd name="connsiteY1" fmla="*/ 126250 h 4098554"/>
                <a:gd name="connsiteX2" fmla="*/ 2670462 w 2729346"/>
                <a:gd name="connsiteY2" fmla="*/ 4098554 h 4098554"/>
                <a:gd name="connsiteX3" fmla="*/ 2281054 w 2729346"/>
                <a:gd name="connsiteY3" fmla="*/ 3480879 h 4098554"/>
                <a:gd name="connsiteX4" fmla="*/ 0 w 2729346"/>
                <a:gd name="connsiteY4" fmla="*/ 0 h 4098554"/>
                <a:gd name="connsiteX0" fmla="*/ 0 w 2720934"/>
                <a:gd name="connsiteY0" fmla="*/ 0 h 4098554"/>
                <a:gd name="connsiteX1" fmla="*/ 2720934 w 2720934"/>
                <a:gd name="connsiteY1" fmla="*/ 31562 h 4098554"/>
                <a:gd name="connsiteX2" fmla="*/ 2670462 w 2720934"/>
                <a:gd name="connsiteY2" fmla="*/ 4098554 h 4098554"/>
                <a:gd name="connsiteX3" fmla="*/ 2281054 w 2720934"/>
                <a:gd name="connsiteY3" fmla="*/ 3480879 h 4098554"/>
                <a:gd name="connsiteX4" fmla="*/ 0 w 2720934"/>
                <a:gd name="connsiteY4" fmla="*/ 0 h 4098554"/>
                <a:gd name="connsiteX0" fmla="*/ 0 w 2720934"/>
                <a:gd name="connsiteY0" fmla="*/ 15782 h 4114336"/>
                <a:gd name="connsiteX1" fmla="*/ 2720934 w 2720934"/>
                <a:gd name="connsiteY1" fmla="*/ 0 h 4114336"/>
                <a:gd name="connsiteX2" fmla="*/ 2670462 w 2720934"/>
                <a:gd name="connsiteY2" fmla="*/ 4114336 h 4114336"/>
                <a:gd name="connsiteX3" fmla="*/ 2281054 w 2720934"/>
                <a:gd name="connsiteY3" fmla="*/ 3496661 h 4114336"/>
                <a:gd name="connsiteX4" fmla="*/ 0 w 2720934"/>
                <a:gd name="connsiteY4" fmla="*/ 15782 h 4114336"/>
                <a:gd name="connsiteX0" fmla="*/ 0 w 2820289"/>
                <a:gd name="connsiteY0" fmla="*/ 15782 h 4114336"/>
                <a:gd name="connsiteX1" fmla="*/ 2820289 w 2820289"/>
                <a:gd name="connsiteY1" fmla="*/ 0 h 4114336"/>
                <a:gd name="connsiteX2" fmla="*/ 2769817 w 2820289"/>
                <a:gd name="connsiteY2" fmla="*/ 4114336 h 4114336"/>
                <a:gd name="connsiteX3" fmla="*/ 2380409 w 2820289"/>
                <a:gd name="connsiteY3" fmla="*/ 3496661 h 4114336"/>
                <a:gd name="connsiteX4" fmla="*/ 0 w 2820289"/>
                <a:gd name="connsiteY4" fmla="*/ 15782 h 4114336"/>
                <a:gd name="connsiteX0" fmla="*/ 0 w 2820289"/>
                <a:gd name="connsiteY0" fmla="*/ 15782 h 4114336"/>
                <a:gd name="connsiteX1" fmla="*/ 2820289 w 2820289"/>
                <a:gd name="connsiteY1" fmla="*/ 0 h 4114336"/>
                <a:gd name="connsiteX2" fmla="*/ 2769817 w 2820289"/>
                <a:gd name="connsiteY2" fmla="*/ 4114336 h 4114336"/>
                <a:gd name="connsiteX3" fmla="*/ 2362876 w 2820289"/>
                <a:gd name="connsiteY3" fmla="*/ 3517980 h 4114336"/>
                <a:gd name="connsiteX4" fmla="*/ 0 w 2820289"/>
                <a:gd name="connsiteY4" fmla="*/ 15782 h 4114336"/>
                <a:gd name="connsiteX0" fmla="*/ 0 w 2820289"/>
                <a:gd name="connsiteY0" fmla="*/ 15782 h 4114336"/>
                <a:gd name="connsiteX1" fmla="*/ 2820289 w 2820289"/>
                <a:gd name="connsiteY1" fmla="*/ 0 h 4114336"/>
                <a:gd name="connsiteX2" fmla="*/ 2763972 w 2820289"/>
                <a:gd name="connsiteY2" fmla="*/ 4114336 h 4114336"/>
                <a:gd name="connsiteX3" fmla="*/ 2362876 w 2820289"/>
                <a:gd name="connsiteY3" fmla="*/ 3517980 h 4114336"/>
                <a:gd name="connsiteX4" fmla="*/ 0 w 2820289"/>
                <a:gd name="connsiteY4" fmla="*/ 15782 h 4114336"/>
                <a:gd name="connsiteX0" fmla="*/ 0 w 3721149"/>
                <a:gd name="connsiteY0" fmla="*/ 0 h 4269703"/>
                <a:gd name="connsiteX1" fmla="*/ 3721149 w 3721149"/>
                <a:gd name="connsiteY1" fmla="*/ 155367 h 4269703"/>
                <a:gd name="connsiteX2" fmla="*/ 3664832 w 3721149"/>
                <a:gd name="connsiteY2" fmla="*/ 4269703 h 4269703"/>
                <a:gd name="connsiteX3" fmla="*/ 3263736 w 3721149"/>
                <a:gd name="connsiteY3" fmla="*/ 3673347 h 4269703"/>
                <a:gd name="connsiteX4" fmla="*/ 0 w 3721149"/>
                <a:gd name="connsiteY4" fmla="*/ 0 h 4269703"/>
                <a:gd name="connsiteX0" fmla="*/ 0 w 3721149"/>
                <a:gd name="connsiteY0" fmla="*/ 0 h 4289488"/>
                <a:gd name="connsiteX1" fmla="*/ 3721149 w 3721149"/>
                <a:gd name="connsiteY1" fmla="*/ 155367 h 4289488"/>
                <a:gd name="connsiteX2" fmla="*/ 3664832 w 3721149"/>
                <a:gd name="connsiteY2" fmla="*/ 4269703 h 4289488"/>
                <a:gd name="connsiteX3" fmla="*/ 1705997 w 3721149"/>
                <a:gd name="connsiteY3" fmla="*/ 4289488 h 4289488"/>
                <a:gd name="connsiteX4" fmla="*/ 0 w 3721149"/>
                <a:gd name="connsiteY4" fmla="*/ 0 h 4289488"/>
                <a:gd name="connsiteX0" fmla="*/ 0 w 3664846"/>
                <a:gd name="connsiteY0" fmla="*/ 15785 h 4305273"/>
                <a:gd name="connsiteX1" fmla="*/ 3664846 w 3664846"/>
                <a:gd name="connsiteY1" fmla="*/ 0 h 4305273"/>
                <a:gd name="connsiteX2" fmla="*/ 3664832 w 3664846"/>
                <a:gd name="connsiteY2" fmla="*/ 4285488 h 4305273"/>
                <a:gd name="connsiteX3" fmla="*/ 1705997 w 3664846"/>
                <a:gd name="connsiteY3" fmla="*/ 4305273 h 4305273"/>
                <a:gd name="connsiteX4" fmla="*/ 0 w 3664846"/>
                <a:gd name="connsiteY4" fmla="*/ 15785 h 43052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64846" h="4305273">
                  <a:moveTo>
                    <a:pt x="0" y="15785"/>
                  </a:moveTo>
                  <a:lnTo>
                    <a:pt x="3664846" y="0"/>
                  </a:lnTo>
                  <a:cubicBezTo>
                    <a:pt x="3664841" y="1428496"/>
                    <a:pt x="3664837" y="2856992"/>
                    <a:pt x="3664832" y="4285488"/>
                  </a:cubicBezTo>
                  <a:lnTo>
                    <a:pt x="1705997" y="4305273"/>
                  </a:lnTo>
                  <a:lnTo>
                    <a:pt x="0" y="15785"/>
                  </a:lnTo>
                  <a:close/>
                </a:path>
              </a:pathLst>
            </a:custGeom>
            <a:blipFill rotWithShape="0">
              <a:blip r:embed="rId2">
                <a:duotone>
                  <a:schemeClr val="bg2">
                    <a:shade val="76000"/>
                    <a:satMod val="180000"/>
                  </a:schemeClr>
                  <a:schemeClr val="bg2">
                    <a:tint val="80000"/>
                    <a:satMod val="120000"/>
                    <a:lumMod val="180000"/>
                  </a:schemeClr>
                </a:duotone>
              </a:blip>
              <a:stretch>
                <a:fillRect l="-163116" t="-323529" r="-398251"/>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7" name="Group 36">
            <a:extLst>
              <a:ext uri="{FF2B5EF4-FFF2-40B4-BE49-F238E27FC236}">
                <a16:creationId xmlns:a16="http://schemas.microsoft.com/office/drawing/2014/main" id="{78326E10-C8CB-487F-A110-F861268DE6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770459" y="0"/>
            <a:ext cx="1827609" cy="6858001"/>
            <a:chOff x="1320800" y="0"/>
            <a:chExt cx="2436813" cy="6858001"/>
          </a:xfrm>
        </p:grpSpPr>
        <p:sp>
          <p:nvSpPr>
            <p:cNvPr id="38" name="Freeform 6">
              <a:extLst>
                <a:ext uri="{FF2B5EF4-FFF2-40B4-BE49-F238E27FC236}">
                  <a16:creationId xmlns:a16="http://schemas.microsoft.com/office/drawing/2014/main" id="{3279962B-46D2-4E19-B632-39B80D1E80A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39" name="Freeform 7">
              <a:extLst>
                <a:ext uri="{FF2B5EF4-FFF2-40B4-BE49-F238E27FC236}">
                  <a16:creationId xmlns:a16="http://schemas.microsoft.com/office/drawing/2014/main" id="{321A335A-53CB-4C17-AB51-5D9C2DCB45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40" name="Freeform 8">
              <a:extLst>
                <a:ext uri="{FF2B5EF4-FFF2-40B4-BE49-F238E27FC236}">
                  <a16:creationId xmlns:a16="http://schemas.microsoft.com/office/drawing/2014/main" id="{A0E0D557-405B-469F-AEDE-4E3404AA41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41" name="Freeform 9">
              <a:extLst>
                <a:ext uri="{FF2B5EF4-FFF2-40B4-BE49-F238E27FC236}">
                  <a16:creationId xmlns:a16="http://schemas.microsoft.com/office/drawing/2014/main" id="{D8D4E62F-9393-40A6-9E85-9F3B59C4628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42" name="Freeform 10">
              <a:extLst>
                <a:ext uri="{FF2B5EF4-FFF2-40B4-BE49-F238E27FC236}">
                  <a16:creationId xmlns:a16="http://schemas.microsoft.com/office/drawing/2014/main" id="{FABD11B1-DE89-45BC-8204-968C88AADC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43" name="Freeform 11">
              <a:extLst>
                <a:ext uri="{FF2B5EF4-FFF2-40B4-BE49-F238E27FC236}">
                  <a16:creationId xmlns:a16="http://schemas.microsoft.com/office/drawing/2014/main" id="{AFA4965A-1FBC-44B8-B96A-3F5275C3AEF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2" name="Title 1"/>
          <p:cNvSpPr>
            <a:spLocks noGrp="1"/>
          </p:cNvSpPr>
          <p:nvPr>
            <p:ph type="title"/>
          </p:nvPr>
        </p:nvSpPr>
        <p:spPr>
          <a:xfrm>
            <a:off x="2971799" y="685800"/>
            <a:ext cx="5509418" cy="1413933"/>
          </a:xfrm>
        </p:spPr>
        <p:txBody>
          <a:bodyPr>
            <a:normAutofit/>
          </a:bodyPr>
          <a:lstStyle/>
          <a:p>
            <a:r>
              <a:rPr lang="en-US" b="1" i="1" u="sng"/>
              <a:t>Medical history</a:t>
            </a:r>
          </a:p>
        </p:txBody>
      </p:sp>
      <p:pic>
        <p:nvPicPr>
          <p:cNvPr id="24" name="Picture 23" descr="Top view of a stethoscope on a blue surface">
            <a:extLst>
              <a:ext uri="{FF2B5EF4-FFF2-40B4-BE49-F238E27FC236}">
                <a16:creationId xmlns:a16="http://schemas.microsoft.com/office/drawing/2014/main" id="{CE666846-0610-015C-555A-7B0B8D38AEFC}"/>
              </a:ext>
            </a:extLst>
          </p:cNvPr>
          <p:cNvPicPr>
            <a:picLocks noChangeAspect="1"/>
          </p:cNvPicPr>
          <p:nvPr/>
        </p:nvPicPr>
        <p:blipFill>
          <a:blip r:embed="rId3"/>
          <a:srcRect l="59419" r="15330" b="-1"/>
          <a:stretch/>
        </p:blipFill>
        <p:spPr>
          <a:xfrm>
            <a:off x="20" y="10"/>
            <a:ext cx="2594352" cy="6857990"/>
          </a:xfrm>
          <a:custGeom>
            <a:avLst/>
            <a:gdLst/>
            <a:ahLst/>
            <a:cxnLst/>
            <a:rect l="l" t="t" r="r" b="b"/>
            <a:pathLst>
              <a:path w="3458633" h="6858000">
                <a:moveTo>
                  <a:pt x="0" y="0"/>
                </a:moveTo>
                <a:lnTo>
                  <a:pt x="3174999" y="0"/>
                </a:lnTo>
                <a:lnTo>
                  <a:pt x="2294466" y="5223932"/>
                </a:lnTo>
                <a:lnTo>
                  <a:pt x="3458633" y="6853767"/>
                </a:lnTo>
                <a:lnTo>
                  <a:pt x="0" y="6858000"/>
                </a:lnTo>
                <a:lnTo>
                  <a:pt x="0" y="0"/>
                </a:lnTo>
                <a:close/>
              </a:path>
            </a:pathLst>
          </a:custGeom>
          <a:ln w="38100">
            <a:noFill/>
          </a:ln>
          <a:effectLst/>
        </p:spPr>
      </p:pic>
      <p:sp>
        <p:nvSpPr>
          <p:cNvPr id="3" name="Content Placeholder 2"/>
          <p:cNvSpPr>
            <a:spLocks noGrp="1"/>
          </p:cNvSpPr>
          <p:nvPr>
            <p:ph idx="1"/>
          </p:nvPr>
        </p:nvSpPr>
        <p:spPr>
          <a:xfrm>
            <a:off x="2882900" y="2048933"/>
            <a:ext cx="5744367" cy="3742267"/>
          </a:xfrm>
        </p:spPr>
        <p:txBody>
          <a:bodyPr>
            <a:normAutofit/>
          </a:bodyPr>
          <a:lstStyle/>
          <a:p>
            <a:pPr fontAlgn="base"/>
            <a:r>
              <a:rPr lang="en-US" b="1"/>
              <a:t>No history of Diabetes Mellitus,  Hypertension,  Ischemic Heart Disease,  Asthma and Tuberculosis.</a:t>
            </a:r>
            <a:endParaRPr lang="en-US"/>
          </a:p>
          <a:p>
            <a:endParaRPr lang="en-US"/>
          </a:p>
          <a:p>
            <a:pPr>
              <a:buNone/>
            </a:pPr>
            <a:br>
              <a:rPr lang="en-US"/>
            </a:br>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a:blip r:embed="rId2"/>
          <a:stretch>
            <a:fillRect l="-27000" r="-27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320529" y="685800"/>
            <a:ext cx="7306739" cy="1752599"/>
          </a:xfrm>
        </p:spPr>
        <p:txBody>
          <a:bodyPr>
            <a:normAutofit/>
          </a:bodyPr>
          <a:lstStyle/>
          <a:p>
            <a:r>
              <a:rPr lang="en-US" b="1" i="1" u="sng"/>
              <a:t>Surgical history</a:t>
            </a:r>
          </a:p>
        </p:txBody>
      </p:sp>
      <p:graphicFrame>
        <p:nvGraphicFramePr>
          <p:cNvPr id="5" name="Content Placeholder 2">
            <a:extLst>
              <a:ext uri="{FF2B5EF4-FFF2-40B4-BE49-F238E27FC236}">
                <a16:creationId xmlns:a16="http://schemas.microsoft.com/office/drawing/2014/main" id="{0EC8EC2E-1E67-7D24-9519-FB0482DBD33B}"/>
              </a:ext>
            </a:extLst>
          </p:cNvPr>
          <p:cNvGraphicFramePr>
            <a:graphicFrameLocks noGrp="1"/>
          </p:cNvGraphicFramePr>
          <p:nvPr>
            <p:ph idx="1"/>
            <p:extLst>
              <p:ext uri="{D42A27DB-BD31-4B8C-83A1-F6EECF244321}">
                <p14:modId xmlns:p14="http://schemas.microsoft.com/office/powerpoint/2010/main" val="2142916067"/>
              </p:ext>
            </p:extLst>
          </p:nvPr>
        </p:nvGraphicFramePr>
        <p:xfrm>
          <a:off x="2870098" y="2311005"/>
          <a:ext cx="7306740" cy="30966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TextBox 9">
            <a:extLst>
              <a:ext uri="{FF2B5EF4-FFF2-40B4-BE49-F238E27FC236}">
                <a16:creationId xmlns:a16="http://schemas.microsoft.com/office/drawing/2014/main" id="{D3A97489-154D-7550-7E69-D7F38B27CC42}"/>
              </a:ext>
            </a:extLst>
          </p:cNvPr>
          <p:cNvSpPr txBox="1"/>
          <p:nvPr/>
        </p:nvSpPr>
        <p:spPr>
          <a:xfrm>
            <a:off x="3595208" y="6551059"/>
            <a:ext cx="1636510" cy="61796"/>
          </a:xfrm>
          <a:prstGeom prst="rect">
            <a:avLst/>
          </a:prstGeom>
        </p:spPr>
        <p:txBody>
          <a:bodyPr>
            <a:normAutofit fontScale="25000" lnSpcReduction="20000"/>
          </a:bodyPr>
          <a:lstStyle/>
          <a:p>
            <a:r>
              <a:rPr lang="en-US"/>
              <a:t>ThePhoto by PhotoAuthor is licensed under CCYYSA.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113233" y="685800"/>
            <a:ext cx="7514035" cy="1185333"/>
          </a:xfrm>
        </p:spPr>
        <p:txBody>
          <a:bodyPr>
            <a:normAutofit/>
          </a:bodyPr>
          <a:lstStyle/>
          <a:p>
            <a:r>
              <a:rPr lang="en-US" b="1" i="1" u="sng"/>
              <a:t>Personal history</a:t>
            </a:r>
          </a:p>
        </p:txBody>
      </p:sp>
      <p:sp>
        <p:nvSpPr>
          <p:cNvPr id="3" name="Content Placeholder 2"/>
          <p:cNvSpPr>
            <a:spLocks noGrp="1"/>
          </p:cNvSpPr>
          <p:nvPr>
            <p:ph idx="1"/>
          </p:nvPr>
        </p:nvSpPr>
        <p:spPr>
          <a:xfrm>
            <a:off x="1113233" y="1998133"/>
            <a:ext cx="5141517" cy="3793067"/>
          </a:xfrm>
        </p:spPr>
        <p:txBody>
          <a:bodyPr>
            <a:normAutofit/>
          </a:bodyPr>
          <a:lstStyle/>
          <a:p>
            <a:pPr fontAlgn="base"/>
            <a:r>
              <a:rPr lang="en-US" b="1" dirty="0"/>
              <a:t>She has normal  sleep pattern and </a:t>
            </a:r>
            <a:br>
              <a:rPr lang="en-US" dirty="0"/>
            </a:br>
            <a:r>
              <a:rPr lang="en-US" b="1" dirty="0"/>
              <a:t>She has normal bowel and bladder habit.</a:t>
            </a:r>
            <a:endParaRPr lang="en-US" dirty="0"/>
          </a:p>
          <a:p>
            <a:pPr>
              <a:buClr>
                <a:srgbClr val="1287C3"/>
              </a:buClr>
            </a:pPr>
            <a:r>
              <a:rPr lang="en-US" b="1" dirty="0"/>
              <a:t>She has no history  of smoking and any other addiction.</a:t>
            </a:r>
            <a:endParaRPr lang="en-US" dirty="0"/>
          </a:p>
          <a:p>
            <a:endParaRPr lang="en-US"/>
          </a:p>
        </p:txBody>
      </p:sp>
      <p:pic>
        <p:nvPicPr>
          <p:cNvPr id="7" name="Graphic 6" descr="History">
            <a:extLst>
              <a:ext uri="{FF2B5EF4-FFF2-40B4-BE49-F238E27FC236}">
                <a16:creationId xmlns:a16="http://schemas.microsoft.com/office/drawing/2014/main" id="{E00C4146-14D2-4AA8-F115-37804EFE68A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589430" y="2874971"/>
            <a:ext cx="2037837" cy="2037837"/>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113233" y="685800"/>
            <a:ext cx="7514035" cy="1752599"/>
          </a:xfrm>
        </p:spPr>
        <p:txBody>
          <a:bodyPr>
            <a:normAutofit/>
          </a:bodyPr>
          <a:lstStyle/>
          <a:p>
            <a:r>
              <a:rPr lang="en-US" b="1" i="1" u="sng"/>
              <a:t>Socioeconomic history</a:t>
            </a:r>
          </a:p>
        </p:txBody>
      </p:sp>
      <p:pic>
        <p:nvPicPr>
          <p:cNvPr id="7" name="Graphic 6" descr="Factory">
            <a:extLst>
              <a:ext uri="{FF2B5EF4-FFF2-40B4-BE49-F238E27FC236}">
                <a16:creationId xmlns:a16="http://schemas.microsoft.com/office/drawing/2014/main" id="{C18BBB17-31B3-7704-F1F3-B112AA325EA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39116" y="2782494"/>
            <a:ext cx="2969408" cy="2969408"/>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pic>
      <p:sp>
        <p:nvSpPr>
          <p:cNvPr id="3" name="Content Placeholder 2"/>
          <p:cNvSpPr>
            <a:spLocks noGrp="1"/>
          </p:cNvSpPr>
          <p:nvPr>
            <p:ph idx="1"/>
          </p:nvPr>
        </p:nvSpPr>
        <p:spPr>
          <a:xfrm>
            <a:off x="4512252" y="2666999"/>
            <a:ext cx="4115015" cy="3124201"/>
          </a:xfrm>
        </p:spPr>
        <p:txBody>
          <a:bodyPr anchor="t">
            <a:normAutofit/>
          </a:bodyPr>
          <a:lstStyle/>
          <a:p>
            <a:pPr fontAlgn="base">
              <a:lnSpc>
                <a:spcPct val="90000"/>
              </a:lnSpc>
            </a:pPr>
            <a:r>
              <a:rPr lang="en-US" sz="2000" b="1"/>
              <a:t>Her husband is factory worker and earns 75000/month.</a:t>
            </a:r>
            <a:endParaRPr lang="en-US" sz="2000"/>
          </a:p>
          <a:p>
            <a:pPr fontAlgn="base">
              <a:lnSpc>
                <a:spcPct val="90000"/>
              </a:lnSpc>
            </a:pPr>
            <a:r>
              <a:rPr lang="en-US" sz="2000" b="1"/>
              <a:t>She lives in a rented house with 3 rooms shared among  6 family members.</a:t>
            </a:r>
            <a:endParaRPr lang="en-US" sz="2000"/>
          </a:p>
          <a:p>
            <a:pPr fontAlgn="base">
              <a:lnSpc>
                <a:spcPct val="90000"/>
              </a:lnSpc>
            </a:pPr>
            <a:r>
              <a:rPr lang="en-US" sz="2000" b="1"/>
              <a:t>She  is satisfied with her living condition.</a:t>
            </a:r>
            <a:endParaRPr lang="en-US" sz="2000"/>
          </a:p>
          <a:p>
            <a:pPr>
              <a:lnSpc>
                <a:spcPct val="90000"/>
              </a:lnSpc>
              <a:buNone/>
            </a:pPr>
            <a:br>
              <a:rPr lang="en-US" sz="2000"/>
            </a:br>
            <a:endParaRPr lang="en-US" sz="200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sp useBgFill="1">
        <p:nvSpPr>
          <p:cNvPr id="58" name="Rectangle 57">
            <a:extLst>
              <a:ext uri="{FF2B5EF4-FFF2-40B4-BE49-F238E27FC236}">
                <a16:creationId xmlns:a16="http://schemas.microsoft.com/office/drawing/2014/main" id="{6AD30037-67ED-4367-9BE0-45787510BF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1" name="Picture 30" descr="People holding hands">
            <a:extLst>
              <a:ext uri="{FF2B5EF4-FFF2-40B4-BE49-F238E27FC236}">
                <a16:creationId xmlns:a16="http://schemas.microsoft.com/office/drawing/2014/main" id="{7E561D29-9C73-CEBA-61C2-D42A6FCA9D9C}"/>
              </a:ext>
            </a:extLst>
          </p:cNvPr>
          <p:cNvPicPr>
            <a:picLocks noChangeAspect="1"/>
          </p:cNvPicPr>
          <p:nvPr/>
        </p:nvPicPr>
        <p:blipFill>
          <a:blip r:embed="rId3"/>
          <a:srcRect l="34602" r="26715" b="-1"/>
          <a:stretch/>
        </p:blipFill>
        <p:spPr>
          <a:xfrm>
            <a:off x="5169693" y="10"/>
            <a:ext cx="3974307" cy="6857990"/>
          </a:xfrm>
          <a:custGeom>
            <a:avLst/>
            <a:gdLst/>
            <a:ahLst/>
            <a:cxnLst/>
            <a:rect l="l" t="t" r="r" b="b"/>
            <a:pathLst>
              <a:path w="5299077" h="6858000">
                <a:moveTo>
                  <a:pt x="836871" y="0"/>
                </a:moveTo>
                <a:lnTo>
                  <a:pt x="5299077" y="0"/>
                </a:lnTo>
                <a:lnTo>
                  <a:pt x="5299077" y="6858000"/>
                </a:lnTo>
                <a:lnTo>
                  <a:pt x="1911312" y="6858000"/>
                </a:lnTo>
                <a:lnTo>
                  <a:pt x="0" y="5333999"/>
                </a:lnTo>
                <a:close/>
              </a:path>
            </a:pathLst>
          </a:custGeom>
        </p:spPr>
      </p:pic>
      <p:grpSp>
        <p:nvGrpSpPr>
          <p:cNvPr id="59" name="Group 58">
            <a:extLst>
              <a:ext uri="{FF2B5EF4-FFF2-40B4-BE49-F238E27FC236}">
                <a16:creationId xmlns:a16="http://schemas.microsoft.com/office/drawing/2014/main" id="{50841A4E-5BC1-44B4-83CF-D524E8AEAD6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674570" y="0"/>
            <a:ext cx="1827609" cy="6858001"/>
            <a:chOff x="1320800" y="0"/>
            <a:chExt cx="2436813" cy="6858001"/>
          </a:xfrm>
        </p:grpSpPr>
        <p:sp>
          <p:nvSpPr>
            <p:cNvPr id="52" name="Freeform 6">
              <a:extLst>
                <a:ext uri="{FF2B5EF4-FFF2-40B4-BE49-F238E27FC236}">
                  <a16:creationId xmlns:a16="http://schemas.microsoft.com/office/drawing/2014/main" id="{BF371BCC-8954-44E2-8C4F-29DC188727A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53" name="Freeform 7">
              <a:extLst>
                <a:ext uri="{FF2B5EF4-FFF2-40B4-BE49-F238E27FC236}">
                  <a16:creationId xmlns:a16="http://schemas.microsoft.com/office/drawing/2014/main" id="{CD3505BE-B420-41C5-BE34-3E7652D37A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54" name="Freeform 8">
              <a:extLst>
                <a:ext uri="{FF2B5EF4-FFF2-40B4-BE49-F238E27FC236}">
                  <a16:creationId xmlns:a16="http://schemas.microsoft.com/office/drawing/2014/main" id="{4B68A05B-A78B-4D59-8CF9-1900731A21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55" name="Freeform 9">
              <a:extLst>
                <a:ext uri="{FF2B5EF4-FFF2-40B4-BE49-F238E27FC236}">
                  <a16:creationId xmlns:a16="http://schemas.microsoft.com/office/drawing/2014/main" id="{84D57A01-C112-4FF2-B5ED-0B762AAD9CE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56" name="Freeform 10">
              <a:extLst>
                <a:ext uri="{FF2B5EF4-FFF2-40B4-BE49-F238E27FC236}">
                  <a16:creationId xmlns:a16="http://schemas.microsoft.com/office/drawing/2014/main" id="{6CCCCDF1-5D4F-4CA1-8400-DFBB96BB011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57" name="Freeform 11">
              <a:extLst>
                <a:ext uri="{FF2B5EF4-FFF2-40B4-BE49-F238E27FC236}">
                  <a16:creationId xmlns:a16="http://schemas.microsoft.com/office/drawing/2014/main" id="{20A090B2-5344-43CD-BC70-A6D44F15E80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2" name="Title 1"/>
          <p:cNvSpPr>
            <a:spLocks noGrp="1"/>
          </p:cNvSpPr>
          <p:nvPr>
            <p:ph type="title"/>
          </p:nvPr>
        </p:nvSpPr>
        <p:spPr>
          <a:xfrm>
            <a:off x="729060" y="685800"/>
            <a:ext cx="3945510" cy="1752599"/>
          </a:xfrm>
        </p:spPr>
        <p:txBody>
          <a:bodyPr>
            <a:normAutofit/>
          </a:bodyPr>
          <a:lstStyle/>
          <a:p>
            <a:pPr algn="l"/>
            <a:r>
              <a:rPr lang="en-US"/>
              <a:t>General physical examination</a:t>
            </a:r>
          </a:p>
        </p:txBody>
      </p:sp>
      <p:sp>
        <p:nvSpPr>
          <p:cNvPr id="3" name="Content Placeholder 2"/>
          <p:cNvSpPr>
            <a:spLocks noGrp="1"/>
          </p:cNvSpPr>
          <p:nvPr>
            <p:ph idx="1"/>
          </p:nvPr>
        </p:nvSpPr>
        <p:spPr>
          <a:xfrm>
            <a:off x="482601" y="2666999"/>
            <a:ext cx="3945510" cy="3124201"/>
          </a:xfrm>
        </p:spPr>
        <p:txBody>
          <a:bodyPr>
            <a:normAutofit/>
          </a:bodyPr>
          <a:lstStyle/>
          <a:p>
            <a:r>
              <a:rPr lang="en-US" sz="1700" b="1" err="1"/>
              <a:t>Mrs</a:t>
            </a:r>
            <a:r>
              <a:rPr lang="en-US" sz="1700" b="1" dirty="0"/>
              <a:t> Najma of 35 years G3p2A0  conscious, alert, </a:t>
            </a:r>
            <a:r>
              <a:rPr lang="en-US" sz="1700" b="1"/>
              <a:t>cooperative</a:t>
            </a:r>
            <a:r>
              <a:rPr lang="en-US" sz="1700" b="1" dirty="0"/>
              <a:t> well oriented in time place and person  having following vitals</a:t>
            </a:r>
          </a:p>
          <a:p>
            <a:r>
              <a:rPr lang="en-US" sz="1700" dirty="0"/>
              <a:t>Pulse 88bpm of regular Rythm, </a:t>
            </a:r>
          </a:p>
          <a:p>
            <a:r>
              <a:rPr lang="en-US" sz="1700" dirty="0"/>
              <a:t>Blood pressure:110/70 mmHg</a:t>
            </a:r>
          </a:p>
          <a:p>
            <a:r>
              <a:rPr lang="en-US" sz="1700" dirty="0"/>
              <a:t>Respiratory Rate:17/min </a:t>
            </a:r>
          </a:p>
          <a:p>
            <a:r>
              <a:rPr lang="en-US" sz="1700" dirty="0"/>
              <a:t>Temp: 98.6F</a:t>
            </a:r>
          </a:p>
          <a:p>
            <a:pPr>
              <a:buNone/>
            </a:pPr>
            <a:endParaRPr lang="en-US" sz="1700"/>
          </a:p>
          <a:p>
            <a:endParaRPr lang="en-US" sz="170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8643778-7F6C-4E8D-84D1-D5CDB99281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1D22F88D-6907-48AF-B024-346E855E0D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1"/>
            <a:ext cx="3302781" cy="6858001"/>
          </a:xfrm>
          <a:custGeom>
            <a:avLst/>
            <a:gdLst>
              <a:gd name="connsiteX0" fmla="*/ 3223890 w 4403709"/>
              <a:gd name="connsiteY0" fmla="*/ 6858001 h 6858001"/>
              <a:gd name="connsiteX1" fmla="*/ 4101908 w 4403709"/>
              <a:gd name="connsiteY1" fmla="*/ 6858001 h 6858001"/>
              <a:gd name="connsiteX2" fmla="*/ 3254950 w 4403709"/>
              <a:gd name="connsiteY2" fmla="*/ 1599356 h 6858001"/>
              <a:gd name="connsiteX3" fmla="*/ 3254950 w 4403709"/>
              <a:gd name="connsiteY3" fmla="*/ 1594062 h 6858001"/>
              <a:gd name="connsiteX4" fmla="*/ 4403709 w 4403709"/>
              <a:gd name="connsiteY4" fmla="*/ 0 h 6858001"/>
              <a:gd name="connsiteX5" fmla="*/ 3254950 w 4403709"/>
              <a:gd name="connsiteY5" fmla="*/ 0 h 6858001"/>
              <a:gd name="connsiteX6" fmla="*/ 2903520 w 4403709"/>
              <a:gd name="connsiteY6" fmla="*/ 0 h 6858001"/>
              <a:gd name="connsiteX7" fmla="*/ 0 w 4403709"/>
              <a:gd name="connsiteY7" fmla="*/ 0 h 6858001"/>
              <a:gd name="connsiteX8" fmla="*/ 0 w 4403709"/>
              <a:gd name="connsiteY8" fmla="*/ 6858000 h 6858001"/>
              <a:gd name="connsiteX9" fmla="*/ 3223890 w 4403709"/>
              <a:gd name="connsiteY9" fmla="*/ 685800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03709" h="6858001">
                <a:moveTo>
                  <a:pt x="3223890" y="6858001"/>
                </a:moveTo>
                <a:lnTo>
                  <a:pt x="4101908" y="6858001"/>
                </a:lnTo>
                <a:lnTo>
                  <a:pt x="3254950" y="1599356"/>
                </a:lnTo>
                <a:lnTo>
                  <a:pt x="3254950" y="1594062"/>
                </a:lnTo>
                <a:lnTo>
                  <a:pt x="4403709" y="0"/>
                </a:lnTo>
                <a:lnTo>
                  <a:pt x="3254950" y="0"/>
                </a:lnTo>
                <a:lnTo>
                  <a:pt x="2903520" y="0"/>
                </a:lnTo>
                <a:lnTo>
                  <a:pt x="0" y="0"/>
                </a:lnTo>
                <a:lnTo>
                  <a:pt x="0" y="6858000"/>
                </a:lnTo>
                <a:lnTo>
                  <a:pt x="3223890" y="6858000"/>
                </a:lnTo>
                <a:close/>
              </a:path>
            </a:pathLst>
          </a:custGeom>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a:ln>
            <a:noFill/>
          </a:ln>
        </p:spPr>
        <p:style>
          <a:lnRef idx="2">
            <a:schemeClr val="accent1">
              <a:shade val="50000"/>
            </a:schemeClr>
          </a:lnRef>
          <a:fillRef idx="1002">
            <a:schemeClr val="dk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itle 1"/>
          <p:cNvSpPr>
            <a:spLocks noGrp="1"/>
          </p:cNvSpPr>
          <p:nvPr>
            <p:ph type="title"/>
          </p:nvPr>
        </p:nvSpPr>
        <p:spPr>
          <a:xfrm>
            <a:off x="372084" y="685801"/>
            <a:ext cx="2057400" cy="5105400"/>
          </a:xfrm>
        </p:spPr>
        <p:txBody>
          <a:bodyPr>
            <a:normAutofit/>
          </a:bodyPr>
          <a:lstStyle/>
          <a:p>
            <a:pPr algn="l"/>
            <a:r>
              <a:rPr lang="en-US" sz="2800">
                <a:solidFill>
                  <a:srgbClr val="FFFFFF"/>
                </a:solidFill>
              </a:rPr>
              <a:t>General physical examination</a:t>
            </a:r>
          </a:p>
        </p:txBody>
      </p:sp>
      <p:grpSp>
        <p:nvGrpSpPr>
          <p:cNvPr id="12" name="Group 11">
            <a:extLst>
              <a:ext uri="{FF2B5EF4-FFF2-40B4-BE49-F238E27FC236}">
                <a16:creationId xmlns:a16="http://schemas.microsoft.com/office/drawing/2014/main" id="{F3842748-48B5-4DD0-A06A-A31C74024A9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486469" y="0"/>
            <a:ext cx="1827609" cy="6858001"/>
            <a:chOff x="1320800" y="0"/>
            <a:chExt cx="2436813" cy="6858001"/>
          </a:xfrm>
        </p:grpSpPr>
        <p:sp>
          <p:nvSpPr>
            <p:cNvPr id="13" name="Freeform 6">
              <a:extLst>
                <a:ext uri="{FF2B5EF4-FFF2-40B4-BE49-F238E27FC236}">
                  <a16:creationId xmlns:a16="http://schemas.microsoft.com/office/drawing/2014/main" id="{548E99BE-1071-4690-9B9C-07926CEE55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14" name="Freeform 7">
              <a:extLst>
                <a:ext uri="{FF2B5EF4-FFF2-40B4-BE49-F238E27FC236}">
                  <a16:creationId xmlns:a16="http://schemas.microsoft.com/office/drawing/2014/main" id="{9301F039-B467-413A-B25C-770E51069D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5" name="Freeform 8">
              <a:extLst>
                <a:ext uri="{FF2B5EF4-FFF2-40B4-BE49-F238E27FC236}">
                  <a16:creationId xmlns:a16="http://schemas.microsoft.com/office/drawing/2014/main" id="{9F06AEC1-5558-49E8-8CAC-FEBD00DF00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6" name="Freeform 9">
              <a:extLst>
                <a:ext uri="{FF2B5EF4-FFF2-40B4-BE49-F238E27FC236}">
                  <a16:creationId xmlns:a16="http://schemas.microsoft.com/office/drawing/2014/main" id="{D10B76B9-BA68-471E-B58C-ED91198A9F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7" name="Freeform 10">
              <a:extLst>
                <a:ext uri="{FF2B5EF4-FFF2-40B4-BE49-F238E27FC236}">
                  <a16:creationId xmlns:a16="http://schemas.microsoft.com/office/drawing/2014/main" id="{FEB3913B-54A3-490E-BA4B-5D0330990F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8" name="Freeform 11">
              <a:extLst>
                <a:ext uri="{FF2B5EF4-FFF2-40B4-BE49-F238E27FC236}">
                  <a16:creationId xmlns:a16="http://schemas.microsoft.com/office/drawing/2014/main" id="{F75DC961-08A4-46F8-8A80-2E1FB977E1F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3" name="Content Placeholder 2"/>
          <p:cNvSpPr>
            <a:spLocks noGrp="1"/>
          </p:cNvSpPr>
          <p:nvPr>
            <p:ph idx="1"/>
          </p:nvPr>
        </p:nvSpPr>
        <p:spPr>
          <a:xfrm>
            <a:off x="3837829" y="685801"/>
            <a:ext cx="4789439" cy="5105400"/>
          </a:xfrm>
        </p:spPr>
        <p:txBody>
          <a:bodyPr>
            <a:normAutofit/>
          </a:bodyPr>
          <a:lstStyle/>
          <a:p>
            <a:r>
              <a:rPr lang="en-US" sz="1700"/>
              <a:t>Height 150cm</a:t>
            </a:r>
            <a:endParaRPr lang="en-US"/>
          </a:p>
          <a:p>
            <a:r>
              <a:rPr lang="en-US" sz="1700" dirty="0"/>
              <a:t>Weight: 78kg</a:t>
            </a:r>
          </a:p>
          <a:p>
            <a:r>
              <a:rPr lang="en-US" sz="1700" dirty="0"/>
              <a:t>BMI: 30 kg/m2</a:t>
            </a:r>
          </a:p>
          <a:p>
            <a:pPr>
              <a:buClr>
                <a:srgbClr val="1287C3"/>
              </a:buClr>
            </a:pPr>
            <a:r>
              <a:rPr lang="en-US" sz="1700" dirty="0"/>
              <a:t> No Pallor  , Jaundice, cyanosis, edema</a:t>
            </a:r>
          </a:p>
          <a:p>
            <a:r>
              <a:rPr lang="en-US" sz="1700" dirty="0"/>
              <a:t>No accessible lymph nodes were palpable.</a:t>
            </a:r>
          </a:p>
          <a:p>
            <a:r>
              <a:rPr lang="en-US" sz="1700" dirty="0"/>
              <a:t>Thyroid examination : Thyroid was not enlarged </a:t>
            </a:r>
          </a:p>
          <a:p>
            <a:r>
              <a:rPr lang="en-US" sz="1700" dirty="0"/>
              <a:t>Breast examination :b/l breasts were symmetrical with normal nipple areola complex</a:t>
            </a:r>
          </a:p>
          <a:p>
            <a:r>
              <a:rPr lang="en-US" sz="1700" dirty="0"/>
              <a:t>Spine examination :normal</a:t>
            </a:r>
          </a:p>
          <a:p>
            <a:endParaRPr lang="en-US" sz="170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lumMod val="110000"/>
              </a:schemeClr>
            </a:gs>
            <a:gs pos="100000">
              <a:schemeClr val="bg2">
                <a:shade val="64000"/>
                <a:lumMod val="98000"/>
              </a:schemeClr>
            </a:gs>
          </a:gsLst>
          <a:lin ang="5400000" scaled="0"/>
        </a:gra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94C52C56-BEF2-4E22-8C8E-A7AC96B03A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Freeform: Shape 25">
            <a:extLst>
              <a:ext uri="{FF2B5EF4-FFF2-40B4-BE49-F238E27FC236}">
                <a16:creationId xmlns:a16="http://schemas.microsoft.com/office/drawing/2014/main" id="{42285737-90EE-47DC-AC80-8AE156B119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1"/>
            <a:ext cx="3302781" cy="6858001"/>
          </a:xfrm>
          <a:custGeom>
            <a:avLst/>
            <a:gdLst>
              <a:gd name="connsiteX0" fmla="*/ 3223890 w 4403709"/>
              <a:gd name="connsiteY0" fmla="*/ 6858001 h 6858001"/>
              <a:gd name="connsiteX1" fmla="*/ 4101908 w 4403709"/>
              <a:gd name="connsiteY1" fmla="*/ 6858001 h 6858001"/>
              <a:gd name="connsiteX2" fmla="*/ 3254950 w 4403709"/>
              <a:gd name="connsiteY2" fmla="*/ 1599356 h 6858001"/>
              <a:gd name="connsiteX3" fmla="*/ 3254950 w 4403709"/>
              <a:gd name="connsiteY3" fmla="*/ 1594062 h 6858001"/>
              <a:gd name="connsiteX4" fmla="*/ 4403709 w 4403709"/>
              <a:gd name="connsiteY4" fmla="*/ 0 h 6858001"/>
              <a:gd name="connsiteX5" fmla="*/ 3254950 w 4403709"/>
              <a:gd name="connsiteY5" fmla="*/ 0 h 6858001"/>
              <a:gd name="connsiteX6" fmla="*/ 2903520 w 4403709"/>
              <a:gd name="connsiteY6" fmla="*/ 0 h 6858001"/>
              <a:gd name="connsiteX7" fmla="*/ 0 w 4403709"/>
              <a:gd name="connsiteY7" fmla="*/ 0 h 6858001"/>
              <a:gd name="connsiteX8" fmla="*/ 0 w 4403709"/>
              <a:gd name="connsiteY8" fmla="*/ 6858000 h 6858001"/>
              <a:gd name="connsiteX9" fmla="*/ 3223890 w 4403709"/>
              <a:gd name="connsiteY9" fmla="*/ 685800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03709" h="6858001">
                <a:moveTo>
                  <a:pt x="3223890" y="6858001"/>
                </a:moveTo>
                <a:lnTo>
                  <a:pt x="4101908" y="6858001"/>
                </a:lnTo>
                <a:lnTo>
                  <a:pt x="3254950" y="1599356"/>
                </a:lnTo>
                <a:lnTo>
                  <a:pt x="3254950" y="1594062"/>
                </a:lnTo>
                <a:lnTo>
                  <a:pt x="4403709" y="0"/>
                </a:lnTo>
                <a:lnTo>
                  <a:pt x="3254950" y="0"/>
                </a:lnTo>
                <a:lnTo>
                  <a:pt x="2903520" y="0"/>
                </a:lnTo>
                <a:lnTo>
                  <a:pt x="0" y="0"/>
                </a:lnTo>
                <a:lnTo>
                  <a:pt x="0" y="6858000"/>
                </a:lnTo>
                <a:lnTo>
                  <a:pt x="3223890" y="6858000"/>
                </a:lnTo>
                <a:close/>
              </a:path>
            </a:pathLst>
          </a:custGeom>
          <a:ln>
            <a:noFill/>
          </a:ln>
        </p:spPr>
        <p:style>
          <a:lnRef idx="2">
            <a:schemeClr val="accent1">
              <a:shade val="50000"/>
            </a:schemeClr>
          </a:lnRef>
          <a:fillRef idx="1002">
            <a:schemeClr val="dk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itle 1"/>
          <p:cNvSpPr>
            <a:spLocks noGrp="1"/>
          </p:cNvSpPr>
          <p:nvPr>
            <p:ph type="title"/>
          </p:nvPr>
        </p:nvSpPr>
        <p:spPr>
          <a:xfrm>
            <a:off x="401265" y="685800"/>
            <a:ext cx="1979972" cy="5105400"/>
          </a:xfrm>
        </p:spPr>
        <p:txBody>
          <a:bodyPr>
            <a:normAutofit/>
          </a:bodyPr>
          <a:lstStyle/>
          <a:p>
            <a:r>
              <a:rPr lang="en-US" sz="2500">
                <a:solidFill>
                  <a:srgbClr val="FFFFFF"/>
                </a:solidFill>
              </a:rPr>
              <a:t>Systemic examination</a:t>
            </a:r>
          </a:p>
        </p:txBody>
      </p:sp>
      <p:grpSp>
        <p:nvGrpSpPr>
          <p:cNvPr id="28" name="Group 27">
            <a:extLst>
              <a:ext uri="{FF2B5EF4-FFF2-40B4-BE49-F238E27FC236}">
                <a16:creationId xmlns:a16="http://schemas.microsoft.com/office/drawing/2014/main" id="{B57BDC17-F1B3-455F-BBF1-680AA1F25C0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486469" y="0"/>
            <a:ext cx="1827609" cy="6858001"/>
            <a:chOff x="1320800" y="0"/>
            <a:chExt cx="2436813" cy="6858001"/>
          </a:xfrm>
        </p:grpSpPr>
        <p:sp>
          <p:nvSpPr>
            <p:cNvPr id="29" name="Freeform 6">
              <a:extLst>
                <a:ext uri="{FF2B5EF4-FFF2-40B4-BE49-F238E27FC236}">
                  <a16:creationId xmlns:a16="http://schemas.microsoft.com/office/drawing/2014/main" id="{64E2FA9A-FEF7-4501-B0EB-5E45EDD217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30" name="Freeform 7">
              <a:extLst>
                <a:ext uri="{FF2B5EF4-FFF2-40B4-BE49-F238E27FC236}">
                  <a16:creationId xmlns:a16="http://schemas.microsoft.com/office/drawing/2014/main" id="{BC38192B-B4CB-47D4-A3B1-10010247F1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31" name="Freeform 8">
              <a:extLst>
                <a:ext uri="{FF2B5EF4-FFF2-40B4-BE49-F238E27FC236}">
                  <a16:creationId xmlns:a16="http://schemas.microsoft.com/office/drawing/2014/main" id="{96330E33-E171-4B0F-82B5-AF7230399B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32" name="Freeform 9">
              <a:extLst>
                <a:ext uri="{FF2B5EF4-FFF2-40B4-BE49-F238E27FC236}">
                  <a16:creationId xmlns:a16="http://schemas.microsoft.com/office/drawing/2014/main" id="{332B1723-69BF-42D7-B757-0FA059E152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33" name="Freeform 10">
              <a:extLst>
                <a:ext uri="{FF2B5EF4-FFF2-40B4-BE49-F238E27FC236}">
                  <a16:creationId xmlns:a16="http://schemas.microsoft.com/office/drawing/2014/main" id="{F115D62D-1E96-48D1-A78D-D370A0BFB9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34" name="Freeform 11">
              <a:extLst>
                <a:ext uri="{FF2B5EF4-FFF2-40B4-BE49-F238E27FC236}">
                  <a16:creationId xmlns:a16="http://schemas.microsoft.com/office/drawing/2014/main" id="{91C2876A-169D-4822-A766-C00578C88B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graphicFrame>
        <p:nvGraphicFramePr>
          <p:cNvPr id="20" name="Content Placeholder 2">
            <a:extLst>
              <a:ext uri="{FF2B5EF4-FFF2-40B4-BE49-F238E27FC236}">
                <a16:creationId xmlns:a16="http://schemas.microsoft.com/office/drawing/2014/main" id="{2AD3454B-FCC6-006D-43DF-5D2D87836F62}"/>
              </a:ext>
            </a:extLst>
          </p:cNvPr>
          <p:cNvGraphicFramePr>
            <a:graphicFrameLocks noGrp="1"/>
          </p:cNvGraphicFramePr>
          <p:nvPr>
            <p:ph idx="1"/>
            <p:extLst>
              <p:ext uri="{D42A27DB-BD31-4B8C-83A1-F6EECF244321}">
                <p14:modId xmlns:p14="http://schemas.microsoft.com/office/powerpoint/2010/main" val="1746942849"/>
              </p:ext>
            </p:extLst>
          </p:nvPr>
        </p:nvGraphicFramePr>
        <p:xfrm>
          <a:off x="3757612" y="685800"/>
          <a:ext cx="4869656" cy="5105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lumMod val="110000"/>
              </a:schemeClr>
            </a:gs>
            <a:gs pos="100000">
              <a:schemeClr val="bg2">
                <a:shade val="64000"/>
                <a:lumMod val="98000"/>
              </a:schemeClr>
            </a:gs>
          </a:gsLst>
          <a:lin ang="5400000" scaled="0"/>
        </a:gra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94C52C56-BEF2-4E22-8C8E-A7AC96B03A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reeform: Shape 12">
            <a:extLst>
              <a:ext uri="{FF2B5EF4-FFF2-40B4-BE49-F238E27FC236}">
                <a16:creationId xmlns:a16="http://schemas.microsoft.com/office/drawing/2014/main" id="{42285737-90EE-47DC-AC80-8AE156B119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1"/>
            <a:ext cx="3302781" cy="6858001"/>
          </a:xfrm>
          <a:custGeom>
            <a:avLst/>
            <a:gdLst>
              <a:gd name="connsiteX0" fmla="*/ 3223890 w 4403709"/>
              <a:gd name="connsiteY0" fmla="*/ 6858001 h 6858001"/>
              <a:gd name="connsiteX1" fmla="*/ 4101908 w 4403709"/>
              <a:gd name="connsiteY1" fmla="*/ 6858001 h 6858001"/>
              <a:gd name="connsiteX2" fmla="*/ 3254950 w 4403709"/>
              <a:gd name="connsiteY2" fmla="*/ 1599356 h 6858001"/>
              <a:gd name="connsiteX3" fmla="*/ 3254950 w 4403709"/>
              <a:gd name="connsiteY3" fmla="*/ 1594062 h 6858001"/>
              <a:gd name="connsiteX4" fmla="*/ 4403709 w 4403709"/>
              <a:gd name="connsiteY4" fmla="*/ 0 h 6858001"/>
              <a:gd name="connsiteX5" fmla="*/ 3254950 w 4403709"/>
              <a:gd name="connsiteY5" fmla="*/ 0 h 6858001"/>
              <a:gd name="connsiteX6" fmla="*/ 2903520 w 4403709"/>
              <a:gd name="connsiteY6" fmla="*/ 0 h 6858001"/>
              <a:gd name="connsiteX7" fmla="*/ 0 w 4403709"/>
              <a:gd name="connsiteY7" fmla="*/ 0 h 6858001"/>
              <a:gd name="connsiteX8" fmla="*/ 0 w 4403709"/>
              <a:gd name="connsiteY8" fmla="*/ 6858000 h 6858001"/>
              <a:gd name="connsiteX9" fmla="*/ 3223890 w 4403709"/>
              <a:gd name="connsiteY9" fmla="*/ 685800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03709" h="6858001">
                <a:moveTo>
                  <a:pt x="3223890" y="6858001"/>
                </a:moveTo>
                <a:lnTo>
                  <a:pt x="4101908" y="6858001"/>
                </a:lnTo>
                <a:lnTo>
                  <a:pt x="3254950" y="1599356"/>
                </a:lnTo>
                <a:lnTo>
                  <a:pt x="3254950" y="1594062"/>
                </a:lnTo>
                <a:lnTo>
                  <a:pt x="4403709" y="0"/>
                </a:lnTo>
                <a:lnTo>
                  <a:pt x="3254950" y="0"/>
                </a:lnTo>
                <a:lnTo>
                  <a:pt x="2903520" y="0"/>
                </a:lnTo>
                <a:lnTo>
                  <a:pt x="0" y="0"/>
                </a:lnTo>
                <a:lnTo>
                  <a:pt x="0" y="6858000"/>
                </a:lnTo>
                <a:lnTo>
                  <a:pt x="3223890" y="6858000"/>
                </a:lnTo>
                <a:close/>
              </a:path>
            </a:pathLst>
          </a:custGeom>
          <a:ln>
            <a:noFill/>
          </a:ln>
        </p:spPr>
        <p:style>
          <a:lnRef idx="2">
            <a:schemeClr val="accent1">
              <a:shade val="50000"/>
            </a:schemeClr>
          </a:lnRef>
          <a:fillRef idx="1002">
            <a:schemeClr val="dk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itle 1"/>
          <p:cNvSpPr>
            <a:spLocks noGrp="1"/>
          </p:cNvSpPr>
          <p:nvPr>
            <p:ph type="title"/>
          </p:nvPr>
        </p:nvSpPr>
        <p:spPr>
          <a:xfrm>
            <a:off x="401265" y="685800"/>
            <a:ext cx="1979972" cy="5105400"/>
          </a:xfrm>
        </p:spPr>
        <p:txBody>
          <a:bodyPr>
            <a:normAutofit/>
          </a:bodyPr>
          <a:lstStyle/>
          <a:p>
            <a:r>
              <a:rPr lang="en-US" sz="2500" b="1" i="1" u="sng">
                <a:solidFill>
                  <a:srgbClr val="FFFFFF"/>
                </a:solidFill>
              </a:rPr>
              <a:t>Obstetric examination</a:t>
            </a:r>
          </a:p>
        </p:txBody>
      </p:sp>
      <p:grpSp>
        <p:nvGrpSpPr>
          <p:cNvPr id="21" name="Group 20">
            <a:extLst>
              <a:ext uri="{FF2B5EF4-FFF2-40B4-BE49-F238E27FC236}">
                <a16:creationId xmlns:a16="http://schemas.microsoft.com/office/drawing/2014/main" id="{B57BDC17-F1B3-455F-BBF1-680AA1F25C0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486469" y="0"/>
            <a:ext cx="1827609" cy="6858001"/>
            <a:chOff x="1320800" y="0"/>
            <a:chExt cx="2436813" cy="6858001"/>
          </a:xfrm>
        </p:grpSpPr>
        <p:sp>
          <p:nvSpPr>
            <p:cNvPr id="15" name="Freeform 6">
              <a:extLst>
                <a:ext uri="{FF2B5EF4-FFF2-40B4-BE49-F238E27FC236}">
                  <a16:creationId xmlns:a16="http://schemas.microsoft.com/office/drawing/2014/main" id="{64E2FA9A-FEF7-4501-B0EB-5E45EDD217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16" name="Freeform 7">
              <a:extLst>
                <a:ext uri="{FF2B5EF4-FFF2-40B4-BE49-F238E27FC236}">
                  <a16:creationId xmlns:a16="http://schemas.microsoft.com/office/drawing/2014/main" id="{BC38192B-B4CB-47D4-A3B1-10010247F1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7" name="Freeform 8">
              <a:extLst>
                <a:ext uri="{FF2B5EF4-FFF2-40B4-BE49-F238E27FC236}">
                  <a16:creationId xmlns:a16="http://schemas.microsoft.com/office/drawing/2014/main" id="{96330E33-E171-4B0F-82B5-AF7230399B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8" name="Freeform 9">
              <a:extLst>
                <a:ext uri="{FF2B5EF4-FFF2-40B4-BE49-F238E27FC236}">
                  <a16:creationId xmlns:a16="http://schemas.microsoft.com/office/drawing/2014/main" id="{332B1723-69BF-42D7-B757-0FA059E152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9" name="Freeform 10">
              <a:extLst>
                <a:ext uri="{FF2B5EF4-FFF2-40B4-BE49-F238E27FC236}">
                  <a16:creationId xmlns:a16="http://schemas.microsoft.com/office/drawing/2014/main" id="{F115D62D-1E96-48D1-A78D-D370A0BFB9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20" name="Freeform 11">
              <a:extLst>
                <a:ext uri="{FF2B5EF4-FFF2-40B4-BE49-F238E27FC236}">
                  <a16:creationId xmlns:a16="http://schemas.microsoft.com/office/drawing/2014/main" id="{91C2876A-169D-4822-A766-C00578C88B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graphicFrame>
        <p:nvGraphicFramePr>
          <p:cNvPr id="5" name="Content Placeholder 2">
            <a:extLst>
              <a:ext uri="{FF2B5EF4-FFF2-40B4-BE49-F238E27FC236}">
                <a16:creationId xmlns:a16="http://schemas.microsoft.com/office/drawing/2014/main" id="{A3139FE6-4703-FC1C-8C3F-BE30F1A6220F}"/>
              </a:ext>
            </a:extLst>
          </p:cNvPr>
          <p:cNvGraphicFramePr>
            <a:graphicFrameLocks noGrp="1"/>
          </p:cNvGraphicFramePr>
          <p:nvPr>
            <p:ph idx="1"/>
            <p:extLst>
              <p:ext uri="{D42A27DB-BD31-4B8C-83A1-F6EECF244321}">
                <p14:modId xmlns:p14="http://schemas.microsoft.com/office/powerpoint/2010/main" val="4118716427"/>
              </p:ext>
            </p:extLst>
          </p:nvPr>
        </p:nvGraphicFramePr>
        <p:xfrm>
          <a:off x="3757612" y="685800"/>
          <a:ext cx="4869656" cy="5105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089D35B1-0ED5-4358-8CAE-A9E49412AAA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3109" y="0"/>
            <a:ext cx="1827609" cy="6858001"/>
            <a:chOff x="1320800" y="0"/>
            <a:chExt cx="2436813" cy="6858001"/>
          </a:xfrm>
        </p:grpSpPr>
        <p:sp>
          <p:nvSpPr>
            <p:cNvPr id="10" name="Freeform 6">
              <a:extLst>
                <a:ext uri="{FF2B5EF4-FFF2-40B4-BE49-F238E27FC236}">
                  <a16:creationId xmlns:a16="http://schemas.microsoft.com/office/drawing/2014/main" id="{DDEF6545-5A42-469E-8778-86CA01CD46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11" name="Freeform 7">
              <a:extLst>
                <a:ext uri="{FF2B5EF4-FFF2-40B4-BE49-F238E27FC236}">
                  <a16:creationId xmlns:a16="http://schemas.microsoft.com/office/drawing/2014/main" id="{3B08853F-842C-4D0A-9A89-D05CB39903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2" name="Freeform 8">
              <a:extLst>
                <a:ext uri="{FF2B5EF4-FFF2-40B4-BE49-F238E27FC236}">
                  <a16:creationId xmlns:a16="http://schemas.microsoft.com/office/drawing/2014/main" id="{A436FB18-2D01-4AAB-AD10-2D1208310FE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3" name="Freeform 9">
              <a:extLst>
                <a:ext uri="{FF2B5EF4-FFF2-40B4-BE49-F238E27FC236}">
                  <a16:creationId xmlns:a16="http://schemas.microsoft.com/office/drawing/2014/main" id="{9EFB8341-7A7B-46E4-AF94-689147AD05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4" name="Freeform 10">
              <a:extLst>
                <a:ext uri="{FF2B5EF4-FFF2-40B4-BE49-F238E27FC236}">
                  <a16:creationId xmlns:a16="http://schemas.microsoft.com/office/drawing/2014/main" id="{C4D84136-7804-4605-AC9F-238A3665EED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5" name="Freeform 11">
              <a:extLst>
                <a:ext uri="{FF2B5EF4-FFF2-40B4-BE49-F238E27FC236}">
                  <a16:creationId xmlns:a16="http://schemas.microsoft.com/office/drawing/2014/main" id="{4EC6F81C-51C2-4A6F-8B94-562DA67362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grpSp>
        <p:nvGrpSpPr>
          <p:cNvPr id="17" name="Group 16">
            <a:extLst>
              <a:ext uri="{FF2B5EF4-FFF2-40B4-BE49-F238E27FC236}">
                <a16:creationId xmlns:a16="http://schemas.microsoft.com/office/drawing/2014/main" id="{DD65B30C-427F-449E-B039-E288E85D8AF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3109" y="0"/>
            <a:ext cx="1827609" cy="6858001"/>
            <a:chOff x="1320800" y="0"/>
            <a:chExt cx="2436813" cy="6858001"/>
          </a:xfrm>
        </p:grpSpPr>
        <p:sp>
          <p:nvSpPr>
            <p:cNvPr id="18" name="Freeform 6">
              <a:extLst>
                <a:ext uri="{FF2B5EF4-FFF2-40B4-BE49-F238E27FC236}">
                  <a16:creationId xmlns:a16="http://schemas.microsoft.com/office/drawing/2014/main" id="{9F47D947-83F7-46E3-872B-0777122A0A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19" name="Freeform 7">
              <a:extLst>
                <a:ext uri="{FF2B5EF4-FFF2-40B4-BE49-F238E27FC236}">
                  <a16:creationId xmlns:a16="http://schemas.microsoft.com/office/drawing/2014/main" id="{60C7B45B-6634-46FA-862D-B86F1C3C50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20" name="Freeform 8">
              <a:extLst>
                <a:ext uri="{FF2B5EF4-FFF2-40B4-BE49-F238E27FC236}">
                  <a16:creationId xmlns:a16="http://schemas.microsoft.com/office/drawing/2014/main" id="{C7504CC0-DD94-4ED9-ADC9-6FE7AEA33FF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21" name="Freeform 9">
              <a:extLst>
                <a:ext uri="{FF2B5EF4-FFF2-40B4-BE49-F238E27FC236}">
                  <a16:creationId xmlns:a16="http://schemas.microsoft.com/office/drawing/2014/main" id="{64268326-B6DD-4E00-9788-6C319279AC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22" name="Freeform 10">
              <a:extLst>
                <a:ext uri="{FF2B5EF4-FFF2-40B4-BE49-F238E27FC236}">
                  <a16:creationId xmlns:a16="http://schemas.microsoft.com/office/drawing/2014/main" id="{92C7B3DE-DB23-4AAC-B142-C803C0C0A1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23" name="Freeform 11">
              <a:extLst>
                <a:ext uri="{FF2B5EF4-FFF2-40B4-BE49-F238E27FC236}">
                  <a16:creationId xmlns:a16="http://schemas.microsoft.com/office/drawing/2014/main" id="{1EEF04DC-4E0D-4127-A98D-EA81C3B2DE3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25" name="Freeform: Shape 24">
            <a:extLst>
              <a:ext uri="{FF2B5EF4-FFF2-40B4-BE49-F238E27FC236}">
                <a16:creationId xmlns:a16="http://schemas.microsoft.com/office/drawing/2014/main" id="{084966D2-3C9B-4F47-8231-1DEC33D3BD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7049" y="321734"/>
            <a:ext cx="8305651" cy="6214533"/>
          </a:xfrm>
          <a:custGeom>
            <a:avLst/>
            <a:gdLst>
              <a:gd name="connsiteX0" fmla="*/ 815396 w 11074201"/>
              <a:gd name="connsiteY0" fmla="*/ 0 h 6214533"/>
              <a:gd name="connsiteX1" fmla="*/ 11074201 w 11074201"/>
              <a:gd name="connsiteY1" fmla="*/ 0 h 6214533"/>
              <a:gd name="connsiteX2" fmla="*/ 11074201 w 11074201"/>
              <a:gd name="connsiteY2" fmla="*/ 6214533 h 6214533"/>
              <a:gd name="connsiteX3" fmla="*/ 1498193 w 11074201"/>
              <a:gd name="connsiteY3" fmla="*/ 6214533 h 6214533"/>
              <a:gd name="connsiteX4" fmla="*/ 0 w 11074201"/>
              <a:gd name="connsiteY4" fmla="*/ 4992543 h 6214533"/>
              <a:gd name="connsiteX5" fmla="*/ 433971 w 11074201"/>
              <a:gd name="connsiteY5" fmla="*/ 2335405 h 62145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074201" h="6214533">
                <a:moveTo>
                  <a:pt x="815396" y="0"/>
                </a:moveTo>
                <a:lnTo>
                  <a:pt x="11074201" y="0"/>
                </a:lnTo>
                <a:lnTo>
                  <a:pt x="11074201" y="6214533"/>
                </a:lnTo>
                <a:lnTo>
                  <a:pt x="1498193" y="6214533"/>
                </a:lnTo>
                <a:lnTo>
                  <a:pt x="0" y="4992543"/>
                </a:lnTo>
                <a:cubicBezTo>
                  <a:pt x="141071" y="4106831"/>
                  <a:pt x="287521" y="3221118"/>
                  <a:pt x="433971" y="2335405"/>
                </a:cubicBezTo>
                <a:close/>
              </a:path>
            </a:pathLst>
          </a:custGeom>
          <a:solidFill>
            <a:srgbClr val="FFFFFF"/>
          </a:solidFill>
          <a:ln w="38100">
            <a:gradFill flip="none" rotWithShape="1">
              <a:gsLst>
                <a:gs pos="0">
                  <a:schemeClr val="bg2"/>
                </a:gs>
                <a:gs pos="100000">
                  <a:schemeClr val="bg2">
                    <a:lumMod val="75000"/>
                  </a:schemeClr>
                </a:gs>
              </a:gsLst>
              <a:lin ang="5400000" scaled="1"/>
              <a:tileRect/>
            </a:gradFill>
          </a:ln>
          <a:effectLst>
            <a:innerShdw blurRad="57150" dist="38100" dir="14460000">
              <a:prstClr val="black">
                <a:alpha val="7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descr="A diagram of a baby in a person&amp;#39;s stomach&#10;&#10;Description automatically generated">
            <a:extLst>
              <a:ext uri="{FF2B5EF4-FFF2-40B4-BE49-F238E27FC236}">
                <a16:creationId xmlns:a16="http://schemas.microsoft.com/office/drawing/2014/main" id="{56337988-7685-FACD-77CB-4FBF946C4D66}"/>
              </a:ext>
            </a:extLst>
          </p:cNvPr>
          <p:cNvPicPr>
            <a:picLocks noGrp="1" noChangeAspect="1"/>
          </p:cNvPicPr>
          <p:nvPr>
            <p:ph idx="1"/>
          </p:nvPr>
        </p:nvPicPr>
        <p:blipFill>
          <a:blip r:embed="rId3"/>
          <a:stretch>
            <a:fillRect/>
          </a:stretch>
        </p:blipFill>
        <p:spPr>
          <a:xfrm>
            <a:off x="3025804" y="974724"/>
            <a:ext cx="4078438" cy="4899025"/>
          </a:xfrm>
          <a:prstGeom prst="rect">
            <a:avLst/>
          </a:prstGeom>
        </p:spPr>
      </p:pic>
    </p:spTree>
    <p:extLst>
      <p:ext uri="{BB962C8B-B14F-4D97-AF65-F5344CB8AC3E}">
        <p14:creationId xmlns:p14="http://schemas.microsoft.com/office/powerpoint/2010/main" val="232868418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lumMod val="110000"/>
              </a:schemeClr>
            </a:gs>
            <a:gs pos="100000">
              <a:schemeClr val="bg2">
                <a:shade val="64000"/>
                <a:lumMod val="98000"/>
              </a:schemeClr>
            </a:gs>
          </a:gsLst>
          <a:lin ang="5400000" scaled="0"/>
        </a:gradFill>
        <a:effectLst/>
      </p:bgPr>
    </p:bg>
    <p:spTree>
      <p:nvGrpSpPr>
        <p:cNvPr id="1" name=""/>
        <p:cNvGrpSpPr/>
        <p:nvPr/>
      </p:nvGrpSpPr>
      <p:grpSpPr>
        <a:xfrm>
          <a:off x="0" y="0"/>
          <a:ext cx="0" cy="0"/>
          <a:chOff x="0" y="0"/>
          <a:chExt cx="0" cy="0"/>
        </a:xfrm>
      </p:grpSpPr>
      <p:sp useBgFill="1">
        <p:nvSpPr>
          <p:cNvPr id="36" name="Rectangle 35">
            <a:extLst>
              <a:ext uri="{FF2B5EF4-FFF2-40B4-BE49-F238E27FC236}">
                <a16:creationId xmlns:a16="http://schemas.microsoft.com/office/drawing/2014/main" id="{94C52C56-BEF2-4E22-8C8E-A7AC96B03A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Freeform: Shape 36">
            <a:extLst>
              <a:ext uri="{FF2B5EF4-FFF2-40B4-BE49-F238E27FC236}">
                <a16:creationId xmlns:a16="http://schemas.microsoft.com/office/drawing/2014/main" id="{42285737-90EE-47DC-AC80-8AE156B119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1"/>
            <a:ext cx="3302781" cy="6858001"/>
          </a:xfrm>
          <a:custGeom>
            <a:avLst/>
            <a:gdLst>
              <a:gd name="connsiteX0" fmla="*/ 3223890 w 4403709"/>
              <a:gd name="connsiteY0" fmla="*/ 6858001 h 6858001"/>
              <a:gd name="connsiteX1" fmla="*/ 4101908 w 4403709"/>
              <a:gd name="connsiteY1" fmla="*/ 6858001 h 6858001"/>
              <a:gd name="connsiteX2" fmla="*/ 3254950 w 4403709"/>
              <a:gd name="connsiteY2" fmla="*/ 1599356 h 6858001"/>
              <a:gd name="connsiteX3" fmla="*/ 3254950 w 4403709"/>
              <a:gd name="connsiteY3" fmla="*/ 1594062 h 6858001"/>
              <a:gd name="connsiteX4" fmla="*/ 4403709 w 4403709"/>
              <a:gd name="connsiteY4" fmla="*/ 0 h 6858001"/>
              <a:gd name="connsiteX5" fmla="*/ 3254950 w 4403709"/>
              <a:gd name="connsiteY5" fmla="*/ 0 h 6858001"/>
              <a:gd name="connsiteX6" fmla="*/ 2903520 w 4403709"/>
              <a:gd name="connsiteY6" fmla="*/ 0 h 6858001"/>
              <a:gd name="connsiteX7" fmla="*/ 0 w 4403709"/>
              <a:gd name="connsiteY7" fmla="*/ 0 h 6858001"/>
              <a:gd name="connsiteX8" fmla="*/ 0 w 4403709"/>
              <a:gd name="connsiteY8" fmla="*/ 6858000 h 6858001"/>
              <a:gd name="connsiteX9" fmla="*/ 3223890 w 4403709"/>
              <a:gd name="connsiteY9" fmla="*/ 685800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03709" h="6858001">
                <a:moveTo>
                  <a:pt x="3223890" y="6858001"/>
                </a:moveTo>
                <a:lnTo>
                  <a:pt x="4101908" y="6858001"/>
                </a:lnTo>
                <a:lnTo>
                  <a:pt x="3254950" y="1599356"/>
                </a:lnTo>
                <a:lnTo>
                  <a:pt x="3254950" y="1594062"/>
                </a:lnTo>
                <a:lnTo>
                  <a:pt x="4403709" y="0"/>
                </a:lnTo>
                <a:lnTo>
                  <a:pt x="3254950" y="0"/>
                </a:lnTo>
                <a:lnTo>
                  <a:pt x="2903520" y="0"/>
                </a:lnTo>
                <a:lnTo>
                  <a:pt x="0" y="0"/>
                </a:lnTo>
                <a:lnTo>
                  <a:pt x="0" y="6858000"/>
                </a:lnTo>
                <a:lnTo>
                  <a:pt x="3223890" y="6858000"/>
                </a:lnTo>
                <a:close/>
              </a:path>
            </a:pathLst>
          </a:custGeom>
          <a:ln>
            <a:noFill/>
          </a:ln>
        </p:spPr>
        <p:style>
          <a:lnRef idx="2">
            <a:schemeClr val="accent1">
              <a:shade val="50000"/>
            </a:schemeClr>
          </a:lnRef>
          <a:fillRef idx="1002">
            <a:schemeClr val="dk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itle 1"/>
          <p:cNvSpPr>
            <a:spLocks noGrp="1"/>
          </p:cNvSpPr>
          <p:nvPr>
            <p:ph type="title"/>
          </p:nvPr>
        </p:nvSpPr>
        <p:spPr>
          <a:xfrm>
            <a:off x="401265" y="685800"/>
            <a:ext cx="1979972" cy="5105400"/>
          </a:xfrm>
        </p:spPr>
        <p:txBody>
          <a:bodyPr>
            <a:normAutofit/>
          </a:bodyPr>
          <a:lstStyle/>
          <a:p>
            <a:r>
              <a:rPr lang="en-US" sz="2500" b="1" i="1" u="sng">
                <a:solidFill>
                  <a:srgbClr val="FFFFFF"/>
                </a:solidFill>
              </a:rPr>
              <a:t>Per Abdomenal Examination</a:t>
            </a:r>
          </a:p>
        </p:txBody>
      </p:sp>
      <p:grpSp>
        <p:nvGrpSpPr>
          <p:cNvPr id="43" name="Group 42">
            <a:extLst>
              <a:ext uri="{FF2B5EF4-FFF2-40B4-BE49-F238E27FC236}">
                <a16:creationId xmlns:a16="http://schemas.microsoft.com/office/drawing/2014/main" id="{B57BDC17-F1B3-455F-BBF1-680AA1F25C0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486469" y="0"/>
            <a:ext cx="1827609" cy="6858001"/>
            <a:chOff x="1320800" y="0"/>
            <a:chExt cx="2436813" cy="6858001"/>
          </a:xfrm>
        </p:grpSpPr>
        <p:sp>
          <p:nvSpPr>
            <p:cNvPr id="44" name="Freeform 6">
              <a:extLst>
                <a:ext uri="{FF2B5EF4-FFF2-40B4-BE49-F238E27FC236}">
                  <a16:creationId xmlns:a16="http://schemas.microsoft.com/office/drawing/2014/main" id="{64E2FA9A-FEF7-4501-B0EB-5E45EDD217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45" name="Freeform 7">
              <a:extLst>
                <a:ext uri="{FF2B5EF4-FFF2-40B4-BE49-F238E27FC236}">
                  <a16:creationId xmlns:a16="http://schemas.microsoft.com/office/drawing/2014/main" id="{BC38192B-B4CB-47D4-A3B1-10010247F1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46" name="Freeform 8">
              <a:extLst>
                <a:ext uri="{FF2B5EF4-FFF2-40B4-BE49-F238E27FC236}">
                  <a16:creationId xmlns:a16="http://schemas.microsoft.com/office/drawing/2014/main" id="{96330E33-E171-4B0F-82B5-AF7230399B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47" name="Freeform 9">
              <a:extLst>
                <a:ext uri="{FF2B5EF4-FFF2-40B4-BE49-F238E27FC236}">
                  <a16:creationId xmlns:a16="http://schemas.microsoft.com/office/drawing/2014/main" id="{332B1723-69BF-42D7-B757-0FA059E152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48" name="Freeform 10">
              <a:extLst>
                <a:ext uri="{FF2B5EF4-FFF2-40B4-BE49-F238E27FC236}">
                  <a16:creationId xmlns:a16="http://schemas.microsoft.com/office/drawing/2014/main" id="{F115D62D-1E96-48D1-A78D-D370A0BFB9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38" name="Freeform 11">
              <a:extLst>
                <a:ext uri="{FF2B5EF4-FFF2-40B4-BE49-F238E27FC236}">
                  <a16:creationId xmlns:a16="http://schemas.microsoft.com/office/drawing/2014/main" id="{91C2876A-169D-4822-A766-C00578C88B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graphicFrame>
        <p:nvGraphicFramePr>
          <p:cNvPr id="20" name="Content Placeholder 2">
            <a:extLst>
              <a:ext uri="{FF2B5EF4-FFF2-40B4-BE49-F238E27FC236}">
                <a16:creationId xmlns:a16="http://schemas.microsoft.com/office/drawing/2014/main" id="{821714CA-A9FA-B51D-24E4-B66A4F98C372}"/>
              </a:ext>
            </a:extLst>
          </p:cNvPr>
          <p:cNvGraphicFramePr>
            <a:graphicFrameLocks noGrp="1"/>
          </p:cNvGraphicFramePr>
          <p:nvPr>
            <p:ph idx="1"/>
            <p:extLst>
              <p:ext uri="{D42A27DB-BD31-4B8C-83A1-F6EECF244321}">
                <p14:modId xmlns:p14="http://schemas.microsoft.com/office/powerpoint/2010/main" val="377059893"/>
              </p:ext>
            </p:extLst>
          </p:nvPr>
        </p:nvGraphicFramePr>
        <p:xfrm>
          <a:off x="3746434" y="696978"/>
          <a:ext cx="4869656" cy="5105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pic>
        <p:nvPicPr>
          <p:cNvPr id="20" name="Picture 19" descr="A picture of an electromagnetic radiation">
            <a:extLst>
              <a:ext uri="{FF2B5EF4-FFF2-40B4-BE49-F238E27FC236}">
                <a16:creationId xmlns:a16="http://schemas.microsoft.com/office/drawing/2014/main" id="{231E3FC2-908F-1286-7677-49CEAC156144}"/>
              </a:ext>
            </a:extLst>
          </p:cNvPr>
          <p:cNvPicPr>
            <a:picLocks noChangeAspect="1"/>
          </p:cNvPicPr>
          <p:nvPr/>
        </p:nvPicPr>
        <p:blipFill>
          <a:blip r:embed="rId3">
            <a:duotone>
              <a:schemeClr val="bg2">
                <a:shade val="45000"/>
                <a:satMod val="135000"/>
              </a:schemeClr>
              <a:prstClr val="white"/>
            </a:duotone>
            <a:alphaModFix amt="21000"/>
          </a:blip>
          <a:srcRect l="5143" r="5596" b="-4"/>
          <a:stretch/>
        </p:blipFill>
        <p:spPr>
          <a:xfrm>
            <a:off x="20" y="10"/>
            <a:ext cx="9143980" cy="6857990"/>
          </a:xfrm>
          <a:prstGeom prst="rect">
            <a:avLst/>
          </a:prstGeom>
        </p:spPr>
      </p:pic>
      <p:grpSp>
        <p:nvGrpSpPr>
          <p:cNvPr id="24" name="Group 23">
            <a:extLst>
              <a:ext uri="{FF2B5EF4-FFF2-40B4-BE49-F238E27FC236}">
                <a16:creationId xmlns:a16="http://schemas.microsoft.com/office/drawing/2014/main" id="{CE44BAAA-0355-4DE7-A0FE-B7F21F18A48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3109" y="0"/>
            <a:ext cx="1827609" cy="6858001"/>
            <a:chOff x="1320800" y="0"/>
            <a:chExt cx="2436813" cy="6858001"/>
          </a:xfrm>
        </p:grpSpPr>
        <p:sp>
          <p:nvSpPr>
            <p:cNvPr id="25" name="Freeform 6">
              <a:extLst>
                <a:ext uri="{FF2B5EF4-FFF2-40B4-BE49-F238E27FC236}">
                  <a16:creationId xmlns:a16="http://schemas.microsoft.com/office/drawing/2014/main" id="{881F11E1-3B50-4A51-992E-148EA526FB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26" name="Freeform 7">
              <a:extLst>
                <a:ext uri="{FF2B5EF4-FFF2-40B4-BE49-F238E27FC236}">
                  <a16:creationId xmlns:a16="http://schemas.microsoft.com/office/drawing/2014/main" id="{10E700E6-F178-46CD-A8F7-C7105888E70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27" name="Freeform 8">
              <a:extLst>
                <a:ext uri="{FF2B5EF4-FFF2-40B4-BE49-F238E27FC236}">
                  <a16:creationId xmlns:a16="http://schemas.microsoft.com/office/drawing/2014/main" id="{76DA14BF-8092-436D-9DA3-C6E098F982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28" name="Freeform 9">
              <a:extLst>
                <a:ext uri="{FF2B5EF4-FFF2-40B4-BE49-F238E27FC236}">
                  <a16:creationId xmlns:a16="http://schemas.microsoft.com/office/drawing/2014/main" id="{97EEEB8A-6EE6-421C-BF9F-D7AC6A4E355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29" name="Freeform 10">
              <a:extLst>
                <a:ext uri="{FF2B5EF4-FFF2-40B4-BE49-F238E27FC236}">
                  <a16:creationId xmlns:a16="http://schemas.microsoft.com/office/drawing/2014/main" id="{0910DC29-86B5-4496-8762-C012401629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30" name="Freeform 11">
              <a:extLst>
                <a:ext uri="{FF2B5EF4-FFF2-40B4-BE49-F238E27FC236}">
                  <a16:creationId xmlns:a16="http://schemas.microsoft.com/office/drawing/2014/main" id="{4F0484A8-90CF-4948-A538-103F963D2B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2" name="Title 1"/>
          <p:cNvSpPr>
            <a:spLocks noGrp="1"/>
          </p:cNvSpPr>
          <p:nvPr>
            <p:ph type="title"/>
          </p:nvPr>
        </p:nvSpPr>
        <p:spPr>
          <a:xfrm>
            <a:off x="1113233" y="685800"/>
            <a:ext cx="7514035" cy="1752599"/>
          </a:xfrm>
        </p:spPr>
        <p:txBody>
          <a:bodyPr>
            <a:normAutofit/>
          </a:bodyPr>
          <a:lstStyle/>
          <a:p>
            <a:r>
              <a:rPr lang="en-US" b="1" i="1" u="sng" dirty="0"/>
              <a:t>Auscultation</a:t>
            </a:r>
          </a:p>
        </p:txBody>
      </p:sp>
      <p:sp>
        <p:nvSpPr>
          <p:cNvPr id="3" name="Content Placeholder 2"/>
          <p:cNvSpPr>
            <a:spLocks noGrp="1"/>
          </p:cNvSpPr>
          <p:nvPr>
            <p:ph idx="1"/>
          </p:nvPr>
        </p:nvSpPr>
        <p:spPr>
          <a:xfrm>
            <a:off x="983346" y="1071995"/>
            <a:ext cx="7643921" cy="4719205"/>
          </a:xfrm>
        </p:spPr>
        <p:txBody>
          <a:bodyPr>
            <a:normAutofit/>
          </a:bodyPr>
          <a:lstStyle/>
          <a:p>
            <a:pPr>
              <a:buNone/>
            </a:pPr>
            <a:r>
              <a:rPr lang="en-US"/>
              <a:t> </a:t>
            </a:r>
          </a:p>
          <a:p>
            <a:r>
              <a:rPr lang="en-US"/>
              <a:t>FHR: 145bpm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08F94D66-27EC-4CB8-8226-D7F41C16186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09576" y="-4763"/>
            <a:ext cx="3761187" cy="6862763"/>
            <a:chOff x="2928938" y="-4763"/>
            <a:chExt cx="5014912" cy="6862763"/>
          </a:xfrm>
        </p:grpSpPr>
        <p:sp>
          <p:nvSpPr>
            <p:cNvPr id="13" name="Freeform 6">
              <a:extLst>
                <a:ext uri="{FF2B5EF4-FFF2-40B4-BE49-F238E27FC236}">
                  <a16:creationId xmlns:a16="http://schemas.microsoft.com/office/drawing/2014/main" id="{1A53964C-7D93-4C48-A4A6-C4C2C393C5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sp>
        <p:sp>
          <p:nvSpPr>
            <p:cNvPr id="14" name="Freeform 7">
              <a:extLst>
                <a:ext uri="{FF2B5EF4-FFF2-40B4-BE49-F238E27FC236}">
                  <a16:creationId xmlns:a16="http://schemas.microsoft.com/office/drawing/2014/main" id="{9C944EEC-539E-4389-8785-58E65D04E8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sp>
        <p:sp>
          <p:nvSpPr>
            <p:cNvPr id="15" name="Freeform 9">
              <a:extLst>
                <a:ext uri="{FF2B5EF4-FFF2-40B4-BE49-F238E27FC236}">
                  <a16:creationId xmlns:a16="http://schemas.microsoft.com/office/drawing/2014/main" id="{7836EB7E-895C-4D68-B92E-312B371CBDB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sp>
        <p:sp>
          <p:nvSpPr>
            <p:cNvPr id="16" name="Freeform 10">
              <a:extLst>
                <a:ext uri="{FF2B5EF4-FFF2-40B4-BE49-F238E27FC236}">
                  <a16:creationId xmlns:a16="http://schemas.microsoft.com/office/drawing/2014/main" id="{0F29242B-8CE7-4636-B326-4BEE42EB6D6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sp>
        <p:sp>
          <p:nvSpPr>
            <p:cNvPr id="17" name="Freeform 11">
              <a:extLst>
                <a:ext uri="{FF2B5EF4-FFF2-40B4-BE49-F238E27FC236}">
                  <a16:creationId xmlns:a16="http://schemas.microsoft.com/office/drawing/2014/main" id="{4D0B8E9A-7727-4AD9-974E-8815F0B20E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sp>
        <p:sp>
          <p:nvSpPr>
            <p:cNvPr id="18" name="Freeform 12">
              <a:extLst>
                <a:ext uri="{FF2B5EF4-FFF2-40B4-BE49-F238E27FC236}">
                  <a16:creationId xmlns:a16="http://schemas.microsoft.com/office/drawing/2014/main" id="{1CD6C65C-71BE-4549-926A-1C1135FD06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sp>
      </p:grpSp>
      <p:sp useBgFill="1">
        <p:nvSpPr>
          <p:cNvPr id="20" name="Rectangle 19">
            <a:extLst>
              <a:ext uri="{FF2B5EF4-FFF2-40B4-BE49-F238E27FC236}">
                <a16:creationId xmlns:a16="http://schemas.microsoft.com/office/drawing/2014/main" id="{E58348C3-6249-4952-AA86-C63DB35EA9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2" name="Group 21">
            <a:extLst>
              <a:ext uri="{FF2B5EF4-FFF2-40B4-BE49-F238E27FC236}">
                <a16:creationId xmlns:a16="http://schemas.microsoft.com/office/drawing/2014/main" id="{DE6174AD-DBB0-43E6-98C2-738DB3A1524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219326" y="-4763"/>
            <a:ext cx="3761187" cy="6862763"/>
            <a:chOff x="2928938" y="-4763"/>
            <a:chExt cx="5014912" cy="6862763"/>
          </a:xfrm>
        </p:grpSpPr>
        <p:sp>
          <p:nvSpPr>
            <p:cNvPr id="23" name="Freeform 6">
              <a:extLst>
                <a:ext uri="{FF2B5EF4-FFF2-40B4-BE49-F238E27FC236}">
                  <a16:creationId xmlns:a16="http://schemas.microsoft.com/office/drawing/2014/main" id="{50A59800-3661-4778-9D8A-F816C85C41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sp>
        <p:sp>
          <p:nvSpPr>
            <p:cNvPr id="24" name="Freeform 7">
              <a:extLst>
                <a:ext uri="{FF2B5EF4-FFF2-40B4-BE49-F238E27FC236}">
                  <a16:creationId xmlns:a16="http://schemas.microsoft.com/office/drawing/2014/main" id="{7A810977-C816-4698-B7E7-0E6BDED794A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sp>
        <p:sp>
          <p:nvSpPr>
            <p:cNvPr id="25" name="Freeform 9">
              <a:extLst>
                <a:ext uri="{FF2B5EF4-FFF2-40B4-BE49-F238E27FC236}">
                  <a16:creationId xmlns:a16="http://schemas.microsoft.com/office/drawing/2014/main" id="{181E4B1B-2437-4A14-8927-817FC7AED67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sp>
        <p:sp>
          <p:nvSpPr>
            <p:cNvPr id="26" name="Freeform 10">
              <a:extLst>
                <a:ext uri="{FF2B5EF4-FFF2-40B4-BE49-F238E27FC236}">
                  <a16:creationId xmlns:a16="http://schemas.microsoft.com/office/drawing/2014/main" id="{3F98AD26-9FF7-44EA-B876-9C857F8ED9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sp>
        <p:sp>
          <p:nvSpPr>
            <p:cNvPr id="27" name="Freeform 11">
              <a:extLst>
                <a:ext uri="{FF2B5EF4-FFF2-40B4-BE49-F238E27FC236}">
                  <a16:creationId xmlns:a16="http://schemas.microsoft.com/office/drawing/2014/main" id="{32EBB12A-A9CE-446F-9462-15DAC0D0FA5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sp>
        <p:sp>
          <p:nvSpPr>
            <p:cNvPr id="28" name="Freeform 12">
              <a:extLst>
                <a:ext uri="{FF2B5EF4-FFF2-40B4-BE49-F238E27FC236}">
                  <a16:creationId xmlns:a16="http://schemas.microsoft.com/office/drawing/2014/main" id="{85925599-F99B-48E5-A384-76136C0818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sp>
      </p:grpSp>
      <p:sp>
        <p:nvSpPr>
          <p:cNvPr id="2" name="Title 1"/>
          <p:cNvSpPr>
            <a:spLocks noGrp="1"/>
          </p:cNvSpPr>
          <p:nvPr>
            <p:ph type="title"/>
          </p:nvPr>
        </p:nvSpPr>
        <p:spPr>
          <a:xfrm>
            <a:off x="4086224" y="1380068"/>
            <a:ext cx="4541042" cy="2616199"/>
          </a:xfrm>
        </p:spPr>
        <p:txBody>
          <a:bodyPr vert="horz" lIns="91440" tIns="45720" rIns="91440" bIns="45720" rtlCol="0" anchor="b">
            <a:normAutofit/>
          </a:bodyPr>
          <a:lstStyle/>
          <a:p>
            <a:pPr algn="r"/>
            <a:r>
              <a:rPr lang="en-US" sz="4400" b="1" i="1" u="sng"/>
              <a:t>INVESTIGATIONS</a:t>
            </a:r>
          </a:p>
        </p:txBody>
      </p:sp>
      <p:sp>
        <p:nvSpPr>
          <p:cNvPr id="3" name="Text Placeholder 2"/>
          <p:cNvSpPr>
            <a:spLocks noGrp="1"/>
          </p:cNvSpPr>
          <p:nvPr>
            <p:ph type="body" sz="half" idx="2"/>
          </p:nvPr>
        </p:nvSpPr>
        <p:spPr>
          <a:xfrm>
            <a:off x="4752190" y="3996267"/>
            <a:ext cx="3875076" cy="1388534"/>
          </a:xfrm>
        </p:spPr>
        <p:txBody>
          <a:bodyPr vert="horz" lIns="91440" tIns="45720" rIns="91440" bIns="45720" rtlCol="0" anchor="t">
            <a:normAutofit/>
          </a:bodyPr>
          <a:lstStyle/>
          <a:p>
            <a:pPr algn="r"/>
            <a:r>
              <a:rPr lang="en-US" sz="3200"/>
              <a:t>Baseline Labs</a:t>
            </a:r>
            <a:r>
              <a:rPr lang="en-US" sz="2100"/>
              <a:t> </a:t>
            </a:r>
          </a:p>
        </p:txBody>
      </p:sp>
      <p:pic>
        <p:nvPicPr>
          <p:cNvPr id="8" name="Picture 7" descr="Test tubes with one test tube in orange with drops">
            <a:extLst>
              <a:ext uri="{FF2B5EF4-FFF2-40B4-BE49-F238E27FC236}">
                <a16:creationId xmlns:a16="http://schemas.microsoft.com/office/drawing/2014/main" id="{BADE2BB8-210D-4578-9E11-7C9437F9C895}"/>
              </a:ext>
            </a:extLst>
          </p:cNvPr>
          <p:cNvPicPr>
            <a:picLocks noChangeAspect="1"/>
          </p:cNvPicPr>
          <p:nvPr/>
        </p:nvPicPr>
        <p:blipFill>
          <a:blip r:embed="rId3"/>
          <a:srcRect l="42245" r="18104" b="2443"/>
          <a:stretch/>
        </p:blipFill>
        <p:spPr>
          <a:xfrm>
            <a:off x="20" y="10"/>
            <a:ext cx="4086205" cy="6857990"/>
          </a:xfrm>
          <a:custGeom>
            <a:avLst/>
            <a:gdLst/>
            <a:ahLst/>
            <a:cxnLst/>
            <a:rect l="l" t="t" r="r" b="b"/>
            <a:pathLst>
              <a:path w="5448300" h="6858000">
                <a:moveTo>
                  <a:pt x="0" y="0"/>
                </a:moveTo>
                <a:lnTo>
                  <a:pt x="3513666" y="0"/>
                </a:lnTo>
                <a:lnTo>
                  <a:pt x="2861733" y="2548466"/>
                </a:lnTo>
                <a:lnTo>
                  <a:pt x="5448300" y="6853767"/>
                </a:lnTo>
                <a:lnTo>
                  <a:pt x="0" y="6858000"/>
                </a:lnTo>
                <a:lnTo>
                  <a:pt x="0" y="0"/>
                </a:lnTo>
                <a:close/>
              </a:path>
            </a:pathLst>
          </a:custGeom>
          <a:ln w="38100">
            <a:noFill/>
          </a:ln>
          <a:effectLst/>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9EACF8-77B6-6A65-F58D-3BA0046F3016}"/>
              </a:ext>
            </a:extLst>
          </p:cNvPr>
          <p:cNvSpPr>
            <a:spLocks noGrp="1"/>
          </p:cNvSpPr>
          <p:nvPr>
            <p:ph type="title"/>
          </p:nvPr>
        </p:nvSpPr>
        <p:spPr/>
        <p:txBody>
          <a:bodyPr/>
          <a:lstStyle/>
          <a:p>
            <a:r>
              <a:rPr lang="en-US"/>
              <a:t>INVESTIGATION</a:t>
            </a:r>
          </a:p>
        </p:txBody>
      </p:sp>
      <p:sp>
        <p:nvSpPr>
          <p:cNvPr id="3" name="Picture Placeholder 2">
            <a:extLst>
              <a:ext uri="{FF2B5EF4-FFF2-40B4-BE49-F238E27FC236}">
                <a16:creationId xmlns:a16="http://schemas.microsoft.com/office/drawing/2014/main" id="{2F3E2C4E-3EFB-CAE2-C7BE-55305934DC82}"/>
              </a:ext>
            </a:extLst>
          </p:cNvPr>
          <p:cNvSpPr>
            <a:spLocks noGrp="1"/>
          </p:cNvSpPr>
          <p:nvPr>
            <p:ph idx="1"/>
          </p:nvPr>
        </p:nvSpPr>
        <p:spPr/>
        <p:txBody>
          <a:bodyPr/>
          <a:lstStyle/>
          <a:p>
            <a:pPr marL="0" indent="0">
              <a:buNone/>
            </a:pPr>
            <a:r>
              <a:rPr lang="en-US" b="1" dirty="0"/>
              <a:t>Blood group and Rh factor B +</a:t>
            </a:r>
            <a:r>
              <a:rPr lang="en-US" b="1" dirty="0" err="1"/>
              <a:t>ve</a:t>
            </a:r>
            <a:endParaRPr lang="en-US" err="1"/>
          </a:p>
          <a:p>
            <a:pPr marL="0" indent="0">
              <a:buClr>
                <a:srgbClr val="1287C3"/>
              </a:buClr>
              <a:buNone/>
            </a:pPr>
            <a:r>
              <a:rPr lang="en-US" b="1" dirty="0"/>
              <a:t>CBC  </a:t>
            </a:r>
            <a:r>
              <a:rPr lang="en-US" dirty="0"/>
              <a:t> </a:t>
            </a:r>
            <a:r>
              <a:rPr lang="en-US" sz="2000" dirty="0"/>
              <a:t> </a:t>
            </a:r>
          </a:p>
          <a:p>
            <a:pPr>
              <a:buClr>
                <a:srgbClr val="1287C3"/>
              </a:buClr>
            </a:pPr>
            <a:r>
              <a:rPr lang="en-US" dirty="0"/>
              <a:t>Hb   11.3g/dl(12-14)</a:t>
            </a:r>
          </a:p>
          <a:p>
            <a:pPr>
              <a:buClr>
                <a:srgbClr val="1287C3"/>
              </a:buClr>
            </a:pPr>
            <a:r>
              <a:rPr lang="en-US" dirty="0"/>
              <a:t>TLC 10000/mm3</a:t>
            </a:r>
          </a:p>
          <a:p>
            <a:pPr>
              <a:buClr>
                <a:srgbClr val="1287C3"/>
              </a:buClr>
            </a:pPr>
            <a:r>
              <a:rPr lang="en-US" dirty="0"/>
              <a:t>Platelets 154000/mm3</a:t>
            </a:r>
          </a:p>
          <a:p>
            <a:pPr marL="0" indent="0">
              <a:buClr>
                <a:srgbClr val="1287C3"/>
              </a:buClr>
              <a:buNone/>
            </a:pPr>
            <a:r>
              <a:rPr lang="en-US" b="1" dirty="0"/>
              <a:t>Time random blood sugar  192mg/dl</a:t>
            </a:r>
          </a:p>
        </p:txBody>
      </p:sp>
    </p:spTree>
    <p:extLst>
      <p:ext uri="{BB962C8B-B14F-4D97-AF65-F5344CB8AC3E}">
        <p14:creationId xmlns:p14="http://schemas.microsoft.com/office/powerpoint/2010/main" val="168162516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228600"/>
            <a:ext cx="7772400" cy="1143000"/>
          </a:xfrm>
        </p:spPr>
        <p:txBody>
          <a:bodyPr/>
          <a:lstStyle/>
          <a:p>
            <a:r>
              <a:rPr lang="en-US" b="1" i="1" u="sng">
                <a:solidFill>
                  <a:schemeClr val="tx1"/>
                </a:solidFill>
              </a:rPr>
              <a:t>investigations</a:t>
            </a:r>
          </a:p>
        </p:txBody>
      </p:sp>
      <p:sp>
        <p:nvSpPr>
          <p:cNvPr id="3" name="Content Placeholder 2"/>
          <p:cNvSpPr>
            <a:spLocks noGrp="1"/>
          </p:cNvSpPr>
          <p:nvPr>
            <p:ph idx="1"/>
          </p:nvPr>
        </p:nvSpPr>
        <p:spPr>
          <a:xfrm>
            <a:off x="1120497" y="959916"/>
            <a:ext cx="7368387" cy="5898084"/>
          </a:xfrm>
        </p:spPr>
        <p:txBody>
          <a:bodyPr>
            <a:normAutofit/>
          </a:bodyPr>
          <a:lstStyle/>
          <a:p>
            <a:pPr marL="0" indent="0">
              <a:lnSpc>
                <a:spcPct val="120000"/>
              </a:lnSpc>
              <a:buNone/>
            </a:pPr>
            <a:r>
              <a:rPr lang="en-US" sz="3200" b="1" u="sng" dirty="0"/>
              <a:t>LFTS</a:t>
            </a:r>
            <a:r>
              <a:rPr lang="en-US" b="1" u="sng" dirty="0"/>
              <a:t>:</a:t>
            </a:r>
            <a:endParaRPr lang="en-US" dirty="0"/>
          </a:p>
          <a:p>
            <a:pPr fontAlgn="base">
              <a:lnSpc>
                <a:spcPct val="120000"/>
              </a:lnSpc>
            </a:pPr>
            <a:r>
              <a:rPr lang="en-US" b="1" dirty="0"/>
              <a:t>Serum Bilirubin ------ 0.4mg/dl</a:t>
            </a:r>
            <a:endParaRPr lang="en-US" dirty="0"/>
          </a:p>
          <a:p>
            <a:pPr fontAlgn="base">
              <a:lnSpc>
                <a:spcPct val="120000"/>
              </a:lnSpc>
            </a:pPr>
            <a:r>
              <a:rPr lang="en-US" b="1" dirty="0"/>
              <a:t>ALT/SGPT ------ 19 IU/L</a:t>
            </a:r>
            <a:endParaRPr lang="en-US" dirty="0"/>
          </a:p>
          <a:p>
            <a:pPr marL="0" indent="0">
              <a:lnSpc>
                <a:spcPct val="120000"/>
              </a:lnSpc>
              <a:buNone/>
            </a:pPr>
            <a:r>
              <a:rPr lang="en-US" sz="3600" b="1" u="sng" dirty="0"/>
              <a:t>RFTS</a:t>
            </a:r>
            <a:r>
              <a:rPr lang="en-US" b="1" u="sng" dirty="0"/>
              <a:t>:</a:t>
            </a:r>
            <a:endParaRPr lang="en-US" dirty="0"/>
          </a:p>
          <a:p>
            <a:pPr fontAlgn="base">
              <a:lnSpc>
                <a:spcPct val="120000"/>
              </a:lnSpc>
            </a:pPr>
            <a:r>
              <a:rPr lang="en-US" b="1" dirty="0"/>
              <a:t>Blood Urea ------ 16mg/dl</a:t>
            </a:r>
            <a:endParaRPr lang="en-US" dirty="0"/>
          </a:p>
          <a:p>
            <a:pPr fontAlgn="base">
              <a:lnSpc>
                <a:spcPct val="120000"/>
              </a:lnSpc>
            </a:pPr>
            <a:r>
              <a:rPr lang="en-US" b="1" dirty="0"/>
              <a:t>Serum Creatinine ------ 0.5mg/dl </a:t>
            </a:r>
            <a:endParaRPr lang="en-US" dirty="0"/>
          </a:p>
          <a:p>
            <a:pPr fontAlgn="base">
              <a:lnSpc>
                <a:spcPct val="120000"/>
              </a:lnSpc>
            </a:pPr>
            <a:endParaRPr lang="en-US"/>
          </a:p>
          <a:p>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FAB5EF-D45E-4BBE-B18C-D2366C76DA1E}"/>
              </a:ext>
            </a:extLst>
          </p:cNvPr>
          <p:cNvSpPr>
            <a:spLocks noGrp="1"/>
          </p:cNvSpPr>
          <p:nvPr>
            <p:ph type="title"/>
          </p:nvPr>
        </p:nvSpPr>
        <p:spPr/>
        <p:txBody>
          <a:bodyPr/>
          <a:lstStyle/>
          <a:p>
            <a:r>
              <a:rPr lang="en-US" dirty="0"/>
              <a:t>Urine Complete</a:t>
            </a:r>
            <a:br>
              <a:rPr lang="en-US" dirty="0"/>
            </a:br>
            <a:r>
              <a:rPr lang="en-US" dirty="0"/>
              <a:t>Examination</a:t>
            </a:r>
          </a:p>
        </p:txBody>
      </p:sp>
      <p:sp>
        <p:nvSpPr>
          <p:cNvPr id="3" name="Content Placeholder 2">
            <a:extLst>
              <a:ext uri="{FF2B5EF4-FFF2-40B4-BE49-F238E27FC236}">
                <a16:creationId xmlns:a16="http://schemas.microsoft.com/office/drawing/2014/main" id="{95D3F5BF-EC91-6524-E829-2D33B32E59F6}"/>
              </a:ext>
            </a:extLst>
          </p:cNvPr>
          <p:cNvSpPr>
            <a:spLocks noGrp="1"/>
          </p:cNvSpPr>
          <p:nvPr>
            <p:ph idx="1"/>
          </p:nvPr>
        </p:nvSpPr>
        <p:spPr>
          <a:xfrm>
            <a:off x="982133" y="2211846"/>
            <a:ext cx="7704667" cy="3455554"/>
          </a:xfrm>
        </p:spPr>
        <p:txBody>
          <a:bodyPr>
            <a:normAutofit fontScale="92500" lnSpcReduction="20000"/>
          </a:bodyPr>
          <a:lstStyle/>
          <a:p>
            <a:pPr marL="0" indent="0">
              <a:buNone/>
            </a:pPr>
            <a:r>
              <a:rPr lang="en-US" dirty="0"/>
              <a:t>Physical chemical examination:</a:t>
            </a:r>
          </a:p>
          <a:p>
            <a:pPr>
              <a:buClr>
                <a:srgbClr val="1287C3"/>
              </a:buClr>
            </a:pPr>
            <a:r>
              <a:rPr lang="en-US" dirty="0"/>
              <a:t>Color --------Yellow</a:t>
            </a:r>
          </a:p>
          <a:p>
            <a:pPr>
              <a:buClr>
                <a:srgbClr val="1287C3"/>
              </a:buClr>
            </a:pPr>
            <a:r>
              <a:rPr lang="en-US" dirty="0"/>
              <a:t>Albumin------ Nil</a:t>
            </a:r>
          </a:p>
          <a:p>
            <a:pPr>
              <a:buClr>
                <a:srgbClr val="1287C3"/>
              </a:buClr>
            </a:pPr>
            <a:r>
              <a:rPr lang="en-US" dirty="0"/>
              <a:t>PH------ 5.0</a:t>
            </a:r>
          </a:p>
          <a:p>
            <a:pPr>
              <a:buClr>
                <a:srgbClr val="1287C3"/>
              </a:buClr>
            </a:pPr>
            <a:r>
              <a:rPr lang="en-US" dirty="0"/>
              <a:t>Sugar----- +2</a:t>
            </a:r>
          </a:p>
          <a:p>
            <a:pPr marL="0" indent="0">
              <a:buClr>
                <a:srgbClr val="1287C3"/>
              </a:buClr>
              <a:buNone/>
            </a:pPr>
            <a:r>
              <a:rPr lang="en-US" dirty="0"/>
              <a:t>Microscopic Examination:</a:t>
            </a:r>
          </a:p>
          <a:p>
            <a:pPr>
              <a:buClr>
                <a:srgbClr val="1287C3"/>
              </a:buClr>
            </a:pPr>
            <a:r>
              <a:rPr lang="en-US" dirty="0"/>
              <a:t>Pus Cells: 2-3/HPF</a:t>
            </a:r>
          </a:p>
          <a:p>
            <a:pPr>
              <a:buClr>
                <a:srgbClr val="1287C3"/>
              </a:buClr>
            </a:pPr>
            <a:r>
              <a:rPr lang="en-US" dirty="0"/>
              <a:t>RBCs: Nil</a:t>
            </a:r>
          </a:p>
        </p:txBody>
      </p:sp>
    </p:spTree>
    <p:extLst>
      <p:ext uri="{BB962C8B-B14F-4D97-AF65-F5344CB8AC3E}">
        <p14:creationId xmlns:p14="http://schemas.microsoft.com/office/powerpoint/2010/main" val="282214685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A piece of paper with writing on it&#10;&#10;Description automatically generated">
            <a:extLst>
              <a:ext uri="{FF2B5EF4-FFF2-40B4-BE49-F238E27FC236}">
                <a16:creationId xmlns:a16="http://schemas.microsoft.com/office/drawing/2014/main" id="{BEE26CB5-4BFD-3363-D80D-6BA347609F61}"/>
              </a:ext>
            </a:extLst>
          </p:cNvPr>
          <p:cNvPicPr>
            <a:picLocks noGrp="1" noChangeAspect="1"/>
          </p:cNvPicPr>
          <p:nvPr>
            <p:ph idx="1"/>
          </p:nvPr>
        </p:nvPicPr>
        <p:blipFill>
          <a:blip r:embed="rId2"/>
          <a:srcRect l="3199" t="23661" r="11120" b="9153"/>
          <a:stretch/>
        </p:blipFill>
        <p:spPr>
          <a:xfrm rot="5400000">
            <a:off x="2169351" y="670540"/>
            <a:ext cx="5751545" cy="5518224"/>
          </a:xfrm>
        </p:spPr>
      </p:pic>
    </p:spTree>
    <p:extLst>
      <p:ext uri="{BB962C8B-B14F-4D97-AF65-F5344CB8AC3E}">
        <p14:creationId xmlns:p14="http://schemas.microsoft.com/office/powerpoint/2010/main" val="303807895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u="sng">
                <a:solidFill>
                  <a:schemeClr val="tx1"/>
                </a:solidFill>
              </a:rPr>
              <a:t>ultrasound</a:t>
            </a:r>
          </a:p>
        </p:txBody>
      </p:sp>
      <p:sp>
        <p:nvSpPr>
          <p:cNvPr id="3" name="Content Placeholder 2"/>
          <p:cNvSpPr>
            <a:spLocks noGrp="1"/>
          </p:cNvSpPr>
          <p:nvPr>
            <p:ph idx="1"/>
          </p:nvPr>
        </p:nvSpPr>
        <p:spPr>
          <a:xfrm>
            <a:off x="982133" y="2119255"/>
            <a:ext cx="7704667" cy="1818131"/>
          </a:xfrm>
        </p:spPr>
        <p:txBody>
          <a:bodyPr>
            <a:normAutofit fontScale="85000" lnSpcReduction="20000"/>
          </a:bodyPr>
          <a:lstStyle/>
          <a:p>
            <a:pPr>
              <a:lnSpc>
                <a:spcPct val="200000"/>
              </a:lnSpc>
            </a:pPr>
            <a:r>
              <a:rPr lang="en-US"/>
              <a:t>Single Alive Intrauterine Pregnancy of about 34 weeks</a:t>
            </a:r>
          </a:p>
          <a:p>
            <a:pPr>
              <a:lnSpc>
                <a:spcPct val="200000"/>
              </a:lnSpc>
              <a:buClr>
                <a:srgbClr val="1287C3"/>
              </a:buClr>
            </a:pPr>
            <a:r>
              <a:rPr lang="en-US"/>
              <a:t> AFI: 20</a:t>
            </a:r>
            <a:br>
              <a:rPr lang="en-US"/>
            </a:br>
            <a:endParaRPr lang="en-US"/>
          </a:p>
        </p:txBody>
      </p:sp>
      <p:pic>
        <p:nvPicPr>
          <p:cNvPr id="4" name="Picture 3" descr="A close up of a scan&#10;&#10;Description automatically generated">
            <a:extLst>
              <a:ext uri="{FF2B5EF4-FFF2-40B4-BE49-F238E27FC236}">
                <a16:creationId xmlns:a16="http://schemas.microsoft.com/office/drawing/2014/main" id="{46E32851-1A01-4E85-A5B4-88406AAEC645}"/>
              </a:ext>
            </a:extLst>
          </p:cNvPr>
          <p:cNvPicPr>
            <a:picLocks noChangeAspect="1"/>
          </p:cNvPicPr>
          <p:nvPr/>
        </p:nvPicPr>
        <p:blipFill>
          <a:blip r:embed="rId2"/>
          <a:srcRect l="3213" t="9537" r="15369" b="8469"/>
          <a:stretch/>
        </p:blipFill>
        <p:spPr>
          <a:xfrm>
            <a:off x="4834694" y="3299370"/>
            <a:ext cx="3722441" cy="2811575"/>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descr="A paper with writing on it&#10;&#10;Description automatically generated">
            <a:extLst>
              <a:ext uri="{FF2B5EF4-FFF2-40B4-BE49-F238E27FC236}">
                <a16:creationId xmlns:a16="http://schemas.microsoft.com/office/drawing/2014/main" id="{A1963856-AA8C-444B-172D-4A63D48934FB}"/>
              </a:ext>
            </a:extLst>
          </p:cNvPr>
          <p:cNvPicPr>
            <a:picLocks noGrp="1" noChangeAspect="1"/>
          </p:cNvPicPr>
          <p:nvPr>
            <p:ph idx="1"/>
          </p:nvPr>
        </p:nvPicPr>
        <p:blipFill>
          <a:blip r:embed="rId2"/>
          <a:srcRect l="5181" t="5043" r="5872" b="5328"/>
          <a:stretch/>
        </p:blipFill>
        <p:spPr>
          <a:xfrm rot="5400000">
            <a:off x="1950273" y="1032483"/>
            <a:ext cx="5264757" cy="4816714"/>
          </a:xfrm>
        </p:spPr>
      </p:pic>
    </p:spTree>
    <p:extLst>
      <p:ext uri="{BB962C8B-B14F-4D97-AF65-F5344CB8AC3E}">
        <p14:creationId xmlns:p14="http://schemas.microsoft.com/office/powerpoint/2010/main" val="112815102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28600"/>
            <a:ext cx="7772400" cy="1143000"/>
          </a:xfrm>
        </p:spPr>
        <p:txBody>
          <a:bodyPr/>
          <a:lstStyle/>
          <a:p>
            <a:r>
              <a:rPr lang="en-US" b="1" i="1" u="sng">
                <a:solidFill>
                  <a:schemeClr val="tx1"/>
                </a:solidFill>
              </a:rPr>
              <a:t>Case summary</a:t>
            </a:r>
          </a:p>
        </p:txBody>
      </p:sp>
      <p:sp>
        <p:nvSpPr>
          <p:cNvPr id="3" name="Content Placeholder 2"/>
          <p:cNvSpPr>
            <a:spLocks noGrp="1"/>
          </p:cNvSpPr>
          <p:nvPr>
            <p:ph idx="1"/>
          </p:nvPr>
        </p:nvSpPr>
        <p:spPr>
          <a:xfrm>
            <a:off x="914400" y="990600"/>
            <a:ext cx="7772400" cy="4572000"/>
          </a:xfrm>
        </p:spPr>
        <p:txBody>
          <a:bodyPr>
            <a:noAutofit/>
          </a:bodyPr>
          <a:lstStyle/>
          <a:p>
            <a:pPr>
              <a:lnSpc>
                <a:spcPct val="200000"/>
              </a:lnSpc>
            </a:pPr>
            <a:r>
              <a:rPr lang="en-US" sz="2400"/>
              <a:t>A 35 years old </a:t>
            </a:r>
            <a:r>
              <a:rPr lang="en-US"/>
              <a:t>G3P2A0</a:t>
            </a:r>
            <a:r>
              <a:rPr lang="en-US" sz="2400"/>
              <a:t> </a:t>
            </a:r>
            <a:r>
              <a:rPr lang="en-US"/>
              <a:t>previous</a:t>
            </a:r>
            <a:r>
              <a:rPr lang="en-US" sz="2400"/>
              <a:t> SVDS </a:t>
            </a:r>
            <a:r>
              <a:rPr lang="en-US"/>
              <a:t>having no live issue</a:t>
            </a:r>
            <a:r>
              <a:rPr lang="en-US" b="1"/>
              <a:t> </a:t>
            </a:r>
            <a:r>
              <a:rPr lang="en-US"/>
              <a:t>presented</a:t>
            </a:r>
            <a:r>
              <a:rPr lang="en-US" sz="2400"/>
              <a:t> to us with uncontrolled BSR </a:t>
            </a:r>
            <a:r>
              <a:rPr lang="en-US"/>
              <a:t>levels at 32 weeks of gestation . She had</a:t>
            </a:r>
            <a:r>
              <a:rPr lang="en-US" sz="2400"/>
              <a:t> a positive family history of diabetes mellitus . her BMI was </a:t>
            </a:r>
            <a:r>
              <a:rPr lang="en-US"/>
              <a:t>30 kg/m2</a:t>
            </a:r>
            <a:r>
              <a:rPr lang="en-US" sz="2400"/>
              <a:t>,</a:t>
            </a:r>
            <a:r>
              <a:rPr lang="en-US"/>
              <a:t> glycosuria +2,AFI=20.</a:t>
            </a:r>
            <a:endParaRPr lang="en-US" sz="2400"/>
          </a:p>
          <a:p>
            <a:pPr>
              <a:lnSpc>
                <a:spcPct val="200000"/>
              </a:lnSpc>
              <a:buClr>
                <a:srgbClr val="1287C3"/>
              </a:buClr>
            </a:pPr>
            <a:r>
              <a:rPr lang="en-US"/>
              <a:t>History suggests the diagnosis of</a:t>
            </a:r>
            <a:r>
              <a:rPr lang="en-US" b="1"/>
              <a:t> Gestational Diabetes Mellitus</a:t>
            </a:r>
          </a:p>
          <a:p>
            <a:pPr marL="0" indent="0">
              <a:buNone/>
            </a:pPr>
            <a:br>
              <a:rPr lang="en-US" sz="2400"/>
            </a:br>
            <a:endParaRPr lang="en-US" sz="240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grpSp>
        <p:nvGrpSpPr>
          <p:cNvPr id="47" name="Group 46">
            <a:extLst>
              <a:ext uri="{FF2B5EF4-FFF2-40B4-BE49-F238E27FC236}">
                <a16:creationId xmlns:a16="http://schemas.microsoft.com/office/drawing/2014/main" id="{15FF890B-3CE7-403A-AECE-2DE04FC7AF8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3109" y="0"/>
            <a:ext cx="1827609" cy="6858001"/>
            <a:chOff x="1320800" y="0"/>
            <a:chExt cx="2436813" cy="6858001"/>
          </a:xfrm>
        </p:grpSpPr>
        <p:sp>
          <p:nvSpPr>
            <p:cNvPr id="33" name="Freeform 6">
              <a:extLst>
                <a:ext uri="{FF2B5EF4-FFF2-40B4-BE49-F238E27FC236}">
                  <a16:creationId xmlns:a16="http://schemas.microsoft.com/office/drawing/2014/main" id="{99A4E160-6CFD-4514-9E20-CA6692CCDB9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34" name="Freeform 7">
              <a:extLst>
                <a:ext uri="{FF2B5EF4-FFF2-40B4-BE49-F238E27FC236}">
                  <a16:creationId xmlns:a16="http://schemas.microsoft.com/office/drawing/2014/main" id="{3DCD16F5-8D15-45FD-BA62-ADAC08183A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35" name="Freeform 8">
              <a:extLst>
                <a:ext uri="{FF2B5EF4-FFF2-40B4-BE49-F238E27FC236}">
                  <a16:creationId xmlns:a16="http://schemas.microsoft.com/office/drawing/2014/main" id="{E7CFAF28-6FDA-4C2C-BE51-123D1115F7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36" name="Freeform 9">
              <a:extLst>
                <a:ext uri="{FF2B5EF4-FFF2-40B4-BE49-F238E27FC236}">
                  <a16:creationId xmlns:a16="http://schemas.microsoft.com/office/drawing/2014/main" id="{1FD12703-0627-4991-B2A4-F96519F908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37" name="Freeform 10">
              <a:extLst>
                <a:ext uri="{FF2B5EF4-FFF2-40B4-BE49-F238E27FC236}">
                  <a16:creationId xmlns:a16="http://schemas.microsoft.com/office/drawing/2014/main" id="{A5758E0B-DF61-40A8-B765-BC6841906A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38" name="Freeform 11">
              <a:extLst>
                <a:ext uri="{FF2B5EF4-FFF2-40B4-BE49-F238E27FC236}">
                  <a16:creationId xmlns:a16="http://schemas.microsoft.com/office/drawing/2014/main" id="{3E063A1F-9566-4436-B4E3-2890FBBC2C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grpSp>
        <p:nvGrpSpPr>
          <p:cNvPr id="40" name="Group 39">
            <a:extLst>
              <a:ext uri="{FF2B5EF4-FFF2-40B4-BE49-F238E27FC236}">
                <a16:creationId xmlns:a16="http://schemas.microsoft.com/office/drawing/2014/main" id="{28A4A409-9242-444A-AC1F-809866828B5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3109" y="0"/>
            <a:ext cx="1827609" cy="6858001"/>
            <a:chOff x="1320800" y="0"/>
            <a:chExt cx="2436813" cy="6858001"/>
          </a:xfrm>
        </p:grpSpPr>
        <p:sp>
          <p:nvSpPr>
            <p:cNvPr id="41" name="Freeform 6">
              <a:extLst>
                <a:ext uri="{FF2B5EF4-FFF2-40B4-BE49-F238E27FC236}">
                  <a16:creationId xmlns:a16="http://schemas.microsoft.com/office/drawing/2014/main" id="{ABF65108-5AB6-40BD-BCAF-526D8E30910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42" name="Freeform 7">
              <a:extLst>
                <a:ext uri="{FF2B5EF4-FFF2-40B4-BE49-F238E27FC236}">
                  <a16:creationId xmlns:a16="http://schemas.microsoft.com/office/drawing/2014/main" id="{C77C904B-BC3A-472F-BB70-8750D41E41D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43" name="Freeform 8">
              <a:extLst>
                <a:ext uri="{FF2B5EF4-FFF2-40B4-BE49-F238E27FC236}">
                  <a16:creationId xmlns:a16="http://schemas.microsoft.com/office/drawing/2014/main" id="{E910D569-2CFD-4010-B886-2F31BB8EC9C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44" name="Freeform 9">
              <a:extLst>
                <a:ext uri="{FF2B5EF4-FFF2-40B4-BE49-F238E27FC236}">
                  <a16:creationId xmlns:a16="http://schemas.microsoft.com/office/drawing/2014/main" id="{5A816932-FBAD-46C0-AA92-336589A5A91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45" name="Freeform 10">
              <a:extLst>
                <a:ext uri="{FF2B5EF4-FFF2-40B4-BE49-F238E27FC236}">
                  <a16:creationId xmlns:a16="http://schemas.microsoft.com/office/drawing/2014/main" id="{3D914BDD-E5E0-4DFB-8072-5B498F94A69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46" name="Freeform 11">
              <a:extLst>
                <a:ext uri="{FF2B5EF4-FFF2-40B4-BE49-F238E27FC236}">
                  <a16:creationId xmlns:a16="http://schemas.microsoft.com/office/drawing/2014/main" id="{ED9E392E-46C2-4B84-A121-9B2BC452F0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2" name="Title 1"/>
          <p:cNvSpPr>
            <a:spLocks noGrp="1"/>
          </p:cNvSpPr>
          <p:nvPr>
            <p:ph type="title"/>
          </p:nvPr>
        </p:nvSpPr>
        <p:spPr>
          <a:xfrm>
            <a:off x="1113234" y="685800"/>
            <a:ext cx="2109288" cy="1752599"/>
          </a:xfrm>
        </p:spPr>
        <p:txBody>
          <a:bodyPr vert="horz" lIns="91440" tIns="45720" rIns="91440" bIns="45720" rtlCol="0" anchor="ctr">
            <a:normAutofit/>
          </a:bodyPr>
          <a:lstStyle/>
          <a:p>
            <a:r>
              <a:rPr lang="en-US" sz="2800" b="1" i="1" u="sng"/>
              <a:t>Aim of hospital admission</a:t>
            </a:r>
          </a:p>
        </p:txBody>
      </p:sp>
      <p:sp>
        <p:nvSpPr>
          <p:cNvPr id="3" name="Content Placeholder 2"/>
          <p:cNvSpPr>
            <a:spLocks noGrp="1"/>
          </p:cNvSpPr>
          <p:nvPr>
            <p:ph sz="half" idx="1"/>
          </p:nvPr>
        </p:nvSpPr>
        <p:spPr>
          <a:xfrm>
            <a:off x="1113232" y="2666999"/>
            <a:ext cx="2109290" cy="3124201"/>
          </a:xfrm>
        </p:spPr>
        <p:txBody>
          <a:bodyPr vert="horz" lIns="91440" tIns="45720" rIns="91440" bIns="45720" rtlCol="0" anchor="ctr">
            <a:normAutofit/>
          </a:bodyPr>
          <a:lstStyle/>
          <a:p>
            <a:pPr>
              <a:lnSpc>
                <a:spcPct val="90000"/>
              </a:lnSpc>
            </a:pPr>
            <a:r>
              <a:rPr lang="en-US" sz="1400"/>
              <a:t>Our aim of management is to control her Blood sugar levels,to prevent complications and to reduce fetomaternal risks associated with gestational diabetes malleitus thus to prolong the pregnancy as close to term as possible.</a:t>
            </a:r>
          </a:p>
          <a:p>
            <a:pPr>
              <a:lnSpc>
                <a:spcPct val="90000"/>
              </a:lnSpc>
            </a:pPr>
            <a:endParaRPr lang="en-US" sz="1400"/>
          </a:p>
        </p:txBody>
      </p:sp>
      <p:sp>
        <p:nvSpPr>
          <p:cNvPr id="48" name="Rounded Rectangle 16">
            <a:extLst>
              <a:ext uri="{FF2B5EF4-FFF2-40B4-BE49-F238E27FC236}">
                <a16:creationId xmlns:a16="http://schemas.microsoft.com/office/drawing/2014/main" id="{21ECAAB0-702B-4C08-B30F-0AFAC3479A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65871" y="648931"/>
            <a:ext cx="5161397" cy="5231964"/>
          </a:xfrm>
          <a:prstGeom prst="roundRect">
            <a:avLst>
              <a:gd name="adj" fmla="val 4834"/>
            </a:avLst>
          </a:prstGeom>
          <a:solidFill>
            <a:schemeClr val="bg1"/>
          </a:solidFill>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gdm complication.jpg"/>
          <p:cNvPicPr>
            <a:picLocks noGrp="1" noChangeAspect="1"/>
          </p:cNvPicPr>
          <p:nvPr>
            <p:ph sz="half" idx="2"/>
          </p:nvPr>
        </p:nvPicPr>
        <p:blipFill>
          <a:blip r:embed="rId3"/>
          <a:stretch>
            <a:fillRect/>
          </a:stretch>
        </p:blipFill>
        <p:spPr>
          <a:xfrm>
            <a:off x="3705901" y="1692602"/>
            <a:ext cx="4678019" cy="3185034"/>
          </a:xfrm>
          <a:prstGeom prst="rect">
            <a:avLst/>
          </a:prstGeom>
        </p:spPr>
      </p:pic>
    </p:spTree>
    <p:extLst>
      <p:ext uri="{BB962C8B-B14F-4D97-AF65-F5344CB8AC3E}">
        <p14:creationId xmlns:p14="http://schemas.microsoft.com/office/powerpoint/2010/main" val="34075940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632200" y="905933"/>
            <a:ext cx="4995068" cy="965200"/>
          </a:xfrm>
        </p:spPr>
        <p:txBody>
          <a:bodyPr>
            <a:normAutofit/>
          </a:bodyPr>
          <a:lstStyle/>
          <a:p>
            <a:endParaRPr lang="en-US"/>
          </a:p>
        </p:txBody>
      </p:sp>
      <p:pic>
        <p:nvPicPr>
          <p:cNvPr id="6" name="Content Placeholder 5" descr="gdm2.png"/>
          <p:cNvPicPr>
            <a:picLocks noChangeAspect="1"/>
          </p:cNvPicPr>
          <p:nvPr/>
        </p:nvPicPr>
        <p:blipFill>
          <a:blip r:embed="rId3"/>
          <a:stretch>
            <a:fillRect/>
          </a:stretch>
        </p:blipFill>
        <p:spPr>
          <a:xfrm>
            <a:off x="2974874" y="904076"/>
            <a:ext cx="4239275" cy="5291513"/>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pic>
      <p:sp>
        <p:nvSpPr>
          <p:cNvPr id="10" name="Content Placeholder 9">
            <a:extLst>
              <a:ext uri="{FF2B5EF4-FFF2-40B4-BE49-F238E27FC236}">
                <a16:creationId xmlns:a16="http://schemas.microsoft.com/office/drawing/2014/main" id="{23CACE82-507D-F5E1-C736-5EEBDB437E19}"/>
              </a:ext>
            </a:extLst>
          </p:cNvPr>
          <p:cNvSpPr>
            <a:spLocks noGrp="1"/>
          </p:cNvSpPr>
          <p:nvPr>
            <p:ph idx="1"/>
          </p:nvPr>
        </p:nvSpPr>
        <p:spPr>
          <a:xfrm>
            <a:off x="3632199" y="1998133"/>
            <a:ext cx="4995068" cy="3793067"/>
          </a:xfrm>
        </p:spPr>
        <p:txBody>
          <a:bodyPr>
            <a:normAutofit/>
          </a:bodyPr>
          <a:lstStyle/>
          <a:p>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grpSp>
        <p:nvGrpSpPr>
          <p:cNvPr id="496" name="Group 495">
            <a:extLst>
              <a:ext uri="{FF2B5EF4-FFF2-40B4-BE49-F238E27FC236}">
                <a16:creationId xmlns:a16="http://schemas.microsoft.com/office/drawing/2014/main" id="{28A4A409-9242-444A-AC1F-809866828B5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3109" y="0"/>
            <a:ext cx="1827609" cy="6858001"/>
            <a:chOff x="1320800" y="0"/>
            <a:chExt cx="2436813" cy="6858001"/>
          </a:xfrm>
        </p:grpSpPr>
        <p:sp>
          <p:nvSpPr>
            <p:cNvPr id="497" name="Freeform 6">
              <a:extLst>
                <a:ext uri="{FF2B5EF4-FFF2-40B4-BE49-F238E27FC236}">
                  <a16:creationId xmlns:a16="http://schemas.microsoft.com/office/drawing/2014/main" id="{ABF65108-5AB6-40BD-BCAF-526D8E30910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498" name="Freeform 7">
              <a:extLst>
                <a:ext uri="{FF2B5EF4-FFF2-40B4-BE49-F238E27FC236}">
                  <a16:creationId xmlns:a16="http://schemas.microsoft.com/office/drawing/2014/main" id="{C77C904B-BC3A-472F-BB70-8750D41E41D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499" name="Freeform 8">
              <a:extLst>
                <a:ext uri="{FF2B5EF4-FFF2-40B4-BE49-F238E27FC236}">
                  <a16:creationId xmlns:a16="http://schemas.microsoft.com/office/drawing/2014/main" id="{E910D569-2CFD-4010-B886-2F31BB8EC9C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500" name="Freeform 9">
              <a:extLst>
                <a:ext uri="{FF2B5EF4-FFF2-40B4-BE49-F238E27FC236}">
                  <a16:creationId xmlns:a16="http://schemas.microsoft.com/office/drawing/2014/main" id="{5A816932-FBAD-46C0-AA92-336589A5A91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501" name="Freeform 10">
              <a:extLst>
                <a:ext uri="{FF2B5EF4-FFF2-40B4-BE49-F238E27FC236}">
                  <a16:creationId xmlns:a16="http://schemas.microsoft.com/office/drawing/2014/main" id="{3D914BDD-E5E0-4DFB-8072-5B498F94A69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502" name="Freeform 11">
              <a:extLst>
                <a:ext uri="{FF2B5EF4-FFF2-40B4-BE49-F238E27FC236}">
                  <a16:creationId xmlns:a16="http://schemas.microsoft.com/office/drawing/2014/main" id="{ED9E392E-46C2-4B84-A121-9B2BC452F0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2" name="Title 1"/>
          <p:cNvSpPr>
            <a:spLocks noGrp="1"/>
          </p:cNvSpPr>
          <p:nvPr>
            <p:ph type="title"/>
          </p:nvPr>
        </p:nvSpPr>
        <p:spPr>
          <a:xfrm>
            <a:off x="1113234" y="685800"/>
            <a:ext cx="2109288" cy="1752599"/>
          </a:xfrm>
        </p:spPr>
        <p:txBody>
          <a:bodyPr>
            <a:normAutofit/>
          </a:bodyPr>
          <a:lstStyle/>
          <a:p>
            <a:r>
              <a:rPr lang="en-US" sz="2600" dirty="0"/>
              <a:t>            </a:t>
            </a:r>
            <a:r>
              <a:rPr lang="en-US" sz="2600" b="1" i="1" u="sng" dirty="0"/>
              <a:t>Management</a:t>
            </a:r>
          </a:p>
        </p:txBody>
      </p:sp>
      <p:sp>
        <p:nvSpPr>
          <p:cNvPr id="504" name="Rounded Rectangle 16">
            <a:extLst>
              <a:ext uri="{FF2B5EF4-FFF2-40B4-BE49-F238E27FC236}">
                <a16:creationId xmlns:a16="http://schemas.microsoft.com/office/drawing/2014/main" id="{21ECAAB0-702B-4C08-B30F-0AFAC3479A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65871" y="648931"/>
            <a:ext cx="5161397" cy="5231964"/>
          </a:xfrm>
          <a:prstGeom prst="roundRect">
            <a:avLst>
              <a:gd name="adj" fmla="val 4834"/>
            </a:avLst>
          </a:prstGeom>
          <a:solidFill>
            <a:schemeClr val="bg1"/>
          </a:solidFill>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ontent Placeholder 2">
            <a:extLst>
              <a:ext uri="{FF2B5EF4-FFF2-40B4-BE49-F238E27FC236}">
                <a16:creationId xmlns:a16="http://schemas.microsoft.com/office/drawing/2014/main" id="{82B9FA7D-DC99-81C6-BE46-C41CC0F5947C}"/>
              </a:ext>
            </a:extLst>
          </p:cNvPr>
          <p:cNvGraphicFramePr>
            <a:graphicFrameLocks noGrp="1"/>
          </p:cNvGraphicFramePr>
          <p:nvPr>
            <p:ph idx="1"/>
            <p:extLst>
              <p:ext uri="{D42A27DB-BD31-4B8C-83A1-F6EECF244321}">
                <p14:modId xmlns:p14="http://schemas.microsoft.com/office/powerpoint/2010/main" val="1695523018"/>
              </p:ext>
            </p:extLst>
          </p:nvPr>
        </p:nvGraphicFramePr>
        <p:xfrm>
          <a:off x="963438" y="1898486"/>
          <a:ext cx="2415392" cy="382107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6" name="Picture 15" descr="A person sitting at a desk with a computer&#10;&#10;Description automatically generated">
            <a:extLst>
              <a:ext uri="{FF2B5EF4-FFF2-40B4-BE49-F238E27FC236}">
                <a16:creationId xmlns:a16="http://schemas.microsoft.com/office/drawing/2014/main" id="{F8BAC17A-F067-E81D-1690-80CFBE65A934}"/>
              </a:ext>
            </a:extLst>
          </p:cNvPr>
          <p:cNvPicPr>
            <a:picLocks noChangeAspect="1"/>
          </p:cNvPicPr>
          <p:nvPr/>
        </p:nvPicPr>
        <p:blipFill>
          <a:blip r:embed="rId8"/>
          <a:srcRect l="1219" t="-57" r="4741" b="15314"/>
          <a:stretch/>
        </p:blipFill>
        <p:spPr>
          <a:xfrm>
            <a:off x="3708940" y="1712280"/>
            <a:ext cx="4688473" cy="3297445"/>
          </a:xfrm>
          <a:prstGeom prst="rect">
            <a:avLst/>
          </a:prstGeom>
        </p:spPr>
      </p:pic>
    </p:spTree>
    <p:extLst>
      <p:ext uri="{BB962C8B-B14F-4D97-AF65-F5344CB8AC3E}">
        <p14:creationId xmlns:p14="http://schemas.microsoft.com/office/powerpoint/2010/main" val="340971175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71D73D-B426-D4CC-44EE-12BF251FB1C5}"/>
              </a:ext>
            </a:extLst>
          </p:cNvPr>
          <p:cNvSpPr>
            <a:spLocks noGrp="1"/>
          </p:cNvSpPr>
          <p:nvPr>
            <p:ph type="title"/>
          </p:nvPr>
        </p:nvSpPr>
        <p:spPr>
          <a:xfrm>
            <a:off x="14999" y="1081548"/>
            <a:ext cx="3598355" cy="2310105"/>
          </a:xfrm>
        </p:spPr>
        <p:txBody>
          <a:bodyPr vert="horz" lIns="91440" tIns="45720" rIns="91440" bIns="45720" rtlCol="0">
            <a:normAutofit/>
          </a:bodyPr>
          <a:lstStyle/>
          <a:p>
            <a:r>
              <a:rPr lang="en-US" sz="2800" b="1" u="sng" dirty="0"/>
              <a:t>Management</a:t>
            </a:r>
          </a:p>
        </p:txBody>
      </p:sp>
      <p:sp>
        <p:nvSpPr>
          <p:cNvPr id="3" name="Content Placeholder 2">
            <a:extLst>
              <a:ext uri="{FF2B5EF4-FFF2-40B4-BE49-F238E27FC236}">
                <a16:creationId xmlns:a16="http://schemas.microsoft.com/office/drawing/2014/main" id="{DAAD6489-AEBD-03B3-C814-1010530F5558}"/>
              </a:ext>
            </a:extLst>
          </p:cNvPr>
          <p:cNvSpPr>
            <a:spLocks noGrp="1"/>
          </p:cNvSpPr>
          <p:nvPr>
            <p:ph idx="1"/>
          </p:nvPr>
        </p:nvSpPr>
        <p:spPr>
          <a:xfrm>
            <a:off x="725270" y="2637156"/>
            <a:ext cx="2888085" cy="3154044"/>
          </a:xfrm>
        </p:spPr>
        <p:txBody>
          <a:bodyPr vert="horz" lIns="91440" tIns="45720" rIns="91440" bIns="45720" rtlCol="0" anchor="t">
            <a:normAutofit/>
          </a:bodyPr>
          <a:lstStyle/>
          <a:p>
            <a:pPr>
              <a:buFont typeface="Courier New"/>
              <a:buChar char="o"/>
            </a:pPr>
            <a:r>
              <a:rPr lang="en-US" sz="1800" b="1" dirty="0"/>
              <a:t>Blood Sugar Levels Monitoring (7 levels)</a:t>
            </a:r>
            <a:endParaRPr lang="en-US"/>
          </a:p>
          <a:p>
            <a:pPr>
              <a:buFont typeface="Courier New"/>
              <a:buChar char="o"/>
            </a:pPr>
            <a:r>
              <a:rPr lang="en-US" sz="1800" b="1" dirty="0"/>
              <a:t>Tab. Metformin 500mg TDS</a:t>
            </a:r>
          </a:p>
          <a:p>
            <a:pPr>
              <a:buFont typeface="Courier New"/>
              <a:buChar char="o"/>
            </a:pPr>
            <a:r>
              <a:rPr lang="en-US" sz="1800" b="1" dirty="0"/>
              <a:t>Inj. Insulin Regular 18 units TDS</a:t>
            </a:r>
          </a:p>
          <a:p>
            <a:pPr>
              <a:buFont typeface="Courier New"/>
              <a:buChar char="o"/>
            </a:pPr>
            <a:r>
              <a:rPr lang="en-US" sz="1800" b="1" dirty="0"/>
              <a:t>NPH 14 units Hs</a:t>
            </a:r>
          </a:p>
        </p:txBody>
      </p:sp>
      <p:pic>
        <p:nvPicPr>
          <p:cNvPr id="4" name="Picture 3" descr="A close up of a paper&#10;&#10;Description automatically generated">
            <a:extLst>
              <a:ext uri="{FF2B5EF4-FFF2-40B4-BE49-F238E27FC236}">
                <a16:creationId xmlns:a16="http://schemas.microsoft.com/office/drawing/2014/main" id="{10C44A51-70FE-139C-7C8B-E6ADDE5B8035}"/>
              </a:ext>
            </a:extLst>
          </p:cNvPr>
          <p:cNvPicPr>
            <a:picLocks noChangeAspect="1"/>
          </p:cNvPicPr>
          <p:nvPr/>
        </p:nvPicPr>
        <p:blipFill>
          <a:blip r:embed="rId3"/>
          <a:srcRect l="29062" t="129" r="10526" b="-1283"/>
          <a:stretch/>
        </p:blipFill>
        <p:spPr>
          <a:xfrm rot="-5400000">
            <a:off x="5500669" y="871952"/>
            <a:ext cx="1572452" cy="4680743"/>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pic>
    </p:spTree>
    <p:extLst>
      <p:ext uri="{BB962C8B-B14F-4D97-AF65-F5344CB8AC3E}">
        <p14:creationId xmlns:p14="http://schemas.microsoft.com/office/powerpoint/2010/main" val="40659678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9BE77-3287-2401-24B5-BCF255EB9DAF}"/>
              </a:ext>
            </a:extLst>
          </p:cNvPr>
          <p:cNvSpPr>
            <a:spLocks noGrp="1"/>
          </p:cNvSpPr>
          <p:nvPr>
            <p:ph type="title"/>
          </p:nvPr>
        </p:nvSpPr>
        <p:spPr>
          <a:xfrm>
            <a:off x="1113233" y="1081548"/>
            <a:ext cx="7921060" cy="1535019"/>
          </a:xfrm>
        </p:spPr>
        <p:txBody>
          <a:bodyPr>
            <a:normAutofit/>
          </a:bodyPr>
          <a:lstStyle/>
          <a:p>
            <a:r>
              <a:rPr lang="en-US" sz="3200" b="1" dirty="0"/>
              <a:t>Blood Sugar Levels</a:t>
            </a:r>
          </a:p>
        </p:txBody>
      </p:sp>
      <p:sp>
        <p:nvSpPr>
          <p:cNvPr id="21" name="Content Placeholder 7">
            <a:extLst>
              <a:ext uri="{FF2B5EF4-FFF2-40B4-BE49-F238E27FC236}">
                <a16:creationId xmlns:a16="http://schemas.microsoft.com/office/drawing/2014/main" id="{E4FC8994-3AF5-0587-61D4-EF99A673F9F5}"/>
              </a:ext>
            </a:extLst>
          </p:cNvPr>
          <p:cNvSpPr>
            <a:spLocks noGrp="1"/>
          </p:cNvSpPr>
          <p:nvPr>
            <p:ph idx="1"/>
          </p:nvPr>
        </p:nvSpPr>
        <p:spPr>
          <a:xfrm>
            <a:off x="1113233" y="2666999"/>
            <a:ext cx="2500122" cy="3124201"/>
          </a:xfrm>
        </p:spPr>
        <p:txBody>
          <a:bodyPr anchor="t">
            <a:normAutofit/>
          </a:bodyPr>
          <a:lstStyle/>
          <a:p>
            <a:endParaRPr lang="en-US" sz="1400"/>
          </a:p>
        </p:txBody>
      </p:sp>
      <p:pic>
        <p:nvPicPr>
          <p:cNvPr id="4" name="Content Placeholder 3" descr="A white sheet of paper with numbers and a black pen on it&#10;&#10;Description automatically generated">
            <a:extLst>
              <a:ext uri="{FF2B5EF4-FFF2-40B4-BE49-F238E27FC236}">
                <a16:creationId xmlns:a16="http://schemas.microsoft.com/office/drawing/2014/main" id="{50C21770-D10B-6DD1-4227-DE244EB29496}"/>
              </a:ext>
            </a:extLst>
          </p:cNvPr>
          <p:cNvPicPr>
            <a:picLocks noChangeAspect="1"/>
          </p:cNvPicPr>
          <p:nvPr/>
        </p:nvPicPr>
        <p:blipFill>
          <a:blip r:embed="rId3"/>
          <a:srcRect l="-136" r="136" b="4591"/>
          <a:stretch/>
        </p:blipFill>
        <p:spPr>
          <a:xfrm rot="16200000">
            <a:off x="2865620" y="933321"/>
            <a:ext cx="3747793" cy="6378564"/>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pic>
    </p:spTree>
    <p:extLst>
      <p:ext uri="{BB962C8B-B14F-4D97-AF65-F5344CB8AC3E}">
        <p14:creationId xmlns:p14="http://schemas.microsoft.com/office/powerpoint/2010/main" val="257659964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ED1B64B-251E-446A-A285-6626C4EC01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003">
            <a:schemeClr val="lt2"/>
          </a:fillRef>
          <a:effectRef idx="0">
            <a:schemeClr val="accent1"/>
          </a:effectRef>
          <a:fontRef idx="minor">
            <a:schemeClr val="lt1"/>
          </a:fontRef>
        </p:style>
        <p:txBody>
          <a:bodyPr rtlCol="0" anchor="ctr"/>
          <a:lstStyle/>
          <a:p>
            <a:pPr algn="ctr"/>
            <a:endParaRPr lang="en-US"/>
          </a:p>
        </p:txBody>
      </p:sp>
      <p:grpSp>
        <p:nvGrpSpPr>
          <p:cNvPr id="11" name="Group 10">
            <a:extLst>
              <a:ext uri="{FF2B5EF4-FFF2-40B4-BE49-F238E27FC236}">
                <a16:creationId xmlns:a16="http://schemas.microsoft.com/office/drawing/2014/main" id="{CD02B5D1-60D4-4D5B-AFD9-C986E227431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3109" y="0"/>
            <a:ext cx="1827609" cy="6858001"/>
            <a:chOff x="1320800" y="0"/>
            <a:chExt cx="2436813" cy="6858001"/>
          </a:xfrm>
        </p:grpSpPr>
        <p:sp>
          <p:nvSpPr>
            <p:cNvPr id="12" name="Freeform 6">
              <a:extLst>
                <a:ext uri="{FF2B5EF4-FFF2-40B4-BE49-F238E27FC236}">
                  <a16:creationId xmlns:a16="http://schemas.microsoft.com/office/drawing/2014/main" id="{54E16489-5A93-4D86-AAAD-52DB55A814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13" name="Freeform 7">
              <a:extLst>
                <a:ext uri="{FF2B5EF4-FFF2-40B4-BE49-F238E27FC236}">
                  <a16:creationId xmlns:a16="http://schemas.microsoft.com/office/drawing/2014/main" id="{BC99456E-7EAD-49F1-B2FE-C2C561C0BE3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4" name="Freeform 8">
              <a:extLst>
                <a:ext uri="{FF2B5EF4-FFF2-40B4-BE49-F238E27FC236}">
                  <a16:creationId xmlns:a16="http://schemas.microsoft.com/office/drawing/2014/main" id="{922702DF-10E7-4320-B99B-75D2EE97FC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5" name="Freeform 9">
              <a:extLst>
                <a:ext uri="{FF2B5EF4-FFF2-40B4-BE49-F238E27FC236}">
                  <a16:creationId xmlns:a16="http://schemas.microsoft.com/office/drawing/2014/main" id="{1EFA49A8-FE55-4D51-B1C9-11F13FFB71B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6" name="Freeform 10">
              <a:extLst>
                <a:ext uri="{FF2B5EF4-FFF2-40B4-BE49-F238E27FC236}">
                  <a16:creationId xmlns:a16="http://schemas.microsoft.com/office/drawing/2014/main" id="{4C63B37C-8CEE-4A72-AFD8-3C2DBD3725B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7" name="Freeform 11">
              <a:extLst>
                <a:ext uri="{FF2B5EF4-FFF2-40B4-BE49-F238E27FC236}">
                  <a16:creationId xmlns:a16="http://schemas.microsoft.com/office/drawing/2014/main" id="{31245F86-6106-4758-A825-71AC9D6F9E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2" name="Title 1">
            <a:extLst>
              <a:ext uri="{FF2B5EF4-FFF2-40B4-BE49-F238E27FC236}">
                <a16:creationId xmlns:a16="http://schemas.microsoft.com/office/drawing/2014/main" id="{E1457361-96AA-0C09-2FEE-7360A361A52E}"/>
              </a:ext>
            </a:extLst>
          </p:cNvPr>
          <p:cNvSpPr>
            <a:spLocks noGrp="1"/>
          </p:cNvSpPr>
          <p:nvPr>
            <p:ph type="title"/>
          </p:nvPr>
        </p:nvSpPr>
        <p:spPr>
          <a:xfrm>
            <a:off x="1113234" y="1284051"/>
            <a:ext cx="2109288" cy="3723836"/>
          </a:xfrm>
        </p:spPr>
        <p:txBody>
          <a:bodyPr>
            <a:normAutofit/>
          </a:bodyPr>
          <a:lstStyle/>
          <a:p>
            <a:r>
              <a:rPr lang="en-US" sz="2600" dirty="0">
                <a:solidFill>
                  <a:srgbClr val="000000"/>
                </a:solidFill>
              </a:rPr>
              <a:t>Counselling Regarding </a:t>
            </a:r>
            <a:r>
              <a:rPr lang="en-US" sz="2600" dirty="0" err="1">
                <a:solidFill>
                  <a:srgbClr val="000000"/>
                </a:solidFill>
              </a:rPr>
              <a:t>LifeStyle</a:t>
            </a:r>
            <a:r>
              <a:rPr lang="en-US" sz="2600" dirty="0">
                <a:solidFill>
                  <a:srgbClr val="000000"/>
                </a:solidFill>
              </a:rPr>
              <a:t> Modification</a:t>
            </a:r>
          </a:p>
        </p:txBody>
      </p:sp>
      <p:sp useBgFill="1">
        <p:nvSpPr>
          <p:cNvPr id="19" name="Rounded Rectangle 16">
            <a:extLst>
              <a:ext uri="{FF2B5EF4-FFF2-40B4-BE49-F238E27FC236}">
                <a16:creationId xmlns:a16="http://schemas.microsoft.com/office/drawing/2014/main" id="{A27AE693-58E8-48BC-8ED0-568ABFEABB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65871" y="648931"/>
            <a:ext cx="5161397" cy="5231964"/>
          </a:xfrm>
          <a:prstGeom prst="roundRect">
            <a:avLst>
              <a:gd name="adj" fmla="val 4834"/>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ontent Placeholder 2">
            <a:extLst>
              <a:ext uri="{FF2B5EF4-FFF2-40B4-BE49-F238E27FC236}">
                <a16:creationId xmlns:a16="http://schemas.microsoft.com/office/drawing/2014/main" id="{1690EF1D-FD88-D2B4-D4A7-2AEED2216105}"/>
              </a:ext>
            </a:extLst>
          </p:cNvPr>
          <p:cNvGraphicFramePr>
            <a:graphicFrameLocks noGrp="1"/>
          </p:cNvGraphicFramePr>
          <p:nvPr>
            <p:ph idx="1"/>
            <p:extLst>
              <p:ext uri="{D42A27DB-BD31-4B8C-83A1-F6EECF244321}">
                <p14:modId xmlns:p14="http://schemas.microsoft.com/office/powerpoint/2010/main" val="3342547835"/>
              </p:ext>
            </p:extLst>
          </p:nvPr>
        </p:nvGraphicFramePr>
        <p:xfrm>
          <a:off x="3705900" y="992181"/>
          <a:ext cx="4678020" cy="456629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7965664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p:txBody>
          <a:bodyPr/>
          <a:lstStyle/>
          <a:p>
            <a:endParaRPr lang="en-US"/>
          </a:p>
        </p:txBody>
      </p:sp>
      <p:pic>
        <p:nvPicPr>
          <p:cNvPr id="4" name="Content Placeholder 3" descr="A sign with text on it&#10;&#10;Description automatically generated">
            <a:extLst>
              <a:ext uri="{FF2B5EF4-FFF2-40B4-BE49-F238E27FC236}">
                <a16:creationId xmlns:a16="http://schemas.microsoft.com/office/drawing/2014/main" id="{A5DFFB87-F433-624D-36C9-E2DF33F0ACE1}"/>
              </a:ext>
            </a:extLst>
          </p:cNvPr>
          <p:cNvPicPr>
            <a:picLocks noGrp="1" noChangeAspect="1"/>
          </p:cNvPicPr>
          <p:nvPr>
            <p:ph sz="half" idx="2"/>
          </p:nvPr>
        </p:nvPicPr>
        <p:blipFill>
          <a:blip r:embed="rId2"/>
          <a:stretch>
            <a:fillRect/>
          </a:stretch>
        </p:blipFill>
        <p:spPr>
          <a:xfrm>
            <a:off x="2091835" y="161495"/>
            <a:ext cx="5484517" cy="6531429"/>
          </a:xfrm>
        </p:spPr>
      </p:pic>
      <p:sp>
        <p:nvSpPr>
          <p:cNvPr id="2" name="Title 1"/>
          <p:cNvSpPr>
            <a:spLocks noGrp="1"/>
          </p:cNvSpPr>
          <p:nvPr>
            <p:ph type="title"/>
          </p:nvPr>
        </p:nvSpPr>
        <p:spPr/>
        <p:txBody>
          <a:bodyPr/>
          <a:lstStyle/>
          <a:p>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u="sng" err="1"/>
              <a:t>Fetomaternal</a:t>
            </a:r>
            <a:r>
              <a:rPr lang="en-US" b="1" i="1" u="sng"/>
              <a:t> monitoring</a:t>
            </a:r>
          </a:p>
        </p:txBody>
      </p:sp>
      <p:sp>
        <p:nvSpPr>
          <p:cNvPr id="3" name="Text Placeholder 2"/>
          <p:cNvSpPr>
            <a:spLocks noGrp="1"/>
          </p:cNvSpPr>
          <p:nvPr>
            <p:ph type="body" idx="1"/>
          </p:nvPr>
        </p:nvSpPr>
        <p:spPr/>
        <p:txBody>
          <a:bodyPr/>
          <a:lstStyle/>
          <a:p>
            <a:r>
              <a:rPr lang="en-US"/>
              <a:t>CTG</a:t>
            </a:r>
          </a:p>
        </p:txBody>
      </p:sp>
      <p:sp>
        <p:nvSpPr>
          <p:cNvPr id="4" name="Text Placeholder 3"/>
          <p:cNvSpPr>
            <a:spLocks noGrp="1"/>
          </p:cNvSpPr>
          <p:nvPr>
            <p:ph type="body" sz="half" idx="3"/>
          </p:nvPr>
        </p:nvSpPr>
        <p:spPr/>
        <p:txBody>
          <a:bodyPr/>
          <a:lstStyle/>
          <a:p>
            <a:r>
              <a:rPr lang="en-US"/>
              <a:t>Growth scan-4 weekly</a:t>
            </a:r>
          </a:p>
        </p:txBody>
      </p:sp>
      <p:pic>
        <p:nvPicPr>
          <p:cNvPr id="7" name="Content Placeholder 6" descr="fmm.jpg"/>
          <p:cNvPicPr>
            <a:picLocks noGrp="1" noChangeAspect="1"/>
          </p:cNvPicPr>
          <p:nvPr>
            <p:ph sz="quarter" idx="2"/>
          </p:nvPr>
        </p:nvPicPr>
        <p:blipFill>
          <a:blip r:embed="rId2"/>
          <a:stretch>
            <a:fillRect/>
          </a:stretch>
        </p:blipFill>
        <p:spPr>
          <a:xfrm>
            <a:off x="979714" y="3429000"/>
            <a:ext cx="2383972" cy="2362201"/>
          </a:xfrm>
        </p:spPr>
      </p:pic>
      <p:pic>
        <p:nvPicPr>
          <p:cNvPr id="8" name="Content Placeholder 7" descr="usg.jpg"/>
          <p:cNvPicPr>
            <a:picLocks noGrp="1" noChangeAspect="1"/>
          </p:cNvPicPr>
          <p:nvPr>
            <p:ph sz="quarter" idx="4"/>
          </p:nvPr>
        </p:nvPicPr>
        <p:blipFill>
          <a:blip r:embed="rId3"/>
          <a:stretch>
            <a:fillRect/>
          </a:stretch>
        </p:blipFill>
        <p:spPr>
          <a:xfrm>
            <a:off x="5446258" y="3238501"/>
            <a:ext cx="2339068" cy="2579914"/>
          </a:xfrm>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p:txBody>
          <a:bodyPr/>
          <a:lstStyle/>
          <a:p>
            <a:r>
              <a:rPr lang="en-US"/>
              <a:t>Inj. Dexa 6mg/12 hours apart in 4 doses with insulin according to sliding scale</a:t>
            </a:r>
          </a:p>
          <a:p>
            <a:pPr>
              <a:buClr>
                <a:srgbClr val="1287C3"/>
              </a:buClr>
            </a:pPr>
            <a:r>
              <a:rPr lang="en-US"/>
              <a:t>Blood Sugar Level 4 hourly</a:t>
            </a:r>
          </a:p>
        </p:txBody>
      </p:sp>
      <p:sp>
        <p:nvSpPr>
          <p:cNvPr id="4" name="Content Placeholder 3"/>
          <p:cNvSpPr>
            <a:spLocks noGrp="1"/>
          </p:cNvSpPr>
          <p:nvPr>
            <p:ph sz="half" idx="2"/>
          </p:nvPr>
        </p:nvSpPr>
        <p:spPr/>
        <p:txBody>
          <a:bodyPr/>
          <a:lstStyle/>
          <a:p>
            <a:endParaRPr lang="en-US"/>
          </a:p>
        </p:txBody>
      </p:sp>
      <p:sp>
        <p:nvSpPr>
          <p:cNvPr id="2" name="Title 1"/>
          <p:cNvSpPr>
            <a:spLocks noGrp="1"/>
          </p:cNvSpPr>
          <p:nvPr>
            <p:ph type="title"/>
          </p:nvPr>
        </p:nvSpPr>
        <p:spPr>
          <a:xfrm>
            <a:off x="838200" y="0"/>
            <a:ext cx="7772400" cy="1143000"/>
          </a:xfrm>
        </p:spPr>
        <p:txBody>
          <a:bodyPr>
            <a:normAutofit fontScale="90000"/>
          </a:bodyPr>
          <a:lstStyle/>
          <a:p>
            <a:r>
              <a:rPr lang="en-US" b="1"/>
              <a:t>Steroid cover with sliding scale </a:t>
            </a:r>
            <a:r>
              <a:rPr lang="en-US" b="1" err="1"/>
              <a:t>insuline</a:t>
            </a:r>
            <a:endParaRPr lang="en-US" b="1"/>
          </a:p>
        </p:txBody>
      </p:sp>
      <p:pic>
        <p:nvPicPr>
          <p:cNvPr id="7171" name="Picture 3" descr="C:\Users\Asim Zahoor Gujjar\Desktop\a5a58e91-6170-450b-8220-4df7a8e5945e.jpg"/>
          <p:cNvPicPr>
            <a:picLocks noChangeAspect="1" noChangeArrowheads="1"/>
          </p:cNvPicPr>
          <p:nvPr/>
        </p:nvPicPr>
        <p:blipFill>
          <a:blip r:embed="rId2"/>
          <a:srcRect/>
          <a:stretch>
            <a:fillRect/>
          </a:stretch>
        </p:blipFill>
        <p:spPr bwMode="auto">
          <a:xfrm>
            <a:off x="4876800" y="1899557"/>
            <a:ext cx="3733800" cy="4876800"/>
          </a:xfrm>
          <a:prstGeom prst="rect">
            <a:avLst/>
          </a:prstGeom>
          <a:noFill/>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Time and mode of delivery</a:t>
            </a:r>
          </a:p>
        </p:txBody>
      </p:sp>
      <p:sp>
        <p:nvSpPr>
          <p:cNvPr id="3" name="Text Placeholder 2"/>
          <p:cNvSpPr>
            <a:spLocks noGrp="1"/>
          </p:cNvSpPr>
          <p:nvPr>
            <p:ph type="body" idx="1"/>
          </p:nvPr>
        </p:nvSpPr>
        <p:spPr>
          <a:xfrm>
            <a:off x="747095" y="1967291"/>
            <a:ext cx="2906561" cy="1474333"/>
          </a:xfrm>
        </p:spPr>
        <p:txBody>
          <a:bodyPr/>
          <a:lstStyle/>
          <a:p>
            <a:r>
              <a:rPr lang="en-US"/>
              <a:t>Counselling with Patient</a:t>
            </a:r>
          </a:p>
        </p:txBody>
      </p:sp>
      <p:sp>
        <p:nvSpPr>
          <p:cNvPr id="4" name="Text Placeholder 3"/>
          <p:cNvSpPr>
            <a:spLocks noGrp="1"/>
          </p:cNvSpPr>
          <p:nvPr>
            <p:ph type="body" sz="half" idx="3"/>
          </p:nvPr>
        </p:nvSpPr>
        <p:spPr/>
        <p:txBody>
          <a:bodyPr/>
          <a:lstStyle/>
          <a:p>
            <a:endParaRPr lang="en-US"/>
          </a:p>
        </p:txBody>
      </p:sp>
      <p:pic>
        <p:nvPicPr>
          <p:cNvPr id="7" name="Content Placeholder 6" descr="councelling.jpg"/>
          <p:cNvPicPr>
            <a:picLocks noGrp="1" noChangeAspect="1"/>
          </p:cNvPicPr>
          <p:nvPr>
            <p:ph sz="quarter" idx="2"/>
          </p:nvPr>
        </p:nvPicPr>
        <p:blipFill>
          <a:blip r:embed="rId2"/>
          <a:stretch>
            <a:fillRect/>
          </a:stretch>
        </p:blipFill>
        <p:spPr>
          <a:xfrm>
            <a:off x="3780763" y="2338240"/>
            <a:ext cx="5179558" cy="4060371"/>
          </a:xfrm>
        </p:spPr>
      </p:pic>
      <p:sp>
        <p:nvSpPr>
          <p:cNvPr id="6" name="Content Placeholder 5">
            <a:extLst>
              <a:ext uri="{FF2B5EF4-FFF2-40B4-BE49-F238E27FC236}">
                <a16:creationId xmlns:a16="http://schemas.microsoft.com/office/drawing/2014/main" id="{18E11794-8ED4-4A0D-D10E-BB3D1D9815BB}"/>
              </a:ext>
            </a:extLst>
          </p:cNvPr>
          <p:cNvSpPr>
            <a:spLocks noGrp="1"/>
          </p:cNvSpPr>
          <p:nvPr>
            <p:ph sz="quarter" idx="4"/>
          </p:nvPr>
        </p:nvSpPr>
        <p:spPr/>
        <p:txBody>
          <a:bodyPr/>
          <a:lstStyle/>
          <a:p>
            <a:endParaRPr lang="en-US"/>
          </a:p>
        </p:txBody>
      </p:sp>
      <p:sp>
        <p:nvSpPr>
          <p:cNvPr id="10" name="TextBox 9">
            <a:extLst>
              <a:ext uri="{FF2B5EF4-FFF2-40B4-BE49-F238E27FC236}">
                <a16:creationId xmlns:a16="http://schemas.microsoft.com/office/drawing/2014/main" id="{4CA4C23E-D0F9-FA33-8406-90EC9EB3EB55}"/>
              </a:ext>
            </a:extLst>
          </p:cNvPr>
          <p:cNvSpPr txBox="1"/>
          <p:nvPr/>
        </p:nvSpPr>
        <p:spPr>
          <a:xfrm>
            <a:off x="734785" y="3728357"/>
            <a:ext cx="2911927" cy="64088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a:t>Delivery is Planned at 38 completed weeks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089D35B1-0ED5-4358-8CAE-A9E49412AAA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3109" y="0"/>
            <a:ext cx="1827609" cy="6858001"/>
            <a:chOff x="1320800" y="0"/>
            <a:chExt cx="2436813" cy="6858001"/>
          </a:xfrm>
        </p:grpSpPr>
        <p:sp>
          <p:nvSpPr>
            <p:cNvPr id="14" name="Freeform 6">
              <a:extLst>
                <a:ext uri="{FF2B5EF4-FFF2-40B4-BE49-F238E27FC236}">
                  <a16:creationId xmlns:a16="http://schemas.microsoft.com/office/drawing/2014/main" id="{DDEF6545-5A42-469E-8778-86CA01CD46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15" name="Freeform 7">
              <a:extLst>
                <a:ext uri="{FF2B5EF4-FFF2-40B4-BE49-F238E27FC236}">
                  <a16:creationId xmlns:a16="http://schemas.microsoft.com/office/drawing/2014/main" id="{3B08853F-842C-4D0A-9A89-D05CB39903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6" name="Freeform 8">
              <a:extLst>
                <a:ext uri="{FF2B5EF4-FFF2-40B4-BE49-F238E27FC236}">
                  <a16:creationId xmlns:a16="http://schemas.microsoft.com/office/drawing/2014/main" id="{A436FB18-2D01-4AAB-AD10-2D1208310FE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7" name="Freeform 9">
              <a:extLst>
                <a:ext uri="{FF2B5EF4-FFF2-40B4-BE49-F238E27FC236}">
                  <a16:creationId xmlns:a16="http://schemas.microsoft.com/office/drawing/2014/main" id="{9EFB8341-7A7B-46E4-AF94-689147AD05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8" name="Freeform 10">
              <a:extLst>
                <a:ext uri="{FF2B5EF4-FFF2-40B4-BE49-F238E27FC236}">
                  <a16:creationId xmlns:a16="http://schemas.microsoft.com/office/drawing/2014/main" id="{C4D84136-7804-4605-AC9F-238A3665EED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9" name="Freeform 11">
              <a:extLst>
                <a:ext uri="{FF2B5EF4-FFF2-40B4-BE49-F238E27FC236}">
                  <a16:creationId xmlns:a16="http://schemas.microsoft.com/office/drawing/2014/main" id="{4EC6F81C-51C2-4A6F-8B94-562DA67362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grpSp>
        <p:nvGrpSpPr>
          <p:cNvPr id="11" name="Group 10">
            <a:extLst>
              <a:ext uri="{FF2B5EF4-FFF2-40B4-BE49-F238E27FC236}">
                <a16:creationId xmlns:a16="http://schemas.microsoft.com/office/drawing/2014/main" id="{DD65B30C-427F-449E-B039-E288E85D8AF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3109" y="0"/>
            <a:ext cx="1827609" cy="6858001"/>
            <a:chOff x="1320800" y="0"/>
            <a:chExt cx="2436813" cy="6858001"/>
          </a:xfrm>
        </p:grpSpPr>
        <p:sp>
          <p:nvSpPr>
            <p:cNvPr id="22" name="Freeform 6">
              <a:extLst>
                <a:ext uri="{FF2B5EF4-FFF2-40B4-BE49-F238E27FC236}">
                  <a16:creationId xmlns:a16="http://schemas.microsoft.com/office/drawing/2014/main" id="{9F47D947-83F7-46E3-872B-0777122A0A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23" name="Freeform 7">
              <a:extLst>
                <a:ext uri="{FF2B5EF4-FFF2-40B4-BE49-F238E27FC236}">
                  <a16:creationId xmlns:a16="http://schemas.microsoft.com/office/drawing/2014/main" id="{60C7B45B-6634-46FA-862D-B86F1C3C50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24" name="Freeform 8">
              <a:extLst>
                <a:ext uri="{FF2B5EF4-FFF2-40B4-BE49-F238E27FC236}">
                  <a16:creationId xmlns:a16="http://schemas.microsoft.com/office/drawing/2014/main" id="{C7504CC0-DD94-4ED9-ADC9-6FE7AEA33FF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25" name="Freeform 9">
              <a:extLst>
                <a:ext uri="{FF2B5EF4-FFF2-40B4-BE49-F238E27FC236}">
                  <a16:creationId xmlns:a16="http://schemas.microsoft.com/office/drawing/2014/main" id="{64268326-B6DD-4E00-9788-6C319279AC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26" name="Freeform 10">
              <a:extLst>
                <a:ext uri="{FF2B5EF4-FFF2-40B4-BE49-F238E27FC236}">
                  <a16:creationId xmlns:a16="http://schemas.microsoft.com/office/drawing/2014/main" id="{92C7B3DE-DB23-4AAC-B142-C803C0C0A1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27" name="Freeform 11">
              <a:extLst>
                <a:ext uri="{FF2B5EF4-FFF2-40B4-BE49-F238E27FC236}">
                  <a16:creationId xmlns:a16="http://schemas.microsoft.com/office/drawing/2014/main" id="{1EEF04DC-4E0D-4127-A98D-EA81C3B2DE3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12" name="Freeform: Shape 11">
            <a:extLst>
              <a:ext uri="{FF2B5EF4-FFF2-40B4-BE49-F238E27FC236}">
                <a16:creationId xmlns:a16="http://schemas.microsoft.com/office/drawing/2014/main" id="{084966D2-3C9B-4F47-8231-1DEC33D3BD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7049" y="321734"/>
            <a:ext cx="8305651" cy="6214533"/>
          </a:xfrm>
          <a:custGeom>
            <a:avLst/>
            <a:gdLst>
              <a:gd name="connsiteX0" fmla="*/ 815396 w 11074201"/>
              <a:gd name="connsiteY0" fmla="*/ 0 h 6214533"/>
              <a:gd name="connsiteX1" fmla="*/ 11074201 w 11074201"/>
              <a:gd name="connsiteY1" fmla="*/ 0 h 6214533"/>
              <a:gd name="connsiteX2" fmla="*/ 11074201 w 11074201"/>
              <a:gd name="connsiteY2" fmla="*/ 6214533 h 6214533"/>
              <a:gd name="connsiteX3" fmla="*/ 1498193 w 11074201"/>
              <a:gd name="connsiteY3" fmla="*/ 6214533 h 6214533"/>
              <a:gd name="connsiteX4" fmla="*/ 0 w 11074201"/>
              <a:gd name="connsiteY4" fmla="*/ 4992543 h 6214533"/>
              <a:gd name="connsiteX5" fmla="*/ 433971 w 11074201"/>
              <a:gd name="connsiteY5" fmla="*/ 2335405 h 62145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074201" h="6214533">
                <a:moveTo>
                  <a:pt x="815396" y="0"/>
                </a:moveTo>
                <a:lnTo>
                  <a:pt x="11074201" y="0"/>
                </a:lnTo>
                <a:lnTo>
                  <a:pt x="11074201" y="6214533"/>
                </a:lnTo>
                <a:lnTo>
                  <a:pt x="1498193" y="6214533"/>
                </a:lnTo>
                <a:lnTo>
                  <a:pt x="0" y="4992543"/>
                </a:lnTo>
                <a:cubicBezTo>
                  <a:pt x="141071" y="4106831"/>
                  <a:pt x="287521" y="3221118"/>
                  <a:pt x="433971" y="2335405"/>
                </a:cubicBezTo>
                <a:close/>
              </a:path>
            </a:pathLst>
          </a:custGeom>
          <a:solidFill>
            <a:srgbClr val="FFFFFF"/>
          </a:solidFill>
          <a:ln w="38100">
            <a:gradFill flip="none" rotWithShape="1">
              <a:gsLst>
                <a:gs pos="0">
                  <a:schemeClr val="bg2"/>
                </a:gs>
                <a:gs pos="100000">
                  <a:schemeClr val="bg2">
                    <a:lumMod val="75000"/>
                  </a:schemeClr>
                </a:gs>
              </a:gsLst>
              <a:lin ang="5400000" scaled="1"/>
              <a:tileRect/>
            </a:gradFill>
          </a:ln>
          <a:effectLst>
            <a:innerShdw blurRad="57150" dist="38100" dir="14460000">
              <a:prstClr val="black">
                <a:alpha val="7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Content Placeholder 7" descr="images (1).jpg"/>
          <p:cNvPicPr>
            <a:picLocks noGrp="1" noChangeAspect="1"/>
          </p:cNvPicPr>
          <p:nvPr>
            <p:ph idx="1"/>
          </p:nvPr>
        </p:nvPicPr>
        <p:blipFill>
          <a:blip r:embed="rId3"/>
          <a:stretch>
            <a:fillRect/>
          </a:stretch>
        </p:blipFill>
        <p:spPr>
          <a:xfrm>
            <a:off x="1709946" y="1545393"/>
            <a:ext cx="6710154" cy="3757686"/>
          </a:xfrm>
          <a:prstGeom prst="rect">
            <a:avLst/>
          </a:prstGeom>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u="sng"/>
              <a:t>Diabetes in pregnancy</a:t>
            </a:r>
          </a:p>
        </p:txBody>
      </p:sp>
      <p:sp>
        <p:nvSpPr>
          <p:cNvPr id="3" name="Text Placeholder 2"/>
          <p:cNvSpPr>
            <a:spLocks noGrp="1"/>
          </p:cNvSpPr>
          <p:nvPr>
            <p:ph type="body" idx="1"/>
          </p:nvPr>
        </p:nvSpPr>
        <p:spPr>
          <a:xfrm>
            <a:off x="749889" y="1425443"/>
            <a:ext cx="3721601" cy="1030283"/>
          </a:xfrm>
        </p:spPr>
        <p:txBody>
          <a:bodyPr/>
          <a:lstStyle/>
          <a:p>
            <a:r>
              <a:rPr lang="en-US" i="1" u="sng" err="1">
                <a:solidFill>
                  <a:srgbClr val="FF0000"/>
                </a:solidFill>
              </a:rPr>
              <a:t>Pregestational</a:t>
            </a:r>
            <a:r>
              <a:rPr lang="en-US" i="1" u="sng">
                <a:solidFill>
                  <a:srgbClr val="FF0000"/>
                </a:solidFill>
              </a:rPr>
              <a:t> diabetes</a:t>
            </a:r>
          </a:p>
        </p:txBody>
      </p:sp>
      <p:sp>
        <p:nvSpPr>
          <p:cNvPr id="5" name="Text Placeholder 4"/>
          <p:cNvSpPr>
            <a:spLocks noGrp="1"/>
          </p:cNvSpPr>
          <p:nvPr>
            <p:ph type="body" sz="half" idx="3"/>
          </p:nvPr>
        </p:nvSpPr>
        <p:spPr>
          <a:xfrm>
            <a:off x="4617080" y="1393956"/>
            <a:ext cx="4103256" cy="1041463"/>
          </a:xfrm>
        </p:spPr>
        <p:txBody>
          <a:bodyPr/>
          <a:lstStyle/>
          <a:p>
            <a:r>
              <a:rPr lang="en-US" i="1" u="sng">
                <a:solidFill>
                  <a:srgbClr val="FF0000"/>
                </a:solidFill>
              </a:rPr>
              <a:t>Gestational diabetes</a:t>
            </a:r>
          </a:p>
        </p:txBody>
      </p:sp>
      <p:sp>
        <p:nvSpPr>
          <p:cNvPr id="4" name="Content Placeholder 3"/>
          <p:cNvSpPr>
            <a:spLocks noGrp="1"/>
          </p:cNvSpPr>
          <p:nvPr>
            <p:ph sz="quarter" idx="2"/>
          </p:nvPr>
        </p:nvSpPr>
        <p:spPr>
          <a:xfrm>
            <a:off x="792555" y="2665767"/>
            <a:ext cx="4040505" cy="2887980"/>
          </a:xfrm>
        </p:spPr>
        <p:txBody>
          <a:bodyPr>
            <a:normAutofit/>
          </a:bodyPr>
          <a:lstStyle/>
          <a:p>
            <a:pPr>
              <a:lnSpc>
                <a:spcPct val="200000"/>
              </a:lnSpc>
            </a:pPr>
            <a:r>
              <a:rPr lang="en-US" sz="2000" b="1"/>
              <a:t>Type1 diabetes</a:t>
            </a:r>
          </a:p>
          <a:p>
            <a:pPr>
              <a:lnSpc>
                <a:spcPct val="200000"/>
              </a:lnSpc>
            </a:pPr>
            <a:r>
              <a:rPr lang="en-US" sz="2000" b="1"/>
              <a:t>Type2 diabetes</a:t>
            </a:r>
          </a:p>
          <a:p>
            <a:pPr>
              <a:lnSpc>
                <a:spcPct val="200000"/>
              </a:lnSpc>
              <a:buNone/>
            </a:pPr>
            <a:endParaRPr lang="en-US"/>
          </a:p>
        </p:txBody>
      </p:sp>
      <p:sp>
        <p:nvSpPr>
          <p:cNvPr id="6" name="Content Placeholder 5"/>
          <p:cNvSpPr>
            <a:spLocks noGrp="1"/>
          </p:cNvSpPr>
          <p:nvPr>
            <p:ph sz="quarter" idx="4"/>
          </p:nvPr>
        </p:nvSpPr>
        <p:spPr>
          <a:xfrm>
            <a:off x="4724400" y="2286304"/>
            <a:ext cx="4041775" cy="3941763"/>
          </a:xfrm>
        </p:spPr>
        <p:txBody>
          <a:bodyPr>
            <a:normAutofit/>
          </a:bodyPr>
          <a:lstStyle/>
          <a:p>
            <a:pPr>
              <a:lnSpc>
                <a:spcPct val="200000"/>
              </a:lnSpc>
            </a:pPr>
            <a:r>
              <a:rPr lang="en-US" sz="2400" b="1" dirty="0"/>
              <a:t>Glucose intolerance or diabetes  </a:t>
            </a:r>
            <a:r>
              <a:rPr lang="en-US" sz="2400" b="1"/>
              <a:t>occurring</a:t>
            </a:r>
            <a:r>
              <a:rPr lang="en-US" sz="2400" b="1" dirty="0"/>
              <a:t> or first recognized in pregnancy.</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sp useBgFill="1">
        <p:nvSpPr>
          <p:cNvPr id="6169" name="Rectangle 6168">
            <a:extLst>
              <a:ext uri="{FF2B5EF4-FFF2-40B4-BE49-F238E27FC236}">
                <a16:creationId xmlns:a16="http://schemas.microsoft.com/office/drawing/2014/main" id="{6AD30037-67ED-4367-9BE0-45787510BF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146" name="Picture 2" descr="C:\Users\Asim Zahoor Gujjar\Desktop\8e9d0f1d-4f59-4c94-ae79-32561572513e.jpg"/>
          <p:cNvPicPr>
            <a:picLocks noChangeAspect="1" noChangeArrowheads="1"/>
          </p:cNvPicPr>
          <p:nvPr/>
        </p:nvPicPr>
        <p:blipFill>
          <a:blip r:embed="rId3"/>
          <a:srcRect l="13181"/>
          <a:stretch/>
        </p:blipFill>
        <p:spPr bwMode="auto">
          <a:xfrm>
            <a:off x="5169693" y="10"/>
            <a:ext cx="3974307" cy="6857990"/>
          </a:xfrm>
          <a:custGeom>
            <a:avLst/>
            <a:gdLst/>
            <a:ahLst/>
            <a:cxnLst/>
            <a:rect l="l" t="t" r="r" b="b"/>
            <a:pathLst>
              <a:path w="5299077" h="6858000">
                <a:moveTo>
                  <a:pt x="836871" y="0"/>
                </a:moveTo>
                <a:lnTo>
                  <a:pt x="5299077" y="0"/>
                </a:lnTo>
                <a:lnTo>
                  <a:pt x="5299077" y="6858000"/>
                </a:lnTo>
                <a:lnTo>
                  <a:pt x="1911312" y="6858000"/>
                </a:lnTo>
                <a:lnTo>
                  <a:pt x="0" y="5333999"/>
                </a:lnTo>
                <a:close/>
              </a:path>
            </a:pathLst>
          </a:custGeom>
          <a:noFill/>
        </p:spPr>
      </p:pic>
      <p:grpSp>
        <p:nvGrpSpPr>
          <p:cNvPr id="6153" name="Group 6152">
            <a:extLst>
              <a:ext uri="{FF2B5EF4-FFF2-40B4-BE49-F238E27FC236}">
                <a16:creationId xmlns:a16="http://schemas.microsoft.com/office/drawing/2014/main" id="{50841A4E-5BC1-44B4-83CF-D524E8AEAD6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674570" y="0"/>
            <a:ext cx="1827609" cy="6858001"/>
            <a:chOff x="1320800" y="0"/>
            <a:chExt cx="2436813" cy="6858001"/>
          </a:xfrm>
        </p:grpSpPr>
        <p:sp>
          <p:nvSpPr>
            <p:cNvPr id="6154" name="Freeform 6">
              <a:extLst>
                <a:ext uri="{FF2B5EF4-FFF2-40B4-BE49-F238E27FC236}">
                  <a16:creationId xmlns:a16="http://schemas.microsoft.com/office/drawing/2014/main" id="{BF371BCC-8954-44E2-8C4F-29DC188727A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6155" name="Freeform 7">
              <a:extLst>
                <a:ext uri="{FF2B5EF4-FFF2-40B4-BE49-F238E27FC236}">
                  <a16:creationId xmlns:a16="http://schemas.microsoft.com/office/drawing/2014/main" id="{CD3505BE-B420-41C5-BE34-3E7652D37A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6156" name="Freeform 8">
              <a:extLst>
                <a:ext uri="{FF2B5EF4-FFF2-40B4-BE49-F238E27FC236}">
                  <a16:creationId xmlns:a16="http://schemas.microsoft.com/office/drawing/2014/main" id="{4B68A05B-A78B-4D59-8CF9-1900731A21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6157" name="Freeform 9">
              <a:extLst>
                <a:ext uri="{FF2B5EF4-FFF2-40B4-BE49-F238E27FC236}">
                  <a16:creationId xmlns:a16="http://schemas.microsoft.com/office/drawing/2014/main" id="{84D57A01-C112-4FF2-B5ED-0B762AAD9CE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6170" name="Freeform 10">
              <a:extLst>
                <a:ext uri="{FF2B5EF4-FFF2-40B4-BE49-F238E27FC236}">
                  <a16:creationId xmlns:a16="http://schemas.microsoft.com/office/drawing/2014/main" id="{6CCCCDF1-5D4F-4CA1-8400-DFBB96BB011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6171" name="Freeform 11">
              <a:extLst>
                <a:ext uri="{FF2B5EF4-FFF2-40B4-BE49-F238E27FC236}">
                  <a16:creationId xmlns:a16="http://schemas.microsoft.com/office/drawing/2014/main" id="{20A090B2-5344-43CD-BC70-A6D44F15E80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2" name="Title 1"/>
          <p:cNvSpPr>
            <a:spLocks noGrp="1"/>
          </p:cNvSpPr>
          <p:nvPr>
            <p:ph type="title"/>
          </p:nvPr>
        </p:nvSpPr>
        <p:spPr>
          <a:xfrm>
            <a:off x="729060" y="685800"/>
            <a:ext cx="3945510" cy="1752599"/>
          </a:xfrm>
        </p:spPr>
        <p:txBody>
          <a:bodyPr>
            <a:normAutofit/>
          </a:bodyPr>
          <a:lstStyle/>
          <a:p>
            <a:pPr algn="l"/>
            <a:r>
              <a:rPr lang="en-US" b="1" i="1" u="sng"/>
              <a:t>Gestational Diabetes mellitus</a:t>
            </a:r>
          </a:p>
        </p:txBody>
      </p:sp>
      <p:sp>
        <p:nvSpPr>
          <p:cNvPr id="6172" name="Content Placeholder 2"/>
          <p:cNvSpPr>
            <a:spLocks noGrp="1"/>
          </p:cNvSpPr>
          <p:nvPr>
            <p:ph idx="1"/>
          </p:nvPr>
        </p:nvSpPr>
        <p:spPr>
          <a:xfrm>
            <a:off x="482601" y="2666999"/>
            <a:ext cx="3945510" cy="3124201"/>
          </a:xfrm>
        </p:spPr>
        <p:txBody>
          <a:bodyPr>
            <a:normAutofit/>
          </a:bodyPr>
          <a:lstStyle/>
          <a:p>
            <a:endParaRPr lang="en-US" sz="170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113233" y="1081548"/>
            <a:ext cx="2500121" cy="1504335"/>
          </a:xfrm>
        </p:spPr>
        <p:txBody>
          <a:bodyPr>
            <a:normAutofit/>
          </a:bodyPr>
          <a:lstStyle/>
          <a:p>
            <a:r>
              <a:rPr lang="en-US" sz="2100" b="1" i="1"/>
              <a:t>Prevalance of GDM</a:t>
            </a:r>
          </a:p>
        </p:txBody>
      </p:sp>
      <p:sp>
        <p:nvSpPr>
          <p:cNvPr id="3" name="Content Placeholder 2"/>
          <p:cNvSpPr>
            <a:spLocks noGrp="1"/>
          </p:cNvSpPr>
          <p:nvPr>
            <p:ph sz="quarter" idx="1"/>
          </p:nvPr>
        </p:nvSpPr>
        <p:spPr>
          <a:xfrm>
            <a:off x="1113233" y="2666999"/>
            <a:ext cx="2500122" cy="3124201"/>
          </a:xfrm>
        </p:spPr>
        <p:txBody>
          <a:bodyPr anchor="t">
            <a:normAutofit/>
          </a:bodyPr>
          <a:lstStyle/>
          <a:p>
            <a:r>
              <a:rPr lang="en-US" sz="1400" b="1">
                <a:sym typeface="+mn-ea"/>
              </a:rPr>
              <a:t>IDF in 2019 estimated that 15.8 % women are affected by GDM (1 in 6 birth )</a:t>
            </a:r>
            <a:endParaRPr lang="en-US" sz="1400" b="1"/>
          </a:p>
          <a:p>
            <a:r>
              <a:rPr lang="en-US" sz="1400" b="1">
                <a:sym typeface="+mn-ea"/>
              </a:rPr>
              <a:t>In Southeast Asia 26.6%</a:t>
            </a:r>
            <a:endParaRPr lang="en-US" sz="1400" b="1"/>
          </a:p>
          <a:p>
            <a:pPr>
              <a:buClr>
                <a:srgbClr val="1287C3"/>
              </a:buClr>
            </a:pPr>
            <a:r>
              <a:rPr lang="en-US" sz="1400" b="1"/>
              <a:t>South Asia(Pakistan,India,Bangladesh) 1-5%</a:t>
            </a:r>
          </a:p>
        </p:txBody>
      </p:sp>
      <p:pic>
        <p:nvPicPr>
          <p:cNvPr id="5" name="Content Placeholder 4" descr="prevalance.jpg"/>
          <p:cNvPicPr>
            <a:picLocks noGrp="1" noChangeAspect="1"/>
          </p:cNvPicPr>
          <p:nvPr>
            <p:ph sz="quarter" idx="1"/>
          </p:nvPr>
        </p:nvPicPr>
        <p:blipFill>
          <a:blip r:embed="rId3" cstate="print"/>
          <a:stretch>
            <a:fillRect/>
          </a:stretch>
        </p:blipFill>
        <p:spPr>
          <a:xfrm>
            <a:off x="3946524" y="1872461"/>
            <a:ext cx="4680743" cy="2679725"/>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pic>
    </p:spTree>
    <p:extLst>
      <p:ext uri="{BB962C8B-B14F-4D97-AF65-F5344CB8AC3E}">
        <p14:creationId xmlns:p14="http://schemas.microsoft.com/office/powerpoint/2010/main" val="245936321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lumMod val="110000"/>
              </a:schemeClr>
            </a:gs>
            <a:gs pos="100000">
              <a:schemeClr val="bg2">
                <a:shade val="64000"/>
                <a:lumMod val="98000"/>
              </a:schemeClr>
            </a:gs>
          </a:gsLst>
          <a:lin ang="5400000" scaled="0"/>
        </a:gra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94C52C56-BEF2-4E22-8C8E-A7AC96B03A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Shape 21">
            <a:extLst>
              <a:ext uri="{FF2B5EF4-FFF2-40B4-BE49-F238E27FC236}">
                <a16:creationId xmlns:a16="http://schemas.microsoft.com/office/drawing/2014/main" id="{42285737-90EE-47DC-AC80-8AE156B119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1"/>
            <a:ext cx="3302781" cy="6858001"/>
          </a:xfrm>
          <a:custGeom>
            <a:avLst/>
            <a:gdLst>
              <a:gd name="connsiteX0" fmla="*/ 3223890 w 4403709"/>
              <a:gd name="connsiteY0" fmla="*/ 6858001 h 6858001"/>
              <a:gd name="connsiteX1" fmla="*/ 4101908 w 4403709"/>
              <a:gd name="connsiteY1" fmla="*/ 6858001 h 6858001"/>
              <a:gd name="connsiteX2" fmla="*/ 3254950 w 4403709"/>
              <a:gd name="connsiteY2" fmla="*/ 1599356 h 6858001"/>
              <a:gd name="connsiteX3" fmla="*/ 3254950 w 4403709"/>
              <a:gd name="connsiteY3" fmla="*/ 1594062 h 6858001"/>
              <a:gd name="connsiteX4" fmla="*/ 4403709 w 4403709"/>
              <a:gd name="connsiteY4" fmla="*/ 0 h 6858001"/>
              <a:gd name="connsiteX5" fmla="*/ 3254950 w 4403709"/>
              <a:gd name="connsiteY5" fmla="*/ 0 h 6858001"/>
              <a:gd name="connsiteX6" fmla="*/ 2903520 w 4403709"/>
              <a:gd name="connsiteY6" fmla="*/ 0 h 6858001"/>
              <a:gd name="connsiteX7" fmla="*/ 0 w 4403709"/>
              <a:gd name="connsiteY7" fmla="*/ 0 h 6858001"/>
              <a:gd name="connsiteX8" fmla="*/ 0 w 4403709"/>
              <a:gd name="connsiteY8" fmla="*/ 6858000 h 6858001"/>
              <a:gd name="connsiteX9" fmla="*/ 3223890 w 4403709"/>
              <a:gd name="connsiteY9" fmla="*/ 685800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03709" h="6858001">
                <a:moveTo>
                  <a:pt x="3223890" y="6858001"/>
                </a:moveTo>
                <a:lnTo>
                  <a:pt x="4101908" y="6858001"/>
                </a:lnTo>
                <a:lnTo>
                  <a:pt x="3254950" y="1599356"/>
                </a:lnTo>
                <a:lnTo>
                  <a:pt x="3254950" y="1594062"/>
                </a:lnTo>
                <a:lnTo>
                  <a:pt x="4403709" y="0"/>
                </a:lnTo>
                <a:lnTo>
                  <a:pt x="3254950" y="0"/>
                </a:lnTo>
                <a:lnTo>
                  <a:pt x="2903520" y="0"/>
                </a:lnTo>
                <a:lnTo>
                  <a:pt x="0" y="0"/>
                </a:lnTo>
                <a:lnTo>
                  <a:pt x="0" y="6858000"/>
                </a:lnTo>
                <a:lnTo>
                  <a:pt x="3223890" y="6858000"/>
                </a:lnTo>
                <a:close/>
              </a:path>
            </a:pathLst>
          </a:custGeom>
          <a:ln>
            <a:noFill/>
          </a:ln>
        </p:spPr>
        <p:style>
          <a:lnRef idx="2">
            <a:schemeClr val="accent1">
              <a:shade val="50000"/>
            </a:schemeClr>
          </a:lnRef>
          <a:fillRef idx="1002">
            <a:schemeClr val="dk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itle 1"/>
          <p:cNvSpPr>
            <a:spLocks noGrp="1"/>
          </p:cNvSpPr>
          <p:nvPr>
            <p:ph type="title"/>
          </p:nvPr>
        </p:nvSpPr>
        <p:spPr>
          <a:xfrm>
            <a:off x="401265" y="685800"/>
            <a:ext cx="1979972" cy="5105400"/>
          </a:xfrm>
        </p:spPr>
        <p:txBody>
          <a:bodyPr>
            <a:normAutofit/>
          </a:bodyPr>
          <a:lstStyle/>
          <a:p>
            <a:r>
              <a:rPr lang="en-US" sz="2800" b="1" i="1" u="sng">
                <a:solidFill>
                  <a:srgbClr val="FFFFFF"/>
                </a:solidFill>
              </a:rPr>
              <a:t>Risk factors of Gestational Diabetes mellitus</a:t>
            </a:r>
          </a:p>
        </p:txBody>
      </p:sp>
      <p:grpSp>
        <p:nvGrpSpPr>
          <p:cNvPr id="23" name="Group 22">
            <a:extLst>
              <a:ext uri="{FF2B5EF4-FFF2-40B4-BE49-F238E27FC236}">
                <a16:creationId xmlns:a16="http://schemas.microsoft.com/office/drawing/2014/main" id="{B57BDC17-F1B3-455F-BBF1-680AA1F25C0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486469" y="0"/>
            <a:ext cx="1827609" cy="6858001"/>
            <a:chOff x="1320800" y="0"/>
            <a:chExt cx="2436813" cy="6858001"/>
          </a:xfrm>
        </p:grpSpPr>
        <p:sp>
          <p:nvSpPr>
            <p:cNvPr id="14" name="Freeform 6">
              <a:extLst>
                <a:ext uri="{FF2B5EF4-FFF2-40B4-BE49-F238E27FC236}">
                  <a16:creationId xmlns:a16="http://schemas.microsoft.com/office/drawing/2014/main" id="{64E2FA9A-FEF7-4501-B0EB-5E45EDD217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15" name="Freeform 7">
              <a:extLst>
                <a:ext uri="{FF2B5EF4-FFF2-40B4-BE49-F238E27FC236}">
                  <a16:creationId xmlns:a16="http://schemas.microsoft.com/office/drawing/2014/main" id="{BC38192B-B4CB-47D4-A3B1-10010247F1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6" name="Freeform 8">
              <a:extLst>
                <a:ext uri="{FF2B5EF4-FFF2-40B4-BE49-F238E27FC236}">
                  <a16:creationId xmlns:a16="http://schemas.microsoft.com/office/drawing/2014/main" id="{96330E33-E171-4B0F-82B5-AF7230399B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7" name="Freeform 9">
              <a:extLst>
                <a:ext uri="{FF2B5EF4-FFF2-40B4-BE49-F238E27FC236}">
                  <a16:creationId xmlns:a16="http://schemas.microsoft.com/office/drawing/2014/main" id="{332B1723-69BF-42D7-B757-0FA059E152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8" name="Freeform 10">
              <a:extLst>
                <a:ext uri="{FF2B5EF4-FFF2-40B4-BE49-F238E27FC236}">
                  <a16:creationId xmlns:a16="http://schemas.microsoft.com/office/drawing/2014/main" id="{F115D62D-1E96-48D1-A78D-D370A0BFB9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9" name="Freeform 11">
              <a:extLst>
                <a:ext uri="{FF2B5EF4-FFF2-40B4-BE49-F238E27FC236}">
                  <a16:creationId xmlns:a16="http://schemas.microsoft.com/office/drawing/2014/main" id="{91C2876A-169D-4822-A766-C00578C88B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graphicFrame>
        <p:nvGraphicFramePr>
          <p:cNvPr id="24" name="Content Placeholder 2">
            <a:extLst>
              <a:ext uri="{FF2B5EF4-FFF2-40B4-BE49-F238E27FC236}">
                <a16:creationId xmlns:a16="http://schemas.microsoft.com/office/drawing/2014/main" id="{EC0B2C85-5332-FAEF-D6E9-9F441FCCC4BE}"/>
              </a:ext>
            </a:extLst>
          </p:cNvPr>
          <p:cNvGraphicFramePr>
            <a:graphicFrameLocks noGrp="1"/>
          </p:cNvGraphicFramePr>
          <p:nvPr>
            <p:ph sz="quarter" idx="1"/>
            <p:extLst>
              <p:ext uri="{D42A27DB-BD31-4B8C-83A1-F6EECF244321}">
                <p14:modId xmlns:p14="http://schemas.microsoft.com/office/powerpoint/2010/main" val="691531213"/>
              </p:ext>
            </p:extLst>
          </p:nvPr>
        </p:nvGraphicFramePr>
        <p:xfrm>
          <a:off x="3757612" y="685800"/>
          <a:ext cx="4869656" cy="5105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grpSp>
        <p:nvGrpSpPr>
          <p:cNvPr id="33" name="Group 32">
            <a:extLst>
              <a:ext uri="{FF2B5EF4-FFF2-40B4-BE49-F238E27FC236}">
                <a16:creationId xmlns:a16="http://schemas.microsoft.com/office/drawing/2014/main" id="{260ACC13-B825-49F3-93DE-C8B8F2FA37A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3109" y="0"/>
            <a:ext cx="1827609" cy="6858001"/>
            <a:chOff x="1320800" y="0"/>
            <a:chExt cx="2436813" cy="6858001"/>
          </a:xfrm>
        </p:grpSpPr>
        <p:sp>
          <p:nvSpPr>
            <p:cNvPr id="34" name="Freeform 6">
              <a:extLst>
                <a:ext uri="{FF2B5EF4-FFF2-40B4-BE49-F238E27FC236}">
                  <a16:creationId xmlns:a16="http://schemas.microsoft.com/office/drawing/2014/main" id="{F947B31F-CA03-4793-845D-FD86BABC1A1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35" name="Freeform 7">
              <a:extLst>
                <a:ext uri="{FF2B5EF4-FFF2-40B4-BE49-F238E27FC236}">
                  <a16:creationId xmlns:a16="http://schemas.microsoft.com/office/drawing/2014/main" id="{DCDDE94D-F78C-4A48-AEA6-E922FC99A1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36" name="Freeform 8">
              <a:extLst>
                <a:ext uri="{FF2B5EF4-FFF2-40B4-BE49-F238E27FC236}">
                  <a16:creationId xmlns:a16="http://schemas.microsoft.com/office/drawing/2014/main" id="{3445A886-F3CA-4DE4-90D7-535F9707B7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37" name="Freeform 9">
              <a:extLst>
                <a:ext uri="{FF2B5EF4-FFF2-40B4-BE49-F238E27FC236}">
                  <a16:creationId xmlns:a16="http://schemas.microsoft.com/office/drawing/2014/main" id="{A8999CB6-C053-418B-AE37-E470804D251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38" name="Freeform 10">
              <a:extLst>
                <a:ext uri="{FF2B5EF4-FFF2-40B4-BE49-F238E27FC236}">
                  <a16:creationId xmlns:a16="http://schemas.microsoft.com/office/drawing/2014/main" id="{81EA3E26-BFCD-4396-AE8A-2A9828BFFBA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39" name="Freeform 11">
              <a:extLst>
                <a:ext uri="{FF2B5EF4-FFF2-40B4-BE49-F238E27FC236}">
                  <a16:creationId xmlns:a16="http://schemas.microsoft.com/office/drawing/2014/main" id="{5F9BC582-73A6-4D8A-8738-E3647648935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grpSp>
        <p:nvGrpSpPr>
          <p:cNvPr id="41" name="Group 40">
            <a:extLst>
              <a:ext uri="{FF2B5EF4-FFF2-40B4-BE49-F238E27FC236}">
                <a16:creationId xmlns:a16="http://schemas.microsoft.com/office/drawing/2014/main" id="{E4C39A5A-6D63-4FAC-B6C2-D37778B97AC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3109" y="0"/>
            <a:ext cx="1827609" cy="6858001"/>
            <a:chOff x="1320800" y="0"/>
            <a:chExt cx="2436813" cy="6858001"/>
          </a:xfrm>
        </p:grpSpPr>
        <p:sp>
          <p:nvSpPr>
            <p:cNvPr id="42" name="Freeform 6">
              <a:extLst>
                <a:ext uri="{FF2B5EF4-FFF2-40B4-BE49-F238E27FC236}">
                  <a16:creationId xmlns:a16="http://schemas.microsoft.com/office/drawing/2014/main" id="{80E46C4F-3514-46CB-AE42-CB60783526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43" name="Freeform 7">
              <a:extLst>
                <a:ext uri="{FF2B5EF4-FFF2-40B4-BE49-F238E27FC236}">
                  <a16:creationId xmlns:a16="http://schemas.microsoft.com/office/drawing/2014/main" id="{E5084902-5C24-45E2-B5A3-092541E3CE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44" name="Freeform 8">
              <a:extLst>
                <a:ext uri="{FF2B5EF4-FFF2-40B4-BE49-F238E27FC236}">
                  <a16:creationId xmlns:a16="http://schemas.microsoft.com/office/drawing/2014/main" id="{37FA1E91-A8BC-48A2-AC9A-E89FD9612F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45" name="Freeform 9">
              <a:extLst>
                <a:ext uri="{FF2B5EF4-FFF2-40B4-BE49-F238E27FC236}">
                  <a16:creationId xmlns:a16="http://schemas.microsoft.com/office/drawing/2014/main" id="{764E3167-8F97-4F74-BF1C-06B09CB712D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46" name="Freeform 10">
              <a:extLst>
                <a:ext uri="{FF2B5EF4-FFF2-40B4-BE49-F238E27FC236}">
                  <a16:creationId xmlns:a16="http://schemas.microsoft.com/office/drawing/2014/main" id="{7008DBEC-8AE7-4A3E-92FB-A56EDF90DF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47" name="Freeform 11">
              <a:extLst>
                <a:ext uri="{FF2B5EF4-FFF2-40B4-BE49-F238E27FC236}">
                  <a16:creationId xmlns:a16="http://schemas.microsoft.com/office/drawing/2014/main" id="{0A04160F-52CD-4394-AAF9-EE7B5A1F47E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2" name="Title 1"/>
          <p:cNvSpPr>
            <a:spLocks noGrp="1"/>
          </p:cNvSpPr>
          <p:nvPr>
            <p:ph type="title"/>
          </p:nvPr>
        </p:nvSpPr>
        <p:spPr>
          <a:xfrm>
            <a:off x="1315122" y="685800"/>
            <a:ext cx="1907400" cy="1752599"/>
          </a:xfrm>
        </p:spPr>
        <p:txBody>
          <a:bodyPr vert="horz" lIns="91440" tIns="45720" rIns="91440" bIns="45720" rtlCol="0" anchor="b">
            <a:normAutofit/>
          </a:bodyPr>
          <a:lstStyle/>
          <a:p>
            <a:pPr algn="l"/>
            <a:r>
              <a:rPr lang="en-US" sz="2800" b="1" i="1" u="sng"/>
              <a:t>Screening and diagnosis</a:t>
            </a:r>
          </a:p>
        </p:txBody>
      </p:sp>
      <p:sp>
        <p:nvSpPr>
          <p:cNvPr id="3" name="Content Placeholder 2"/>
          <p:cNvSpPr>
            <a:spLocks noGrp="1"/>
          </p:cNvSpPr>
          <p:nvPr>
            <p:ph sz="quarter" idx="1"/>
          </p:nvPr>
        </p:nvSpPr>
        <p:spPr>
          <a:xfrm>
            <a:off x="1113232" y="2666999"/>
            <a:ext cx="2109290" cy="3124201"/>
          </a:xfrm>
        </p:spPr>
        <p:txBody>
          <a:bodyPr vert="horz" lIns="91440" tIns="45720" rIns="91440" bIns="45720" rtlCol="0" anchor="t">
            <a:normAutofit/>
          </a:bodyPr>
          <a:lstStyle/>
          <a:p>
            <a:r>
              <a:rPr lang="en-US" sz="1600" dirty="0"/>
              <a:t>After booking </a:t>
            </a:r>
          </a:p>
          <a:p>
            <a:r>
              <a:rPr lang="en-US" sz="1600" dirty="0"/>
              <a:t>At 24-28weeks (if initially normal)</a:t>
            </a:r>
          </a:p>
        </p:txBody>
      </p:sp>
      <p:sp>
        <p:nvSpPr>
          <p:cNvPr id="49" name="Rounded Rectangle 16">
            <a:extLst>
              <a:ext uri="{FF2B5EF4-FFF2-40B4-BE49-F238E27FC236}">
                <a16:creationId xmlns:a16="http://schemas.microsoft.com/office/drawing/2014/main" id="{55599FE3-8CCE-4364-9F89-0C11699C4F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65871" y="648931"/>
            <a:ext cx="5161397" cy="5231964"/>
          </a:xfrm>
          <a:prstGeom prst="roundRect">
            <a:avLst>
              <a:gd name="adj" fmla="val 4834"/>
            </a:avLst>
          </a:prstGeom>
          <a:solidFill>
            <a:schemeClr val="bg1"/>
          </a:solidFill>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Content Placeholder 7">
            <a:extLst>
              <a:ext uri="{FF2B5EF4-FFF2-40B4-BE49-F238E27FC236}">
                <a16:creationId xmlns:a16="http://schemas.microsoft.com/office/drawing/2014/main" id="{8B23FFD2-398E-A804-561C-A6B24115461F}"/>
              </a:ext>
            </a:extLst>
          </p:cNvPr>
          <p:cNvPicPr>
            <a:picLocks noGrp="1" noChangeAspect="1"/>
          </p:cNvPicPr>
          <p:nvPr>
            <p:ph sz="half" idx="2"/>
          </p:nvPr>
        </p:nvPicPr>
        <p:blipFill>
          <a:blip r:embed="rId3"/>
          <a:srcRect l="7090" r="15746" b="2"/>
          <a:stretch/>
        </p:blipFill>
        <p:spPr>
          <a:xfrm>
            <a:off x="3705901" y="1011765"/>
            <a:ext cx="4678019" cy="4546708"/>
          </a:xfrm>
          <a:prstGeom prst="rect">
            <a:avLst/>
          </a:prstGeom>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113234" y="685800"/>
            <a:ext cx="7159383" cy="1752599"/>
          </a:xfrm>
        </p:spPr>
        <p:txBody>
          <a:bodyPr>
            <a:normAutofit/>
          </a:bodyPr>
          <a:lstStyle/>
          <a:p>
            <a:r>
              <a:rPr lang="en-US" dirty="0"/>
              <a:t>Oral Glucose Tolerance Test</a:t>
            </a:r>
          </a:p>
        </p:txBody>
      </p:sp>
      <p:sp>
        <p:nvSpPr>
          <p:cNvPr id="8" name="Content Placeholder 7">
            <a:extLst>
              <a:ext uri="{FF2B5EF4-FFF2-40B4-BE49-F238E27FC236}">
                <a16:creationId xmlns:a16="http://schemas.microsoft.com/office/drawing/2014/main" id="{4CC41842-E1AF-F80F-EEAF-7B6300B05C25}"/>
              </a:ext>
            </a:extLst>
          </p:cNvPr>
          <p:cNvSpPr>
            <a:spLocks noGrp="1"/>
          </p:cNvSpPr>
          <p:nvPr>
            <p:ph idx="1"/>
          </p:nvPr>
        </p:nvSpPr>
        <p:spPr>
          <a:xfrm>
            <a:off x="1113233" y="2666999"/>
            <a:ext cx="4310833" cy="3124201"/>
          </a:xfrm>
        </p:spPr>
        <p:txBody>
          <a:bodyPr>
            <a:normAutofit/>
          </a:bodyPr>
          <a:lstStyle/>
          <a:p>
            <a:endParaRPr lang="en-US"/>
          </a:p>
        </p:txBody>
      </p:sp>
      <p:pic>
        <p:nvPicPr>
          <p:cNvPr id="4" name="Content Placeholder 3" descr="ogtt1.jpg"/>
          <p:cNvPicPr>
            <a:picLocks noChangeAspect="1"/>
          </p:cNvPicPr>
          <p:nvPr/>
        </p:nvPicPr>
        <p:blipFill>
          <a:blip r:embed="rId3"/>
          <a:srcRect t="815" r="109" b="55625"/>
          <a:stretch/>
        </p:blipFill>
        <p:spPr>
          <a:xfrm>
            <a:off x="1445579" y="2440163"/>
            <a:ext cx="6808357" cy="2080570"/>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pic>
      <p:pic>
        <p:nvPicPr>
          <p:cNvPr id="3" name="Content Placeholder 3" descr="ogtt1.jpg">
            <a:extLst>
              <a:ext uri="{FF2B5EF4-FFF2-40B4-BE49-F238E27FC236}">
                <a16:creationId xmlns:a16="http://schemas.microsoft.com/office/drawing/2014/main" id="{498D54D6-8B1C-842A-D76A-EB63C5F3A7A1}"/>
              </a:ext>
            </a:extLst>
          </p:cNvPr>
          <p:cNvPicPr>
            <a:picLocks noChangeAspect="1"/>
          </p:cNvPicPr>
          <p:nvPr/>
        </p:nvPicPr>
        <p:blipFill>
          <a:blip r:embed="rId3"/>
          <a:srcRect t="72344" r="109" b="-156"/>
          <a:stretch/>
        </p:blipFill>
        <p:spPr>
          <a:xfrm>
            <a:off x="1445579" y="4787982"/>
            <a:ext cx="6895297" cy="134450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flipH="1">
            <a:off x="1772281" y="-14353"/>
            <a:ext cx="7036928" cy="1326512"/>
          </a:xfrm>
        </p:spPr>
        <p:txBody>
          <a:bodyPr>
            <a:normAutofit/>
          </a:bodyPr>
          <a:lstStyle/>
          <a:p>
            <a:r>
              <a:rPr lang="en-US" sz="3200" b="1" u="sng" err="1"/>
              <a:t>Pathophyiology</a:t>
            </a:r>
            <a:endParaRPr lang="en-US" sz="3200" b="1" u="sng" dirty="0"/>
          </a:p>
        </p:txBody>
      </p:sp>
      <p:sp>
        <p:nvSpPr>
          <p:cNvPr id="36" name="Content Placeholder 7">
            <a:extLst>
              <a:ext uri="{FF2B5EF4-FFF2-40B4-BE49-F238E27FC236}">
                <a16:creationId xmlns:a16="http://schemas.microsoft.com/office/drawing/2014/main" id="{6BDD9E4A-61EC-0CF7-B1FD-074F28C58194}"/>
              </a:ext>
            </a:extLst>
          </p:cNvPr>
          <p:cNvSpPr>
            <a:spLocks noGrp="1"/>
          </p:cNvSpPr>
          <p:nvPr>
            <p:ph idx="1"/>
          </p:nvPr>
        </p:nvSpPr>
        <p:spPr>
          <a:xfrm>
            <a:off x="1113233" y="2666999"/>
            <a:ext cx="2500122" cy="3124201"/>
          </a:xfrm>
        </p:spPr>
        <p:txBody>
          <a:bodyPr anchor="t">
            <a:normAutofit/>
          </a:bodyPr>
          <a:lstStyle/>
          <a:p>
            <a:endParaRPr lang="en-US" sz="1400"/>
          </a:p>
        </p:txBody>
      </p:sp>
      <p:pic>
        <p:nvPicPr>
          <p:cNvPr id="4" name="Content Placeholder 3" descr="pathophysiology.jpg"/>
          <p:cNvPicPr>
            <a:picLocks noChangeAspect="1"/>
          </p:cNvPicPr>
          <p:nvPr/>
        </p:nvPicPr>
        <p:blipFill>
          <a:blip r:embed="rId3"/>
          <a:srcRect l="3462" t="4874" r="52580" b="7636"/>
          <a:stretch/>
        </p:blipFill>
        <p:spPr>
          <a:xfrm>
            <a:off x="3027502" y="1071312"/>
            <a:ext cx="4268768" cy="533079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90600"/>
          </a:xfrm>
        </p:spPr>
        <p:txBody>
          <a:bodyPr>
            <a:normAutofit/>
          </a:bodyPr>
          <a:lstStyle/>
          <a:p>
            <a:r>
              <a:rPr lang="en-US" sz="5400" b="1" i="1" u="sng"/>
              <a:t>complications</a:t>
            </a:r>
          </a:p>
        </p:txBody>
      </p:sp>
      <p:sp>
        <p:nvSpPr>
          <p:cNvPr id="3" name="Text Placeholder 2"/>
          <p:cNvSpPr>
            <a:spLocks noGrp="1"/>
          </p:cNvSpPr>
          <p:nvPr>
            <p:ph type="body" idx="1"/>
          </p:nvPr>
        </p:nvSpPr>
        <p:spPr>
          <a:xfrm>
            <a:off x="1049659" y="762001"/>
            <a:ext cx="3503620" cy="952593"/>
          </a:xfrm>
        </p:spPr>
        <p:txBody>
          <a:bodyPr>
            <a:noAutofit/>
          </a:bodyPr>
          <a:lstStyle/>
          <a:p>
            <a:r>
              <a:rPr lang="en-US" sz="3600"/>
              <a:t>Maternal</a:t>
            </a:r>
          </a:p>
        </p:txBody>
      </p:sp>
      <p:sp>
        <p:nvSpPr>
          <p:cNvPr id="5" name="Text Placeholder 4"/>
          <p:cNvSpPr>
            <a:spLocks noGrp="1"/>
          </p:cNvSpPr>
          <p:nvPr>
            <p:ph type="body" sz="half" idx="3"/>
          </p:nvPr>
        </p:nvSpPr>
        <p:spPr>
          <a:xfrm>
            <a:off x="4015105" y="1143000"/>
            <a:ext cx="2061845" cy="609600"/>
          </a:xfrm>
        </p:spPr>
        <p:txBody>
          <a:bodyPr>
            <a:normAutofit fontScale="25000" lnSpcReduction="20000"/>
          </a:bodyPr>
          <a:lstStyle/>
          <a:p>
            <a:r>
              <a:rPr lang="en-US" sz="10665"/>
              <a:t>Fetal  &amp; neonatal</a:t>
            </a:r>
            <a:r>
              <a:rPr lang="en-US" sz="3200"/>
              <a:t> </a:t>
            </a:r>
          </a:p>
        </p:txBody>
      </p:sp>
      <p:sp>
        <p:nvSpPr>
          <p:cNvPr id="4" name="Content Placeholder 3"/>
          <p:cNvSpPr>
            <a:spLocks noGrp="1"/>
          </p:cNvSpPr>
          <p:nvPr>
            <p:ph sz="half" idx="2"/>
          </p:nvPr>
        </p:nvSpPr>
        <p:spPr>
          <a:xfrm>
            <a:off x="1036431" y="1932201"/>
            <a:ext cx="2978674" cy="5497238"/>
          </a:xfrm>
        </p:spPr>
        <p:txBody>
          <a:bodyPr>
            <a:noAutofit/>
          </a:bodyPr>
          <a:lstStyle/>
          <a:p>
            <a:pPr>
              <a:lnSpc>
                <a:spcPct val="200000"/>
              </a:lnSpc>
            </a:pPr>
            <a:r>
              <a:rPr lang="en-US" b="1"/>
              <a:t>Severe hyperglycemia</a:t>
            </a:r>
          </a:p>
          <a:p>
            <a:pPr>
              <a:lnSpc>
                <a:spcPct val="200000"/>
              </a:lnSpc>
            </a:pPr>
            <a:r>
              <a:rPr lang="en-US" b="1"/>
              <a:t>Poly hydramnios</a:t>
            </a:r>
          </a:p>
          <a:p>
            <a:pPr>
              <a:lnSpc>
                <a:spcPct val="200000"/>
              </a:lnSpc>
            </a:pPr>
            <a:r>
              <a:rPr lang="en-US" b="1">
                <a:sym typeface="+mn-ea"/>
              </a:rPr>
              <a:t>Pre eclampsia</a:t>
            </a:r>
            <a:endParaRPr lang="en-US" b="1"/>
          </a:p>
          <a:p>
            <a:pPr>
              <a:lnSpc>
                <a:spcPct val="200000"/>
              </a:lnSpc>
            </a:pPr>
            <a:r>
              <a:rPr lang="en-US" b="1">
                <a:sym typeface="+mn-ea"/>
              </a:rPr>
              <a:t>Infection</a:t>
            </a:r>
            <a:endParaRPr lang="en-US" b="1"/>
          </a:p>
          <a:p>
            <a:pPr>
              <a:lnSpc>
                <a:spcPct val="200000"/>
              </a:lnSpc>
            </a:pPr>
            <a:r>
              <a:rPr lang="en-US" b="1"/>
              <a:t>Operative delivery</a:t>
            </a:r>
          </a:p>
          <a:p>
            <a:pPr marL="0" indent="0">
              <a:lnSpc>
                <a:spcPct val="200000"/>
              </a:lnSpc>
              <a:buNone/>
            </a:pPr>
            <a:endParaRPr lang="en-US" b="1"/>
          </a:p>
        </p:txBody>
      </p:sp>
      <p:sp>
        <p:nvSpPr>
          <p:cNvPr id="6" name="Content Placeholder 5"/>
          <p:cNvSpPr>
            <a:spLocks noGrp="1"/>
          </p:cNvSpPr>
          <p:nvPr>
            <p:ph sz="half" idx="4"/>
          </p:nvPr>
        </p:nvSpPr>
        <p:spPr>
          <a:xfrm>
            <a:off x="3752059" y="1687578"/>
            <a:ext cx="3216431" cy="4578296"/>
          </a:xfrm>
        </p:spPr>
        <p:txBody>
          <a:bodyPr vert="horz" lIns="91440" tIns="45720" rIns="91440" bIns="45720" rtlCol="0" anchor="t">
            <a:noAutofit/>
          </a:bodyPr>
          <a:lstStyle/>
          <a:p>
            <a:pPr>
              <a:lnSpc>
                <a:spcPct val="200000"/>
              </a:lnSpc>
            </a:pPr>
            <a:r>
              <a:rPr lang="en-US" b="1"/>
              <a:t>Macrosomia</a:t>
            </a:r>
          </a:p>
          <a:p>
            <a:pPr>
              <a:lnSpc>
                <a:spcPct val="200000"/>
              </a:lnSpc>
            </a:pPr>
            <a:r>
              <a:rPr lang="en-US" b="1"/>
              <a:t>ARDs</a:t>
            </a:r>
          </a:p>
          <a:p>
            <a:pPr>
              <a:lnSpc>
                <a:spcPct val="200000"/>
              </a:lnSpc>
            </a:pPr>
            <a:r>
              <a:rPr lang="en-US" b="1"/>
              <a:t>Still birth </a:t>
            </a:r>
          </a:p>
          <a:p>
            <a:pPr>
              <a:lnSpc>
                <a:spcPct val="200000"/>
              </a:lnSpc>
            </a:pPr>
            <a:r>
              <a:rPr lang="en-US" b="1"/>
              <a:t>Birth injuries</a:t>
            </a:r>
          </a:p>
          <a:p>
            <a:pPr>
              <a:lnSpc>
                <a:spcPct val="200000"/>
              </a:lnSpc>
            </a:pPr>
            <a:r>
              <a:rPr lang="en-US" b="1"/>
              <a:t>perinatal mortality</a:t>
            </a:r>
          </a:p>
          <a:p>
            <a:pPr>
              <a:lnSpc>
                <a:spcPct val="200000"/>
              </a:lnSpc>
            </a:pPr>
            <a:r>
              <a:rPr lang="en-US" b="1"/>
              <a:t>Hypoglycemia in neonat</a:t>
            </a:r>
            <a:r>
              <a:rPr lang="en-US" sz="800" b="1"/>
              <a:t>e</a:t>
            </a:r>
          </a:p>
          <a:p>
            <a:pPr>
              <a:lnSpc>
                <a:spcPct val="200000"/>
              </a:lnSpc>
            </a:pPr>
            <a:endParaRPr lang="en-US" sz="800" b="1" i="1">
              <a:solidFill>
                <a:schemeClr val="accent1"/>
              </a:solidFill>
            </a:endParaRPr>
          </a:p>
          <a:p>
            <a:endParaRPr lang="en-US" sz="800" b="1"/>
          </a:p>
        </p:txBody>
      </p:sp>
      <p:sp>
        <p:nvSpPr>
          <p:cNvPr id="7" name="Text Box 6"/>
          <p:cNvSpPr txBox="1"/>
          <p:nvPr/>
        </p:nvSpPr>
        <p:spPr>
          <a:xfrm>
            <a:off x="6629400" y="990600"/>
            <a:ext cx="3048000" cy="583565"/>
          </a:xfrm>
          <a:prstGeom prst="rect">
            <a:avLst/>
          </a:prstGeom>
          <a:noFill/>
        </p:spPr>
        <p:txBody>
          <a:bodyPr wrap="square" rtlCol="0">
            <a:spAutoFit/>
            <a:scene3d>
              <a:camera prst="orthographicFront"/>
              <a:lightRig rig="threePt" dir="t"/>
            </a:scene3d>
          </a:bodyPr>
          <a:lstStyle/>
          <a:p>
            <a:r>
              <a:rPr lang="en-US" sz="3200">
                <a:ln/>
                <a:solidFill>
                  <a:schemeClr val="accent1"/>
                </a:solidFill>
                <a:effectLst>
                  <a:outerShdw blurRad="38100" dist="25400" dir="5400000" algn="ctr" rotWithShape="0">
                    <a:srgbClr val="6E747A">
                      <a:alpha val="43000"/>
                    </a:srgbClr>
                  </a:outerShdw>
                </a:effectLst>
              </a:rPr>
              <a:t>Adult life</a:t>
            </a:r>
          </a:p>
        </p:txBody>
      </p:sp>
      <p:sp>
        <p:nvSpPr>
          <p:cNvPr id="8" name="Text Box 7"/>
          <p:cNvSpPr txBox="1"/>
          <p:nvPr/>
        </p:nvSpPr>
        <p:spPr>
          <a:xfrm>
            <a:off x="6446446" y="1939093"/>
            <a:ext cx="3236466" cy="3358077"/>
          </a:xfrm>
          <a:prstGeom prst="rect">
            <a:avLst/>
          </a:prstGeom>
          <a:noFill/>
        </p:spPr>
        <p:txBody>
          <a:bodyPr wrap="square" lIns="91440" tIns="45720" rIns="91440" bIns="45720" rtlCol="0" anchor="t">
            <a:noAutofit/>
            <a:scene3d>
              <a:camera prst="orthographicFront"/>
              <a:lightRig rig="threePt" dir="t"/>
            </a:scene3d>
          </a:bodyPr>
          <a:lstStyle/>
          <a:p>
            <a:pPr marL="457200" indent="-457200">
              <a:buFont typeface="Arial" panose="020B0604020202020204" pitchFamily="34" charset="0"/>
              <a:buChar char="•"/>
            </a:pPr>
            <a:r>
              <a:rPr lang="en-US" sz="2000">
                <a:ln/>
                <a:effectLst>
                  <a:outerShdw blurRad="38100" dist="19050" dir="2700000" algn="tl" rotWithShape="0">
                    <a:schemeClr val="dk1">
                      <a:alpha val="40000"/>
                    </a:schemeClr>
                  </a:outerShdw>
                </a:effectLst>
              </a:rPr>
              <a:t>DM type 2</a:t>
            </a:r>
            <a:endParaRPr lang="en-US" sz="2000">
              <a:ln/>
              <a:effectLst>
                <a:outerShdw blurRad="38100" dist="19050" dir="2700000" algn="tl" rotWithShape="0">
                  <a:prstClr val="black">
                    <a:alpha val="40000"/>
                  </a:prstClr>
                </a:outerShdw>
              </a:effectLst>
            </a:endParaRPr>
          </a:p>
          <a:p>
            <a:pPr marL="457200" indent="-457200">
              <a:buFont typeface="Arial" panose="020B0604020202020204" pitchFamily="34" charset="0"/>
              <a:buChar char="•"/>
            </a:pPr>
            <a:r>
              <a:rPr lang="en-US" sz="2000">
                <a:ln/>
                <a:effectLst>
                  <a:outerShdw blurRad="38100" dist="19050" dir="2700000" algn="tl" rotWithShape="0">
                    <a:schemeClr val="dk1">
                      <a:alpha val="40000"/>
                    </a:schemeClr>
                  </a:outerShdw>
                </a:effectLst>
              </a:rPr>
              <a:t>Obesity</a:t>
            </a:r>
            <a:endParaRPr lang="en-US" sz="2000">
              <a:ln/>
              <a:effectLst>
                <a:outerShdw blurRad="38100" dist="19050" dir="2700000" algn="tl" rotWithShape="0">
                  <a:prstClr val="black">
                    <a:alpha val="40000"/>
                  </a:prstClr>
                </a:outerShdw>
              </a:effectLst>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u="sng"/>
              <a:t>complications</a:t>
            </a:r>
          </a:p>
        </p:txBody>
      </p:sp>
      <p:sp>
        <p:nvSpPr>
          <p:cNvPr id="3" name="Content Placeholder 2"/>
          <p:cNvSpPr>
            <a:spLocks noGrp="1"/>
          </p:cNvSpPr>
          <p:nvPr>
            <p:ph sz="quarter" idx="1"/>
          </p:nvPr>
        </p:nvSpPr>
        <p:spPr>
          <a:xfrm>
            <a:off x="1116275" y="1979524"/>
            <a:ext cx="3605754" cy="1574527"/>
          </a:xfrm>
        </p:spPr>
        <p:txBody>
          <a:bodyPr/>
          <a:lstStyle/>
          <a:p>
            <a:r>
              <a:rPr lang="en-US"/>
              <a:t>Macrosomia</a:t>
            </a:r>
          </a:p>
        </p:txBody>
      </p:sp>
      <p:sp>
        <p:nvSpPr>
          <p:cNvPr id="4" name="Content Placeholder 3"/>
          <p:cNvSpPr>
            <a:spLocks noGrp="1"/>
          </p:cNvSpPr>
          <p:nvPr>
            <p:ph sz="quarter" idx="2"/>
          </p:nvPr>
        </p:nvSpPr>
        <p:spPr/>
        <p:txBody>
          <a:bodyPr/>
          <a:lstStyle/>
          <a:p>
            <a:endParaRPr lang="en-US"/>
          </a:p>
        </p:txBody>
      </p:sp>
      <p:pic>
        <p:nvPicPr>
          <p:cNvPr id="8194" name="Picture 2" descr="C:\Users\Asim Zahoor Gujjar\Desktop\ca1859c2-72c6-4d14-81e9-ce158ef3e191.jpg"/>
          <p:cNvPicPr>
            <a:picLocks noChangeAspect="1" noChangeArrowheads="1"/>
          </p:cNvPicPr>
          <p:nvPr/>
        </p:nvPicPr>
        <p:blipFill>
          <a:blip r:embed="rId2"/>
          <a:srcRect/>
          <a:stretch>
            <a:fillRect/>
          </a:stretch>
        </p:blipFill>
        <p:spPr bwMode="auto">
          <a:xfrm>
            <a:off x="1453017" y="3129043"/>
            <a:ext cx="2636259" cy="2733463"/>
          </a:xfrm>
          <a:prstGeom prst="rect">
            <a:avLst/>
          </a:prstGeom>
          <a:noFill/>
        </p:spPr>
      </p:pic>
      <p:pic>
        <p:nvPicPr>
          <p:cNvPr id="8195" name="Picture 3" descr="C:\Users\Asim Zahoor Gujjar\Desktop\2e21b57e-a29f-4864-b87c-a41bc8d708f6.jpg"/>
          <p:cNvPicPr>
            <a:picLocks noChangeAspect="1" noChangeArrowheads="1"/>
          </p:cNvPicPr>
          <p:nvPr/>
        </p:nvPicPr>
        <p:blipFill>
          <a:blip r:embed="rId3"/>
          <a:srcRect/>
          <a:stretch>
            <a:fillRect/>
          </a:stretch>
        </p:blipFill>
        <p:spPr bwMode="auto">
          <a:xfrm>
            <a:off x="4572931" y="2669794"/>
            <a:ext cx="3506134" cy="3475952"/>
          </a:xfrm>
          <a:prstGeom prst="rect">
            <a:avLst/>
          </a:prstGeom>
          <a:noFill/>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u="sng"/>
              <a:t>Management of GDM</a:t>
            </a:r>
          </a:p>
        </p:txBody>
      </p:sp>
      <p:pic>
        <p:nvPicPr>
          <p:cNvPr id="6" name="Content Placeholder 5" descr="councelling12.jpg"/>
          <p:cNvPicPr>
            <a:picLocks noGrp="1" noChangeAspect="1"/>
          </p:cNvPicPr>
          <p:nvPr>
            <p:ph sz="quarter" idx="1"/>
          </p:nvPr>
        </p:nvPicPr>
        <p:blipFill>
          <a:blip r:embed="rId2"/>
          <a:stretch>
            <a:fillRect/>
          </a:stretch>
        </p:blipFill>
        <p:spPr>
          <a:xfrm>
            <a:off x="1288879" y="1994987"/>
            <a:ext cx="7086600" cy="4114800"/>
          </a:xfrm>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lumMod val="110000"/>
              </a:schemeClr>
            </a:gs>
            <a:gs pos="100000">
              <a:schemeClr val="bg2">
                <a:shade val="64000"/>
                <a:lumMod val="98000"/>
              </a:schemeClr>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320529" y="685800"/>
            <a:ext cx="7306739" cy="1752599"/>
          </a:xfrm>
        </p:spPr>
        <p:txBody>
          <a:bodyPr>
            <a:normAutofit/>
          </a:bodyPr>
          <a:lstStyle/>
          <a:p>
            <a:r>
              <a:rPr lang="en-US" b="1" i="1" u="sng"/>
              <a:t>Management of GDM</a:t>
            </a:r>
          </a:p>
        </p:txBody>
      </p:sp>
      <p:graphicFrame>
        <p:nvGraphicFramePr>
          <p:cNvPr id="8" name="Content Placeholder 2">
            <a:extLst>
              <a:ext uri="{FF2B5EF4-FFF2-40B4-BE49-F238E27FC236}">
                <a16:creationId xmlns:a16="http://schemas.microsoft.com/office/drawing/2014/main" id="{BDD8FFA2-BB9E-62DA-844B-4279B0B620D8}"/>
              </a:ext>
            </a:extLst>
          </p:cNvPr>
          <p:cNvGraphicFramePr>
            <a:graphicFrameLocks noGrp="1"/>
          </p:cNvGraphicFramePr>
          <p:nvPr>
            <p:ph sz="quarter" idx="1"/>
            <p:extLst>
              <p:ext uri="{D42A27DB-BD31-4B8C-83A1-F6EECF244321}">
                <p14:modId xmlns:p14="http://schemas.microsoft.com/office/powerpoint/2010/main" val="1591613916"/>
              </p:ext>
            </p:extLst>
          </p:nvPr>
        </p:nvGraphicFramePr>
        <p:xfrm>
          <a:off x="1320528" y="2694562"/>
          <a:ext cx="7306740" cy="30966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grpSp>
        <p:nvGrpSpPr>
          <p:cNvPr id="9249" name="Group 9248">
            <a:extLst>
              <a:ext uri="{FF2B5EF4-FFF2-40B4-BE49-F238E27FC236}">
                <a16:creationId xmlns:a16="http://schemas.microsoft.com/office/drawing/2014/main" id="{C616B3DC-C165-433D-9187-62DCC0E317D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09576" y="-4763"/>
            <a:ext cx="3761187" cy="6862763"/>
            <a:chOff x="2928938" y="-4763"/>
            <a:chExt cx="5014912" cy="6862763"/>
          </a:xfrm>
        </p:grpSpPr>
        <p:sp>
          <p:nvSpPr>
            <p:cNvPr id="9250" name="Freeform 6">
              <a:extLst>
                <a:ext uri="{FF2B5EF4-FFF2-40B4-BE49-F238E27FC236}">
                  <a16:creationId xmlns:a16="http://schemas.microsoft.com/office/drawing/2014/main" id="{97E1BF84-9824-4B0E-98DF-F0F7181DD06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sp>
        <p:sp>
          <p:nvSpPr>
            <p:cNvPr id="9251" name="Freeform 7">
              <a:extLst>
                <a:ext uri="{FF2B5EF4-FFF2-40B4-BE49-F238E27FC236}">
                  <a16:creationId xmlns:a16="http://schemas.microsoft.com/office/drawing/2014/main" id="{A85FA340-7392-4303-9707-A12F45A46F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sp>
        <p:sp>
          <p:nvSpPr>
            <p:cNvPr id="9252" name="Freeform 9">
              <a:extLst>
                <a:ext uri="{FF2B5EF4-FFF2-40B4-BE49-F238E27FC236}">
                  <a16:creationId xmlns:a16="http://schemas.microsoft.com/office/drawing/2014/main" id="{758A9051-2BD9-4868-8B84-344752FA2F6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sp>
        <p:sp>
          <p:nvSpPr>
            <p:cNvPr id="9253" name="Freeform 10">
              <a:extLst>
                <a:ext uri="{FF2B5EF4-FFF2-40B4-BE49-F238E27FC236}">
                  <a16:creationId xmlns:a16="http://schemas.microsoft.com/office/drawing/2014/main" id="{58264C49-3539-4CBD-8F11-1106C8B878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sp>
        <p:sp>
          <p:nvSpPr>
            <p:cNvPr id="9254" name="Freeform 11">
              <a:extLst>
                <a:ext uri="{FF2B5EF4-FFF2-40B4-BE49-F238E27FC236}">
                  <a16:creationId xmlns:a16="http://schemas.microsoft.com/office/drawing/2014/main" id="{DE862133-5C7E-4B32-9786-0B33BC51A7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sp>
        <p:sp>
          <p:nvSpPr>
            <p:cNvPr id="9255" name="Freeform 12">
              <a:extLst>
                <a:ext uri="{FF2B5EF4-FFF2-40B4-BE49-F238E27FC236}">
                  <a16:creationId xmlns:a16="http://schemas.microsoft.com/office/drawing/2014/main" id="{90925F6C-DF03-4707-9176-6049F049B5A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sp>
      </p:grpSp>
      <p:sp useBgFill="1">
        <p:nvSpPr>
          <p:cNvPr id="9257" name="Rectangle 9256">
            <a:extLst>
              <a:ext uri="{FF2B5EF4-FFF2-40B4-BE49-F238E27FC236}">
                <a16:creationId xmlns:a16="http://schemas.microsoft.com/office/drawing/2014/main" id="{A6073935-E043-4801-AF06-06093A9145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031306" y="648930"/>
            <a:ext cx="2595961" cy="3347337"/>
          </a:xfrm>
        </p:spPr>
        <p:txBody>
          <a:bodyPr vert="horz" lIns="91440" tIns="45720" rIns="91440" bIns="45720" rtlCol="0" anchor="b">
            <a:normAutofit/>
          </a:bodyPr>
          <a:lstStyle/>
          <a:p>
            <a:pPr algn="r"/>
            <a:r>
              <a:rPr lang="en-US" sz="2600" b="1" i="1" u="sng"/>
              <a:t>Multidisciplinary approach</a:t>
            </a:r>
          </a:p>
        </p:txBody>
      </p:sp>
      <p:grpSp>
        <p:nvGrpSpPr>
          <p:cNvPr id="9259" name="Group 9258">
            <a:extLst>
              <a:ext uri="{FF2B5EF4-FFF2-40B4-BE49-F238E27FC236}">
                <a16:creationId xmlns:a16="http://schemas.microsoft.com/office/drawing/2014/main" id="{8AC26FF4-D6F9-4A94-A837-D051A101EDD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65036" y="-4763"/>
            <a:ext cx="3761187" cy="6862763"/>
            <a:chOff x="2928938" y="-4763"/>
            <a:chExt cx="5014912" cy="6862763"/>
          </a:xfrm>
        </p:grpSpPr>
        <p:sp>
          <p:nvSpPr>
            <p:cNvPr id="9260" name="Freeform 6">
              <a:extLst>
                <a:ext uri="{FF2B5EF4-FFF2-40B4-BE49-F238E27FC236}">
                  <a16:creationId xmlns:a16="http://schemas.microsoft.com/office/drawing/2014/main" id="{EFFE501B-F9EC-4229-99D6-F39E38A71B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sp>
        <p:sp>
          <p:nvSpPr>
            <p:cNvPr id="9261" name="Freeform 7">
              <a:extLst>
                <a:ext uri="{FF2B5EF4-FFF2-40B4-BE49-F238E27FC236}">
                  <a16:creationId xmlns:a16="http://schemas.microsoft.com/office/drawing/2014/main" id="{B064C6A0-3DE4-4F4A-B650-78A628163E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sp>
        <p:sp>
          <p:nvSpPr>
            <p:cNvPr id="9262" name="Freeform 25">
              <a:extLst>
                <a:ext uri="{FF2B5EF4-FFF2-40B4-BE49-F238E27FC236}">
                  <a16:creationId xmlns:a16="http://schemas.microsoft.com/office/drawing/2014/main" id="{43CD3E83-3D0D-40EE-B1A2-9C989EBF28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sp>
        <p:sp>
          <p:nvSpPr>
            <p:cNvPr id="9263" name="Freeform 26">
              <a:extLst>
                <a:ext uri="{FF2B5EF4-FFF2-40B4-BE49-F238E27FC236}">
                  <a16:creationId xmlns:a16="http://schemas.microsoft.com/office/drawing/2014/main" id="{71553909-760D-4B98-96A4-F9F48339AF6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sp>
        <p:sp>
          <p:nvSpPr>
            <p:cNvPr id="9264" name="Freeform 27">
              <a:extLst>
                <a:ext uri="{FF2B5EF4-FFF2-40B4-BE49-F238E27FC236}">
                  <a16:creationId xmlns:a16="http://schemas.microsoft.com/office/drawing/2014/main" id="{1F006A6C-F843-49BC-AC84-89BD2AF5863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sp>
        <p:sp>
          <p:nvSpPr>
            <p:cNvPr id="9265" name="Freeform 28">
              <a:extLst>
                <a:ext uri="{FF2B5EF4-FFF2-40B4-BE49-F238E27FC236}">
                  <a16:creationId xmlns:a16="http://schemas.microsoft.com/office/drawing/2014/main" id="{62AEE6F3-16F4-4944-8459-4D5EEA341D0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sp>
      </p:grpSp>
      <p:sp>
        <p:nvSpPr>
          <p:cNvPr id="9267" name="Rounded Rectangle 16">
            <a:extLst>
              <a:ext uri="{FF2B5EF4-FFF2-40B4-BE49-F238E27FC236}">
                <a16:creationId xmlns:a16="http://schemas.microsoft.com/office/drawing/2014/main" id="{8D6B9972-4A81-4223-9901-0E559A1D5E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2519" y="648931"/>
            <a:ext cx="5140825" cy="5231964"/>
          </a:xfrm>
          <a:prstGeom prst="roundRect">
            <a:avLst>
              <a:gd name="adj" fmla="val 4834"/>
            </a:avLst>
          </a:prstGeom>
          <a:solidFill>
            <a:schemeClr val="bg1"/>
          </a:solidFill>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218" name="Picture 2" descr="C:\Users\Asim Zahoor Gujjar\Desktop\c0569326-33e0-4e5e-af91-fbc1446f1fbd.jpg"/>
          <p:cNvPicPr>
            <a:picLocks noGrp="1" noChangeAspect="1" noChangeArrowheads="1"/>
          </p:cNvPicPr>
          <p:nvPr>
            <p:ph sz="quarter" idx="1"/>
          </p:nvPr>
        </p:nvPicPr>
        <p:blipFill>
          <a:blip r:embed="rId3"/>
          <a:srcRect l="6690" r="455" b="2"/>
          <a:stretch/>
        </p:blipFill>
        <p:spPr bwMode="auto">
          <a:xfrm>
            <a:off x="733162" y="1024378"/>
            <a:ext cx="4652084" cy="4521482"/>
          </a:xfrm>
          <a:prstGeom prst="rect">
            <a:avLst/>
          </a:prstGeom>
          <a:noFill/>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304800"/>
            <a:ext cx="7772400" cy="1143000"/>
          </a:xfrm>
        </p:spPr>
        <p:txBody>
          <a:bodyPr/>
          <a:lstStyle/>
          <a:p>
            <a:r>
              <a:rPr lang="en-US" b="1" i="1" u="sng"/>
              <a:t>Good </a:t>
            </a:r>
            <a:r>
              <a:rPr lang="en-US" b="1" i="1" u="sng" err="1"/>
              <a:t>glycemic</a:t>
            </a:r>
            <a:r>
              <a:rPr lang="en-US" b="1" i="1" u="sng"/>
              <a:t> control</a:t>
            </a:r>
          </a:p>
        </p:txBody>
      </p:sp>
      <p:sp>
        <p:nvSpPr>
          <p:cNvPr id="3" name="Content Placeholder 2"/>
          <p:cNvSpPr>
            <a:spLocks noGrp="1"/>
          </p:cNvSpPr>
          <p:nvPr>
            <p:ph sz="quarter" idx="1"/>
          </p:nvPr>
        </p:nvSpPr>
        <p:spPr/>
        <p:txBody>
          <a:bodyPr/>
          <a:lstStyle/>
          <a:p>
            <a:endParaRPr lang="en-US"/>
          </a:p>
        </p:txBody>
      </p:sp>
      <p:sp>
        <p:nvSpPr>
          <p:cNvPr id="4" name="Content Placeholder 3"/>
          <p:cNvSpPr>
            <a:spLocks noGrp="1"/>
          </p:cNvSpPr>
          <p:nvPr>
            <p:ph sz="quarter" idx="2"/>
          </p:nvPr>
        </p:nvSpPr>
        <p:spPr/>
        <p:txBody>
          <a:bodyPr/>
          <a:lstStyle/>
          <a:p>
            <a:endParaRPr lang="en-US"/>
          </a:p>
        </p:txBody>
      </p:sp>
      <p:pic>
        <p:nvPicPr>
          <p:cNvPr id="10242" name="Picture 2" descr="C:\Users\Asim Zahoor Gujjar\Desktop\aa9a8362-f62a-4844-9321-e22fbb587aa1.jpg"/>
          <p:cNvPicPr>
            <a:picLocks noChangeAspect="1" noChangeArrowheads="1"/>
          </p:cNvPicPr>
          <p:nvPr/>
        </p:nvPicPr>
        <p:blipFill>
          <a:blip r:embed="rId2"/>
          <a:srcRect/>
          <a:stretch>
            <a:fillRect/>
          </a:stretch>
        </p:blipFill>
        <p:spPr bwMode="auto">
          <a:xfrm>
            <a:off x="1683087" y="2427345"/>
            <a:ext cx="2669559" cy="3257678"/>
          </a:xfrm>
          <a:prstGeom prst="rect">
            <a:avLst/>
          </a:prstGeom>
          <a:noFill/>
        </p:spPr>
      </p:pic>
      <p:pic>
        <p:nvPicPr>
          <p:cNvPr id="10243" name="Picture 3" descr="C:\Users\Asim Zahoor Gujjar\Desktop\2abebf7f-5b15-4fd0-b74e-05fd70b82254.jpg"/>
          <p:cNvPicPr>
            <a:picLocks noChangeAspect="1" noChangeArrowheads="1"/>
          </p:cNvPicPr>
          <p:nvPr/>
        </p:nvPicPr>
        <p:blipFill>
          <a:blip r:embed="rId3"/>
          <a:srcRect/>
          <a:stretch>
            <a:fillRect/>
          </a:stretch>
        </p:blipFill>
        <p:spPr bwMode="auto">
          <a:xfrm>
            <a:off x="4947375" y="2300832"/>
            <a:ext cx="2671091" cy="3385531"/>
          </a:xfrm>
          <a:prstGeom prst="rect">
            <a:avLst/>
          </a:prstGeom>
          <a:noFill/>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6AD30037-67ED-4367-9BE0-45787510BF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6" name="Picture 25" descr="Assorted vegetables and fruits">
            <a:extLst>
              <a:ext uri="{FF2B5EF4-FFF2-40B4-BE49-F238E27FC236}">
                <a16:creationId xmlns:a16="http://schemas.microsoft.com/office/drawing/2014/main" id="{14C1128E-C250-92C5-10B2-DE5D4C5E67A2}"/>
              </a:ext>
            </a:extLst>
          </p:cNvPr>
          <p:cNvPicPr>
            <a:picLocks noChangeAspect="1"/>
          </p:cNvPicPr>
          <p:nvPr/>
        </p:nvPicPr>
        <p:blipFill>
          <a:blip r:embed="rId3"/>
          <a:srcRect l="35745" r="25628" b="-3"/>
          <a:stretch/>
        </p:blipFill>
        <p:spPr>
          <a:xfrm>
            <a:off x="5169693" y="10"/>
            <a:ext cx="3974307" cy="6857990"/>
          </a:xfrm>
          <a:custGeom>
            <a:avLst/>
            <a:gdLst/>
            <a:ahLst/>
            <a:cxnLst/>
            <a:rect l="l" t="t" r="r" b="b"/>
            <a:pathLst>
              <a:path w="5299077" h="6858000">
                <a:moveTo>
                  <a:pt x="836871" y="0"/>
                </a:moveTo>
                <a:lnTo>
                  <a:pt x="5299077" y="0"/>
                </a:lnTo>
                <a:lnTo>
                  <a:pt x="5299077" y="6858000"/>
                </a:lnTo>
                <a:lnTo>
                  <a:pt x="1911312" y="6858000"/>
                </a:lnTo>
                <a:lnTo>
                  <a:pt x="0" y="5333999"/>
                </a:lnTo>
                <a:close/>
              </a:path>
            </a:pathLst>
          </a:custGeom>
        </p:spPr>
      </p:pic>
      <p:grpSp>
        <p:nvGrpSpPr>
          <p:cNvPr id="27" name="Group 26">
            <a:extLst>
              <a:ext uri="{FF2B5EF4-FFF2-40B4-BE49-F238E27FC236}">
                <a16:creationId xmlns:a16="http://schemas.microsoft.com/office/drawing/2014/main" id="{50841A4E-5BC1-44B4-83CF-D524E8AEAD6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674570" y="0"/>
            <a:ext cx="1827609" cy="6858001"/>
            <a:chOff x="1320800" y="0"/>
            <a:chExt cx="2436813" cy="6858001"/>
          </a:xfrm>
        </p:grpSpPr>
        <p:sp>
          <p:nvSpPr>
            <p:cNvPr id="14" name="Freeform 6">
              <a:extLst>
                <a:ext uri="{FF2B5EF4-FFF2-40B4-BE49-F238E27FC236}">
                  <a16:creationId xmlns:a16="http://schemas.microsoft.com/office/drawing/2014/main" id="{BF371BCC-8954-44E2-8C4F-29DC188727A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15" name="Freeform 7">
              <a:extLst>
                <a:ext uri="{FF2B5EF4-FFF2-40B4-BE49-F238E27FC236}">
                  <a16:creationId xmlns:a16="http://schemas.microsoft.com/office/drawing/2014/main" id="{CD3505BE-B420-41C5-BE34-3E7652D37A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6" name="Freeform 8">
              <a:extLst>
                <a:ext uri="{FF2B5EF4-FFF2-40B4-BE49-F238E27FC236}">
                  <a16:creationId xmlns:a16="http://schemas.microsoft.com/office/drawing/2014/main" id="{4B68A05B-A78B-4D59-8CF9-1900731A21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28" name="Freeform 9">
              <a:extLst>
                <a:ext uri="{FF2B5EF4-FFF2-40B4-BE49-F238E27FC236}">
                  <a16:creationId xmlns:a16="http://schemas.microsoft.com/office/drawing/2014/main" id="{84D57A01-C112-4FF2-B5ED-0B762AAD9CE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8" name="Freeform 10">
              <a:extLst>
                <a:ext uri="{FF2B5EF4-FFF2-40B4-BE49-F238E27FC236}">
                  <a16:creationId xmlns:a16="http://schemas.microsoft.com/office/drawing/2014/main" id="{6CCCCDF1-5D4F-4CA1-8400-DFBB96BB011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9" name="Freeform 11">
              <a:extLst>
                <a:ext uri="{FF2B5EF4-FFF2-40B4-BE49-F238E27FC236}">
                  <a16:creationId xmlns:a16="http://schemas.microsoft.com/office/drawing/2014/main" id="{20A090B2-5344-43CD-BC70-A6D44F15E80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4" name="Title 3"/>
          <p:cNvSpPr>
            <a:spLocks noGrp="1"/>
          </p:cNvSpPr>
          <p:nvPr>
            <p:ph type="title"/>
          </p:nvPr>
        </p:nvSpPr>
        <p:spPr>
          <a:xfrm>
            <a:off x="729060" y="685800"/>
            <a:ext cx="3945510" cy="1752599"/>
          </a:xfrm>
        </p:spPr>
        <p:txBody>
          <a:bodyPr>
            <a:normAutofit/>
          </a:bodyPr>
          <a:lstStyle/>
          <a:p>
            <a:pPr algn="l"/>
            <a:r>
              <a:rPr lang="en-US"/>
              <a:t>Recommended</a:t>
            </a:r>
            <a:r>
              <a:rPr lang="en-US" dirty="0"/>
              <a:t> calories in GDM</a:t>
            </a:r>
          </a:p>
        </p:txBody>
      </p:sp>
      <p:sp>
        <p:nvSpPr>
          <p:cNvPr id="5" name="Content Placeholder 4"/>
          <p:cNvSpPr>
            <a:spLocks noGrp="1"/>
          </p:cNvSpPr>
          <p:nvPr>
            <p:ph sz="quarter" idx="1"/>
          </p:nvPr>
        </p:nvSpPr>
        <p:spPr>
          <a:xfrm>
            <a:off x="482601" y="2666999"/>
            <a:ext cx="3945510" cy="3124201"/>
          </a:xfrm>
        </p:spPr>
        <p:txBody>
          <a:bodyPr vert="horz" lIns="91440" tIns="45720" rIns="91440" bIns="45720" rtlCol="0" anchor="ctr">
            <a:noAutofit/>
          </a:bodyPr>
          <a:lstStyle/>
          <a:p>
            <a:pPr>
              <a:lnSpc>
                <a:spcPct val="90000"/>
              </a:lnSpc>
            </a:pPr>
            <a:r>
              <a:rPr lang="en-US" sz="1400" b="1" dirty="0"/>
              <a:t>Manage calories 25-35 kcal/kg</a:t>
            </a:r>
          </a:p>
          <a:p>
            <a:pPr>
              <a:lnSpc>
                <a:spcPct val="90000"/>
              </a:lnSpc>
            </a:pPr>
            <a:r>
              <a:rPr lang="en-US" sz="1400" b="1" dirty="0"/>
              <a:t>Women with obesity and GDM 1500-1800kcal/day </a:t>
            </a:r>
          </a:p>
          <a:p>
            <a:pPr>
              <a:lnSpc>
                <a:spcPct val="90000"/>
              </a:lnSpc>
            </a:pPr>
            <a:r>
              <a:rPr lang="en-US" sz="1400" b="1" dirty="0"/>
              <a:t>Less than 1500kcal/day for women with GDM is not safe </a:t>
            </a:r>
          </a:p>
          <a:p>
            <a:pPr>
              <a:lnSpc>
                <a:spcPct val="90000"/>
              </a:lnSpc>
            </a:pPr>
            <a:r>
              <a:rPr lang="en-US" sz="1400" b="1" dirty="0"/>
              <a:t>Diet chart should include complex carbohydrates </a:t>
            </a:r>
          </a:p>
          <a:p>
            <a:pPr marL="514350" indent="-514350">
              <a:lnSpc>
                <a:spcPct val="90000"/>
              </a:lnSpc>
              <a:buAutoNum type="arabicPeriod"/>
            </a:pPr>
            <a:r>
              <a:rPr lang="en-US" sz="1400" b="1" dirty="0"/>
              <a:t>3 meal</a:t>
            </a:r>
          </a:p>
          <a:p>
            <a:pPr marL="514350" indent="-514350">
              <a:lnSpc>
                <a:spcPct val="90000"/>
              </a:lnSpc>
              <a:buAutoNum type="arabicPeriod"/>
            </a:pPr>
            <a:r>
              <a:rPr lang="en-US" sz="1400" b="1" dirty="0"/>
              <a:t>3 snacks </a:t>
            </a:r>
          </a:p>
          <a:p>
            <a:pPr marL="514350" indent="-514350">
              <a:lnSpc>
                <a:spcPct val="90000"/>
              </a:lnSpc>
              <a:buAutoNum type="arabicPeriod"/>
            </a:pPr>
            <a:r>
              <a:rPr lang="en-US" sz="1400" b="1" dirty="0"/>
              <a:t>1 snack at bedtime</a:t>
            </a:r>
          </a:p>
          <a:p>
            <a:pPr>
              <a:lnSpc>
                <a:spcPct val="90000"/>
              </a:lnSpc>
            </a:pPr>
            <a:r>
              <a:rPr lang="en-US" sz="1400" b="1" dirty="0"/>
              <a:t>Replace food of high glycemic index with low glycemic index food </a:t>
            </a:r>
          </a:p>
          <a:p>
            <a:pPr>
              <a:lnSpc>
                <a:spcPct val="90000"/>
              </a:lnSpc>
            </a:pPr>
            <a:r>
              <a:rPr lang="en-US" sz="1400" b="1" dirty="0"/>
              <a:t>Artificial sweetener are not recommended in pregnancy</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endParaRPr lang="en-US"/>
          </a:p>
        </p:txBody>
      </p:sp>
      <p:sp>
        <p:nvSpPr>
          <p:cNvPr id="5" name="Text Placeholder 4"/>
          <p:cNvSpPr>
            <a:spLocks noGrp="1"/>
          </p:cNvSpPr>
          <p:nvPr>
            <p:ph type="body" idx="1"/>
          </p:nvPr>
        </p:nvSpPr>
        <p:spPr/>
        <p:txBody>
          <a:bodyPr/>
          <a:lstStyle/>
          <a:p>
            <a:endParaRPr lang="en-US"/>
          </a:p>
        </p:txBody>
      </p:sp>
      <p:sp>
        <p:nvSpPr>
          <p:cNvPr id="6" name="Text Placeholder 5"/>
          <p:cNvSpPr>
            <a:spLocks noGrp="1"/>
          </p:cNvSpPr>
          <p:nvPr>
            <p:ph type="body" sz="half" idx="3"/>
          </p:nvPr>
        </p:nvSpPr>
        <p:spPr/>
        <p:txBody>
          <a:bodyPr/>
          <a:lstStyle/>
          <a:p>
            <a:endParaRPr lang="en-US"/>
          </a:p>
        </p:txBody>
      </p:sp>
      <p:pic>
        <p:nvPicPr>
          <p:cNvPr id="9" name="Content Placeholder 8" descr="IMG-20240926-WA0004 (1)"/>
          <p:cNvPicPr>
            <a:picLocks noGrp="1" noChangeAspect="1"/>
          </p:cNvPicPr>
          <p:nvPr>
            <p:ph sz="half" idx="2"/>
          </p:nvPr>
        </p:nvPicPr>
        <p:blipFill>
          <a:blip r:embed="rId2"/>
          <a:stretch>
            <a:fillRect/>
          </a:stretch>
        </p:blipFill>
        <p:spPr>
          <a:xfrm>
            <a:off x="1098340" y="1273043"/>
            <a:ext cx="3733800" cy="4674235"/>
          </a:xfrm>
          <a:prstGeom prst="rect">
            <a:avLst/>
          </a:prstGeom>
        </p:spPr>
      </p:pic>
      <p:pic>
        <p:nvPicPr>
          <p:cNvPr id="10" name="Content Placeholder 9" descr="IMG-20240926-WA0006"/>
          <p:cNvPicPr>
            <a:picLocks noGrp="1" noChangeAspect="1"/>
          </p:cNvPicPr>
          <p:nvPr>
            <p:ph sz="half" idx="4"/>
          </p:nvPr>
        </p:nvPicPr>
        <p:blipFill>
          <a:blip r:embed="rId3"/>
          <a:stretch>
            <a:fillRect/>
          </a:stretch>
        </p:blipFill>
        <p:spPr>
          <a:xfrm>
            <a:off x="4953000" y="1273043"/>
            <a:ext cx="3733800" cy="4622800"/>
          </a:xfrm>
          <a:prstGeom prst="rect">
            <a:avLst/>
          </a:prstGeom>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sp useBgFill="1">
        <p:nvSpPr>
          <p:cNvPr id="6" name="Rectangle 5">
            <a:extLst>
              <a:ext uri="{FF2B5EF4-FFF2-40B4-BE49-F238E27FC236}">
                <a16:creationId xmlns:a16="http://schemas.microsoft.com/office/drawing/2014/main" id="{85428F22-76B3-4107-AADE-3F9EC95FD3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6">
            <a:extLst>
              <a:ext uri="{FF2B5EF4-FFF2-40B4-BE49-F238E27FC236}">
                <a16:creationId xmlns:a16="http://schemas.microsoft.com/office/drawing/2014/main" id="{5346FBCF-5353-4172-96F5-4B7EB07777C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717698" y="-12875"/>
            <a:ext cx="1953297" cy="6890194"/>
            <a:chOff x="2199787" y="-12875"/>
            <a:chExt cx="2679011" cy="6890194"/>
          </a:xfrm>
        </p:grpSpPr>
        <p:sp useBgFill="1">
          <p:nvSpPr>
            <p:cNvPr id="12" name="Rectangle 19">
              <a:extLst>
                <a:ext uri="{FF2B5EF4-FFF2-40B4-BE49-F238E27FC236}">
                  <a16:creationId xmlns:a16="http://schemas.microsoft.com/office/drawing/2014/main" id="{343F3E6D-808D-43AD-9485-AD0014BEAE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white">
            <a:xfrm>
              <a:off x="2199787" y="-12875"/>
              <a:ext cx="2679011" cy="5301468"/>
            </a:xfrm>
            <a:custGeom>
              <a:avLst/>
              <a:gdLst>
                <a:gd name="connsiteX0" fmla="*/ 0 w 2570017"/>
                <a:gd name="connsiteY0" fmla="*/ 0 h 2554287"/>
                <a:gd name="connsiteX1" fmla="*/ 2570017 w 2570017"/>
                <a:gd name="connsiteY1" fmla="*/ 0 h 2554287"/>
                <a:gd name="connsiteX2" fmla="*/ 2570017 w 2570017"/>
                <a:gd name="connsiteY2" fmla="*/ 2554287 h 2554287"/>
                <a:gd name="connsiteX3" fmla="*/ 0 w 2570017"/>
                <a:gd name="connsiteY3" fmla="*/ 2554287 h 2554287"/>
                <a:gd name="connsiteX4" fmla="*/ 0 w 2570017"/>
                <a:gd name="connsiteY4" fmla="*/ 0 h 2554287"/>
                <a:gd name="connsiteX0" fmla="*/ 904009 w 2570017"/>
                <a:gd name="connsiteY0" fmla="*/ 0 h 2554287"/>
                <a:gd name="connsiteX1" fmla="*/ 2570017 w 2570017"/>
                <a:gd name="connsiteY1" fmla="*/ 0 h 2554287"/>
                <a:gd name="connsiteX2" fmla="*/ 2570017 w 2570017"/>
                <a:gd name="connsiteY2" fmla="*/ 2554287 h 2554287"/>
                <a:gd name="connsiteX3" fmla="*/ 0 w 2570017"/>
                <a:gd name="connsiteY3" fmla="*/ 2554287 h 2554287"/>
                <a:gd name="connsiteX4" fmla="*/ 904009 w 2570017"/>
                <a:gd name="connsiteY4" fmla="*/ 0 h 2554287"/>
                <a:gd name="connsiteX0" fmla="*/ 644236 w 2570017"/>
                <a:gd name="connsiteY0" fmla="*/ 10391 h 2554287"/>
                <a:gd name="connsiteX1" fmla="*/ 2570017 w 2570017"/>
                <a:gd name="connsiteY1" fmla="*/ 0 h 2554287"/>
                <a:gd name="connsiteX2" fmla="*/ 2570017 w 2570017"/>
                <a:gd name="connsiteY2" fmla="*/ 2554287 h 2554287"/>
                <a:gd name="connsiteX3" fmla="*/ 0 w 2570017"/>
                <a:gd name="connsiteY3" fmla="*/ 2554287 h 2554287"/>
                <a:gd name="connsiteX4" fmla="*/ 644236 w 2570017"/>
                <a:gd name="connsiteY4" fmla="*/ 10391 h 2554287"/>
                <a:gd name="connsiteX0" fmla="*/ 633845 w 2570017"/>
                <a:gd name="connsiteY0" fmla="*/ 0 h 2554287"/>
                <a:gd name="connsiteX1" fmla="*/ 2570017 w 2570017"/>
                <a:gd name="connsiteY1" fmla="*/ 0 h 2554287"/>
                <a:gd name="connsiteX2" fmla="*/ 2570017 w 2570017"/>
                <a:gd name="connsiteY2" fmla="*/ 2554287 h 2554287"/>
                <a:gd name="connsiteX3" fmla="*/ 0 w 2570017"/>
                <a:gd name="connsiteY3" fmla="*/ 2554287 h 2554287"/>
                <a:gd name="connsiteX4" fmla="*/ 633845 w 2570017"/>
                <a:gd name="connsiteY4" fmla="*/ 0 h 2554287"/>
                <a:gd name="connsiteX0" fmla="*/ 675409 w 2611581"/>
                <a:gd name="connsiteY0" fmla="*/ 0 h 2554287"/>
                <a:gd name="connsiteX1" fmla="*/ 2611581 w 2611581"/>
                <a:gd name="connsiteY1" fmla="*/ 0 h 2554287"/>
                <a:gd name="connsiteX2" fmla="*/ 2611581 w 2611581"/>
                <a:gd name="connsiteY2" fmla="*/ 2554287 h 2554287"/>
                <a:gd name="connsiteX3" fmla="*/ 0 w 2611581"/>
                <a:gd name="connsiteY3" fmla="*/ 2554287 h 2554287"/>
                <a:gd name="connsiteX4" fmla="*/ 675409 w 2611581"/>
                <a:gd name="connsiteY4" fmla="*/ 0 h 2554287"/>
                <a:gd name="connsiteX0" fmla="*/ 650979 w 2587151"/>
                <a:gd name="connsiteY0" fmla="*/ 0 h 2554287"/>
                <a:gd name="connsiteX1" fmla="*/ 2587151 w 2587151"/>
                <a:gd name="connsiteY1" fmla="*/ 0 h 2554287"/>
                <a:gd name="connsiteX2" fmla="*/ 2587151 w 2587151"/>
                <a:gd name="connsiteY2" fmla="*/ 2554287 h 2554287"/>
                <a:gd name="connsiteX3" fmla="*/ 0 w 2587151"/>
                <a:gd name="connsiteY3" fmla="*/ 2548595 h 2554287"/>
                <a:gd name="connsiteX4" fmla="*/ 650979 w 2587151"/>
                <a:gd name="connsiteY4" fmla="*/ 0 h 2554287"/>
                <a:gd name="connsiteX0" fmla="*/ 730379 w 2587151"/>
                <a:gd name="connsiteY0" fmla="*/ 5692 h 2554287"/>
                <a:gd name="connsiteX1" fmla="*/ 2587151 w 2587151"/>
                <a:gd name="connsiteY1" fmla="*/ 0 h 2554287"/>
                <a:gd name="connsiteX2" fmla="*/ 2587151 w 2587151"/>
                <a:gd name="connsiteY2" fmla="*/ 2554287 h 2554287"/>
                <a:gd name="connsiteX3" fmla="*/ 0 w 2587151"/>
                <a:gd name="connsiteY3" fmla="*/ 2548595 h 2554287"/>
                <a:gd name="connsiteX4" fmla="*/ 730379 w 2587151"/>
                <a:gd name="connsiteY4" fmla="*/ 5692 h 2554287"/>
                <a:gd name="connsiteX0" fmla="*/ 864750 w 2587151"/>
                <a:gd name="connsiteY0" fmla="*/ 2847 h 2554287"/>
                <a:gd name="connsiteX1" fmla="*/ 2587151 w 2587151"/>
                <a:gd name="connsiteY1" fmla="*/ 0 h 2554287"/>
                <a:gd name="connsiteX2" fmla="*/ 2587151 w 2587151"/>
                <a:gd name="connsiteY2" fmla="*/ 2554287 h 2554287"/>
                <a:gd name="connsiteX3" fmla="*/ 0 w 2587151"/>
                <a:gd name="connsiteY3" fmla="*/ 2548595 h 2554287"/>
                <a:gd name="connsiteX4" fmla="*/ 864750 w 2587151"/>
                <a:gd name="connsiteY4" fmla="*/ 2847 h 2554287"/>
                <a:gd name="connsiteX0" fmla="*/ 883073 w 2587151"/>
                <a:gd name="connsiteY0" fmla="*/ 1 h 2554287"/>
                <a:gd name="connsiteX1" fmla="*/ 2587151 w 2587151"/>
                <a:gd name="connsiteY1" fmla="*/ 0 h 2554287"/>
                <a:gd name="connsiteX2" fmla="*/ 2587151 w 2587151"/>
                <a:gd name="connsiteY2" fmla="*/ 2554287 h 2554287"/>
                <a:gd name="connsiteX3" fmla="*/ 0 w 2587151"/>
                <a:gd name="connsiteY3" fmla="*/ 2548595 h 2554287"/>
                <a:gd name="connsiteX4" fmla="*/ 883073 w 2587151"/>
                <a:gd name="connsiteY4" fmla="*/ 1 h 2554287"/>
                <a:gd name="connsiteX0" fmla="*/ 895288 w 2599366"/>
                <a:gd name="connsiteY0" fmla="*/ 1 h 2554287"/>
                <a:gd name="connsiteX1" fmla="*/ 2599366 w 2599366"/>
                <a:gd name="connsiteY1" fmla="*/ 0 h 2554287"/>
                <a:gd name="connsiteX2" fmla="*/ 2599366 w 2599366"/>
                <a:gd name="connsiteY2" fmla="*/ 2554287 h 2554287"/>
                <a:gd name="connsiteX3" fmla="*/ 0 w 2599366"/>
                <a:gd name="connsiteY3" fmla="*/ 2542904 h 2554287"/>
                <a:gd name="connsiteX4" fmla="*/ 895288 w 2599366"/>
                <a:gd name="connsiteY4" fmla="*/ 1 h 2554287"/>
                <a:gd name="connsiteX0" fmla="*/ 895288 w 2599366"/>
                <a:gd name="connsiteY0" fmla="*/ 1 h 2554287"/>
                <a:gd name="connsiteX1" fmla="*/ 2599366 w 2599366"/>
                <a:gd name="connsiteY1" fmla="*/ 0 h 2554287"/>
                <a:gd name="connsiteX2" fmla="*/ 2599366 w 2599366"/>
                <a:gd name="connsiteY2" fmla="*/ 2554287 h 2554287"/>
                <a:gd name="connsiteX3" fmla="*/ 0 w 2599366"/>
                <a:gd name="connsiteY3" fmla="*/ 2542904 h 2554287"/>
                <a:gd name="connsiteX4" fmla="*/ 895288 w 2599366"/>
                <a:gd name="connsiteY4" fmla="*/ 1 h 2554287"/>
                <a:gd name="connsiteX0" fmla="*/ 895288 w 2611581"/>
                <a:gd name="connsiteY0" fmla="*/ 1 h 2565670"/>
                <a:gd name="connsiteX1" fmla="*/ 2599366 w 2611581"/>
                <a:gd name="connsiteY1" fmla="*/ 0 h 2565670"/>
                <a:gd name="connsiteX2" fmla="*/ 2611581 w 2611581"/>
                <a:gd name="connsiteY2" fmla="*/ 2565670 h 2565670"/>
                <a:gd name="connsiteX3" fmla="*/ 0 w 2611581"/>
                <a:gd name="connsiteY3" fmla="*/ 2542904 h 2565670"/>
                <a:gd name="connsiteX4" fmla="*/ 895288 w 2611581"/>
                <a:gd name="connsiteY4" fmla="*/ 1 h 2565670"/>
                <a:gd name="connsiteX0" fmla="*/ 895288 w 2611581"/>
                <a:gd name="connsiteY0" fmla="*/ 1 h 2565670"/>
                <a:gd name="connsiteX1" fmla="*/ 2599366 w 2611581"/>
                <a:gd name="connsiteY1" fmla="*/ 0 h 2565670"/>
                <a:gd name="connsiteX2" fmla="*/ 2611581 w 2611581"/>
                <a:gd name="connsiteY2" fmla="*/ 2565670 h 2565670"/>
                <a:gd name="connsiteX3" fmla="*/ 0 w 2611581"/>
                <a:gd name="connsiteY3" fmla="*/ 2542904 h 2565670"/>
                <a:gd name="connsiteX4" fmla="*/ 895288 w 2611581"/>
                <a:gd name="connsiteY4" fmla="*/ 1 h 2565670"/>
                <a:gd name="connsiteX0" fmla="*/ 895288 w 2611581"/>
                <a:gd name="connsiteY0" fmla="*/ 1 h 2565670"/>
                <a:gd name="connsiteX1" fmla="*/ 2599366 w 2611581"/>
                <a:gd name="connsiteY1" fmla="*/ 0 h 2565670"/>
                <a:gd name="connsiteX2" fmla="*/ 2611581 w 2611581"/>
                <a:gd name="connsiteY2" fmla="*/ 2565670 h 2565670"/>
                <a:gd name="connsiteX3" fmla="*/ 0 w 2611581"/>
                <a:gd name="connsiteY3" fmla="*/ 2545750 h 2565670"/>
                <a:gd name="connsiteX4" fmla="*/ 895288 w 2611581"/>
                <a:gd name="connsiteY4" fmla="*/ 1 h 2565670"/>
                <a:gd name="connsiteX0" fmla="*/ 1544433 w 3260726"/>
                <a:gd name="connsiteY0" fmla="*/ 1 h 2565670"/>
                <a:gd name="connsiteX1" fmla="*/ 3248511 w 3260726"/>
                <a:gd name="connsiteY1" fmla="*/ 0 h 2565670"/>
                <a:gd name="connsiteX2" fmla="*/ 3260726 w 3260726"/>
                <a:gd name="connsiteY2" fmla="*/ 2565670 h 2565670"/>
                <a:gd name="connsiteX3" fmla="*/ 0 w 3260726"/>
                <a:gd name="connsiteY3" fmla="*/ 2521058 h 2565670"/>
                <a:gd name="connsiteX4" fmla="*/ 1544433 w 3260726"/>
                <a:gd name="connsiteY4" fmla="*/ 1 h 2565670"/>
                <a:gd name="connsiteX0" fmla="*/ 921784 w 3260726"/>
                <a:gd name="connsiteY0" fmla="*/ 12347 h 2565670"/>
                <a:gd name="connsiteX1" fmla="*/ 3248511 w 3260726"/>
                <a:gd name="connsiteY1" fmla="*/ 0 h 2565670"/>
                <a:gd name="connsiteX2" fmla="*/ 3260726 w 3260726"/>
                <a:gd name="connsiteY2" fmla="*/ 2565670 h 2565670"/>
                <a:gd name="connsiteX3" fmla="*/ 0 w 3260726"/>
                <a:gd name="connsiteY3" fmla="*/ 2521058 h 2565670"/>
                <a:gd name="connsiteX4" fmla="*/ 921784 w 3260726"/>
                <a:gd name="connsiteY4" fmla="*/ 12347 h 2565670"/>
                <a:gd name="connsiteX0" fmla="*/ 921784 w 3260726"/>
                <a:gd name="connsiteY0" fmla="*/ 12347 h 2565670"/>
                <a:gd name="connsiteX1" fmla="*/ 2321160 w 3260726"/>
                <a:gd name="connsiteY1" fmla="*/ 0 h 2565670"/>
                <a:gd name="connsiteX2" fmla="*/ 3260726 w 3260726"/>
                <a:gd name="connsiteY2" fmla="*/ 2565670 h 2565670"/>
                <a:gd name="connsiteX3" fmla="*/ 0 w 3260726"/>
                <a:gd name="connsiteY3" fmla="*/ 2521058 h 2565670"/>
                <a:gd name="connsiteX4" fmla="*/ 921784 w 3260726"/>
                <a:gd name="connsiteY4" fmla="*/ 12347 h 2565670"/>
                <a:gd name="connsiteX0" fmla="*/ 921784 w 2322228"/>
                <a:gd name="connsiteY0" fmla="*/ 12347 h 2565670"/>
                <a:gd name="connsiteX1" fmla="*/ 2321160 w 2322228"/>
                <a:gd name="connsiteY1" fmla="*/ 0 h 2565670"/>
                <a:gd name="connsiteX2" fmla="*/ 2320129 w 2322228"/>
                <a:gd name="connsiteY2" fmla="*/ 2565670 h 2565670"/>
                <a:gd name="connsiteX3" fmla="*/ 0 w 2322228"/>
                <a:gd name="connsiteY3" fmla="*/ 2521058 h 2565670"/>
                <a:gd name="connsiteX4" fmla="*/ 921784 w 2322228"/>
                <a:gd name="connsiteY4" fmla="*/ 12347 h 2565670"/>
                <a:gd name="connsiteX0" fmla="*/ 921784 w 2322228"/>
                <a:gd name="connsiteY0" fmla="*/ 0 h 2571841"/>
                <a:gd name="connsiteX1" fmla="*/ 2321160 w 2322228"/>
                <a:gd name="connsiteY1" fmla="*/ 6171 h 2571841"/>
                <a:gd name="connsiteX2" fmla="*/ 2320129 w 2322228"/>
                <a:gd name="connsiteY2" fmla="*/ 2571841 h 2571841"/>
                <a:gd name="connsiteX3" fmla="*/ 0 w 2322228"/>
                <a:gd name="connsiteY3" fmla="*/ 2527229 h 2571841"/>
                <a:gd name="connsiteX4" fmla="*/ 921784 w 2322228"/>
                <a:gd name="connsiteY4" fmla="*/ 0 h 2571841"/>
                <a:gd name="connsiteX0" fmla="*/ 921784 w 2611583"/>
                <a:gd name="connsiteY0" fmla="*/ 0 h 2540977"/>
                <a:gd name="connsiteX1" fmla="*/ 2321160 w 2611583"/>
                <a:gd name="connsiteY1" fmla="*/ 6171 h 2540977"/>
                <a:gd name="connsiteX2" fmla="*/ 2611583 w 2611583"/>
                <a:gd name="connsiteY2" fmla="*/ 2540977 h 2540977"/>
                <a:gd name="connsiteX3" fmla="*/ 0 w 2611583"/>
                <a:gd name="connsiteY3" fmla="*/ 2527229 h 2540977"/>
                <a:gd name="connsiteX4" fmla="*/ 921784 w 2611583"/>
                <a:gd name="connsiteY4" fmla="*/ 0 h 2540977"/>
                <a:gd name="connsiteX0" fmla="*/ 921784 w 2611583"/>
                <a:gd name="connsiteY0" fmla="*/ 2 h 2540979"/>
                <a:gd name="connsiteX1" fmla="*/ 2572870 w 2611583"/>
                <a:gd name="connsiteY1" fmla="*/ 0 h 2540979"/>
                <a:gd name="connsiteX2" fmla="*/ 2611583 w 2611583"/>
                <a:gd name="connsiteY2" fmla="*/ 2540979 h 2540979"/>
                <a:gd name="connsiteX3" fmla="*/ 0 w 2611583"/>
                <a:gd name="connsiteY3" fmla="*/ 2527231 h 2540979"/>
                <a:gd name="connsiteX4" fmla="*/ 921784 w 2611583"/>
                <a:gd name="connsiteY4" fmla="*/ 2 h 2540979"/>
                <a:gd name="connsiteX0" fmla="*/ 921784 w 2705467"/>
                <a:gd name="connsiteY0" fmla="*/ 0 h 2540977"/>
                <a:gd name="connsiteX1" fmla="*/ 2705349 w 2705467"/>
                <a:gd name="connsiteY1" fmla="*/ 6171 h 2540977"/>
                <a:gd name="connsiteX2" fmla="*/ 2611583 w 2705467"/>
                <a:gd name="connsiteY2" fmla="*/ 2540977 h 2540977"/>
                <a:gd name="connsiteX3" fmla="*/ 0 w 2705467"/>
                <a:gd name="connsiteY3" fmla="*/ 2527229 h 2540977"/>
                <a:gd name="connsiteX4" fmla="*/ 921784 w 2705467"/>
                <a:gd name="connsiteY4" fmla="*/ 0 h 2540977"/>
                <a:gd name="connsiteX0" fmla="*/ 921784 w 2718702"/>
                <a:gd name="connsiteY0" fmla="*/ 2 h 2540979"/>
                <a:gd name="connsiteX1" fmla="*/ 2718597 w 2718702"/>
                <a:gd name="connsiteY1" fmla="*/ 0 h 2540979"/>
                <a:gd name="connsiteX2" fmla="*/ 2611583 w 2718702"/>
                <a:gd name="connsiteY2" fmla="*/ 2540979 h 2540979"/>
                <a:gd name="connsiteX3" fmla="*/ 0 w 2718702"/>
                <a:gd name="connsiteY3" fmla="*/ 2527231 h 2540979"/>
                <a:gd name="connsiteX4" fmla="*/ 921784 w 2718702"/>
                <a:gd name="connsiteY4" fmla="*/ 2 h 2540979"/>
                <a:gd name="connsiteX0" fmla="*/ 921784 w 2679012"/>
                <a:gd name="connsiteY0" fmla="*/ 0 h 2540977"/>
                <a:gd name="connsiteX1" fmla="*/ 2678853 w 2679012"/>
                <a:gd name="connsiteY1" fmla="*/ 6171 h 2540977"/>
                <a:gd name="connsiteX2" fmla="*/ 2611583 w 2679012"/>
                <a:gd name="connsiteY2" fmla="*/ 2540977 h 2540977"/>
                <a:gd name="connsiteX3" fmla="*/ 0 w 2679012"/>
                <a:gd name="connsiteY3" fmla="*/ 2527229 h 2540977"/>
                <a:gd name="connsiteX4" fmla="*/ 921784 w 2679012"/>
                <a:gd name="connsiteY4" fmla="*/ 0 h 25409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79012" h="2540977">
                  <a:moveTo>
                    <a:pt x="921784" y="0"/>
                  </a:moveTo>
                  <a:lnTo>
                    <a:pt x="2678853" y="6171"/>
                  </a:lnTo>
                  <a:cubicBezTo>
                    <a:pt x="2682925" y="861394"/>
                    <a:pt x="2607511" y="1685754"/>
                    <a:pt x="2611583" y="2540977"/>
                  </a:cubicBezTo>
                  <a:lnTo>
                    <a:pt x="0" y="2527229"/>
                  </a:lnTo>
                  <a:lnTo>
                    <a:pt x="921784" y="0"/>
                  </a:lnTo>
                  <a:close/>
                </a:path>
              </a:pathLst>
            </a:custGeom>
            <a:blipFill rotWithShape="0">
              <a:blip r:embed="rId2">
                <a:duotone>
                  <a:schemeClr val="bg2">
                    <a:shade val="76000"/>
                    <a:satMod val="180000"/>
                  </a:schemeClr>
                  <a:schemeClr val="bg2">
                    <a:tint val="80000"/>
                    <a:satMod val="120000"/>
                    <a:lumMod val="180000"/>
                  </a:schemeClr>
                </a:duotone>
              </a:blip>
              <a:stretch>
                <a:fillRect l="-114598" r="-265621" b="-28686"/>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8" name="Rectangle 20">
              <a:extLst>
                <a:ext uri="{FF2B5EF4-FFF2-40B4-BE49-F238E27FC236}">
                  <a16:creationId xmlns:a16="http://schemas.microsoft.com/office/drawing/2014/main" id="{03DB1AC6-5430-4CD3-BD83-86E675A11A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white">
            <a:xfrm>
              <a:off x="2211875" y="5257482"/>
              <a:ext cx="2586931" cy="1619837"/>
            </a:xfrm>
            <a:custGeom>
              <a:avLst/>
              <a:gdLst>
                <a:gd name="connsiteX0" fmla="*/ 0 w 2611581"/>
                <a:gd name="connsiteY0" fmla="*/ 0 h 4303713"/>
                <a:gd name="connsiteX1" fmla="*/ 2611581 w 2611581"/>
                <a:gd name="connsiteY1" fmla="*/ 0 h 4303713"/>
                <a:gd name="connsiteX2" fmla="*/ 2611581 w 2611581"/>
                <a:gd name="connsiteY2" fmla="*/ 4303713 h 4303713"/>
                <a:gd name="connsiteX3" fmla="*/ 0 w 2611581"/>
                <a:gd name="connsiteY3" fmla="*/ 4303713 h 4303713"/>
                <a:gd name="connsiteX4" fmla="*/ 0 w 2611581"/>
                <a:gd name="connsiteY4" fmla="*/ 0 h 4303713"/>
                <a:gd name="connsiteX0" fmla="*/ 0 w 2611581"/>
                <a:gd name="connsiteY0" fmla="*/ 0 h 4314104"/>
                <a:gd name="connsiteX1" fmla="*/ 2611581 w 2611581"/>
                <a:gd name="connsiteY1" fmla="*/ 0 h 4314104"/>
                <a:gd name="connsiteX2" fmla="*/ 2611581 w 2611581"/>
                <a:gd name="connsiteY2" fmla="*/ 4303713 h 4314104"/>
                <a:gd name="connsiteX3" fmla="*/ 1693718 w 2611581"/>
                <a:gd name="connsiteY3" fmla="*/ 4314104 h 4314104"/>
                <a:gd name="connsiteX4" fmla="*/ 0 w 2611581"/>
                <a:gd name="connsiteY4" fmla="*/ 0 h 4314104"/>
                <a:gd name="connsiteX0" fmla="*/ 0 w 2611581"/>
                <a:gd name="connsiteY0" fmla="*/ 0 h 4314104"/>
                <a:gd name="connsiteX1" fmla="*/ 2611581 w 2611581"/>
                <a:gd name="connsiteY1" fmla="*/ 0 h 4314104"/>
                <a:gd name="connsiteX2" fmla="*/ 2611581 w 2611581"/>
                <a:gd name="connsiteY2" fmla="*/ 4303713 h 4314104"/>
                <a:gd name="connsiteX3" fmla="*/ 1963882 w 2611581"/>
                <a:gd name="connsiteY3" fmla="*/ 4314104 h 4314104"/>
                <a:gd name="connsiteX4" fmla="*/ 0 w 2611581"/>
                <a:gd name="connsiteY4" fmla="*/ 0 h 4314104"/>
                <a:gd name="connsiteX0" fmla="*/ 0 w 2611581"/>
                <a:gd name="connsiteY0" fmla="*/ 0 h 4303713"/>
                <a:gd name="connsiteX1" fmla="*/ 2611581 w 2611581"/>
                <a:gd name="connsiteY1" fmla="*/ 0 h 4303713"/>
                <a:gd name="connsiteX2" fmla="*/ 2611581 w 2611581"/>
                <a:gd name="connsiteY2" fmla="*/ 4303713 h 4303713"/>
                <a:gd name="connsiteX3" fmla="*/ 2213264 w 2611581"/>
                <a:gd name="connsiteY3" fmla="*/ 4293322 h 4303713"/>
                <a:gd name="connsiteX4" fmla="*/ 0 w 2611581"/>
                <a:gd name="connsiteY4" fmla="*/ 0 h 4303713"/>
                <a:gd name="connsiteX0" fmla="*/ 0 w 2611581"/>
                <a:gd name="connsiteY0" fmla="*/ 0 h 4303713"/>
                <a:gd name="connsiteX1" fmla="*/ 2611581 w 2611581"/>
                <a:gd name="connsiteY1" fmla="*/ 0 h 4303713"/>
                <a:gd name="connsiteX2" fmla="*/ 2611581 w 2611581"/>
                <a:gd name="connsiteY2" fmla="*/ 4303713 h 4303713"/>
                <a:gd name="connsiteX3" fmla="*/ 2171701 w 2611581"/>
                <a:gd name="connsiteY3" fmla="*/ 3638695 h 4303713"/>
                <a:gd name="connsiteX4" fmla="*/ 0 w 2611581"/>
                <a:gd name="connsiteY4" fmla="*/ 0 h 4303713"/>
                <a:gd name="connsiteX0" fmla="*/ 0 w 2720934"/>
                <a:gd name="connsiteY0" fmla="*/ 268283 h 4303713"/>
                <a:gd name="connsiteX1" fmla="*/ 2720934 w 2720934"/>
                <a:gd name="connsiteY1" fmla="*/ 0 h 4303713"/>
                <a:gd name="connsiteX2" fmla="*/ 2720934 w 2720934"/>
                <a:gd name="connsiteY2" fmla="*/ 4303713 h 4303713"/>
                <a:gd name="connsiteX3" fmla="*/ 2281054 w 2720934"/>
                <a:gd name="connsiteY3" fmla="*/ 3638695 h 4303713"/>
                <a:gd name="connsiteX4" fmla="*/ 0 w 2720934"/>
                <a:gd name="connsiteY4" fmla="*/ 268283 h 4303713"/>
                <a:gd name="connsiteX0" fmla="*/ 0 w 2720934"/>
                <a:gd name="connsiteY0" fmla="*/ 268283 h 4303713"/>
                <a:gd name="connsiteX1" fmla="*/ 2720934 w 2720934"/>
                <a:gd name="connsiteY1" fmla="*/ 0 h 4303713"/>
                <a:gd name="connsiteX2" fmla="*/ 2720934 w 2720934"/>
                <a:gd name="connsiteY2" fmla="*/ 4303713 h 4303713"/>
                <a:gd name="connsiteX3" fmla="*/ 2264231 w 2720934"/>
                <a:gd name="connsiteY3" fmla="*/ 3717600 h 4303713"/>
                <a:gd name="connsiteX4" fmla="*/ 0 w 2720934"/>
                <a:gd name="connsiteY4" fmla="*/ 268283 h 4303713"/>
                <a:gd name="connsiteX0" fmla="*/ 0 w 2720934"/>
                <a:gd name="connsiteY0" fmla="*/ 268283 h 4335275"/>
                <a:gd name="connsiteX1" fmla="*/ 2720934 w 2720934"/>
                <a:gd name="connsiteY1" fmla="*/ 0 h 4335275"/>
                <a:gd name="connsiteX2" fmla="*/ 2653639 w 2720934"/>
                <a:gd name="connsiteY2" fmla="*/ 4335275 h 4335275"/>
                <a:gd name="connsiteX3" fmla="*/ 2264231 w 2720934"/>
                <a:gd name="connsiteY3" fmla="*/ 3717600 h 4335275"/>
                <a:gd name="connsiteX4" fmla="*/ 0 w 2720934"/>
                <a:gd name="connsiteY4" fmla="*/ 268283 h 4335275"/>
                <a:gd name="connsiteX0" fmla="*/ 0 w 2737757"/>
                <a:gd name="connsiteY0" fmla="*/ 236721 h 4335275"/>
                <a:gd name="connsiteX1" fmla="*/ 2737757 w 2737757"/>
                <a:gd name="connsiteY1" fmla="*/ 0 h 4335275"/>
                <a:gd name="connsiteX2" fmla="*/ 2670462 w 2737757"/>
                <a:gd name="connsiteY2" fmla="*/ 4335275 h 4335275"/>
                <a:gd name="connsiteX3" fmla="*/ 2281054 w 2737757"/>
                <a:gd name="connsiteY3" fmla="*/ 3717600 h 4335275"/>
                <a:gd name="connsiteX4" fmla="*/ 0 w 2737757"/>
                <a:gd name="connsiteY4" fmla="*/ 236721 h 4335275"/>
                <a:gd name="connsiteX0" fmla="*/ 0 w 2729346"/>
                <a:gd name="connsiteY0" fmla="*/ 0 h 4098554"/>
                <a:gd name="connsiteX1" fmla="*/ 2729346 w 2729346"/>
                <a:gd name="connsiteY1" fmla="*/ 126250 h 4098554"/>
                <a:gd name="connsiteX2" fmla="*/ 2670462 w 2729346"/>
                <a:gd name="connsiteY2" fmla="*/ 4098554 h 4098554"/>
                <a:gd name="connsiteX3" fmla="*/ 2281054 w 2729346"/>
                <a:gd name="connsiteY3" fmla="*/ 3480879 h 4098554"/>
                <a:gd name="connsiteX4" fmla="*/ 0 w 2729346"/>
                <a:gd name="connsiteY4" fmla="*/ 0 h 4098554"/>
                <a:gd name="connsiteX0" fmla="*/ 0 w 2720934"/>
                <a:gd name="connsiteY0" fmla="*/ 0 h 4098554"/>
                <a:gd name="connsiteX1" fmla="*/ 2720934 w 2720934"/>
                <a:gd name="connsiteY1" fmla="*/ 31562 h 4098554"/>
                <a:gd name="connsiteX2" fmla="*/ 2670462 w 2720934"/>
                <a:gd name="connsiteY2" fmla="*/ 4098554 h 4098554"/>
                <a:gd name="connsiteX3" fmla="*/ 2281054 w 2720934"/>
                <a:gd name="connsiteY3" fmla="*/ 3480879 h 4098554"/>
                <a:gd name="connsiteX4" fmla="*/ 0 w 2720934"/>
                <a:gd name="connsiteY4" fmla="*/ 0 h 4098554"/>
                <a:gd name="connsiteX0" fmla="*/ 0 w 2720934"/>
                <a:gd name="connsiteY0" fmla="*/ 15782 h 4114336"/>
                <a:gd name="connsiteX1" fmla="*/ 2720934 w 2720934"/>
                <a:gd name="connsiteY1" fmla="*/ 0 h 4114336"/>
                <a:gd name="connsiteX2" fmla="*/ 2670462 w 2720934"/>
                <a:gd name="connsiteY2" fmla="*/ 4114336 h 4114336"/>
                <a:gd name="connsiteX3" fmla="*/ 2281054 w 2720934"/>
                <a:gd name="connsiteY3" fmla="*/ 3496661 h 4114336"/>
                <a:gd name="connsiteX4" fmla="*/ 0 w 2720934"/>
                <a:gd name="connsiteY4" fmla="*/ 15782 h 4114336"/>
                <a:gd name="connsiteX0" fmla="*/ 0 w 2820289"/>
                <a:gd name="connsiteY0" fmla="*/ 15782 h 4114336"/>
                <a:gd name="connsiteX1" fmla="*/ 2820289 w 2820289"/>
                <a:gd name="connsiteY1" fmla="*/ 0 h 4114336"/>
                <a:gd name="connsiteX2" fmla="*/ 2769817 w 2820289"/>
                <a:gd name="connsiteY2" fmla="*/ 4114336 h 4114336"/>
                <a:gd name="connsiteX3" fmla="*/ 2380409 w 2820289"/>
                <a:gd name="connsiteY3" fmla="*/ 3496661 h 4114336"/>
                <a:gd name="connsiteX4" fmla="*/ 0 w 2820289"/>
                <a:gd name="connsiteY4" fmla="*/ 15782 h 4114336"/>
                <a:gd name="connsiteX0" fmla="*/ 0 w 2820289"/>
                <a:gd name="connsiteY0" fmla="*/ 15782 h 4114336"/>
                <a:gd name="connsiteX1" fmla="*/ 2820289 w 2820289"/>
                <a:gd name="connsiteY1" fmla="*/ 0 h 4114336"/>
                <a:gd name="connsiteX2" fmla="*/ 2769817 w 2820289"/>
                <a:gd name="connsiteY2" fmla="*/ 4114336 h 4114336"/>
                <a:gd name="connsiteX3" fmla="*/ 2362876 w 2820289"/>
                <a:gd name="connsiteY3" fmla="*/ 3517980 h 4114336"/>
                <a:gd name="connsiteX4" fmla="*/ 0 w 2820289"/>
                <a:gd name="connsiteY4" fmla="*/ 15782 h 4114336"/>
                <a:gd name="connsiteX0" fmla="*/ 0 w 2820289"/>
                <a:gd name="connsiteY0" fmla="*/ 15782 h 4114336"/>
                <a:gd name="connsiteX1" fmla="*/ 2820289 w 2820289"/>
                <a:gd name="connsiteY1" fmla="*/ 0 h 4114336"/>
                <a:gd name="connsiteX2" fmla="*/ 2763972 w 2820289"/>
                <a:gd name="connsiteY2" fmla="*/ 4114336 h 4114336"/>
                <a:gd name="connsiteX3" fmla="*/ 2362876 w 2820289"/>
                <a:gd name="connsiteY3" fmla="*/ 3517980 h 4114336"/>
                <a:gd name="connsiteX4" fmla="*/ 0 w 2820289"/>
                <a:gd name="connsiteY4" fmla="*/ 15782 h 4114336"/>
                <a:gd name="connsiteX0" fmla="*/ 0 w 3721149"/>
                <a:gd name="connsiteY0" fmla="*/ 0 h 4269703"/>
                <a:gd name="connsiteX1" fmla="*/ 3721149 w 3721149"/>
                <a:gd name="connsiteY1" fmla="*/ 155367 h 4269703"/>
                <a:gd name="connsiteX2" fmla="*/ 3664832 w 3721149"/>
                <a:gd name="connsiteY2" fmla="*/ 4269703 h 4269703"/>
                <a:gd name="connsiteX3" fmla="*/ 3263736 w 3721149"/>
                <a:gd name="connsiteY3" fmla="*/ 3673347 h 4269703"/>
                <a:gd name="connsiteX4" fmla="*/ 0 w 3721149"/>
                <a:gd name="connsiteY4" fmla="*/ 0 h 4269703"/>
                <a:gd name="connsiteX0" fmla="*/ 0 w 3721149"/>
                <a:gd name="connsiteY0" fmla="*/ 0 h 4289488"/>
                <a:gd name="connsiteX1" fmla="*/ 3721149 w 3721149"/>
                <a:gd name="connsiteY1" fmla="*/ 155367 h 4289488"/>
                <a:gd name="connsiteX2" fmla="*/ 3664832 w 3721149"/>
                <a:gd name="connsiteY2" fmla="*/ 4269703 h 4289488"/>
                <a:gd name="connsiteX3" fmla="*/ 1705997 w 3721149"/>
                <a:gd name="connsiteY3" fmla="*/ 4289488 h 4289488"/>
                <a:gd name="connsiteX4" fmla="*/ 0 w 3721149"/>
                <a:gd name="connsiteY4" fmla="*/ 0 h 4289488"/>
                <a:gd name="connsiteX0" fmla="*/ 0 w 3664846"/>
                <a:gd name="connsiteY0" fmla="*/ 15785 h 4305273"/>
                <a:gd name="connsiteX1" fmla="*/ 3664846 w 3664846"/>
                <a:gd name="connsiteY1" fmla="*/ 0 h 4305273"/>
                <a:gd name="connsiteX2" fmla="*/ 3664832 w 3664846"/>
                <a:gd name="connsiteY2" fmla="*/ 4285488 h 4305273"/>
                <a:gd name="connsiteX3" fmla="*/ 1705997 w 3664846"/>
                <a:gd name="connsiteY3" fmla="*/ 4305273 h 4305273"/>
                <a:gd name="connsiteX4" fmla="*/ 0 w 3664846"/>
                <a:gd name="connsiteY4" fmla="*/ 15785 h 43052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64846" h="4305273">
                  <a:moveTo>
                    <a:pt x="0" y="15785"/>
                  </a:moveTo>
                  <a:lnTo>
                    <a:pt x="3664846" y="0"/>
                  </a:lnTo>
                  <a:cubicBezTo>
                    <a:pt x="3664841" y="1428496"/>
                    <a:pt x="3664837" y="2856992"/>
                    <a:pt x="3664832" y="4285488"/>
                  </a:cubicBezTo>
                  <a:lnTo>
                    <a:pt x="1705997" y="4305273"/>
                  </a:lnTo>
                  <a:lnTo>
                    <a:pt x="0" y="15785"/>
                  </a:lnTo>
                  <a:close/>
                </a:path>
              </a:pathLst>
            </a:custGeom>
            <a:blipFill rotWithShape="0">
              <a:blip r:embed="rId2">
                <a:duotone>
                  <a:schemeClr val="bg2">
                    <a:shade val="76000"/>
                    <a:satMod val="180000"/>
                  </a:schemeClr>
                  <a:schemeClr val="bg2">
                    <a:tint val="80000"/>
                    <a:satMod val="120000"/>
                    <a:lumMod val="180000"/>
                  </a:schemeClr>
                </a:duotone>
              </a:blip>
              <a:stretch>
                <a:fillRect l="-163116" t="-323529" r="-398251"/>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 name="Group 9">
            <a:extLst>
              <a:ext uri="{FF2B5EF4-FFF2-40B4-BE49-F238E27FC236}">
                <a16:creationId xmlns:a16="http://schemas.microsoft.com/office/drawing/2014/main" id="{78326E10-C8CB-487F-A110-F861268DE6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770459" y="0"/>
            <a:ext cx="1827609" cy="6858001"/>
            <a:chOff x="1320800" y="0"/>
            <a:chExt cx="2436813" cy="6858001"/>
          </a:xfrm>
        </p:grpSpPr>
        <p:sp>
          <p:nvSpPr>
            <p:cNvPr id="16" name="Freeform 6">
              <a:extLst>
                <a:ext uri="{FF2B5EF4-FFF2-40B4-BE49-F238E27FC236}">
                  <a16:creationId xmlns:a16="http://schemas.microsoft.com/office/drawing/2014/main" id="{3279962B-46D2-4E19-B632-39B80D1E80A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17" name="Freeform 7">
              <a:extLst>
                <a:ext uri="{FF2B5EF4-FFF2-40B4-BE49-F238E27FC236}">
                  <a16:creationId xmlns:a16="http://schemas.microsoft.com/office/drawing/2014/main" id="{321A335A-53CB-4C17-AB51-5D9C2DCB45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8" name="Freeform 8">
              <a:extLst>
                <a:ext uri="{FF2B5EF4-FFF2-40B4-BE49-F238E27FC236}">
                  <a16:creationId xmlns:a16="http://schemas.microsoft.com/office/drawing/2014/main" id="{A0E0D557-405B-469F-AEDE-4E3404AA41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9" name="Freeform 9">
              <a:extLst>
                <a:ext uri="{FF2B5EF4-FFF2-40B4-BE49-F238E27FC236}">
                  <a16:creationId xmlns:a16="http://schemas.microsoft.com/office/drawing/2014/main" id="{D8D4E62F-9393-40A6-9E85-9F3B59C4628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20" name="Freeform 10">
              <a:extLst>
                <a:ext uri="{FF2B5EF4-FFF2-40B4-BE49-F238E27FC236}">
                  <a16:creationId xmlns:a16="http://schemas.microsoft.com/office/drawing/2014/main" id="{FABD11B1-DE89-45BC-8204-968C88AADC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4" name="Freeform 11">
              <a:extLst>
                <a:ext uri="{FF2B5EF4-FFF2-40B4-BE49-F238E27FC236}">
                  <a16:creationId xmlns:a16="http://schemas.microsoft.com/office/drawing/2014/main" id="{AFA4965A-1FBC-44B8-B96A-3F5275C3AEF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2" name="Title 1"/>
          <p:cNvSpPr>
            <a:spLocks noGrp="1"/>
          </p:cNvSpPr>
          <p:nvPr>
            <p:ph type="title"/>
          </p:nvPr>
        </p:nvSpPr>
        <p:spPr>
          <a:xfrm>
            <a:off x="2971799" y="685800"/>
            <a:ext cx="5509418" cy="1413933"/>
          </a:xfrm>
        </p:spPr>
        <p:txBody>
          <a:bodyPr>
            <a:normAutofit/>
          </a:bodyPr>
          <a:lstStyle/>
          <a:p>
            <a:endParaRPr lang="en-US" b="1" i="1" u="sng"/>
          </a:p>
        </p:txBody>
      </p:sp>
      <p:pic>
        <p:nvPicPr>
          <p:cNvPr id="24" name="Picture 23" descr="Chemical formulae are written on paper">
            <a:extLst>
              <a:ext uri="{FF2B5EF4-FFF2-40B4-BE49-F238E27FC236}">
                <a16:creationId xmlns:a16="http://schemas.microsoft.com/office/drawing/2014/main" id="{C4FD1EC0-C6BB-FEE8-7653-8422585960A8}"/>
              </a:ext>
            </a:extLst>
          </p:cNvPr>
          <p:cNvPicPr>
            <a:picLocks noChangeAspect="1"/>
          </p:cNvPicPr>
          <p:nvPr/>
        </p:nvPicPr>
        <p:blipFill>
          <a:blip r:embed="rId3"/>
          <a:srcRect l="38480" r="40241" b="-2"/>
          <a:stretch/>
        </p:blipFill>
        <p:spPr>
          <a:xfrm>
            <a:off x="20" y="10"/>
            <a:ext cx="2594352" cy="6857990"/>
          </a:xfrm>
          <a:custGeom>
            <a:avLst/>
            <a:gdLst/>
            <a:ahLst/>
            <a:cxnLst/>
            <a:rect l="l" t="t" r="r" b="b"/>
            <a:pathLst>
              <a:path w="3458633" h="6858000">
                <a:moveTo>
                  <a:pt x="0" y="0"/>
                </a:moveTo>
                <a:lnTo>
                  <a:pt x="3174999" y="0"/>
                </a:lnTo>
                <a:lnTo>
                  <a:pt x="2294466" y="5223932"/>
                </a:lnTo>
                <a:lnTo>
                  <a:pt x="3458633" y="6853767"/>
                </a:lnTo>
                <a:lnTo>
                  <a:pt x="0" y="6858000"/>
                </a:lnTo>
                <a:lnTo>
                  <a:pt x="0" y="0"/>
                </a:lnTo>
                <a:close/>
              </a:path>
            </a:pathLst>
          </a:custGeom>
          <a:ln w="38100">
            <a:noFill/>
          </a:ln>
          <a:effectLst/>
        </p:spPr>
      </p:pic>
      <p:sp>
        <p:nvSpPr>
          <p:cNvPr id="3" name="Content Placeholder 2"/>
          <p:cNvSpPr>
            <a:spLocks noGrp="1"/>
          </p:cNvSpPr>
          <p:nvPr>
            <p:ph sz="quarter" idx="1"/>
          </p:nvPr>
        </p:nvSpPr>
        <p:spPr>
          <a:xfrm>
            <a:off x="2882900" y="2048933"/>
            <a:ext cx="5744367" cy="3742267"/>
          </a:xfrm>
        </p:spPr>
        <p:txBody>
          <a:bodyPr>
            <a:normAutofit lnSpcReduction="10000"/>
          </a:bodyPr>
          <a:lstStyle/>
          <a:p>
            <a:pPr>
              <a:lnSpc>
                <a:spcPct val="90000"/>
              </a:lnSpc>
              <a:buNone/>
            </a:pPr>
            <a:endParaRPr lang="en-US" sz="2200"/>
          </a:p>
          <a:p>
            <a:pPr>
              <a:lnSpc>
                <a:spcPct val="90000"/>
              </a:lnSpc>
              <a:buNone/>
            </a:pPr>
            <a:r>
              <a:rPr lang="en-US" sz="2200" dirty="0"/>
              <a:t>  </a:t>
            </a:r>
            <a:r>
              <a:rPr lang="en-US" sz="2200" b="1" dirty="0"/>
              <a:t>Pharmacological treatment</a:t>
            </a:r>
          </a:p>
          <a:p>
            <a:pPr>
              <a:lnSpc>
                <a:spcPct val="90000"/>
              </a:lnSpc>
              <a:buNone/>
            </a:pPr>
            <a:r>
              <a:rPr lang="en-US" sz="2200" dirty="0"/>
              <a:t>   </a:t>
            </a:r>
            <a:r>
              <a:rPr lang="en-US" sz="2200" b="1" dirty="0" err="1"/>
              <a:t>Oral:</a:t>
            </a:r>
            <a:r>
              <a:rPr lang="en-US" sz="2200" dirty="0" err="1"/>
              <a:t>Tab</a:t>
            </a:r>
            <a:r>
              <a:rPr lang="en-US" sz="2200" dirty="0"/>
              <a:t> Metformin  </a:t>
            </a:r>
            <a:endParaRPr lang="en-US" dirty="0"/>
          </a:p>
          <a:p>
            <a:pPr>
              <a:lnSpc>
                <a:spcPct val="90000"/>
              </a:lnSpc>
              <a:buNone/>
            </a:pPr>
            <a:r>
              <a:rPr lang="en-US" sz="2200" b="1" dirty="0"/>
              <a:t>  Injectable: </a:t>
            </a:r>
            <a:r>
              <a:rPr lang="en-US" sz="2200" dirty="0" err="1"/>
              <a:t>inj</a:t>
            </a:r>
            <a:r>
              <a:rPr lang="en-US" sz="2200" dirty="0"/>
              <a:t> </a:t>
            </a:r>
            <a:r>
              <a:rPr lang="en-US" sz="2200" dirty="0">
                <a:sym typeface="+mn-ea"/>
              </a:rPr>
              <a:t>Insulin (</a:t>
            </a:r>
            <a:r>
              <a:rPr lang="en-US" sz="2200" dirty="0" err="1">
                <a:sym typeface="+mn-ea"/>
              </a:rPr>
              <a:t>reg,NPH</a:t>
            </a:r>
            <a:r>
              <a:rPr lang="en-US" sz="2200" dirty="0">
                <a:sym typeface="+mn-ea"/>
              </a:rPr>
              <a:t>)</a:t>
            </a:r>
            <a:endParaRPr lang="en-US" dirty="0"/>
          </a:p>
          <a:p>
            <a:pPr>
              <a:lnSpc>
                <a:spcPct val="90000"/>
              </a:lnSpc>
              <a:buNone/>
            </a:pPr>
            <a:r>
              <a:rPr lang="en-US" sz="2200" dirty="0">
                <a:sym typeface="+mn-ea"/>
              </a:rPr>
              <a:t> </a:t>
            </a:r>
            <a:endParaRPr lang="en-US" sz="2200" dirty="0"/>
          </a:p>
          <a:p>
            <a:pPr>
              <a:lnSpc>
                <a:spcPct val="90000"/>
              </a:lnSpc>
              <a:buNone/>
            </a:pPr>
            <a:r>
              <a:rPr lang="en-US" sz="2200" b="1" dirty="0"/>
              <a:t>Target for daily capillary glucose level</a:t>
            </a:r>
            <a:r>
              <a:rPr lang="en-US" sz="2200" dirty="0"/>
              <a:t>;                                                                             </a:t>
            </a:r>
            <a:endParaRPr lang="en-US" dirty="0"/>
          </a:p>
          <a:p>
            <a:pPr>
              <a:lnSpc>
                <a:spcPct val="90000"/>
              </a:lnSpc>
              <a:buNone/>
            </a:pPr>
            <a:r>
              <a:rPr lang="en-US" sz="2200" dirty="0"/>
              <a:t>               Fasting&lt;5.3mmol/l(94mg/dl)</a:t>
            </a:r>
          </a:p>
          <a:p>
            <a:pPr>
              <a:lnSpc>
                <a:spcPct val="90000"/>
              </a:lnSpc>
              <a:buNone/>
            </a:pPr>
            <a:r>
              <a:rPr lang="en-US" sz="2200" dirty="0"/>
              <a:t>               1hour&lt;7.8mmol/l  (140mg/dl) </a:t>
            </a:r>
          </a:p>
          <a:p>
            <a:pPr>
              <a:lnSpc>
                <a:spcPct val="90000"/>
              </a:lnSpc>
              <a:buNone/>
            </a:pPr>
            <a:r>
              <a:rPr lang="en-US" sz="2200" dirty="0"/>
              <a:t>                          </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Insulin</a:t>
            </a:r>
          </a:p>
        </p:txBody>
      </p:sp>
      <p:sp>
        <p:nvSpPr>
          <p:cNvPr id="3" name="Content Placeholder 2"/>
          <p:cNvSpPr>
            <a:spLocks noGrp="1"/>
          </p:cNvSpPr>
          <p:nvPr>
            <p:ph sz="quarter" idx="1"/>
          </p:nvPr>
        </p:nvSpPr>
        <p:spPr/>
        <p:txBody>
          <a:bodyPr/>
          <a:lstStyle/>
          <a:p>
            <a:endParaRPr lang="en-US"/>
          </a:p>
        </p:txBody>
      </p:sp>
      <p:sp>
        <p:nvSpPr>
          <p:cNvPr id="4" name="Content Placeholder 3"/>
          <p:cNvSpPr>
            <a:spLocks noGrp="1"/>
          </p:cNvSpPr>
          <p:nvPr>
            <p:ph sz="quarter" idx="2"/>
          </p:nvPr>
        </p:nvSpPr>
        <p:spPr/>
        <p:txBody>
          <a:bodyPr/>
          <a:lstStyle/>
          <a:p>
            <a:endParaRPr lang="en-US"/>
          </a:p>
        </p:txBody>
      </p:sp>
      <p:pic>
        <p:nvPicPr>
          <p:cNvPr id="3074" name="Picture 2" descr="C:\Users\Asim Zahoor Gujjar\Desktop\c7eb5c1e-994e-4a1d-80fc-533286c7956b.jpg"/>
          <p:cNvPicPr>
            <a:picLocks noChangeAspect="1" noChangeArrowheads="1"/>
          </p:cNvPicPr>
          <p:nvPr/>
        </p:nvPicPr>
        <p:blipFill>
          <a:blip r:embed="rId2"/>
          <a:srcRect/>
          <a:stretch>
            <a:fillRect/>
          </a:stretch>
        </p:blipFill>
        <p:spPr bwMode="auto">
          <a:xfrm>
            <a:off x="4829494" y="2186523"/>
            <a:ext cx="3434924" cy="4317137"/>
          </a:xfrm>
          <a:prstGeom prst="rect">
            <a:avLst/>
          </a:prstGeom>
          <a:noFill/>
        </p:spPr>
      </p:pic>
      <p:pic>
        <p:nvPicPr>
          <p:cNvPr id="3075" name="Picture 3" descr="C:\Users\Asim Zahoor Gujjar\Desktop\a15aeefb-17df-407c-9f12-32471a35d77c.jpg"/>
          <p:cNvPicPr>
            <a:picLocks noChangeAspect="1" noChangeArrowheads="1"/>
          </p:cNvPicPr>
          <p:nvPr/>
        </p:nvPicPr>
        <p:blipFill>
          <a:blip r:embed="rId3"/>
          <a:srcRect/>
          <a:stretch>
            <a:fillRect/>
          </a:stretch>
        </p:blipFill>
        <p:spPr bwMode="auto">
          <a:xfrm>
            <a:off x="984632" y="2862407"/>
            <a:ext cx="3180106" cy="2964862"/>
          </a:xfrm>
          <a:prstGeom prst="rect">
            <a:avLst/>
          </a:prstGeom>
          <a:noFill/>
        </p:spPr>
      </p:pic>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 name="Content Placeholder 4" descr="site.jpg"/>
          <p:cNvPicPr>
            <a:picLocks noGrp="1" noChangeAspect="1"/>
          </p:cNvPicPr>
          <p:nvPr>
            <p:ph sz="quarter" idx="1"/>
          </p:nvPr>
        </p:nvPicPr>
        <p:blipFill>
          <a:blip r:embed="rId2"/>
          <a:stretch>
            <a:fillRect/>
          </a:stretch>
        </p:blipFill>
        <p:spPr>
          <a:xfrm>
            <a:off x="914400" y="1828800"/>
            <a:ext cx="3749675" cy="3886200"/>
          </a:xfrm>
        </p:spPr>
      </p:pic>
      <p:pic>
        <p:nvPicPr>
          <p:cNvPr id="6" name="Content Placeholder 5" descr="si.jpg"/>
          <p:cNvPicPr>
            <a:picLocks noGrp="1" noChangeAspect="1"/>
          </p:cNvPicPr>
          <p:nvPr>
            <p:ph sz="quarter" idx="2"/>
          </p:nvPr>
        </p:nvPicPr>
        <p:blipFill>
          <a:blip r:embed="rId3"/>
          <a:stretch>
            <a:fillRect/>
          </a:stretch>
        </p:blipFill>
        <p:spPr>
          <a:xfrm>
            <a:off x="4933950" y="1827095"/>
            <a:ext cx="3749675" cy="3813409"/>
          </a:xfrm>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6AD30037-67ED-4367-9BE0-45787510BF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Content Placeholder 6" descr="IMG-20240926-WA0007"/>
          <p:cNvPicPr>
            <a:picLocks noGrp="1" noChangeAspect="1"/>
          </p:cNvPicPr>
          <p:nvPr>
            <p:ph sz="quarter" idx="1"/>
          </p:nvPr>
        </p:nvPicPr>
        <p:blipFill>
          <a:blip r:embed="rId3"/>
          <a:srcRect l="9168" r="28686"/>
          <a:stretch/>
        </p:blipFill>
        <p:spPr>
          <a:xfrm>
            <a:off x="5169693" y="10"/>
            <a:ext cx="3974307" cy="6857990"/>
          </a:xfrm>
          <a:custGeom>
            <a:avLst/>
            <a:gdLst/>
            <a:ahLst/>
            <a:cxnLst/>
            <a:rect l="l" t="t" r="r" b="b"/>
            <a:pathLst>
              <a:path w="5299077" h="6858000">
                <a:moveTo>
                  <a:pt x="836871" y="0"/>
                </a:moveTo>
                <a:lnTo>
                  <a:pt x="5299077" y="0"/>
                </a:lnTo>
                <a:lnTo>
                  <a:pt x="5299077" y="6858000"/>
                </a:lnTo>
                <a:lnTo>
                  <a:pt x="1911312" y="6858000"/>
                </a:lnTo>
                <a:lnTo>
                  <a:pt x="0" y="5333999"/>
                </a:lnTo>
                <a:close/>
              </a:path>
            </a:pathLst>
          </a:custGeom>
        </p:spPr>
      </p:pic>
      <p:grpSp>
        <p:nvGrpSpPr>
          <p:cNvPr id="15" name="Group 14">
            <a:extLst>
              <a:ext uri="{FF2B5EF4-FFF2-40B4-BE49-F238E27FC236}">
                <a16:creationId xmlns:a16="http://schemas.microsoft.com/office/drawing/2014/main" id="{50841A4E-5BC1-44B4-83CF-D524E8AEAD6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674570" y="0"/>
            <a:ext cx="1827609" cy="6858001"/>
            <a:chOff x="1320800" y="0"/>
            <a:chExt cx="2436813" cy="6858001"/>
          </a:xfrm>
        </p:grpSpPr>
        <p:sp>
          <p:nvSpPr>
            <p:cNvPr id="16" name="Freeform 6">
              <a:extLst>
                <a:ext uri="{FF2B5EF4-FFF2-40B4-BE49-F238E27FC236}">
                  <a16:creationId xmlns:a16="http://schemas.microsoft.com/office/drawing/2014/main" id="{BF371BCC-8954-44E2-8C4F-29DC188727A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17" name="Freeform 7">
              <a:extLst>
                <a:ext uri="{FF2B5EF4-FFF2-40B4-BE49-F238E27FC236}">
                  <a16:creationId xmlns:a16="http://schemas.microsoft.com/office/drawing/2014/main" id="{CD3505BE-B420-41C5-BE34-3E7652D37A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8" name="Freeform 8">
              <a:extLst>
                <a:ext uri="{FF2B5EF4-FFF2-40B4-BE49-F238E27FC236}">
                  <a16:creationId xmlns:a16="http://schemas.microsoft.com/office/drawing/2014/main" id="{4B68A05B-A78B-4D59-8CF9-1900731A21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9" name="Freeform 9">
              <a:extLst>
                <a:ext uri="{FF2B5EF4-FFF2-40B4-BE49-F238E27FC236}">
                  <a16:creationId xmlns:a16="http://schemas.microsoft.com/office/drawing/2014/main" id="{84D57A01-C112-4FF2-B5ED-0B762AAD9CE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20" name="Freeform 10">
              <a:extLst>
                <a:ext uri="{FF2B5EF4-FFF2-40B4-BE49-F238E27FC236}">
                  <a16:creationId xmlns:a16="http://schemas.microsoft.com/office/drawing/2014/main" id="{6CCCCDF1-5D4F-4CA1-8400-DFBB96BB011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21" name="Freeform 11">
              <a:extLst>
                <a:ext uri="{FF2B5EF4-FFF2-40B4-BE49-F238E27FC236}">
                  <a16:creationId xmlns:a16="http://schemas.microsoft.com/office/drawing/2014/main" id="{20A090B2-5344-43CD-BC70-A6D44F15E80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4" name="Title 3"/>
          <p:cNvSpPr>
            <a:spLocks noGrp="1"/>
          </p:cNvSpPr>
          <p:nvPr>
            <p:ph type="title"/>
          </p:nvPr>
        </p:nvSpPr>
        <p:spPr>
          <a:xfrm>
            <a:off x="729060" y="685800"/>
            <a:ext cx="3945510" cy="1752599"/>
          </a:xfrm>
        </p:spPr>
        <p:txBody>
          <a:bodyPr vert="horz" lIns="91440" tIns="45720" rIns="91440" bIns="45720" rtlCol="0" anchor="ctr">
            <a:normAutofit/>
          </a:bodyPr>
          <a:lstStyle/>
          <a:p>
            <a:pPr algn="l"/>
            <a:endParaRPr lang="en-US"/>
          </a:p>
        </p:txBody>
      </p:sp>
      <p:sp>
        <p:nvSpPr>
          <p:cNvPr id="8" name="Text Box 7"/>
          <p:cNvSpPr txBox="1"/>
          <p:nvPr/>
        </p:nvSpPr>
        <p:spPr>
          <a:xfrm>
            <a:off x="482601" y="2666999"/>
            <a:ext cx="3945510" cy="3124201"/>
          </a:xfrm>
          <a:prstGeom prst="rect">
            <a:avLst/>
          </a:prstGeom>
        </p:spPr>
        <p:txBody>
          <a:bodyPr vert="horz" lIns="91440" tIns="45720" rIns="91440" bIns="45720" rtlCol="0" anchor="ctr">
            <a:normAutofit/>
          </a:bodyPr>
          <a:lstStyle/>
          <a:p>
            <a:pPr defTabSz="457200">
              <a:spcBef>
                <a:spcPct val="20000"/>
              </a:spcBef>
              <a:spcAft>
                <a:spcPts val="600"/>
              </a:spcAft>
              <a:buClr>
                <a:schemeClr val="accent1">
                  <a:lumMod val="75000"/>
                </a:schemeClr>
              </a:buClr>
              <a:buSzPct val="145000"/>
              <a:buFont typeface="Arial"/>
              <a:buChar char="•"/>
            </a:pPr>
            <a:r>
              <a:rPr lang="en-US" sz="2800" b="1">
                <a:sym typeface="+mn-ea"/>
              </a:rPr>
              <a:t>Fetal monitoring</a:t>
            </a:r>
            <a:endParaRPr lang="en-US" sz="2800" b="1"/>
          </a:p>
          <a:p>
            <a:pPr defTabSz="457200">
              <a:spcBef>
                <a:spcPct val="20000"/>
              </a:spcBef>
              <a:spcAft>
                <a:spcPts val="600"/>
              </a:spcAft>
              <a:buClr>
                <a:schemeClr val="accent1">
                  <a:lumMod val="75000"/>
                </a:schemeClr>
              </a:buClr>
              <a:buSzPct val="145000"/>
              <a:buFont typeface="Arial"/>
              <a:buChar char="•"/>
            </a:pPr>
            <a:r>
              <a:rPr lang="en-US" sz="2000">
                <a:sym typeface="+mn-ea"/>
              </a:rPr>
              <a:t> </a:t>
            </a:r>
            <a:r>
              <a:rPr lang="en-US" sz="2000" b="1">
                <a:sym typeface="+mn-ea"/>
              </a:rPr>
              <a:t>growth scan(4 weekly)</a:t>
            </a:r>
            <a:endParaRPr lang="en-US" sz="2000" b="1"/>
          </a:p>
          <a:p>
            <a:pPr indent="0" defTabSz="457200">
              <a:spcBef>
                <a:spcPct val="20000"/>
              </a:spcBef>
              <a:spcAft>
                <a:spcPts val="600"/>
              </a:spcAft>
              <a:buClr>
                <a:schemeClr val="accent1">
                  <a:lumMod val="75000"/>
                </a:schemeClr>
              </a:buClr>
              <a:buSzPct val="145000"/>
              <a:buFont typeface="Arial"/>
              <a:buChar char="•"/>
            </a:pPr>
            <a:endParaRPr lang="en-US" sz="1700" b="1"/>
          </a:p>
          <a:p>
            <a:pPr defTabSz="457200">
              <a:spcBef>
                <a:spcPct val="20000"/>
              </a:spcBef>
              <a:spcAft>
                <a:spcPts val="600"/>
              </a:spcAft>
              <a:buClr>
                <a:schemeClr val="accent1">
                  <a:lumMod val="75000"/>
                </a:schemeClr>
              </a:buClr>
              <a:buSzPct val="145000"/>
              <a:buFont typeface="Arial"/>
              <a:buChar char="•"/>
            </a:pPr>
            <a:endParaRPr lang="en-US" sz="1700" b="1"/>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grpSp>
        <p:nvGrpSpPr>
          <p:cNvPr id="40" name="Group 39">
            <a:extLst>
              <a:ext uri="{FF2B5EF4-FFF2-40B4-BE49-F238E27FC236}">
                <a16:creationId xmlns:a16="http://schemas.microsoft.com/office/drawing/2014/main" id="{15FF890B-3CE7-403A-AECE-2DE04FC7AF8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3109" y="0"/>
            <a:ext cx="1827609" cy="6858001"/>
            <a:chOff x="1320800" y="0"/>
            <a:chExt cx="2436813" cy="6858001"/>
          </a:xfrm>
        </p:grpSpPr>
        <p:sp>
          <p:nvSpPr>
            <p:cNvPr id="33" name="Freeform 6">
              <a:extLst>
                <a:ext uri="{FF2B5EF4-FFF2-40B4-BE49-F238E27FC236}">
                  <a16:creationId xmlns:a16="http://schemas.microsoft.com/office/drawing/2014/main" id="{99A4E160-6CFD-4514-9E20-CA6692CCDB9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34" name="Freeform 7">
              <a:extLst>
                <a:ext uri="{FF2B5EF4-FFF2-40B4-BE49-F238E27FC236}">
                  <a16:creationId xmlns:a16="http://schemas.microsoft.com/office/drawing/2014/main" id="{3DCD16F5-8D15-45FD-BA62-ADAC08183A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35" name="Freeform 8">
              <a:extLst>
                <a:ext uri="{FF2B5EF4-FFF2-40B4-BE49-F238E27FC236}">
                  <a16:creationId xmlns:a16="http://schemas.microsoft.com/office/drawing/2014/main" id="{E7CFAF28-6FDA-4C2C-BE51-123D1115F7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36" name="Freeform 9">
              <a:extLst>
                <a:ext uri="{FF2B5EF4-FFF2-40B4-BE49-F238E27FC236}">
                  <a16:creationId xmlns:a16="http://schemas.microsoft.com/office/drawing/2014/main" id="{1FD12703-0627-4991-B2A4-F96519F908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37" name="Freeform 10">
              <a:extLst>
                <a:ext uri="{FF2B5EF4-FFF2-40B4-BE49-F238E27FC236}">
                  <a16:creationId xmlns:a16="http://schemas.microsoft.com/office/drawing/2014/main" id="{A5758E0B-DF61-40A8-B765-BC6841906A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38" name="Freeform 11">
              <a:extLst>
                <a:ext uri="{FF2B5EF4-FFF2-40B4-BE49-F238E27FC236}">
                  <a16:creationId xmlns:a16="http://schemas.microsoft.com/office/drawing/2014/main" id="{3E063A1F-9566-4436-B4E3-2890FBBC2C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2" name="Title 1"/>
          <p:cNvSpPr>
            <a:spLocks noGrp="1"/>
          </p:cNvSpPr>
          <p:nvPr>
            <p:ph type="title"/>
          </p:nvPr>
        </p:nvSpPr>
        <p:spPr>
          <a:xfrm>
            <a:off x="3632200" y="905933"/>
            <a:ext cx="4995068" cy="965200"/>
          </a:xfrm>
        </p:spPr>
        <p:txBody>
          <a:bodyPr vert="horz" lIns="91440" tIns="45720" rIns="91440" bIns="45720" rtlCol="0" anchor="ctr">
            <a:normAutofit/>
          </a:bodyPr>
          <a:lstStyle/>
          <a:p>
            <a:r>
              <a:rPr lang="en-US" b="1" i="1" u="sng"/>
              <a:t>Intrapartum care</a:t>
            </a:r>
          </a:p>
        </p:txBody>
      </p:sp>
      <p:pic>
        <p:nvPicPr>
          <p:cNvPr id="5" name="Content Placeholder 4" descr="intra.jpg"/>
          <p:cNvPicPr>
            <a:picLocks noGrp="1" noChangeAspect="1"/>
          </p:cNvPicPr>
          <p:nvPr>
            <p:ph sz="quarter" idx="2"/>
          </p:nvPr>
        </p:nvPicPr>
        <p:blipFill>
          <a:blip r:embed="rId3"/>
          <a:stretch>
            <a:fillRect/>
          </a:stretch>
        </p:blipFill>
        <p:spPr>
          <a:xfrm>
            <a:off x="571500" y="2545496"/>
            <a:ext cx="2724591" cy="1773924"/>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pic>
      <p:sp>
        <p:nvSpPr>
          <p:cNvPr id="3" name="Content Placeholder 2"/>
          <p:cNvSpPr>
            <a:spLocks noGrp="1"/>
          </p:cNvSpPr>
          <p:nvPr>
            <p:ph sz="quarter" idx="1"/>
          </p:nvPr>
        </p:nvSpPr>
        <p:spPr>
          <a:xfrm>
            <a:off x="3632199" y="1998133"/>
            <a:ext cx="5749615" cy="4111653"/>
          </a:xfrm>
        </p:spPr>
        <p:txBody>
          <a:bodyPr vert="horz" lIns="91440" tIns="45720" rIns="91440" bIns="45720" rtlCol="0" anchor="ctr">
            <a:normAutofit/>
          </a:bodyPr>
          <a:lstStyle/>
          <a:p>
            <a:pPr marL="0" indent="0" fontAlgn="base">
              <a:lnSpc>
                <a:spcPct val="90000"/>
              </a:lnSpc>
              <a:buNone/>
            </a:pPr>
            <a:endParaRPr lang="en-US" sz="1500" b="1" dirty="0"/>
          </a:p>
          <a:p>
            <a:pPr>
              <a:lnSpc>
                <a:spcPct val="90000"/>
              </a:lnSpc>
              <a:buClr>
                <a:srgbClr val="1287C3"/>
              </a:buClr>
            </a:pPr>
            <a:r>
              <a:rPr lang="en-US" sz="1500" b="1" dirty="0"/>
              <a:t>Monitor Blood glucose levels hourly</a:t>
            </a:r>
          </a:p>
          <a:p>
            <a:pPr fontAlgn="base">
              <a:lnSpc>
                <a:spcPct val="90000"/>
              </a:lnSpc>
            </a:pPr>
            <a:r>
              <a:rPr lang="en-US" sz="1500" b="1" dirty="0"/>
              <a:t> Control of blood glucose during </a:t>
            </a:r>
            <a:r>
              <a:rPr lang="en-US" sz="1500" b="1" dirty="0" err="1"/>
              <a:t>labour</a:t>
            </a:r>
            <a:r>
              <a:rPr lang="en-US" sz="1500" b="1" dirty="0"/>
              <a:t> </a:t>
            </a:r>
          </a:p>
          <a:p>
            <a:pPr fontAlgn="base">
              <a:lnSpc>
                <a:spcPct val="90000"/>
              </a:lnSpc>
            </a:pPr>
            <a:r>
              <a:rPr lang="en-US" sz="1500" b="1" dirty="0"/>
              <a:t>Try to maintain target levels 4-7 mmol/L</a:t>
            </a:r>
          </a:p>
          <a:p>
            <a:pPr fontAlgn="base">
              <a:lnSpc>
                <a:spcPct val="90000"/>
              </a:lnSpc>
            </a:pPr>
            <a:r>
              <a:rPr lang="en-US" sz="1500" b="1" dirty="0"/>
              <a:t>Give insulin according to sliding scale / infusion pump</a:t>
            </a:r>
          </a:p>
          <a:p>
            <a:pPr>
              <a:lnSpc>
                <a:spcPct val="90000"/>
              </a:lnSpc>
            </a:pPr>
            <a:endParaRPr lang="en-US" sz="1500" b="1" dirty="0"/>
          </a:p>
          <a:p>
            <a:pPr>
              <a:lnSpc>
                <a:spcPct val="90000"/>
              </a:lnSpc>
            </a:pPr>
            <a:r>
              <a:rPr lang="en-US" sz="1500" b="1" i="1" u="sng" dirty="0"/>
              <a:t>Target levels </a:t>
            </a:r>
            <a:r>
              <a:rPr lang="en-US" sz="1500" b="1" dirty="0"/>
              <a:t>:</a:t>
            </a:r>
            <a:endParaRPr lang="en-US" sz="1500"/>
          </a:p>
          <a:p>
            <a:pPr>
              <a:lnSpc>
                <a:spcPct val="90000"/>
              </a:lnSpc>
            </a:pPr>
            <a:r>
              <a:rPr lang="en-US" sz="1500" b="1" dirty="0"/>
              <a:t>4-7mmol/L(72-126mg/dl) </a:t>
            </a:r>
            <a:endParaRPr lang="en-US" sz="1500" dirty="0"/>
          </a:p>
          <a:p>
            <a:pPr>
              <a:lnSpc>
                <a:spcPct val="90000"/>
              </a:lnSpc>
            </a:pPr>
            <a:r>
              <a:rPr lang="en-US" sz="1500" b="1" dirty="0" err="1"/>
              <a:t>Inj</a:t>
            </a:r>
            <a:r>
              <a:rPr lang="en-US" sz="1500" b="1" dirty="0"/>
              <a:t> insulin according to sliding scale</a:t>
            </a:r>
            <a:endParaRPr lang="en-US" sz="1500" dirty="0"/>
          </a:p>
          <a:p>
            <a:pPr>
              <a:lnSpc>
                <a:spcPct val="90000"/>
              </a:lnSpc>
            </a:pPr>
            <a:endParaRPr lang="en-US" sz="1500" b="1"/>
          </a:p>
          <a:p>
            <a:pPr>
              <a:lnSpc>
                <a:spcPct val="90000"/>
              </a:lnSpc>
            </a:pPr>
            <a:endParaRPr lang="en-US" sz="1500" b="1"/>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sp useBgFill="1">
        <p:nvSpPr>
          <p:cNvPr id="29" name="Rectangle 28">
            <a:extLst>
              <a:ext uri="{FF2B5EF4-FFF2-40B4-BE49-F238E27FC236}">
                <a16:creationId xmlns:a16="http://schemas.microsoft.com/office/drawing/2014/main" id="{C8643778-7F6C-4E8D-84D1-D5CDB99281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Freeform: Shape 30">
            <a:extLst>
              <a:ext uri="{FF2B5EF4-FFF2-40B4-BE49-F238E27FC236}">
                <a16:creationId xmlns:a16="http://schemas.microsoft.com/office/drawing/2014/main" id="{1D22F88D-6907-48AF-B024-346E855E0D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1"/>
            <a:ext cx="3302781" cy="6858001"/>
          </a:xfrm>
          <a:custGeom>
            <a:avLst/>
            <a:gdLst>
              <a:gd name="connsiteX0" fmla="*/ 3223890 w 4403709"/>
              <a:gd name="connsiteY0" fmla="*/ 6858001 h 6858001"/>
              <a:gd name="connsiteX1" fmla="*/ 4101908 w 4403709"/>
              <a:gd name="connsiteY1" fmla="*/ 6858001 h 6858001"/>
              <a:gd name="connsiteX2" fmla="*/ 3254950 w 4403709"/>
              <a:gd name="connsiteY2" fmla="*/ 1599356 h 6858001"/>
              <a:gd name="connsiteX3" fmla="*/ 3254950 w 4403709"/>
              <a:gd name="connsiteY3" fmla="*/ 1594062 h 6858001"/>
              <a:gd name="connsiteX4" fmla="*/ 4403709 w 4403709"/>
              <a:gd name="connsiteY4" fmla="*/ 0 h 6858001"/>
              <a:gd name="connsiteX5" fmla="*/ 3254950 w 4403709"/>
              <a:gd name="connsiteY5" fmla="*/ 0 h 6858001"/>
              <a:gd name="connsiteX6" fmla="*/ 2903520 w 4403709"/>
              <a:gd name="connsiteY6" fmla="*/ 0 h 6858001"/>
              <a:gd name="connsiteX7" fmla="*/ 0 w 4403709"/>
              <a:gd name="connsiteY7" fmla="*/ 0 h 6858001"/>
              <a:gd name="connsiteX8" fmla="*/ 0 w 4403709"/>
              <a:gd name="connsiteY8" fmla="*/ 6858000 h 6858001"/>
              <a:gd name="connsiteX9" fmla="*/ 3223890 w 4403709"/>
              <a:gd name="connsiteY9" fmla="*/ 685800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03709" h="6858001">
                <a:moveTo>
                  <a:pt x="3223890" y="6858001"/>
                </a:moveTo>
                <a:lnTo>
                  <a:pt x="4101908" y="6858001"/>
                </a:lnTo>
                <a:lnTo>
                  <a:pt x="3254950" y="1599356"/>
                </a:lnTo>
                <a:lnTo>
                  <a:pt x="3254950" y="1594062"/>
                </a:lnTo>
                <a:lnTo>
                  <a:pt x="4403709" y="0"/>
                </a:lnTo>
                <a:lnTo>
                  <a:pt x="3254950" y="0"/>
                </a:lnTo>
                <a:lnTo>
                  <a:pt x="2903520" y="0"/>
                </a:lnTo>
                <a:lnTo>
                  <a:pt x="0" y="0"/>
                </a:lnTo>
                <a:lnTo>
                  <a:pt x="0" y="6858000"/>
                </a:lnTo>
                <a:lnTo>
                  <a:pt x="3223890" y="6858000"/>
                </a:lnTo>
                <a:close/>
              </a:path>
            </a:pathLst>
          </a:custGeom>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a:ln>
            <a:noFill/>
          </a:ln>
        </p:spPr>
        <p:style>
          <a:lnRef idx="2">
            <a:schemeClr val="accent1">
              <a:shade val="50000"/>
            </a:schemeClr>
          </a:lnRef>
          <a:fillRef idx="1002">
            <a:schemeClr val="dk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itle 1"/>
          <p:cNvSpPr>
            <a:spLocks noGrp="1"/>
          </p:cNvSpPr>
          <p:nvPr>
            <p:ph type="title"/>
          </p:nvPr>
        </p:nvSpPr>
        <p:spPr>
          <a:xfrm>
            <a:off x="372084" y="685801"/>
            <a:ext cx="2057400" cy="5105400"/>
          </a:xfrm>
        </p:spPr>
        <p:txBody>
          <a:bodyPr>
            <a:normAutofit/>
          </a:bodyPr>
          <a:lstStyle/>
          <a:p>
            <a:pPr algn="l"/>
            <a:endParaRPr lang="en-US" sz="2800" b="1" i="1" u="sng">
              <a:solidFill>
                <a:srgbClr val="FFFFFF"/>
              </a:solidFill>
            </a:endParaRPr>
          </a:p>
        </p:txBody>
      </p:sp>
      <p:grpSp>
        <p:nvGrpSpPr>
          <p:cNvPr id="33" name="Group 32">
            <a:extLst>
              <a:ext uri="{FF2B5EF4-FFF2-40B4-BE49-F238E27FC236}">
                <a16:creationId xmlns:a16="http://schemas.microsoft.com/office/drawing/2014/main" id="{F3842748-48B5-4DD0-A06A-A31C74024A9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486469" y="0"/>
            <a:ext cx="1827609" cy="6858001"/>
            <a:chOff x="1320800" y="0"/>
            <a:chExt cx="2436813" cy="6858001"/>
          </a:xfrm>
        </p:grpSpPr>
        <p:sp>
          <p:nvSpPr>
            <p:cNvPr id="34" name="Freeform 6">
              <a:extLst>
                <a:ext uri="{FF2B5EF4-FFF2-40B4-BE49-F238E27FC236}">
                  <a16:creationId xmlns:a16="http://schemas.microsoft.com/office/drawing/2014/main" id="{548E99BE-1071-4690-9B9C-07926CEE55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35" name="Freeform 7">
              <a:extLst>
                <a:ext uri="{FF2B5EF4-FFF2-40B4-BE49-F238E27FC236}">
                  <a16:creationId xmlns:a16="http://schemas.microsoft.com/office/drawing/2014/main" id="{9301F039-B467-413A-B25C-770E51069D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44" name="Freeform 8">
              <a:extLst>
                <a:ext uri="{FF2B5EF4-FFF2-40B4-BE49-F238E27FC236}">
                  <a16:creationId xmlns:a16="http://schemas.microsoft.com/office/drawing/2014/main" id="{9F06AEC1-5558-49E8-8CAC-FEBD00DF00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37" name="Freeform 9">
              <a:extLst>
                <a:ext uri="{FF2B5EF4-FFF2-40B4-BE49-F238E27FC236}">
                  <a16:creationId xmlns:a16="http://schemas.microsoft.com/office/drawing/2014/main" id="{D10B76B9-BA68-471E-B58C-ED91198A9F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38" name="Freeform 10">
              <a:extLst>
                <a:ext uri="{FF2B5EF4-FFF2-40B4-BE49-F238E27FC236}">
                  <a16:creationId xmlns:a16="http://schemas.microsoft.com/office/drawing/2014/main" id="{FEB3913B-54A3-490E-BA4B-5D0330990F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39" name="Freeform 11">
              <a:extLst>
                <a:ext uri="{FF2B5EF4-FFF2-40B4-BE49-F238E27FC236}">
                  <a16:creationId xmlns:a16="http://schemas.microsoft.com/office/drawing/2014/main" id="{F75DC961-08A4-46F8-8A80-2E1FB977E1F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24" name="Content Placeholder 2"/>
          <p:cNvSpPr>
            <a:spLocks noGrp="1"/>
          </p:cNvSpPr>
          <p:nvPr>
            <p:ph sz="quarter" idx="1"/>
          </p:nvPr>
        </p:nvSpPr>
        <p:spPr>
          <a:xfrm>
            <a:off x="4064638" y="5657701"/>
            <a:ext cx="7206750" cy="688585"/>
          </a:xfrm>
        </p:spPr>
        <p:txBody>
          <a:bodyPr vert="horz" lIns="91440" tIns="45720" rIns="91440" bIns="45720" rtlCol="0" anchor="ctr">
            <a:noAutofit/>
          </a:bodyPr>
          <a:lstStyle/>
          <a:p>
            <a:pPr>
              <a:buNone/>
            </a:pPr>
            <a:r>
              <a:rPr lang="en-US" b="1" dirty="0"/>
              <a:t> </a:t>
            </a:r>
            <a:r>
              <a:rPr lang="en-US" b="1" i="1" u="sng" dirty="0"/>
              <a:t>Delivery</a:t>
            </a:r>
            <a:r>
              <a:rPr lang="en-US" b="1" i="1" dirty="0"/>
              <a:t> :</a:t>
            </a:r>
            <a:r>
              <a:rPr lang="en-US" b="1" dirty="0"/>
              <a:t>                                                                                                                                                   uncomplicated  GDM:40weeks</a:t>
            </a:r>
          </a:p>
          <a:p>
            <a:pPr>
              <a:buNone/>
            </a:pPr>
            <a:r>
              <a:rPr lang="en-US" b="1" dirty="0"/>
              <a:t>     complicated GDM:38-39weeks </a:t>
            </a:r>
          </a:p>
          <a:p>
            <a:pPr>
              <a:buNone/>
            </a:pPr>
            <a:endParaRPr lang="en-US" b="1"/>
          </a:p>
          <a:p>
            <a:pPr>
              <a:buNone/>
            </a:pPr>
            <a:r>
              <a:rPr lang="en-US" b="1" i="1" u="sng" dirty="0"/>
              <a:t>Mode of delivery:</a:t>
            </a:r>
            <a:r>
              <a:rPr lang="en-US" b="1" u="sng" dirty="0"/>
              <a:t> </a:t>
            </a:r>
          </a:p>
          <a:p>
            <a:pPr>
              <a:buNone/>
            </a:pPr>
            <a:r>
              <a:rPr lang="en-US" b="1" dirty="0"/>
              <a:t> according to obstetrical indications</a:t>
            </a:r>
          </a:p>
          <a:p>
            <a:pPr>
              <a:buNone/>
            </a:pPr>
            <a:endParaRPr lang="en-US" b="1"/>
          </a:p>
          <a:p>
            <a:pPr>
              <a:buNone/>
            </a:pPr>
            <a:endParaRPr lang="en-US" b="1"/>
          </a:p>
          <a:p>
            <a:pPr>
              <a:buNone/>
            </a:pPr>
            <a:endParaRPr lang="en-US" b="1"/>
          </a:p>
          <a:p>
            <a:pPr>
              <a:buNone/>
            </a:pPr>
            <a:endParaRPr lang="en-US" b="1"/>
          </a:p>
          <a:p>
            <a:pPr>
              <a:buNone/>
            </a:pPr>
            <a:endParaRPr lang="en-US" b="1"/>
          </a:p>
          <a:p>
            <a:pPr>
              <a:buNone/>
            </a:pPr>
            <a:endParaRPr lang="en-US" b="1"/>
          </a:p>
          <a:p>
            <a:pPr>
              <a:buNone/>
            </a:pPr>
            <a:endParaRPr lang="en-US" b="1"/>
          </a:p>
          <a:p>
            <a:pPr>
              <a:buNone/>
            </a:pPr>
            <a:endParaRPr lang="en-US" b="1"/>
          </a:p>
          <a:p>
            <a:pPr>
              <a:buNone/>
            </a:pPr>
            <a:endParaRPr lang="en-US" b="1"/>
          </a:p>
          <a:p>
            <a:pPr>
              <a:buNone/>
            </a:pPr>
            <a:endParaRPr lang="en-US" b="1"/>
          </a:p>
          <a:p>
            <a:pPr>
              <a:buNone/>
            </a:pPr>
            <a:endParaRPr lang="en-US" b="1"/>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grpSp>
        <p:nvGrpSpPr>
          <p:cNvPr id="11269" name="Group 11268">
            <a:extLst>
              <a:ext uri="{FF2B5EF4-FFF2-40B4-BE49-F238E27FC236}">
                <a16:creationId xmlns:a16="http://schemas.microsoft.com/office/drawing/2014/main" id="{08F94D66-27EC-4CB8-8226-D7F41C16186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09576" y="-4763"/>
            <a:ext cx="3761187" cy="6862763"/>
            <a:chOff x="2928938" y="-4763"/>
            <a:chExt cx="5014912" cy="6862763"/>
          </a:xfrm>
        </p:grpSpPr>
        <p:sp>
          <p:nvSpPr>
            <p:cNvPr id="11272" name="Freeform 6">
              <a:extLst>
                <a:ext uri="{FF2B5EF4-FFF2-40B4-BE49-F238E27FC236}">
                  <a16:creationId xmlns:a16="http://schemas.microsoft.com/office/drawing/2014/main" id="{1A53964C-7D93-4C48-A4A6-C4C2C393C5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sp>
        <p:sp>
          <p:nvSpPr>
            <p:cNvPr id="11273" name="Freeform 7">
              <a:extLst>
                <a:ext uri="{FF2B5EF4-FFF2-40B4-BE49-F238E27FC236}">
                  <a16:creationId xmlns:a16="http://schemas.microsoft.com/office/drawing/2014/main" id="{9C944EEC-539E-4389-8785-58E65D04E8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sp>
        <p:sp>
          <p:nvSpPr>
            <p:cNvPr id="11274" name="Freeform 9">
              <a:extLst>
                <a:ext uri="{FF2B5EF4-FFF2-40B4-BE49-F238E27FC236}">
                  <a16:creationId xmlns:a16="http://schemas.microsoft.com/office/drawing/2014/main" id="{7836EB7E-895C-4D68-B92E-312B371CBDB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sp>
        <p:sp>
          <p:nvSpPr>
            <p:cNvPr id="11275" name="Freeform 10">
              <a:extLst>
                <a:ext uri="{FF2B5EF4-FFF2-40B4-BE49-F238E27FC236}">
                  <a16:creationId xmlns:a16="http://schemas.microsoft.com/office/drawing/2014/main" id="{0F29242B-8CE7-4636-B326-4BEE42EB6D6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sp>
        <p:sp>
          <p:nvSpPr>
            <p:cNvPr id="11276" name="Freeform 11">
              <a:extLst>
                <a:ext uri="{FF2B5EF4-FFF2-40B4-BE49-F238E27FC236}">
                  <a16:creationId xmlns:a16="http://schemas.microsoft.com/office/drawing/2014/main" id="{4D0B8E9A-7727-4AD9-974E-8815F0B20E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sp>
        <p:sp>
          <p:nvSpPr>
            <p:cNvPr id="11277" name="Freeform 12">
              <a:extLst>
                <a:ext uri="{FF2B5EF4-FFF2-40B4-BE49-F238E27FC236}">
                  <a16:creationId xmlns:a16="http://schemas.microsoft.com/office/drawing/2014/main" id="{1CD6C65C-71BE-4549-926A-1C1135FD06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sp>
      </p:grpSp>
      <p:sp>
        <p:nvSpPr>
          <p:cNvPr id="2" name="Title 1"/>
          <p:cNvSpPr>
            <a:spLocks noGrp="1"/>
          </p:cNvSpPr>
          <p:nvPr>
            <p:ph type="title"/>
          </p:nvPr>
        </p:nvSpPr>
        <p:spPr>
          <a:xfrm>
            <a:off x="3067049" y="4625788"/>
            <a:ext cx="5560217" cy="835217"/>
          </a:xfrm>
        </p:spPr>
        <p:txBody>
          <a:bodyPr vert="horz" lIns="91440" tIns="45720" rIns="91440" bIns="45720" rtlCol="0" anchor="b">
            <a:normAutofit/>
          </a:bodyPr>
          <a:lstStyle/>
          <a:p>
            <a:pPr algn="r"/>
            <a:r>
              <a:rPr lang="en-US" sz="3800"/>
              <a:t>Sliding scale </a:t>
            </a:r>
          </a:p>
        </p:txBody>
      </p:sp>
      <p:pic>
        <p:nvPicPr>
          <p:cNvPr id="11266" name="Picture 2" descr="C:\Users\Asim Zahoor Gujjar\Desktop\71784eef-a160-4ff5-9fc7-7fc8ca1ba828.jpg"/>
          <p:cNvPicPr>
            <a:picLocks noGrp="1" noChangeAspect="1" noChangeArrowheads="1"/>
          </p:cNvPicPr>
          <p:nvPr>
            <p:ph sz="quarter" idx="1"/>
          </p:nvPr>
        </p:nvPicPr>
        <p:blipFill>
          <a:blip r:embed="rId3"/>
          <a:srcRect r="15279" b="1"/>
          <a:stretch/>
        </p:blipFill>
        <p:spPr bwMode="auto">
          <a:xfrm>
            <a:off x="2975882" y="608014"/>
            <a:ext cx="5615666" cy="3728438"/>
          </a:xfrm>
          <a:prstGeom prst="roundRect">
            <a:avLst>
              <a:gd name="adj" fmla="val 4380"/>
            </a:avLst>
          </a:prstGeom>
          <a:noFill/>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pic>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8643778-7F6C-4E8D-84D1-D5CDB99281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1D22F88D-6907-48AF-B024-346E855E0D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1"/>
            <a:ext cx="3302781" cy="6858001"/>
          </a:xfrm>
          <a:custGeom>
            <a:avLst/>
            <a:gdLst>
              <a:gd name="connsiteX0" fmla="*/ 3223890 w 4403709"/>
              <a:gd name="connsiteY0" fmla="*/ 6858001 h 6858001"/>
              <a:gd name="connsiteX1" fmla="*/ 4101908 w 4403709"/>
              <a:gd name="connsiteY1" fmla="*/ 6858001 h 6858001"/>
              <a:gd name="connsiteX2" fmla="*/ 3254950 w 4403709"/>
              <a:gd name="connsiteY2" fmla="*/ 1599356 h 6858001"/>
              <a:gd name="connsiteX3" fmla="*/ 3254950 w 4403709"/>
              <a:gd name="connsiteY3" fmla="*/ 1594062 h 6858001"/>
              <a:gd name="connsiteX4" fmla="*/ 4403709 w 4403709"/>
              <a:gd name="connsiteY4" fmla="*/ 0 h 6858001"/>
              <a:gd name="connsiteX5" fmla="*/ 3254950 w 4403709"/>
              <a:gd name="connsiteY5" fmla="*/ 0 h 6858001"/>
              <a:gd name="connsiteX6" fmla="*/ 2903520 w 4403709"/>
              <a:gd name="connsiteY6" fmla="*/ 0 h 6858001"/>
              <a:gd name="connsiteX7" fmla="*/ 0 w 4403709"/>
              <a:gd name="connsiteY7" fmla="*/ 0 h 6858001"/>
              <a:gd name="connsiteX8" fmla="*/ 0 w 4403709"/>
              <a:gd name="connsiteY8" fmla="*/ 6858000 h 6858001"/>
              <a:gd name="connsiteX9" fmla="*/ 3223890 w 4403709"/>
              <a:gd name="connsiteY9" fmla="*/ 685800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03709" h="6858001">
                <a:moveTo>
                  <a:pt x="3223890" y="6858001"/>
                </a:moveTo>
                <a:lnTo>
                  <a:pt x="4101908" y="6858001"/>
                </a:lnTo>
                <a:lnTo>
                  <a:pt x="3254950" y="1599356"/>
                </a:lnTo>
                <a:lnTo>
                  <a:pt x="3254950" y="1594062"/>
                </a:lnTo>
                <a:lnTo>
                  <a:pt x="4403709" y="0"/>
                </a:lnTo>
                <a:lnTo>
                  <a:pt x="3254950" y="0"/>
                </a:lnTo>
                <a:lnTo>
                  <a:pt x="2903520" y="0"/>
                </a:lnTo>
                <a:lnTo>
                  <a:pt x="0" y="0"/>
                </a:lnTo>
                <a:lnTo>
                  <a:pt x="0" y="6858000"/>
                </a:lnTo>
                <a:lnTo>
                  <a:pt x="3223890" y="6858000"/>
                </a:lnTo>
                <a:close/>
              </a:path>
            </a:pathLst>
          </a:custGeom>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a:ln>
            <a:noFill/>
          </a:ln>
        </p:spPr>
        <p:style>
          <a:lnRef idx="2">
            <a:schemeClr val="accent1">
              <a:shade val="50000"/>
            </a:schemeClr>
          </a:lnRef>
          <a:fillRef idx="1002">
            <a:schemeClr val="dk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itle 1"/>
          <p:cNvSpPr>
            <a:spLocks noGrp="1"/>
          </p:cNvSpPr>
          <p:nvPr>
            <p:ph type="title"/>
          </p:nvPr>
        </p:nvSpPr>
        <p:spPr>
          <a:xfrm>
            <a:off x="372084" y="685801"/>
            <a:ext cx="2057400" cy="5105400"/>
          </a:xfrm>
        </p:spPr>
        <p:txBody>
          <a:bodyPr>
            <a:normAutofit/>
          </a:bodyPr>
          <a:lstStyle/>
          <a:p>
            <a:pPr algn="l"/>
            <a:endParaRPr lang="en-US" sz="2800" b="1" i="1" u="sng">
              <a:solidFill>
                <a:srgbClr val="FFFFFF"/>
              </a:solidFill>
            </a:endParaRPr>
          </a:p>
        </p:txBody>
      </p:sp>
      <p:grpSp>
        <p:nvGrpSpPr>
          <p:cNvPr id="12" name="Group 11">
            <a:extLst>
              <a:ext uri="{FF2B5EF4-FFF2-40B4-BE49-F238E27FC236}">
                <a16:creationId xmlns:a16="http://schemas.microsoft.com/office/drawing/2014/main" id="{F3842748-48B5-4DD0-A06A-A31C74024A9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486469" y="0"/>
            <a:ext cx="1827609" cy="6858001"/>
            <a:chOff x="1320800" y="0"/>
            <a:chExt cx="2436813" cy="6858001"/>
          </a:xfrm>
        </p:grpSpPr>
        <p:sp>
          <p:nvSpPr>
            <p:cNvPr id="6" name="Freeform 6">
              <a:extLst>
                <a:ext uri="{FF2B5EF4-FFF2-40B4-BE49-F238E27FC236}">
                  <a16:creationId xmlns:a16="http://schemas.microsoft.com/office/drawing/2014/main" id="{548E99BE-1071-4690-9B9C-07926CEE55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14" name="Freeform 7">
              <a:extLst>
                <a:ext uri="{FF2B5EF4-FFF2-40B4-BE49-F238E27FC236}">
                  <a16:creationId xmlns:a16="http://schemas.microsoft.com/office/drawing/2014/main" id="{9301F039-B467-413A-B25C-770E51069D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5" name="Freeform 8">
              <a:extLst>
                <a:ext uri="{FF2B5EF4-FFF2-40B4-BE49-F238E27FC236}">
                  <a16:creationId xmlns:a16="http://schemas.microsoft.com/office/drawing/2014/main" id="{9F06AEC1-5558-49E8-8CAC-FEBD00DF00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6" name="Freeform 9">
              <a:extLst>
                <a:ext uri="{FF2B5EF4-FFF2-40B4-BE49-F238E27FC236}">
                  <a16:creationId xmlns:a16="http://schemas.microsoft.com/office/drawing/2014/main" id="{D10B76B9-BA68-471E-B58C-ED91198A9F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7" name="Freeform 10">
              <a:extLst>
                <a:ext uri="{FF2B5EF4-FFF2-40B4-BE49-F238E27FC236}">
                  <a16:creationId xmlns:a16="http://schemas.microsoft.com/office/drawing/2014/main" id="{FEB3913B-54A3-490E-BA4B-5D0330990F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8" name="Freeform 11">
              <a:extLst>
                <a:ext uri="{FF2B5EF4-FFF2-40B4-BE49-F238E27FC236}">
                  <a16:creationId xmlns:a16="http://schemas.microsoft.com/office/drawing/2014/main" id="{F75DC961-08A4-46F8-8A80-2E1FB977E1F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3" name="Content Placeholder 2"/>
          <p:cNvSpPr>
            <a:spLocks noGrp="1"/>
          </p:cNvSpPr>
          <p:nvPr>
            <p:ph sz="quarter" idx="1"/>
          </p:nvPr>
        </p:nvSpPr>
        <p:spPr>
          <a:xfrm>
            <a:off x="3837829" y="685801"/>
            <a:ext cx="4789439" cy="5105400"/>
          </a:xfrm>
        </p:spPr>
        <p:txBody>
          <a:bodyPr>
            <a:normAutofit/>
          </a:bodyPr>
          <a:lstStyle/>
          <a:p>
            <a:pPr>
              <a:buFont typeface="Arial" panose="020B0604020202020204" pitchFamily="34" charset="0"/>
              <a:buChar char="•"/>
            </a:pPr>
            <a:r>
              <a:rPr lang="en-US" sz="1800" b="1" dirty="0"/>
              <a:t>Postnatal care:</a:t>
            </a:r>
          </a:p>
          <a:p>
            <a:pPr>
              <a:buNone/>
            </a:pPr>
            <a:r>
              <a:rPr lang="en-US" sz="1800" b="1" dirty="0"/>
              <a:t>  monitor blood sugar levels in order to detect women with undiagnosed </a:t>
            </a:r>
            <a:r>
              <a:rPr lang="en-US" sz="1800" b="1" dirty="0" err="1"/>
              <a:t>prexisting</a:t>
            </a:r>
            <a:r>
              <a:rPr lang="en-US" sz="1800" b="1" dirty="0"/>
              <a:t> diabetes  </a:t>
            </a:r>
          </a:p>
          <a:p>
            <a:pPr>
              <a:buNone/>
            </a:pPr>
            <a:r>
              <a:rPr lang="en-US" sz="1800" b="1" dirty="0"/>
              <a:t>  (target :4-6mmol/l)</a:t>
            </a:r>
          </a:p>
          <a:p>
            <a:pPr>
              <a:buFont typeface="Arial" panose="020B0604020202020204" pitchFamily="34" charset="0"/>
              <a:buChar char="•"/>
            </a:pPr>
            <a:r>
              <a:rPr lang="en-US" sz="1800" b="1" dirty="0"/>
              <a:t>Contraception;</a:t>
            </a:r>
          </a:p>
          <a:p>
            <a:pPr>
              <a:buFont typeface="Arial" panose="020B0604020202020204" pitchFamily="34" charset="0"/>
              <a:buChar char="•"/>
            </a:pPr>
            <a:r>
              <a:rPr lang="en-US" sz="1800" b="1" dirty="0"/>
              <a:t>Future risk:</a:t>
            </a:r>
          </a:p>
          <a:p>
            <a:pPr>
              <a:buNone/>
            </a:pPr>
            <a:r>
              <a:rPr lang="en-US" sz="1800" b="1" dirty="0"/>
              <a:t>     Recurrence 50%</a:t>
            </a:r>
          </a:p>
          <a:p>
            <a:pPr>
              <a:buNone/>
            </a:pPr>
            <a:r>
              <a:rPr lang="en-US" sz="1800" b="1" dirty="0"/>
              <a:t>     Type 2 DM 15-50%</a:t>
            </a:r>
          </a:p>
          <a:p>
            <a:r>
              <a:rPr lang="en-US" sz="1800" b="1" dirty="0"/>
              <a:t>Follow up;</a:t>
            </a:r>
          </a:p>
          <a:p>
            <a:pPr>
              <a:buNone/>
            </a:pPr>
            <a:r>
              <a:rPr lang="en-US" sz="1800" b="1" dirty="0"/>
              <a:t>  Fasting blood glucose offered 6-13 weeks postnatally ,if normal </a:t>
            </a:r>
            <a:r>
              <a:rPr lang="en-US" sz="1800" b="1"/>
              <a:t>annually</a:t>
            </a:r>
            <a:r>
              <a:rPr lang="en-US" sz="1800" b="1" dirty="0"/>
              <a:t>  OGTT will be  done.</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08F94D66-27EC-4CB8-8226-D7F41C16186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09576" y="-4763"/>
            <a:ext cx="3761187" cy="6862763"/>
            <a:chOff x="2928938" y="-4763"/>
            <a:chExt cx="5014912" cy="6862763"/>
          </a:xfrm>
        </p:grpSpPr>
        <p:sp>
          <p:nvSpPr>
            <p:cNvPr id="14" name="Freeform 6">
              <a:extLst>
                <a:ext uri="{FF2B5EF4-FFF2-40B4-BE49-F238E27FC236}">
                  <a16:creationId xmlns:a16="http://schemas.microsoft.com/office/drawing/2014/main" id="{1A53964C-7D93-4C48-A4A6-C4C2C393C5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sp>
        <p:sp>
          <p:nvSpPr>
            <p:cNvPr id="15" name="Freeform 7">
              <a:extLst>
                <a:ext uri="{FF2B5EF4-FFF2-40B4-BE49-F238E27FC236}">
                  <a16:creationId xmlns:a16="http://schemas.microsoft.com/office/drawing/2014/main" id="{9C944EEC-539E-4389-8785-58E65D04E8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sp>
        <p:sp>
          <p:nvSpPr>
            <p:cNvPr id="16" name="Freeform 9">
              <a:extLst>
                <a:ext uri="{FF2B5EF4-FFF2-40B4-BE49-F238E27FC236}">
                  <a16:creationId xmlns:a16="http://schemas.microsoft.com/office/drawing/2014/main" id="{7836EB7E-895C-4D68-B92E-312B371CBDB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sp>
        <p:sp>
          <p:nvSpPr>
            <p:cNvPr id="17" name="Freeform 10">
              <a:extLst>
                <a:ext uri="{FF2B5EF4-FFF2-40B4-BE49-F238E27FC236}">
                  <a16:creationId xmlns:a16="http://schemas.microsoft.com/office/drawing/2014/main" id="{0F29242B-8CE7-4636-B326-4BEE42EB6D6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sp>
        <p:sp>
          <p:nvSpPr>
            <p:cNvPr id="18" name="Freeform 11">
              <a:extLst>
                <a:ext uri="{FF2B5EF4-FFF2-40B4-BE49-F238E27FC236}">
                  <a16:creationId xmlns:a16="http://schemas.microsoft.com/office/drawing/2014/main" id="{4D0B8E9A-7727-4AD9-974E-8815F0B20E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sp>
        <p:sp>
          <p:nvSpPr>
            <p:cNvPr id="19" name="Freeform 12">
              <a:extLst>
                <a:ext uri="{FF2B5EF4-FFF2-40B4-BE49-F238E27FC236}">
                  <a16:creationId xmlns:a16="http://schemas.microsoft.com/office/drawing/2014/main" id="{1CD6C65C-71BE-4549-926A-1C1135FD06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sp>
      </p:grpSp>
      <p:sp>
        <p:nvSpPr>
          <p:cNvPr id="2" name="Title 1"/>
          <p:cNvSpPr>
            <a:spLocks noGrp="1"/>
          </p:cNvSpPr>
          <p:nvPr>
            <p:ph type="title"/>
          </p:nvPr>
        </p:nvSpPr>
        <p:spPr>
          <a:xfrm>
            <a:off x="3067049" y="4625788"/>
            <a:ext cx="5560217" cy="835217"/>
          </a:xfrm>
        </p:spPr>
        <p:txBody>
          <a:bodyPr vert="horz" lIns="91440" tIns="45720" rIns="91440" bIns="45720" rtlCol="0" anchor="b">
            <a:normAutofit/>
          </a:bodyPr>
          <a:lstStyle/>
          <a:p>
            <a:pPr algn="r">
              <a:lnSpc>
                <a:spcPct val="90000"/>
              </a:lnSpc>
            </a:pPr>
            <a:r>
              <a:rPr lang="en-US" sz="2700" b="1" i="1"/>
              <a:t>Management of diabetic patient in pregnancy</a:t>
            </a:r>
          </a:p>
        </p:txBody>
      </p:sp>
      <p:pic>
        <p:nvPicPr>
          <p:cNvPr id="8" name="Content Placeholder 7" descr="gdmhhh.jpg"/>
          <p:cNvPicPr>
            <a:picLocks noGrp="1" noChangeAspect="1"/>
          </p:cNvPicPr>
          <p:nvPr>
            <p:ph sz="quarter" idx="1"/>
          </p:nvPr>
        </p:nvPicPr>
        <p:blipFill>
          <a:blip r:embed="rId3"/>
          <a:srcRect l="4735" r="1" b="1"/>
          <a:stretch/>
        </p:blipFill>
        <p:spPr>
          <a:xfrm>
            <a:off x="2975882" y="608014"/>
            <a:ext cx="5615666" cy="3728438"/>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pic>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15FF890B-3CE7-403A-AECE-2DE04FC7AF8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3109" y="0"/>
            <a:ext cx="1827609" cy="6858001"/>
            <a:chOff x="1320800" y="0"/>
            <a:chExt cx="2436813" cy="6858001"/>
          </a:xfrm>
        </p:grpSpPr>
        <p:sp>
          <p:nvSpPr>
            <p:cNvPr id="12" name="Freeform 6">
              <a:extLst>
                <a:ext uri="{FF2B5EF4-FFF2-40B4-BE49-F238E27FC236}">
                  <a16:creationId xmlns:a16="http://schemas.microsoft.com/office/drawing/2014/main" id="{99A4E160-6CFD-4514-9E20-CA6692CCDB9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13" name="Freeform 7">
              <a:extLst>
                <a:ext uri="{FF2B5EF4-FFF2-40B4-BE49-F238E27FC236}">
                  <a16:creationId xmlns:a16="http://schemas.microsoft.com/office/drawing/2014/main" id="{3DCD16F5-8D15-45FD-BA62-ADAC08183A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4" name="Freeform 8">
              <a:extLst>
                <a:ext uri="{FF2B5EF4-FFF2-40B4-BE49-F238E27FC236}">
                  <a16:creationId xmlns:a16="http://schemas.microsoft.com/office/drawing/2014/main" id="{E7CFAF28-6FDA-4C2C-BE51-123D1115F7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5" name="Freeform 9">
              <a:extLst>
                <a:ext uri="{FF2B5EF4-FFF2-40B4-BE49-F238E27FC236}">
                  <a16:creationId xmlns:a16="http://schemas.microsoft.com/office/drawing/2014/main" id="{1FD12703-0627-4991-B2A4-F96519F908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6" name="Freeform 10">
              <a:extLst>
                <a:ext uri="{FF2B5EF4-FFF2-40B4-BE49-F238E27FC236}">
                  <a16:creationId xmlns:a16="http://schemas.microsoft.com/office/drawing/2014/main" id="{A5758E0B-DF61-40A8-B765-BC6841906A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7" name="Freeform 11">
              <a:extLst>
                <a:ext uri="{FF2B5EF4-FFF2-40B4-BE49-F238E27FC236}">
                  <a16:creationId xmlns:a16="http://schemas.microsoft.com/office/drawing/2014/main" id="{3E063A1F-9566-4436-B4E3-2890FBBC2C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2" name="Title 1"/>
          <p:cNvSpPr>
            <a:spLocks noGrp="1"/>
          </p:cNvSpPr>
          <p:nvPr>
            <p:ph type="title"/>
          </p:nvPr>
        </p:nvSpPr>
        <p:spPr>
          <a:xfrm>
            <a:off x="1113233" y="685800"/>
            <a:ext cx="7514035" cy="1752599"/>
          </a:xfrm>
        </p:spPr>
        <p:txBody>
          <a:bodyPr vert="horz" lIns="91440" tIns="45720" rIns="91440" bIns="45720" rtlCol="0" anchor="ctr">
            <a:normAutofit/>
          </a:bodyPr>
          <a:lstStyle/>
          <a:p>
            <a:r>
              <a:rPr lang="en-US" b="1" i="1" u="sng"/>
              <a:t>Management of known diabetic in Pregnancy</a:t>
            </a:r>
            <a:endParaRPr lang="en-US"/>
          </a:p>
        </p:txBody>
      </p:sp>
      <p:pic>
        <p:nvPicPr>
          <p:cNvPr id="6" name="Content Placeholder 5" descr="councelling.jpg"/>
          <p:cNvPicPr>
            <a:picLocks noGrp="1" noChangeAspect="1"/>
          </p:cNvPicPr>
          <p:nvPr>
            <p:ph sz="quarter" idx="2"/>
          </p:nvPr>
        </p:nvPicPr>
        <p:blipFill>
          <a:blip r:embed="rId3"/>
          <a:stretch>
            <a:fillRect/>
          </a:stretch>
        </p:blipFill>
        <p:spPr>
          <a:xfrm>
            <a:off x="1239116" y="3279195"/>
            <a:ext cx="2969408" cy="197600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pic>
      <p:sp>
        <p:nvSpPr>
          <p:cNvPr id="5" name="Content Placeholder 2"/>
          <p:cNvSpPr>
            <a:spLocks noGrp="1"/>
          </p:cNvSpPr>
          <p:nvPr>
            <p:ph sz="quarter" idx="1"/>
          </p:nvPr>
        </p:nvSpPr>
        <p:spPr>
          <a:xfrm>
            <a:off x="4512252" y="2666999"/>
            <a:ext cx="4115015" cy="3124201"/>
          </a:xfrm>
        </p:spPr>
        <p:txBody>
          <a:bodyPr vert="horz" lIns="91440" tIns="45720" rIns="91440" bIns="45720" rtlCol="0" anchor="t">
            <a:normAutofit/>
          </a:bodyPr>
          <a:lstStyle/>
          <a:p>
            <a:pPr fontAlgn="base"/>
            <a:r>
              <a:rPr lang="en-US" sz="2000" b="1" err="1"/>
              <a:t>Preconceptional</a:t>
            </a:r>
            <a:r>
              <a:rPr lang="en-US" sz="2000" b="1"/>
              <a:t>  </a:t>
            </a:r>
            <a:r>
              <a:rPr lang="en-US" sz="2000" b="1" err="1"/>
              <a:t>councelling</a:t>
            </a:r>
            <a:endParaRPr lang="en-US" sz="2000" b="1"/>
          </a:p>
          <a:p>
            <a:pPr fontAlgn="base"/>
            <a:r>
              <a:rPr lang="en-US" sz="2000" b="1"/>
              <a:t>Antenatal management</a:t>
            </a:r>
          </a:p>
          <a:p>
            <a:pPr fontAlgn="base"/>
            <a:r>
              <a:rPr lang="en-US" sz="2000" b="1"/>
              <a:t>Intrapartum management</a:t>
            </a:r>
          </a:p>
          <a:p>
            <a:pPr fontAlgn="base"/>
            <a:r>
              <a:rPr lang="en-US" sz="2000" b="1"/>
              <a:t>Neonatal care</a:t>
            </a:r>
          </a:p>
          <a:p>
            <a:pPr fontAlgn="base"/>
            <a:r>
              <a:rPr lang="en-US" sz="2000" b="1"/>
              <a:t>Postnatal management</a:t>
            </a:r>
          </a:p>
          <a:p>
            <a:endParaRPr lang="en-US"/>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lumMod val="110000"/>
              </a:schemeClr>
            </a:gs>
            <a:gs pos="100000">
              <a:schemeClr val="bg2">
                <a:shade val="64000"/>
                <a:lumMod val="98000"/>
              </a:schemeClr>
            </a:gs>
          </a:gsLst>
          <a:lin ang="5400000" scaled="0"/>
        </a:gra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4C52C56-BEF2-4E22-8C8E-A7AC96B03A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42285737-90EE-47DC-AC80-8AE156B119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1"/>
            <a:ext cx="3302781" cy="6858001"/>
          </a:xfrm>
          <a:custGeom>
            <a:avLst/>
            <a:gdLst>
              <a:gd name="connsiteX0" fmla="*/ 3223890 w 4403709"/>
              <a:gd name="connsiteY0" fmla="*/ 6858001 h 6858001"/>
              <a:gd name="connsiteX1" fmla="*/ 4101908 w 4403709"/>
              <a:gd name="connsiteY1" fmla="*/ 6858001 h 6858001"/>
              <a:gd name="connsiteX2" fmla="*/ 3254950 w 4403709"/>
              <a:gd name="connsiteY2" fmla="*/ 1599356 h 6858001"/>
              <a:gd name="connsiteX3" fmla="*/ 3254950 w 4403709"/>
              <a:gd name="connsiteY3" fmla="*/ 1594062 h 6858001"/>
              <a:gd name="connsiteX4" fmla="*/ 4403709 w 4403709"/>
              <a:gd name="connsiteY4" fmla="*/ 0 h 6858001"/>
              <a:gd name="connsiteX5" fmla="*/ 3254950 w 4403709"/>
              <a:gd name="connsiteY5" fmla="*/ 0 h 6858001"/>
              <a:gd name="connsiteX6" fmla="*/ 2903520 w 4403709"/>
              <a:gd name="connsiteY6" fmla="*/ 0 h 6858001"/>
              <a:gd name="connsiteX7" fmla="*/ 0 w 4403709"/>
              <a:gd name="connsiteY7" fmla="*/ 0 h 6858001"/>
              <a:gd name="connsiteX8" fmla="*/ 0 w 4403709"/>
              <a:gd name="connsiteY8" fmla="*/ 6858000 h 6858001"/>
              <a:gd name="connsiteX9" fmla="*/ 3223890 w 4403709"/>
              <a:gd name="connsiteY9" fmla="*/ 685800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03709" h="6858001">
                <a:moveTo>
                  <a:pt x="3223890" y="6858001"/>
                </a:moveTo>
                <a:lnTo>
                  <a:pt x="4101908" y="6858001"/>
                </a:lnTo>
                <a:lnTo>
                  <a:pt x="3254950" y="1599356"/>
                </a:lnTo>
                <a:lnTo>
                  <a:pt x="3254950" y="1594062"/>
                </a:lnTo>
                <a:lnTo>
                  <a:pt x="4403709" y="0"/>
                </a:lnTo>
                <a:lnTo>
                  <a:pt x="3254950" y="0"/>
                </a:lnTo>
                <a:lnTo>
                  <a:pt x="2903520" y="0"/>
                </a:lnTo>
                <a:lnTo>
                  <a:pt x="0" y="0"/>
                </a:lnTo>
                <a:lnTo>
                  <a:pt x="0" y="6858000"/>
                </a:lnTo>
                <a:lnTo>
                  <a:pt x="3223890" y="6858000"/>
                </a:lnTo>
                <a:close/>
              </a:path>
            </a:pathLst>
          </a:custGeom>
          <a:ln>
            <a:noFill/>
          </a:ln>
        </p:spPr>
        <p:style>
          <a:lnRef idx="2">
            <a:schemeClr val="accent1">
              <a:shade val="50000"/>
            </a:schemeClr>
          </a:lnRef>
          <a:fillRef idx="1002">
            <a:schemeClr val="dk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itle 1"/>
          <p:cNvSpPr>
            <a:spLocks noGrp="1"/>
          </p:cNvSpPr>
          <p:nvPr>
            <p:ph type="title"/>
          </p:nvPr>
        </p:nvSpPr>
        <p:spPr>
          <a:xfrm>
            <a:off x="401265" y="685800"/>
            <a:ext cx="1979972" cy="5105400"/>
          </a:xfrm>
        </p:spPr>
        <p:txBody>
          <a:bodyPr>
            <a:normAutofit/>
          </a:bodyPr>
          <a:lstStyle/>
          <a:p>
            <a:r>
              <a:rPr lang="en-US" sz="2200" b="1" i="1" u="sng" dirty="0">
                <a:solidFill>
                  <a:srgbClr val="FFFFFF"/>
                </a:solidFill>
              </a:rPr>
              <a:t>Preconception counselling in Diabetics</a:t>
            </a:r>
          </a:p>
        </p:txBody>
      </p:sp>
      <p:grpSp>
        <p:nvGrpSpPr>
          <p:cNvPr id="20" name="Group 19">
            <a:extLst>
              <a:ext uri="{FF2B5EF4-FFF2-40B4-BE49-F238E27FC236}">
                <a16:creationId xmlns:a16="http://schemas.microsoft.com/office/drawing/2014/main" id="{B57BDC17-F1B3-455F-BBF1-680AA1F25C0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486469" y="0"/>
            <a:ext cx="1827609" cy="6858001"/>
            <a:chOff x="1320800" y="0"/>
            <a:chExt cx="2436813" cy="6858001"/>
          </a:xfrm>
        </p:grpSpPr>
        <p:sp>
          <p:nvSpPr>
            <p:cNvPr id="14" name="Freeform 6">
              <a:extLst>
                <a:ext uri="{FF2B5EF4-FFF2-40B4-BE49-F238E27FC236}">
                  <a16:creationId xmlns:a16="http://schemas.microsoft.com/office/drawing/2014/main" id="{64E2FA9A-FEF7-4501-B0EB-5E45EDD217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15" name="Freeform 7">
              <a:extLst>
                <a:ext uri="{FF2B5EF4-FFF2-40B4-BE49-F238E27FC236}">
                  <a16:creationId xmlns:a16="http://schemas.microsoft.com/office/drawing/2014/main" id="{BC38192B-B4CB-47D4-A3B1-10010247F1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6" name="Freeform 8">
              <a:extLst>
                <a:ext uri="{FF2B5EF4-FFF2-40B4-BE49-F238E27FC236}">
                  <a16:creationId xmlns:a16="http://schemas.microsoft.com/office/drawing/2014/main" id="{96330E33-E171-4B0F-82B5-AF7230399B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7" name="Freeform 9">
              <a:extLst>
                <a:ext uri="{FF2B5EF4-FFF2-40B4-BE49-F238E27FC236}">
                  <a16:creationId xmlns:a16="http://schemas.microsoft.com/office/drawing/2014/main" id="{332B1723-69BF-42D7-B757-0FA059E152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8" name="Freeform 10">
              <a:extLst>
                <a:ext uri="{FF2B5EF4-FFF2-40B4-BE49-F238E27FC236}">
                  <a16:creationId xmlns:a16="http://schemas.microsoft.com/office/drawing/2014/main" id="{F115D62D-1E96-48D1-A78D-D370A0BFB9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9" name="Freeform 11">
              <a:extLst>
                <a:ext uri="{FF2B5EF4-FFF2-40B4-BE49-F238E27FC236}">
                  <a16:creationId xmlns:a16="http://schemas.microsoft.com/office/drawing/2014/main" id="{91C2876A-169D-4822-A766-C00578C88B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graphicFrame>
        <p:nvGraphicFramePr>
          <p:cNvPr id="21" name="Content Placeholder 2">
            <a:extLst>
              <a:ext uri="{FF2B5EF4-FFF2-40B4-BE49-F238E27FC236}">
                <a16:creationId xmlns:a16="http://schemas.microsoft.com/office/drawing/2014/main" id="{6B8A4004-9C6A-628B-352E-9252A3E61622}"/>
              </a:ext>
            </a:extLst>
          </p:cNvPr>
          <p:cNvGraphicFramePr>
            <a:graphicFrameLocks noGrp="1"/>
          </p:cNvGraphicFramePr>
          <p:nvPr>
            <p:ph sz="quarter" idx="1"/>
            <p:extLst>
              <p:ext uri="{D42A27DB-BD31-4B8C-83A1-F6EECF244321}">
                <p14:modId xmlns:p14="http://schemas.microsoft.com/office/powerpoint/2010/main" val="2350280038"/>
              </p:ext>
            </p:extLst>
          </p:nvPr>
        </p:nvGraphicFramePr>
        <p:xfrm>
          <a:off x="3757612" y="691769"/>
          <a:ext cx="4869656" cy="5105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grpSp>
        <p:nvGrpSpPr>
          <p:cNvPr id="28" name="Group 27">
            <a:extLst>
              <a:ext uri="{FF2B5EF4-FFF2-40B4-BE49-F238E27FC236}">
                <a16:creationId xmlns:a16="http://schemas.microsoft.com/office/drawing/2014/main" id="{8AEBEFE2-515F-4B18-8468-97D8C730986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3109" y="0"/>
            <a:ext cx="1827609" cy="6858001"/>
            <a:chOff x="1320800" y="0"/>
            <a:chExt cx="2436813" cy="6858001"/>
          </a:xfrm>
        </p:grpSpPr>
        <p:sp>
          <p:nvSpPr>
            <p:cNvPr id="14" name="Freeform 6">
              <a:extLst>
                <a:ext uri="{FF2B5EF4-FFF2-40B4-BE49-F238E27FC236}">
                  <a16:creationId xmlns:a16="http://schemas.microsoft.com/office/drawing/2014/main" id="{42A84A1C-64AD-4415-AC50-45FB65361D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15" name="Freeform 7">
              <a:extLst>
                <a:ext uri="{FF2B5EF4-FFF2-40B4-BE49-F238E27FC236}">
                  <a16:creationId xmlns:a16="http://schemas.microsoft.com/office/drawing/2014/main" id="{B9CCB5DF-B7FE-4417-9B32-672497E3AD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6" name="Freeform 8">
              <a:extLst>
                <a:ext uri="{FF2B5EF4-FFF2-40B4-BE49-F238E27FC236}">
                  <a16:creationId xmlns:a16="http://schemas.microsoft.com/office/drawing/2014/main" id="{3C6EE6E1-4DD7-4FB0-9428-1B0064584CB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7" name="Freeform 9">
              <a:extLst>
                <a:ext uri="{FF2B5EF4-FFF2-40B4-BE49-F238E27FC236}">
                  <a16:creationId xmlns:a16="http://schemas.microsoft.com/office/drawing/2014/main" id="{F19641FD-140C-4164-882A-1C36915F42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8" name="Freeform 10">
              <a:extLst>
                <a:ext uri="{FF2B5EF4-FFF2-40B4-BE49-F238E27FC236}">
                  <a16:creationId xmlns:a16="http://schemas.microsoft.com/office/drawing/2014/main" id="{1B022741-DE93-4568-9EA7-CFDF6A7B42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9" name="Freeform 11">
              <a:extLst>
                <a:ext uri="{FF2B5EF4-FFF2-40B4-BE49-F238E27FC236}">
                  <a16:creationId xmlns:a16="http://schemas.microsoft.com/office/drawing/2014/main" id="{0366A110-6771-478C-915F-09E3FC17DF7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2" name="Title 1"/>
          <p:cNvSpPr>
            <a:spLocks noGrp="1"/>
          </p:cNvSpPr>
          <p:nvPr>
            <p:ph type="title"/>
          </p:nvPr>
        </p:nvSpPr>
        <p:spPr>
          <a:xfrm>
            <a:off x="1113234" y="685800"/>
            <a:ext cx="2109289" cy="5181331"/>
          </a:xfrm>
        </p:spPr>
        <p:txBody>
          <a:bodyPr vert="horz" lIns="91440" tIns="45720" rIns="91440" bIns="45720" rtlCol="0" anchor="ctr">
            <a:normAutofit/>
          </a:bodyPr>
          <a:lstStyle/>
          <a:p>
            <a:endParaRPr lang="en-US" sz="2800"/>
          </a:p>
        </p:txBody>
      </p:sp>
      <p:pic>
        <p:nvPicPr>
          <p:cNvPr id="5" name="Content Placeholder 4" descr="fund.jpg"/>
          <p:cNvPicPr>
            <a:picLocks noChangeAspect="1"/>
          </p:cNvPicPr>
          <p:nvPr/>
        </p:nvPicPr>
        <p:blipFill>
          <a:blip r:embed="rId3"/>
          <a:stretch>
            <a:fillRect/>
          </a:stretch>
        </p:blipFill>
        <p:spPr>
          <a:xfrm>
            <a:off x="1179936" y="839223"/>
            <a:ext cx="6787009" cy="5182731"/>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pic>
      <p:sp>
        <p:nvSpPr>
          <p:cNvPr id="29" name="Content Placeholder 9">
            <a:extLst>
              <a:ext uri="{FF2B5EF4-FFF2-40B4-BE49-F238E27FC236}">
                <a16:creationId xmlns:a16="http://schemas.microsoft.com/office/drawing/2014/main" id="{5559EA07-1C55-9E51-BC72-A028D573483F}"/>
              </a:ext>
            </a:extLst>
          </p:cNvPr>
          <p:cNvSpPr>
            <a:spLocks noGrp="1"/>
          </p:cNvSpPr>
          <p:nvPr>
            <p:ph sz="half" idx="1"/>
          </p:nvPr>
        </p:nvSpPr>
        <p:spPr>
          <a:xfrm>
            <a:off x="3463162" y="2828966"/>
            <a:ext cx="5164103" cy="3038164"/>
          </a:xfrm>
        </p:spPr>
        <p:txBody>
          <a:bodyPr vert="horz" lIns="91440" tIns="45720" rIns="91440" bIns="45720" rtlCol="0" anchor="ctr">
            <a:normAutofit/>
          </a:bodyPr>
          <a:lstStyle/>
          <a:p>
            <a:endParaRPr lang="en-US" sz="1600"/>
          </a:p>
        </p:txBody>
      </p:sp>
      <p:sp>
        <p:nvSpPr>
          <p:cNvPr id="4" name="Content Placeholder 3">
            <a:extLst>
              <a:ext uri="{FF2B5EF4-FFF2-40B4-BE49-F238E27FC236}">
                <a16:creationId xmlns:a16="http://schemas.microsoft.com/office/drawing/2014/main" id="{04543769-5BB9-07F4-8D28-2EA54A0C31C6}"/>
              </a:ext>
            </a:extLst>
          </p:cNvPr>
          <p:cNvSpPr>
            <a:spLocks noGrp="1"/>
          </p:cNvSpPr>
          <p:nvPr>
            <p:ph sz="half" idx="2"/>
          </p:nvPr>
        </p:nvSpPr>
        <p:spPr>
          <a:xfrm>
            <a:off x="1938695" y="1992540"/>
            <a:ext cx="3739896" cy="3346824"/>
          </a:xfrm>
        </p:spPr>
        <p:txBody>
          <a:bodyPr/>
          <a:lstStyle/>
          <a:p>
            <a:endParaRPr lang="en-US"/>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grpSp>
        <p:nvGrpSpPr>
          <p:cNvPr id="40" name="Group 39">
            <a:extLst>
              <a:ext uri="{FF2B5EF4-FFF2-40B4-BE49-F238E27FC236}">
                <a16:creationId xmlns:a16="http://schemas.microsoft.com/office/drawing/2014/main" id="{E9D059B6-ADD8-488A-B346-63289E90D13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09576" y="-4763"/>
            <a:ext cx="3761187" cy="6862763"/>
            <a:chOff x="2928938" y="-4763"/>
            <a:chExt cx="5014912" cy="6862763"/>
          </a:xfrm>
        </p:grpSpPr>
        <p:sp>
          <p:nvSpPr>
            <p:cNvPr id="41" name="Freeform 6">
              <a:extLst>
                <a:ext uri="{FF2B5EF4-FFF2-40B4-BE49-F238E27FC236}">
                  <a16:creationId xmlns:a16="http://schemas.microsoft.com/office/drawing/2014/main" id="{F69B42B4-BC82-4495-A6F9-A28167B56A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sp>
        <p:sp>
          <p:nvSpPr>
            <p:cNvPr id="42" name="Freeform 7">
              <a:extLst>
                <a:ext uri="{FF2B5EF4-FFF2-40B4-BE49-F238E27FC236}">
                  <a16:creationId xmlns:a16="http://schemas.microsoft.com/office/drawing/2014/main" id="{83CC168C-2AD4-4FFB-9F25-420ED6514C7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sp>
        <p:sp>
          <p:nvSpPr>
            <p:cNvPr id="43" name="Freeform 9">
              <a:extLst>
                <a:ext uri="{FF2B5EF4-FFF2-40B4-BE49-F238E27FC236}">
                  <a16:creationId xmlns:a16="http://schemas.microsoft.com/office/drawing/2014/main" id="{6C9F369A-6158-4AE8-BA04-138A9DFFAE0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sp>
        <p:sp>
          <p:nvSpPr>
            <p:cNvPr id="44" name="Freeform 10">
              <a:extLst>
                <a:ext uri="{FF2B5EF4-FFF2-40B4-BE49-F238E27FC236}">
                  <a16:creationId xmlns:a16="http://schemas.microsoft.com/office/drawing/2014/main" id="{FC7B1DF4-AD98-42A8-820F-667A3DCC40A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sp>
        <p:sp>
          <p:nvSpPr>
            <p:cNvPr id="45" name="Freeform 11">
              <a:extLst>
                <a:ext uri="{FF2B5EF4-FFF2-40B4-BE49-F238E27FC236}">
                  <a16:creationId xmlns:a16="http://schemas.microsoft.com/office/drawing/2014/main" id="{61C58B74-3656-4FD5-AC47-EE3A59EBB81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sp>
        <p:sp>
          <p:nvSpPr>
            <p:cNvPr id="14" name="Freeform 12">
              <a:extLst>
                <a:ext uri="{FF2B5EF4-FFF2-40B4-BE49-F238E27FC236}">
                  <a16:creationId xmlns:a16="http://schemas.microsoft.com/office/drawing/2014/main" id="{8B349A01-D803-4A18-B608-47BFCED434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sp>
      </p:grpSp>
      <p:sp useBgFill="1">
        <p:nvSpPr>
          <p:cNvPr id="46" name="Rectangle 45">
            <a:extLst>
              <a:ext uri="{FF2B5EF4-FFF2-40B4-BE49-F238E27FC236}">
                <a16:creationId xmlns:a16="http://schemas.microsoft.com/office/drawing/2014/main" id="{15655827-B42D-4180-88D3-D83F25E4BD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a:effectLst/>
        </p:spPr>
        <p:txBody>
          <a:bodyPr rtlCol="0" anchor="ctr"/>
          <a:lstStyle/>
          <a:p>
            <a:pPr algn="ctr"/>
            <a:endParaRPr lang="en-US"/>
          </a:p>
        </p:txBody>
      </p:sp>
      <p:sp>
        <p:nvSpPr>
          <p:cNvPr id="47" name="Freeform: Shape 46">
            <a:extLst>
              <a:ext uri="{FF2B5EF4-FFF2-40B4-BE49-F238E27FC236}">
                <a16:creationId xmlns:a16="http://schemas.microsoft.com/office/drawing/2014/main" id="{24ACCB06-563C-4ADE-B4D6-1FE9F723C7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3955594"/>
            <a:ext cx="1371718" cy="2902407"/>
          </a:xfrm>
          <a:custGeom>
            <a:avLst/>
            <a:gdLst>
              <a:gd name="connsiteX0" fmla="*/ 0 w 1828958"/>
              <a:gd name="connsiteY0" fmla="*/ 0 h 2902407"/>
              <a:gd name="connsiteX1" fmla="*/ 1828958 w 1828958"/>
              <a:gd name="connsiteY1" fmla="*/ 2902407 h 2902407"/>
              <a:gd name="connsiteX2" fmla="*/ 1709896 w 1828958"/>
              <a:gd name="connsiteY2" fmla="*/ 2902407 h 2902407"/>
              <a:gd name="connsiteX3" fmla="*/ 0 w 1828958"/>
              <a:gd name="connsiteY3" fmla="*/ 63474 h 2902407"/>
            </a:gdLst>
            <a:ahLst/>
            <a:cxnLst>
              <a:cxn ang="0">
                <a:pos x="connsiteX0" y="connsiteY0"/>
              </a:cxn>
              <a:cxn ang="0">
                <a:pos x="connsiteX1" y="connsiteY1"/>
              </a:cxn>
              <a:cxn ang="0">
                <a:pos x="connsiteX2" y="connsiteY2"/>
              </a:cxn>
              <a:cxn ang="0">
                <a:pos x="connsiteX3" y="connsiteY3"/>
              </a:cxn>
            </a:cxnLst>
            <a:rect l="l" t="t" r="r" b="b"/>
            <a:pathLst>
              <a:path w="1828958" h="2902407">
                <a:moveTo>
                  <a:pt x="0" y="0"/>
                </a:moveTo>
                <a:lnTo>
                  <a:pt x="1828958" y="2902407"/>
                </a:lnTo>
                <a:lnTo>
                  <a:pt x="1709896" y="2902407"/>
                </a:lnTo>
                <a:lnTo>
                  <a:pt x="0" y="63474"/>
                </a:lnTo>
                <a:close/>
              </a:path>
            </a:pathLst>
          </a:custGeom>
          <a:solidFill>
            <a:srgbClr val="262626"/>
          </a:solidFill>
          <a:ln>
            <a:noFill/>
          </a:ln>
        </p:spPr>
      </p:sp>
      <p:sp>
        <p:nvSpPr>
          <p:cNvPr id="20" name="Freeform: Shape 19">
            <a:extLst>
              <a:ext uri="{FF2B5EF4-FFF2-40B4-BE49-F238E27FC236}">
                <a16:creationId xmlns:a16="http://schemas.microsoft.com/office/drawing/2014/main" id="{40761ECD-D92B-46AE-82CA-640023D282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3220098"/>
            <a:ext cx="2182534" cy="3637903"/>
          </a:xfrm>
          <a:custGeom>
            <a:avLst/>
            <a:gdLst>
              <a:gd name="connsiteX0" fmla="*/ 0 w 2910045"/>
              <a:gd name="connsiteY0" fmla="*/ 0 h 3637903"/>
              <a:gd name="connsiteX1" fmla="*/ 2910045 w 2910045"/>
              <a:gd name="connsiteY1" fmla="*/ 3637903 h 3637903"/>
              <a:gd name="connsiteX2" fmla="*/ 2786220 w 2910045"/>
              <a:gd name="connsiteY2" fmla="*/ 3637903 h 3637903"/>
              <a:gd name="connsiteX3" fmla="*/ 0 w 2910045"/>
              <a:gd name="connsiteY3" fmla="*/ 20366 h 3637903"/>
            </a:gdLst>
            <a:ahLst/>
            <a:cxnLst>
              <a:cxn ang="0">
                <a:pos x="connsiteX0" y="connsiteY0"/>
              </a:cxn>
              <a:cxn ang="0">
                <a:pos x="connsiteX1" y="connsiteY1"/>
              </a:cxn>
              <a:cxn ang="0">
                <a:pos x="connsiteX2" y="connsiteY2"/>
              </a:cxn>
              <a:cxn ang="0">
                <a:pos x="connsiteX3" y="connsiteY3"/>
              </a:cxn>
            </a:cxnLst>
            <a:rect l="l" t="t" r="r" b="b"/>
            <a:pathLst>
              <a:path w="2910045" h="3637903">
                <a:moveTo>
                  <a:pt x="0" y="0"/>
                </a:moveTo>
                <a:lnTo>
                  <a:pt x="2910045" y="3637903"/>
                </a:lnTo>
                <a:lnTo>
                  <a:pt x="2786220" y="3637903"/>
                </a:lnTo>
                <a:lnTo>
                  <a:pt x="0" y="20366"/>
                </a:lnTo>
                <a:close/>
              </a:path>
            </a:pathLst>
          </a:custGeom>
          <a:solidFill>
            <a:schemeClr val="accent1">
              <a:lumMod val="50000"/>
            </a:schemeClr>
          </a:solidFill>
          <a:ln>
            <a:noFill/>
          </a:ln>
        </p:spPr>
      </p:sp>
      <p:sp>
        <p:nvSpPr>
          <p:cNvPr id="22" name="Freeform: Shape 21">
            <a:extLst>
              <a:ext uri="{FF2B5EF4-FFF2-40B4-BE49-F238E27FC236}">
                <a16:creationId xmlns:a16="http://schemas.microsoft.com/office/drawing/2014/main" id="{9A928607-C55C-40FD-B2DF-6CD6A7226A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2845509"/>
            <a:ext cx="3112413" cy="4012491"/>
          </a:xfrm>
          <a:custGeom>
            <a:avLst/>
            <a:gdLst>
              <a:gd name="connsiteX0" fmla="*/ 0 w 4149883"/>
              <a:gd name="connsiteY0" fmla="*/ 0 h 4012491"/>
              <a:gd name="connsiteX1" fmla="*/ 4149883 w 4149883"/>
              <a:gd name="connsiteY1" fmla="*/ 4012491 h 4012491"/>
              <a:gd name="connsiteX2" fmla="*/ 2910046 w 4149883"/>
              <a:gd name="connsiteY2" fmla="*/ 4012491 h 4012491"/>
              <a:gd name="connsiteX3" fmla="*/ 0 w 4149883"/>
              <a:gd name="connsiteY3" fmla="*/ 374587 h 4012491"/>
            </a:gdLst>
            <a:ahLst/>
            <a:cxnLst>
              <a:cxn ang="0">
                <a:pos x="connsiteX0" y="connsiteY0"/>
              </a:cxn>
              <a:cxn ang="0">
                <a:pos x="connsiteX1" y="connsiteY1"/>
              </a:cxn>
              <a:cxn ang="0">
                <a:pos x="connsiteX2" y="connsiteY2"/>
              </a:cxn>
              <a:cxn ang="0">
                <a:pos x="connsiteX3" y="connsiteY3"/>
              </a:cxn>
            </a:cxnLst>
            <a:rect l="l" t="t" r="r" b="b"/>
            <a:pathLst>
              <a:path w="4149883" h="4012491">
                <a:moveTo>
                  <a:pt x="0" y="0"/>
                </a:moveTo>
                <a:lnTo>
                  <a:pt x="4149883" y="4012491"/>
                </a:lnTo>
                <a:lnTo>
                  <a:pt x="2910046" y="4012491"/>
                </a:lnTo>
                <a:lnTo>
                  <a:pt x="0" y="374587"/>
                </a:lnTo>
                <a:close/>
              </a:path>
            </a:pathLst>
          </a:custGeom>
          <a:solidFill>
            <a:schemeClr val="accent1">
              <a:lumMod val="75000"/>
            </a:schemeClr>
          </a:solidFill>
          <a:ln>
            <a:noFill/>
          </a:ln>
        </p:spPr>
      </p:sp>
      <p:sp>
        <p:nvSpPr>
          <p:cNvPr id="24" name="Freeform: Shape 23">
            <a:extLst>
              <a:ext uri="{FF2B5EF4-FFF2-40B4-BE49-F238E27FC236}">
                <a16:creationId xmlns:a16="http://schemas.microsoft.com/office/drawing/2014/main" id="{400A20C1-29A4-43E0-AB15-7931F76F8C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3332410"/>
            <a:ext cx="2039659" cy="3525590"/>
          </a:xfrm>
          <a:custGeom>
            <a:avLst/>
            <a:gdLst>
              <a:gd name="connsiteX0" fmla="*/ 0 w 2719546"/>
              <a:gd name="connsiteY0" fmla="*/ 0 h 3525590"/>
              <a:gd name="connsiteX1" fmla="*/ 2719546 w 2719546"/>
              <a:gd name="connsiteY1" fmla="*/ 3525590 h 3525590"/>
              <a:gd name="connsiteX2" fmla="*/ 1828959 w 2719546"/>
              <a:gd name="connsiteY2" fmla="*/ 3525590 h 3525590"/>
              <a:gd name="connsiteX3" fmla="*/ 0 w 2719546"/>
              <a:gd name="connsiteY3" fmla="*/ 623183 h 3525590"/>
            </a:gdLst>
            <a:ahLst/>
            <a:cxnLst>
              <a:cxn ang="0">
                <a:pos x="connsiteX0" y="connsiteY0"/>
              </a:cxn>
              <a:cxn ang="0">
                <a:pos x="connsiteX1" y="connsiteY1"/>
              </a:cxn>
              <a:cxn ang="0">
                <a:pos x="connsiteX2" y="connsiteY2"/>
              </a:cxn>
              <a:cxn ang="0">
                <a:pos x="connsiteX3" y="connsiteY3"/>
              </a:cxn>
            </a:cxnLst>
            <a:rect l="l" t="t" r="r" b="b"/>
            <a:pathLst>
              <a:path w="2719546" h="3525590">
                <a:moveTo>
                  <a:pt x="0" y="0"/>
                </a:moveTo>
                <a:lnTo>
                  <a:pt x="2719546" y="3525590"/>
                </a:lnTo>
                <a:lnTo>
                  <a:pt x="1828959" y="3525590"/>
                </a:lnTo>
                <a:lnTo>
                  <a:pt x="0" y="623183"/>
                </a:lnTo>
                <a:close/>
              </a:path>
            </a:pathLst>
          </a:custGeom>
          <a:solidFill>
            <a:srgbClr val="404040"/>
          </a:solidFill>
          <a:ln>
            <a:noFill/>
          </a:ln>
        </p:spPr>
      </p:sp>
      <p:sp>
        <p:nvSpPr>
          <p:cNvPr id="2" name="Title 1"/>
          <p:cNvSpPr>
            <a:spLocks noGrp="1"/>
          </p:cNvSpPr>
          <p:nvPr>
            <p:ph type="title"/>
          </p:nvPr>
        </p:nvSpPr>
        <p:spPr>
          <a:xfrm>
            <a:off x="1143000" y="643468"/>
            <a:ext cx="6858000" cy="3618898"/>
          </a:xfrm>
        </p:spPr>
        <p:txBody>
          <a:bodyPr vert="horz" lIns="91440" tIns="45720" rIns="91440" bIns="45720" rtlCol="0" anchor="b">
            <a:normAutofit/>
          </a:bodyPr>
          <a:lstStyle/>
          <a:p>
            <a:r>
              <a:rPr lang="en-US" sz="6300" b="1" i="1" u="sng"/>
              <a:t>Antenatal management</a:t>
            </a:r>
          </a:p>
        </p:txBody>
      </p:sp>
      <p:sp>
        <p:nvSpPr>
          <p:cNvPr id="3" name="Content Placeholder 2"/>
          <p:cNvSpPr>
            <a:spLocks noGrp="1"/>
          </p:cNvSpPr>
          <p:nvPr>
            <p:ph sz="quarter" idx="1"/>
          </p:nvPr>
        </p:nvSpPr>
        <p:spPr>
          <a:xfrm>
            <a:off x="2039659" y="4552335"/>
            <a:ext cx="5064681" cy="1091381"/>
          </a:xfrm>
        </p:spPr>
        <p:txBody>
          <a:bodyPr vert="horz" lIns="91440" tIns="45720" rIns="91440" bIns="45720" rtlCol="0" anchor="t">
            <a:normAutofit/>
          </a:bodyPr>
          <a:lstStyle/>
          <a:p>
            <a:pPr marL="0" indent="0" algn="ctr" fontAlgn="base">
              <a:buNone/>
            </a:pPr>
            <a:br>
              <a:rPr lang="en-US" sz="2100"/>
            </a:br>
            <a:endParaRPr lang="en-US" sz="2100"/>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lumMod val="110000"/>
              </a:schemeClr>
            </a:gs>
            <a:gs pos="100000">
              <a:schemeClr val="bg2">
                <a:shade val="64000"/>
                <a:lumMod val="98000"/>
              </a:schemeClr>
            </a:gs>
          </a:gsLst>
          <a:lin ang="5400000" scaled="0"/>
        </a:gra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4C52C56-BEF2-4E22-8C8E-A7AC96B03A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42285737-90EE-47DC-AC80-8AE156B119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1"/>
            <a:ext cx="3302781" cy="6858001"/>
          </a:xfrm>
          <a:custGeom>
            <a:avLst/>
            <a:gdLst>
              <a:gd name="connsiteX0" fmla="*/ 3223890 w 4403709"/>
              <a:gd name="connsiteY0" fmla="*/ 6858001 h 6858001"/>
              <a:gd name="connsiteX1" fmla="*/ 4101908 w 4403709"/>
              <a:gd name="connsiteY1" fmla="*/ 6858001 h 6858001"/>
              <a:gd name="connsiteX2" fmla="*/ 3254950 w 4403709"/>
              <a:gd name="connsiteY2" fmla="*/ 1599356 h 6858001"/>
              <a:gd name="connsiteX3" fmla="*/ 3254950 w 4403709"/>
              <a:gd name="connsiteY3" fmla="*/ 1594062 h 6858001"/>
              <a:gd name="connsiteX4" fmla="*/ 4403709 w 4403709"/>
              <a:gd name="connsiteY4" fmla="*/ 0 h 6858001"/>
              <a:gd name="connsiteX5" fmla="*/ 3254950 w 4403709"/>
              <a:gd name="connsiteY5" fmla="*/ 0 h 6858001"/>
              <a:gd name="connsiteX6" fmla="*/ 2903520 w 4403709"/>
              <a:gd name="connsiteY6" fmla="*/ 0 h 6858001"/>
              <a:gd name="connsiteX7" fmla="*/ 0 w 4403709"/>
              <a:gd name="connsiteY7" fmla="*/ 0 h 6858001"/>
              <a:gd name="connsiteX8" fmla="*/ 0 w 4403709"/>
              <a:gd name="connsiteY8" fmla="*/ 6858000 h 6858001"/>
              <a:gd name="connsiteX9" fmla="*/ 3223890 w 4403709"/>
              <a:gd name="connsiteY9" fmla="*/ 685800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03709" h="6858001">
                <a:moveTo>
                  <a:pt x="3223890" y="6858001"/>
                </a:moveTo>
                <a:lnTo>
                  <a:pt x="4101908" y="6858001"/>
                </a:lnTo>
                <a:lnTo>
                  <a:pt x="3254950" y="1599356"/>
                </a:lnTo>
                <a:lnTo>
                  <a:pt x="3254950" y="1594062"/>
                </a:lnTo>
                <a:lnTo>
                  <a:pt x="4403709" y="0"/>
                </a:lnTo>
                <a:lnTo>
                  <a:pt x="3254950" y="0"/>
                </a:lnTo>
                <a:lnTo>
                  <a:pt x="2903520" y="0"/>
                </a:lnTo>
                <a:lnTo>
                  <a:pt x="0" y="0"/>
                </a:lnTo>
                <a:lnTo>
                  <a:pt x="0" y="6858000"/>
                </a:lnTo>
                <a:lnTo>
                  <a:pt x="3223890" y="6858000"/>
                </a:lnTo>
                <a:close/>
              </a:path>
            </a:pathLst>
          </a:custGeom>
          <a:ln>
            <a:noFill/>
          </a:ln>
        </p:spPr>
        <p:style>
          <a:lnRef idx="2">
            <a:schemeClr val="accent1">
              <a:shade val="50000"/>
            </a:schemeClr>
          </a:lnRef>
          <a:fillRef idx="1002">
            <a:schemeClr val="dk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itle 1"/>
          <p:cNvSpPr>
            <a:spLocks noGrp="1"/>
          </p:cNvSpPr>
          <p:nvPr>
            <p:ph type="title"/>
          </p:nvPr>
        </p:nvSpPr>
        <p:spPr>
          <a:xfrm>
            <a:off x="401265" y="685800"/>
            <a:ext cx="1979972" cy="5105400"/>
          </a:xfrm>
        </p:spPr>
        <p:txBody>
          <a:bodyPr>
            <a:normAutofit/>
          </a:bodyPr>
          <a:lstStyle/>
          <a:p>
            <a:r>
              <a:rPr lang="en-US" sz="3400" b="1" i="1" u="sng">
                <a:solidFill>
                  <a:srgbClr val="FFFFFF"/>
                </a:solidFill>
              </a:rPr>
              <a:t>First trimester</a:t>
            </a:r>
          </a:p>
        </p:txBody>
      </p:sp>
      <p:grpSp>
        <p:nvGrpSpPr>
          <p:cNvPr id="13" name="Group 12">
            <a:extLst>
              <a:ext uri="{FF2B5EF4-FFF2-40B4-BE49-F238E27FC236}">
                <a16:creationId xmlns:a16="http://schemas.microsoft.com/office/drawing/2014/main" id="{B57BDC17-F1B3-455F-BBF1-680AA1F25C0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486469" y="0"/>
            <a:ext cx="1827609" cy="6858001"/>
            <a:chOff x="1320800" y="0"/>
            <a:chExt cx="2436813" cy="6858001"/>
          </a:xfrm>
        </p:grpSpPr>
        <p:sp>
          <p:nvSpPr>
            <p:cNvPr id="14" name="Freeform 6">
              <a:extLst>
                <a:ext uri="{FF2B5EF4-FFF2-40B4-BE49-F238E27FC236}">
                  <a16:creationId xmlns:a16="http://schemas.microsoft.com/office/drawing/2014/main" id="{64E2FA9A-FEF7-4501-B0EB-5E45EDD217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15" name="Freeform 7">
              <a:extLst>
                <a:ext uri="{FF2B5EF4-FFF2-40B4-BE49-F238E27FC236}">
                  <a16:creationId xmlns:a16="http://schemas.microsoft.com/office/drawing/2014/main" id="{BC38192B-B4CB-47D4-A3B1-10010247F1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6" name="Freeform 8">
              <a:extLst>
                <a:ext uri="{FF2B5EF4-FFF2-40B4-BE49-F238E27FC236}">
                  <a16:creationId xmlns:a16="http://schemas.microsoft.com/office/drawing/2014/main" id="{96330E33-E171-4B0F-82B5-AF7230399B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7" name="Freeform 9">
              <a:extLst>
                <a:ext uri="{FF2B5EF4-FFF2-40B4-BE49-F238E27FC236}">
                  <a16:creationId xmlns:a16="http://schemas.microsoft.com/office/drawing/2014/main" id="{332B1723-69BF-42D7-B757-0FA059E152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8" name="Freeform 10">
              <a:extLst>
                <a:ext uri="{FF2B5EF4-FFF2-40B4-BE49-F238E27FC236}">
                  <a16:creationId xmlns:a16="http://schemas.microsoft.com/office/drawing/2014/main" id="{F115D62D-1E96-48D1-A78D-D370A0BFB9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9" name="Freeform 11">
              <a:extLst>
                <a:ext uri="{FF2B5EF4-FFF2-40B4-BE49-F238E27FC236}">
                  <a16:creationId xmlns:a16="http://schemas.microsoft.com/office/drawing/2014/main" id="{91C2876A-169D-4822-A766-C00578C88B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graphicFrame>
        <p:nvGraphicFramePr>
          <p:cNvPr id="5" name="Content Placeholder 2">
            <a:extLst>
              <a:ext uri="{FF2B5EF4-FFF2-40B4-BE49-F238E27FC236}">
                <a16:creationId xmlns:a16="http://schemas.microsoft.com/office/drawing/2014/main" id="{3EE1C6E2-C5FC-792A-A358-60D306DE4C98}"/>
              </a:ext>
            </a:extLst>
          </p:cNvPr>
          <p:cNvGraphicFramePr>
            <a:graphicFrameLocks noGrp="1"/>
          </p:cNvGraphicFramePr>
          <p:nvPr>
            <p:ph sz="quarter" idx="1"/>
            <p:extLst>
              <p:ext uri="{D42A27DB-BD31-4B8C-83A1-F6EECF244321}">
                <p14:modId xmlns:p14="http://schemas.microsoft.com/office/powerpoint/2010/main" val="3787422865"/>
              </p:ext>
            </p:extLst>
          </p:nvPr>
        </p:nvGraphicFramePr>
        <p:xfrm>
          <a:off x="3757612" y="685800"/>
          <a:ext cx="4869656" cy="5105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lumMod val="110000"/>
              </a:schemeClr>
            </a:gs>
            <a:gs pos="100000">
              <a:schemeClr val="bg2">
                <a:shade val="64000"/>
                <a:lumMod val="98000"/>
              </a:schemeClr>
            </a:gs>
          </a:gsLst>
          <a:lin ang="5400000" scaled="0"/>
        </a:gradFill>
        <a:effectLst/>
      </p:bgPr>
    </p:bg>
    <p:spTree>
      <p:nvGrpSpPr>
        <p:cNvPr id="1" name=""/>
        <p:cNvGrpSpPr/>
        <p:nvPr/>
      </p:nvGrpSpPr>
      <p:grpSpPr>
        <a:xfrm>
          <a:off x="0" y="0"/>
          <a:ext cx="0" cy="0"/>
          <a:chOff x="0" y="0"/>
          <a:chExt cx="0" cy="0"/>
        </a:xfrm>
      </p:grpSpPr>
      <p:sp useBgFill="1">
        <p:nvSpPr>
          <p:cNvPr id="6" name="Rectangle 5">
            <a:extLst>
              <a:ext uri="{FF2B5EF4-FFF2-40B4-BE49-F238E27FC236}">
                <a16:creationId xmlns:a16="http://schemas.microsoft.com/office/drawing/2014/main" id="{94C52C56-BEF2-4E22-8C8E-A7AC96B03A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Freeform: Shape 6">
            <a:extLst>
              <a:ext uri="{FF2B5EF4-FFF2-40B4-BE49-F238E27FC236}">
                <a16:creationId xmlns:a16="http://schemas.microsoft.com/office/drawing/2014/main" id="{42285737-90EE-47DC-AC80-8AE156B119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1"/>
            <a:ext cx="3302781" cy="6858001"/>
          </a:xfrm>
          <a:custGeom>
            <a:avLst/>
            <a:gdLst>
              <a:gd name="connsiteX0" fmla="*/ 3223890 w 4403709"/>
              <a:gd name="connsiteY0" fmla="*/ 6858001 h 6858001"/>
              <a:gd name="connsiteX1" fmla="*/ 4101908 w 4403709"/>
              <a:gd name="connsiteY1" fmla="*/ 6858001 h 6858001"/>
              <a:gd name="connsiteX2" fmla="*/ 3254950 w 4403709"/>
              <a:gd name="connsiteY2" fmla="*/ 1599356 h 6858001"/>
              <a:gd name="connsiteX3" fmla="*/ 3254950 w 4403709"/>
              <a:gd name="connsiteY3" fmla="*/ 1594062 h 6858001"/>
              <a:gd name="connsiteX4" fmla="*/ 4403709 w 4403709"/>
              <a:gd name="connsiteY4" fmla="*/ 0 h 6858001"/>
              <a:gd name="connsiteX5" fmla="*/ 3254950 w 4403709"/>
              <a:gd name="connsiteY5" fmla="*/ 0 h 6858001"/>
              <a:gd name="connsiteX6" fmla="*/ 2903520 w 4403709"/>
              <a:gd name="connsiteY6" fmla="*/ 0 h 6858001"/>
              <a:gd name="connsiteX7" fmla="*/ 0 w 4403709"/>
              <a:gd name="connsiteY7" fmla="*/ 0 h 6858001"/>
              <a:gd name="connsiteX8" fmla="*/ 0 w 4403709"/>
              <a:gd name="connsiteY8" fmla="*/ 6858000 h 6858001"/>
              <a:gd name="connsiteX9" fmla="*/ 3223890 w 4403709"/>
              <a:gd name="connsiteY9" fmla="*/ 685800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03709" h="6858001">
                <a:moveTo>
                  <a:pt x="3223890" y="6858001"/>
                </a:moveTo>
                <a:lnTo>
                  <a:pt x="4101908" y="6858001"/>
                </a:lnTo>
                <a:lnTo>
                  <a:pt x="3254950" y="1599356"/>
                </a:lnTo>
                <a:lnTo>
                  <a:pt x="3254950" y="1594062"/>
                </a:lnTo>
                <a:lnTo>
                  <a:pt x="4403709" y="0"/>
                </a:lnTo>
                <a:lnTo>
                  <a:pt x="3254950" y="0"/>
                </a:lnTo>
                <a:lnTo>
                  <a:pt x="2903520" y="0"/>
                </a:lnTo>
                <a:lnTo>
                  <a:pt x="0" y="0"/>
                </a:lnTo>
                <a:lnTo>
                  <a:pt x="0" y="6858000"/>
                </a:lnTo>
                <a:lnTo>
                  <a:pt x="3223890" y="6858000"/>
                </a:lnTo>
                <a:close/>
              </a:path>
            </a:pathLst>
          </a:custGeom>
          <a:ln>
            <a:noFill/>
          </a:ln>
        </p:spPr>
        <p:style>
          <a:lnRef idx="2">
            <a:schemeClr val="accent1">
              <a:shade val="50000"/>
            </a:schemeClr>
          </a:lnRef>
          <a:fillRef idx="1002">
            <a:schemeClr val="dk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itle 1"/>
          <p:cNvSpPr>
            <a:spLocks noGrp="1"/>
          </p:cNvSpPr>
          <p:nvPr>
            <p:ph type="title"/>
          </p:nvPr>
        </p:nvSpPr>
        <p:spPr>
          <a:xfrm>
            <a:off x="401265" y="685800"/>
            <a:ext cx="1979972" cy="5105400"/>
          </a:xfrm>
        </p:spPr>
        <p:txBody>
          <a:bodyPr>
            <a:normAutofit/>
          </a:bodyPr>
          <a:lstStyle/>
          <a:p>
            <a:r>
              <a:rPr lang="en-US" sz="3400" b="1" i="1" u="sng">
                <a:solidFill>
                  <a:srgbClr val="FFFFFF"/>
                </a:solidFill>
              </a:rPr>
              <a:t>Second trimester</a:t>
            </a:r>
          </a:p>
        </p:txBody>
      </p:sp>
      <p:grpSp>
        <p:nvGrpSpPr>
          <p:cNvPr id="8" name="Group 7">
            <a:extLst>
              <a:ext uri="{FF2B5EF4-FFF2-40B4-BE49-F238E27FC236}">
                <a16:creationId xmlns:a16="http://schemas.microsoft.com/office/drawing/2014/main" id="{B57BDC17-F1B3-455F-BBF1-680AA1F25C0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486469" y="0"/>
            <a:ext cx="1827609" cy="6858001"/>
            <a:chOff x="1320800" y="0"/>
            <a:chExt cx="2436813" cy="6858001"/>
          </a:xfrm>
        </p:grpSpPr>
        <p:sp>
          <p:nvSpPr>
            <p:cNvPr id="14" name="Freeform 6">
              <a:extLst>
                <a:ext uri="{FF2B5EF4-FFF2-40B4-BE49-F238E27FC236}">
                  <a16:creationId xmlns:a16="http://schemas.microsoft.com/office/drawing/2014/main" id="{64E2FA9A-FEF7-4501-B0EB-5E45EDD217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15" name="Freeform 7">
              <a:extLst>
                <a:ext uri="{FF2B5EF4-FFF2-40B4-BE49-F238E27FC236}">
                  <a16:creationId xmlns:a16="http://schemas.microsoft.com/office/drawing/2014/main" id="{BC38192B-B4CB-47D4-A3B1-10010247F1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6" name="Freeform 8">
              <a:extLst>
                <a:ext uri="{FF2B5EF4-FFF2-40B4-BE49-F238E27FC236}">
                  <a16:creationId xmlns:a16="http://schemas.microsoft.com/office/drawing/2014/main" id="{96330E33-E171-4B0F-82B5-AF7230399B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7" name="Freeform 9">
              <a:extLst>
                <a:ext uri="{FF2B5EF4-FFF2-40B4-BE49-F238E27FC236}">
                  <a16:creationId xmlns:a16="http://schemas.microsoft.com/office/drawing/2014/main" id="{332B1723-69BF-42D7-B757-0FA059E152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8" name="Freeform 10">
              <a:extLst>
                <a:ext uri="{FF2B5EF4-FFF2-40B4-BE49-F238E27FC236}">
                  <a16:creationId xmlns:a16="http://schemas.microsoft.com/office/drawing/2014/main" id="{F115D62D-1E96-48D1-A78D-D370A0BFB9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9" name="Freeform 11">
              <a:extLst>
                <a:ext uri="{FF2B5EF4-FFF2-40B4-BE49-F238E27FC236}">
                  <a16:creationId xmlns:a16="http://schemas.microsoft.com/office/drawing/2014/main" id="{91C2876A-169D-4822-A766-C00578C88B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graphicFrame>
        <p:nvGraphicFramePr>
          <p:cNvPr id="10" name="Content Placeholder 2">
            <a:extLst>
              <a:ext uri="{FF2B5EF4-FFF2-40B4-BE49-F238E27FC236}">
                <a16:creationId xmlns:a16="http://schemas.microsoft.com/office/drawing/2014/main" id="{A9886EAD-3042-DE7A-BF60-4B02C81EC1D0}"/>
              </a:ext>
            </a:extLst>
          </p:cNvPr>
          <p:cNvGraphicFramePr>
            <a:graphicFrameLocks noGrp="1"/>
          </p:cNvGraphicFramePr>
          <p:nvPr>
            <p:ph sz="quarter" idx="1"/>
            <p:extLst>
              <p:ext uri="{D42A27DB-BD31-4B8C-83A1-F6EECF244321}">
                <p14:modId xmlns:p14="http://schemas.microsoft.com/office/powerpoint/2010/main" val="3179949327"/>
              </p:ext>
            </p:extLst>
          </p:nvPr>
        </p:nvGraphicFramePr>
        <p:xfrm>
          <a:off x="3757612" y="685800"/>
          <a:ext cx="4869656" cy="5105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lumMod val="110000"/>
              </a:schemeClr>
            </a:gs>
            <a:gs pos="100000">
              <a:schemeClr val="bg2">
                <a:shade val="64000"/>
                <a:lumMod val="98000"/>
              </a:schemeClr>
            </a:gs>
          </a:gsLst>
          <a:lin ang="5400000" scaled="0"/>
        </a:gradFill>
        <a:effectLst/>
      </p:bgPr>
    </p:bg>
    <p:spTree>
      <p:nvGrpSpPr>
        <p:cNvPr id="1" name=""/>
        <p:cNvGrpSpPr/>
        <p:nvPr/>
      </p:nvGrpSpPr>
      <p:grpSpPr>
        <a:xfrm>
          <a:off x="0" y="0"/>
          <a:ext cx="0" cy="0"/>
          <a:chOff x="0" y="0"/>
          <a:chExt cx="0" cy="0"/>
        </a:xfrm>
      </p:grpSpPr>
      <p:sp useBgFill="1">
        <p:nvSpPr>
          <p:cNvPr id="6" name="Rectangle 5">
            <a:extLst>
              <a:ext uri="{FF2B5EF4-FFF2-40B4-BE49-F238E27FC236}">
                <a16:creationId xmlns:a16="http://schemas.microsoft.com/office/drawing/2014/main" id="{94C52C56-BEF2-4E22-8C8E-A7AC96B03A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Freeform: Shape 6">
            <a:extLst>
              <a:ext uri="{FF2B5EF4-FFF2-40B4-BE49-F238E27FC236}">
                <a16:creationId xmlns:a16="http://schemas.microsoft.com/office/drawing/2014/main" id="{42285737-90EE-47DC-AC80-8AE156B119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1"/>
            <a:ext cx="3302781" cy="6858001"/>
          </a:xfrm>
          <a:custGeom>
            <a:avLst/>
            <a:gdLst>
              <a:gd name="connsiteX0" fmla="*/ 3223890 w 4403709"/>
              <a:gd name="connsiteY0" fmla="*/ 6858001 h 6858001"/>
              <a:gd name="connsiteX1" fmla="*/ 4101908 w 4403709"/>
              <a:gd name="connsiteY1" fmla="*/ 6858001 h 6858001"/>
              <a:gd name="connsiteX2" fmla="*/ 3254950 w 4403709"/>
              <a:gd name="connsiteY2" fmla="*/ 1599356 h 6858001"/>
              <a:gd name="connsiteX3" fmla="*/ 3254950 w 4403709"/>
              <a:gd name="connsiteY3" fmla="*/ 1594062 h 6858001"/>
              <a:gd name="connsiteX4" fmla="*/ 4403709 w 4403709"/>
              <a:gd name="connsiteY4" fmla="*/ 0 h 6858001"/>
              <a:gd name="connsiteX5" fmla="*/ 3254950 w 4403709"/>
              <a:gd name="connsiteY5" fmla="*/ 0 h 6858001"/>
              <a:gd name="connsiteX6" fmla="*/ 2903520 w 4403709"/>
              <a:gd name="connsiteY6" fmla="*/ 0 h 6858001"/>
              <a:gd name="connsiteX7" fmla="*/ 0 w 4403709"/>
              <a:gd name="connsiteY7" fmla="*/ 0 h 6858001"/>
              <a:gd name="connsiteX8" fmla="*/ 0 w 4403709"/>
              <a:gd name="connsiteY8" fmla="*/ 6858000 h 6858001"/>
              <a:gd name="connsiteX9" fmla="*/ 3223890 w 4403709"/>
              <a:gd name="connsiteY9" fmla="*/ 685800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03709" h="6858001">
                <a:moveTo>
                  <a:pt x="3223890" y="6858001"/>
                </a:moveTo>
                <a:lnTo>
                  <a:pt x="4101908" y="6858001"/>
                </a:lnTo>
                <a:lnTo>
                  <a:pt x="3254950" y="1599356"/>
                </a:lnTo>
                <a:lnTo>
                  <a:pt x="3254950" y="1594062"/>
                </a:lnTo>
                <a:lnTo>
                  <a:pt x="4403709" y="0"/>
                </a:lnTo>
                <a:lnTo>
                  <a:pt x="3254950" y="0"/>
                </a:lnTo>
                <a:lnTo>
                  <a:pt x="2903520" y="0"/>
                </a:lnTo>
                <a:lnTo>
                  <a:pt x="0" y="0"/>
                </a:lnTo>
                <a:lnTo>
                  <a:pt x="0" y="6858000"/>
                </a:lnTo>
                <a:lnTo>
                  <a:pt x="3223890" y="6858000"/>
                </a:lnTo>
                <a:close/>
              </a:path>
            </a:pathLst>
          </a:custGeom>
          <a:ln>
            <a:noFill/>
          </a:ln>
        </p:spPr>
        <p:style>
          <a:lnRef idx="2">
            <a:schemeClr val="accent1">
              <a:shade val="50000"/>
            </a:schemeClr>
          </a:lnRef>
          <a:fillRef idx="1002">
            <a:schemeClr val="dk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itle 1"/>
          <p:cNvSpPr>
            <a:spLocks noGrp="1"/>
          </p:cNvSpPr>
          <p:nvPr>
            <p:ph type="title"/>
          </p:nvPr>
        </p:nvSpPr>
        <p:spPr>
          <a:xfrm>
            <a:off x="401265" y="685800"/>
            <a:ext cx="1979972" cy="5105400"/>
          </a:xfrm>
        </p:spPr>
        <p:txBody>
          <a:bodyPr>
            <a:normAutofit/>
          </a:bodyPr>
          <a:lstStyle/>
          <a:p>
            <a:r>
              <a:rPr lang="en-US" sz="3700" i="1" u="sng">
                <a:solidFill>
                  <a:srgbClr val="FFFFFF"/>
                </a:solidFill>
              </a:rPr>
              <a:t>Third trimester</a:t>
            </a:r>
          </a:p>
        </p:txBody>
      </p:sp>
      <p:grpSp>
        <p:nvGrpSpPr>
          <p:cNvPr id="8" name="Group 7">
            <a:extLst>
              <a:ext uri="{FF2B5EF4-FFF2-40B4-BE49-F238E27FC236}">
                <a16:creationId xmlns:a16="http://schemas.microsoft.com/office/drawing/2014/main" id="{B57BDC17-F1B3-455F-BBF1-680AA1F25C0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486469" y="0"/>
            <a:ext cx="1827609" cy="6858001"/>
            <a:chOff x="1320800" y="0"/>
            <a:chExt cx="2436813" cy="6858001"/>
          </a:xfrm>
        </p:grpSpPr>
        <p:sp>
          <p:nvSpPr>
            <p:cNvPr id="14" name="Freeform 6">
              <a:extLst>
                <a:ext uri="{FF2B5EF4-FFF2-40B4-BE49-F238E27FC236}">
                  <a16:creationId xmlns:a16="http://schemas.microsoft.com/office/drawing/2014/main" id="{64E2FA9A-FEF7-4501-B0EB-5E45EDD217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15" name="Freeform 7">
              <a:extLst>
                <a:ext uri="{FF2B5EF4-FFF2-40B4-BE49-F238E27FC236}">
                  <a16:creationId xmlns:a16="http://schemas.microsoft.com/office/drawing/2014/main" id="{BC38192B-B4CB-47D4-A3B1-10010247F1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6" name="Freeform 8">
              <a:extLst>
                <a:ext uri="{FF2B5EF4-FFF2-40B4-BE49-F238E27FC236}">
                  <a16:creationId xmlns:a16="http://schemas.microsoft.com/office/drawing/2014/main" id="{96330E33-E171-4B0F-82B5-AF7230399B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7" name="Freeform 9">
              <a:extLst>
                <a:ext uri="{FF2B5EF4-FFF2-40B4-BE49-F238E27FC236}">
                  <a16:creationId xmlns:a16="http://schemas.microsoft.com/office/drawing/2014/main" id="{332B1723-69BF-42D7-B757-0FA059E152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8" name="Freeform 10">
              <a:extLst>
                <a:ext uri="{FF2B5EF4-FFF2-40B4-BE49-F238E27FC236}">
                  <a16:creationId xmlns:a16="http://schemas.microsoft.com/office/drawing/2014/main" id="{F115D62D-1E96-48D1-A78D-D370A0BFB9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9" name="Freeform 11">
              <a:extLst>
                <a:ext uri="{FF2B5EF4-FFF2-40B4-BE49-F238E27FC236}">
                  <a16:creationId xmlns:a16="http://schemas.microsoft.com/office/drawing/2014/main" id="{91C2876A-169D-4822-A766-C00578C88B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graphicFrame>
        <p:nvGraphicFramePr>
          <p:cNvPr id="10" name="Content Placeholder 2">
            <a:extLst>
              <a:ext uri="{FF2B5EF4-FFF2-40B4-BE49-F238E27FC236}">
                <a16:creationId xmlns:a16="http://schemas.microsoft.com/office/drawing/2014/main" id="{63E96E37-CCCC-DACD-F15F-C0FC5E1F8289}"/>
              </a:ext>
            </a:extLst>
          </p:cNvPr>
          <p:cNvGraphicFramePr>
            <a:graphicFrameLocks noGrp="1"/>
          </p:cNvGraphicFramePr>
          <p:nvPr>
            <p:ph sz="quarter" idx="1"/>
            <p:extLst>
              <p:ext uri="{D42A27DB-BD31-4B8C-83A1-F6EECF244321}">
                <p14:modId xmlns:p14="http://schemas.microsoft.com/office/powerpoint/2010/main" val="1453016928"/>
              </p:ext>
            </p:extLst>
          </p:nvPr>
        </p:nvGraphicFramePr>
        <p:xfrm>
          <a:off x="3757612" y="685800"/>
          <a:ext cx="4869656" cy="5105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lumMod val="110000"/>
              </a:schemeClr>
            </a:gs>
            <a:gs pos="100000">
              <a:schemeClr val="bg2">
                <a:shade val="64000"/>
                <a:lumMod val="98000"/>
              </a:schemeClr>
            </a:gs>
          </a:gsLst>
          <a:lin ang="5400000" scaled="0"/>
        </a:gra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94C52C56-BEF2-4E22-8C8E-A7AC96B03A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reeform: Shape 12">
            <a:extLst>
              <a:ext uri="{FF2B5EF4-FFF2-40B4-BE49-F238E27FC236}">
                <a16:creationId xmlns:a16="http://schemas.microsoft.com/office/drawing/2014/main" id="{42285737-90EE-47DC-AC80-8AE156B119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1"/>
            <a:ext cx="3302781" cy="6858001"/>
          </a:xfrm>
          <a:custGeom>
            <a:avLst/>
            <a:gdLst>
              <a:gd name="connsiteX0" fmla="*/ 3223890 w 4403709"/>
              <a:gd name="connsiteY0" fmla="*/ 6858001 h 6858001"/>
              <a:gd name="connsiteX1" fmla="*/ 4101908 w 4403709"/>
              <a:gd name="connsiteY1" fmla="*/ 6858001 h 6858001"/>
              <a:gd name="connsiteX2" fmla="*/ 3254950 w 4403709"/>
              <a:gd name="connsiteY2" fmla="*/ 1599356 h 6858001"/>
              <a:gd name="connsiteX3" fmla="*/ 3254950 w 4403709"/>
              <a:gd name="connsiteY3" fmla="*/ 1594062 h 6858001"/>
              <a:gd name="connsiteX4" fmla="*/ 4403709 w 4403709"/>
              <a:gd name="connsiteY4" fmla="*/ 0 h 6858001"/>
              <a:gd name="connsiteX5" fmla="*/ 3254950 w 4403709"/>
              <a:gd name="connsiteY5" fmla="*/ 0 h 6858001"/>
              <a:gd name="connsiteX6" fmla="*/ 2903520 w 4403709"/>
              <a:gd name="connsiteY6" fmla="*/ 0 h 6858001"/>
              <a:gd name="connsiteX7" fmla="*/ 0 w 4403709"/>
              <a:gd name="connsiteY7" fmla="*/ 0 h 6858001"/>
              <a:gd name="connsiteX8" fmla="*/ 0 w 4403709"/>
              <a:gd name="connsiteY8" fmla="*/ 6858000 h 6858001"/>
              <a:gd name="connsiteX9" fmla="*/ 3223890 w 4403709"/>
              <a:gd name="connsiteY9" fmla="*/ 685800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03709" h="6858001">
                <a:moveTo>
                  <a:pt x="3223890" y="6858001"/>
                </a:moveTo>
                <a:lnTo>
                  <a:pt x="4101908" y="6858001"/>
                </a:lnTo>
                <a:lnTo>
                  <a:pt x="3254950" y="1599356"/>
                </a:lnTo>
                <a:lnTo>
                  <a:pt x="3254950" y="1594062"/>
                </a:lnTo>
                <a:lnTo>
                  <a:pt x="4403709" y="0"/>
                </a:lnTo>
                <a:lnTo>
                  <a:pt x="3254950" y="0"/>
                </a:lnTo>
                <a:lnTo>
                  <a:pt x="2903520" y="0"/>
                </a:lnTo>
                <a:lnTo>
                  <a:pt x="0" y="0"/>
                </a:lnTo>
                <a:lnTo>
                  <a:pt x="0" y="6858000"/>
                </a:lnTo>
                <a:lnTo>
                  <a:pt x="3223890" y="6858000"/>
                </a:lnTo>
                <a:close/>
              </a:path>
            </a:pathLst>
          </a:custGeom>
          <a:ln>
            <a:noFill/>
          </a:ln>
        </p:spPr>
        <p:style>
          <a:lnRef idx="2">
            <a:schemeClr val="accent1">
              <a:shade val="50000"/>
            </a:schemeClr>
          </a:lnRef>
          <a:fillRef idx="1002">
            <a:schemeClr val="dk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 name="Title 3"/>
          <p:cNvSpPr>
            <a:spLocks noGrp="1"/>
          </p:cNvSpPr>
          <p:nvPr>
            <p:ph type="title"/>
          </p:nvPr>
        </p:nvSpPr>
        <p:spPr>
          <a:xfrm>
            <a:off x="401265" y="685800"/>
            <a:ext cx="1979972" cy="5105400"/>
          </a:xfrm>
        </p:spPr>
        <p:txBody>
          <a:bodyPr>
            <a:normAutofit/>
          </a:bodyPr>
          <a:lstStyle/>
          <a:p>
            <a:r>
              <a:rPr lang="en-US" sz="2800" dirty="0">
                <a:solidFill>
                  <a:srgbClr val="FFFFFF"/>
                </a:solidFill>
              </a:rPr>
              <a:t>Postpartum care</a:t>
            </a:r>
          </a:p>
        </p:txBody>
      </p:sp>
      <p:grpSp>
        <p:nvGrpSpPr>
          <p:cNvPr id="15" name="Group 14">
            <a:extLst>
              <a:ext uri="{FF2B5EF4-FFF2-40B4-BE49-F238E27FC236}">
                <a16:creationId xmlns:a16="http://schemas.microsoft.com/office/drawing/2014/main" id="{B57BDC17-F1B3-455F-BBF1-680AA1F25C0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486469" y="0"/>
            <a:ext cx="1827609" cy="6858001"/>
            <a:chOff x="1320800" y="0"/>
            <a:chExt cx="2436813" cy="6858001"/>
          </a:xfrm>
        </p:grpSpPr>
        <p:sp>
          <p:nvSpPr>
            <p:cNvPr id="16" name="Freeform 6">
              <a:extLst>
                <a:ext uri="{FF2B5EF4-FFF2-40B4-BE49-F238E27FC236}">
                  <a16:creationId xmlns:a16="http://schemas.microsoft.com/office/drawing/2014/main" id="{64E2FA9A-FEF7-4501-B0EB-5E45EDD217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17" name="Freeform 7">
              <a:extLst>
                <a:ext uri="{FF2B5EF4-FFF2-40B4-BE49-F238E27FC236}">
                  <a16:creationId xmlns:a16="http://schemas.microsoft.com/office/drawing/2014/main" id="{BC38192B-B4CB-47D4-A3B1-10010247F1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8" name="Freeform 8">
              <a:extLst>
                <a:ext uri="{FF2B5EF4-FFF2-40B4-BE49-F238E27FC236}">
                  <a16:creationId xmlns:a16="http://schemas.microsoft.com/office/drawing/2014/main" id="{96330E33-E171-4B0F-82B5-AF7230399B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9" name="Freeform 9">
              <a:extLst>
                <a:ext uri="{FF2B5EF4-FFF2-40B4-BE49-F238E27FC236}">
                  <a16:creationId xmlns:a16="http://schemas.microsoft.com/office/drawing/2014/main" id="{332B1723-69BF-42D7-B757-0FA059E152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20" name="Freeform 10">
              <a:extLst>
                <a:ext uri="{FF2B5EF4-FFF2-40B4-BE49-F238E27FC236}">
                  <a16:creationId xmlns:a16="http://schemas.microsoft.com/office/drawing/2014/main" id="{F115D62D-1E96-48D1-A78D-D370A0BFB9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21" name="Freeform 11">
              <a:extLst>
                <a:ext uri="{FF2B5EF4-FFF2-40B4-BE49-F238E27FC236}">
                  <a16:creationId xmlns:a16="http://schemas.microsoft.com/office/drawing/2014/main" id="{91C2876A-169D-4822-A766-C00578C88B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graphicFrame>
        <p:nvGraphicFramePr>
          <p:cNvPr id="7" name="Content Placeholder 4">
            <a:extLst>
              <a:ext uri="{FF2B5EF4-FFF2-40B4-BE49-F238E27FC236}">
                <a16:creationId xmlns:a16="http://schemas.microsoft.com/office/drawing/2014/main" id="{999DD294-EB7E-9B3B-BF90-7E3EF4069FF3}"/>
              </a:ext>
            </a:extLst>
          </p:cNvPr>
          <p:cNvGraphicFramePr>
            <a:graphicFrameLocks noGrp="1"/>
          </p:cNvGraphicFramePr>
          <p:nvPr>
            <p:ph sz="quarter" idx="1"/>
            <p:extLst>
              <p:ext uri="{D42A27DB-BD31-4B8C-83A1-F6EECF244321}">
                <p14:modId xmlns:p14="http://schemas.microsoft.com/office/powerpoint/2010/main" val="3685101244"/>
              </p:ext>
            </p:extLst>
          </p:nvPr>
        </p:nvGraphicFramePr>
        <p:xfrm>
          <a:off x="3757612" y="685800"/>
          <a:ext cx="4869656" cy="5105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grpSp>
        <p:nvGrpSpPr>
          <p:cNvPr id="51" name="Group 50">
            <a:extLst>
              <a:ext uri="{FF2B5EF4-FFF2-40B4-BE49-F238E27FC236}">
                <a16:creationId xmlns:a16="http://schemas.microsoft.com/office/drawing/2014/main" id="{15FF890B-3CE7-403A-AECE-2DE04FC7AF8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3109" y="0"/>
            <a:ext cx="1827609" cy="6858001"/>
            <a:chOff x="1320800" y="0"/>
            <a:chExt cx="2436813" cy="6858001"/>
          </a:xfrm>
        </p:grpSpPr>
        <p:sp>
          <p:nvSpPr>
            <p:cNvPr id="32" name="Freeform 6">
              <a:extLst>
                <a:ext uri="{FF2B5EF4-FFF2-40B4-BE49-F238E27FC236}">
                  <a16:creationId xmlns:a16="http://schemas.microsoft.com/office/drawing/2014/main" id="{99A4E160-6CFD-4514-9E20-CA6692CCDB9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33" name="Freeform 7">
              <a:extLst>
                <a:ext uri="{FF2B5EF4-FFF2-40B4-BE49-F238E27FC236}">
                  <a16:creationId xmlns:a16="http://schemas.microsoft.com/office/drawing/2014/main" id="{3DCD16F5-8D15-45FD-BA62-ADAC08183A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34" name="Freeform 8">
              <a:extLst>
                <a:ext uri="{FF2B5EF4-FFF2-40B4-BE49-F238E27FC236}">
                  <a16:creationId xmlns:a16="http://schemas.microsoft.com/office/drawing/2014/main" id="{E7CFAF28-6FDA-4C2C-BE51-123D1115F7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35" name="Freeform 9">
              <a:extLst>
                <a:ext uri="{FF2B5EF4-FFF2-40B4-BE49-F238E27FC236}">
                  <a16:creationId xmlns:a16="http://schemas.microsoft.com/office/drawing/2014/main" id="{1FD12703-0627-4991-B2A4-F96519F908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36" name="Freeform 10">
              <a:extLst>
                <a:ext uri="{FF2B5EF4-FFF2-40B4-BE49-F238E27FC236}">
                  <a16:creationId xmlns:a16="http://schemas.microsoft.com/office/drawing/2014/main" id="{A5758E0B-DF61-40A8-B765-BC6841906A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37" name="Freeform 11">
              <a:extLst>
                <a:ext uri="{FF2B5EF4-FFF2-40B4-BE49-F238E27FC236}">
                  <a16:creationId xmlns:a16="http://schemas.microsoft.com/office/drawing/2014/main" id="{3E063A1F-9566-4436-B4E3-2890FBBC2C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2" name="Title 1"/>
          <p:cNvSpPr>
            <a:spLocks noGrp="1"/>
          </p:cNvSpPr>
          <p:nvPr>
            <p:ph type="title"/>
          </p:nvPr>
        </p:nvSpPr>
        <p:spPr>
          <a:xfrm>
            <a:off x="1113233" y="685800"/>
            <a:ext cx="7514035" cy="1752599"/>
          </a:xfrm>
        </p:spPr>
        <p:txBody>
          <a:bodyPr vert="horz" lIns="91440" tIns="45720" rIns="91440" bIns="45720" rtlCol="0" anchor="ctr">
            <a:normAutofit/>
          </a:bodyPr>
          <a:lstStyle/>
          <a:p>
            <a:r>
              <a:rPr lang="en-US" b="1" i="1" u="sng"/>
              <a:t>Neonatal care</a:t>
            </a:r>
          </a:p>
        </p:txBody>
      </p:sp>
      <p:pic>
        <p:nvPicPr>
          <p:cNvPr id="5" name="Content Placeholder 4" descr="neonat.jpg"/>
          <p:cNvPicPr>
            <a:picLocks noGrp="1" noChangeAspect="1"/>
          </p:cNvPicPr>
          <p:nvPr>
            <p:ph sz="quarter" idx="2"/>
          </p:nvPr>
        </p:nvPicPr>
        <p:blipFill>
          <a:blip r:embed="rId3"/>
          <a:stretch>
            <a:fillRect/>
          </a:stretch>
        </p:blipFill>
        <p:spPr>
          <a:xfrm>
            <a:off x="1239116" y="3376376"/>
            <a:ext cx="2969408" cy="1781644"/>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pic>
      <p:sp>
        <p:nvSpPr>
          <p:cNvPr id="3" name="Content Placeholder 2"/>
          <p:cNvSpPr>
            <a:spLocks noGrp="1"/>
          </p:cNvSpPr>
          <p:nvPr>
            <p:ph sz="quarter" idx="1"/>
          </p:nvPr>
        </p:nvSpPr>
        <p:spPr>
          <a:xfrm>
            <a:off x="4512252" y="2666999"/>
            <a:ext cx="4115015" cy="3124201"/>
          </a:xfrm>
        </p:spPr>
        <p:txBody>
          <a:bodyPr vert="horz" lIns="91440" tIns="45720" rIns="91440" bIns="45720" rtlCol="0" anchor="t">
            <a:normAutofit/>
          </a:bodyPr>
          <a:lstStyle/>
          <a:p>
            <a:pPr fontAlgn="base"/>
            <a:r>
              <a:rPr lang="en-US"/>
              <a:t>Monitoring of blood sugar every 2 to 4 hours</a:t>
            </a:r>
          </a:p>
          <a:p>
            <a:pPr fontAlgn="base"/>
            <a:r>
              <a:rPr lang="en-US"/>
              <a:t>Watch for respiratory distress and cardiac decompensation</a:t>
            </a:r>
          </a:p>
          <a:p>
            <a:pPr fontAlgn="base"/>
            <a:r>
              <a:rPr lang="en-US"/>
              <a:t>Cord care</a:t>
            </a:r>
          </a:p>
          <a:p>
            <a:pPr fontAlgn="base"/>
            <a:r>
              <a:rPr lang="en-US"/>
              <a:t>Encourage early &amp;frequent breast feeding</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15FF890B-3CE7-403A-AECE-2DE04FC7AF8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3109" y="0"/>
            <a:ext cx="1827609" cy="6858001"/>
            <a:chOff x="1320800" y="0"/>
            <a:chExt cx="2436813" cy="6858001"/>
          </a:xfrm>
        </p:grpSpPr>
        <p:sp>
          <p:nvSpPr>
            <p:cNvPr id="11" name="Freeform 6">
              <a:extLst>
                <a:ext uri="{FF2B5EF4-FFF2-40B4-BE49-F238E27FC236}">
                  <a16:creationId xmlns:a16="http://schemas.microsoft.com/office/drawing/2014/main" id="{99A4E160-6CFD-4514-9E20-CA6692CCDB9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12" name="Freeform 7">
              <a:extLst>
                <a:ext uri="{FF2B5EF4-FFF2-40B4-BE49-F238E27FC236}">
                  <a16:creationId xmlns:a16="http://schemas.microsoft.com/office/drawing/2014/main" id="{3DCD16F5-8D15-45FD-BA62-ADAC08183A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3" name="Freeform 8">
              <a:extLst>
                <a:ext uri="{FF2B5EF4-FFF2-40B4-BE49-F238E27FC236}">
                  <a16:creationId xmlns:a16="http://schemas.microsoft.com/office/drawing/2014/main" id="{E7CFAF28-6FDA-4C2C-BE51-123D1115F7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4" name="Freeform 9">
              <a:extLst>
                <a:ext uri="{FF2B5EF4-FFF2-40B4-BE49-F238E27FC236}">
                  <a16:creationId xmlns:a16="http://schemas.microsoft.com/office/drawing/2014/main" id="{1FD12703-0627-4991-B2A4-F96519F908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5" name="Freeform 10">
              <a:extLst>
                <a:ext uri="{FF2B5EF4-FFF2-40B4-BE49-F238E27FC236}">
                  <a16:creationId xmlns:a16="http://schemas.microsoft.com/office/drawing/2014/main" id="{A5758E0B-DF61-40A8-B765-BC6841906A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6" name="Freeform 11">
              <a:extLst>
                <a:ext uri="{FF2B5EF4-FFF2-40B4-BE49-F238E27FC236}">
                  <a16:creationId xmlns:a16="http://schemas.microsoft.com/office/drawing/2014/main" id="{3E063A1F-9566-4436-B4E3-2890FBBC2C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2" name="Title 1">
            <a:extLst>
              <a:ext uri="{FF2B5EF4-FFF2-40B4-BE49-F238E27FC236}">
                <a16:creationId xmlns:a16="http://schemas.microsoft.com/office/drawing/2014/main" id="{B46ED053-777B-BE00-5471-5E9095398DED}"/>
              </a:ext>
            </a:extLst>
          </p:cNvPr>
          <p:cNvSpPr>
            <a:spLocks noGrp="1"/>
          </p:cNvSpPr>
          <p:nvPr>
            <p:ph type="title"/>
          </p:nvPr>
        </p:nvSpPr>
        <p:spPr>
          <a:xfrm>
            <a:off x="1113233" y="1081548"/>
            <a:ext cx="2500121" cy="1504335"/>
          </a:xfrm>
        </p:spPr>
        <p:txBody>
          <a:bodyPr vert="horz" lIns="91440" tIns="45720" rIns="91440" bIns="45720" rtlCol="0" anchor="ctr">
            <a:normAutofit/>
          </a:bodyPr>
          <a:lstStyle/>
          <a:p>
            <a:r>
              <a:rPr lang="en-US" sz="2100"/>
              <a:t>h</a:t>
            </a:r>
          </a:p>
        </p:txBody>
      </p:sp>
      <p:pic>
        <p:nvPicPr>
          <p:cNvPr id="8" name="Content Placeholder 7" descr="A person holding a card&#10;&#10;Description automatically generated">
            <a:extLst>
              <a:ext uri="{FF2B5EF4-FFF2-40B4-BE49-F238E27FC236}">
                <a16:creationId xmlns:a16="http://schemas.microsoft.com/office/drawing/2014/main" id="{1A5A2240-986A-A2D3-0099-42414B0E50BA}"/>
              </a:ext>
            </a:extLst>
          </p:cNvPr>
          <p:cNvPicPr>
            <a:picLocks noGrp="1" noChangeAspect="1"/>
          </p:cNvPicPr>
          <p:nvPr>
            <p:ph sz="half" idx="2"/>
          </p:nvPr>
        </p:nvPicPr>
        <p:blipFill>
          <a:blip r:embed="rId3"/>
          <a:stretch>
            <a:fillRect/>
          </a:stretch>
        </p:blipFill>
        <p:spPr>
          <a:xfrm>
            <a:off x="1786909" y="1384069"/>
            <a:ext cx="5870979" cy="4095135"/>
          </a:xfrm>
        </p:spPr>
      </p:pic>
      <p:sp>
        <p:nvSpPr>
          <p:cNvPr id="7" name="Content Placeholder 6">
            <a:extLst>
              <a:ext uri="{FF2B5EF4-FFF2-40B4-BE49-F238E27FC236}">
                <a16:creationId xmlns:a16="http://schemas.microsoft.com/office/drawing/2014/main" id="{7AA40ECA-A748-57D3-FEEF-B10F5295E0DC}"/>
              </a:ext>
            </a:extLst>
          </p:cNvPr>
          <p:cNvSpPr>
            <a:spLocks noGrp="1"/>
          </p:cNvSpPr>
          <p:nvPr>
            <p:ph sz="half" idx="1"/>
          </p:nvPr>
        </p:nvSpPr>
        <p:spPr/>
        <p:txBody>
          <a:bodyPr/>
          <a:lstStyle/>
          <a:p>
            <a:endParaRPr lang="en-US"/>
          </a:p>
        </p:txBody>
      </p:sp>
    </p:spTree>
    <p:extLst>
      <p:ext uri="{BB962C8B-B14F-4D97-AF65-F5344CB8AC3E}">
        <p14:creationId xmlns:p14="http://schemas.microsoft.com/office/powerpoint/2010/main" val="334821716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arallax">
  <a:themeElements>
    <a:clrScheme name="Parallax">
      <a:dk1>
        <a:sysClr val="windowText" lastClr="000000"/>
      </a:dk1>
      <a:lt1>
        <a:sysClr val="window" lastClr="FFFFFF"/>
      </a:lt1>
      <a:dk2>
        <a:srgbClr val="212121"/>
      </a:dk2>
      <a:lt2>
        <a:srgbClr val="EBEBEB"/>
      </a:lt2>
      <a:accent1>
        <a:srgbClr val="30ACEC"/>
      </a:accent1>
      <a:accent2>
        <a:srgbClr val="80C34F"/>
      </a:accent2>
      <a:accent3>
        <a:srgbClr val="E29D3E"/>
      </a:accent3>
      <a:accent4>
        <a:srgbClr val="D64A3B"/>
      </a:accent4>
      <a:accent5>
        <a:srgbClr val="D64787"/>
      </a:accent5>
      <a:accent6>
        <a:srgbClr val="A666E1"/>
      </a:accent6>
      <a:hlink>
        <a:srgbClr val="3085ED"/>
      </a:hlink>
      <a:folHlink>
        <a:srgbClr val="82B6F4"/>
      </a:folHlink>
    </a:clrScheme>
    <a:fontScheme name="Parallax">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rallax">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name="Parallax" id="{3388167B-A2EB-4685-9635-1831D9AEF8C4}" vid="{4F7A876A-7598-49CA-AFC8-8EDA2551E4A7}"/>
    </a:ext>
  </a:extLst>
</a:theme>
</file>

<file path=docProps/app.xml><?xml version="1.0" encoding="utf-8"?>
<Properties xmlns="http://schemas.openxmlformats.org/officeDocument/2006/extended-properties" xmlns:vt="http://schemas.openxmlformats.org/officeDocument/2006/docPropsVTypes">
  <Template>Equity</Template>
  <Application>Microsoft Office PowerPoint</Application>
  <PresentationFormat>On-screen Show (4:3)</PresentationFormat>
  <Slides>78</Slides>
  <Notes>0</Notes>
  <HiddenSlides>0</HiddenSlides>
  <ScaleCrop>false</ScaleCrop>
  <HeadingPairs>
    <vt:vector size="4" baseType="variant">
      <vt:variant>
        <vt:lpstr>Theme</vt:lpstr>
      </vt:variant>
      <vt:variant>
        <vt:i4>1</vt:i4>
      </vt:variant>
      <vt:variant>
        <vt:lpstr>Slide Titles</vt:lpstr>
      </vt:variant>
      <vt:variant>
        <vt:i4>78</vt:i4>
      </vt:variant>
    </vt:vector>
  </HeadingPairs>
  <TitlesOfParts>
    <vt:vector size="79" baseType="lpstr">
      <vt:lpstr>Parallax</vt:lpstr>
      <vt:lpstr>PowerPoint Presentation</vt:lpstr>
      <vt:lpstr>Clinicopathological Conference (CPC)</vt:lpstr>
      <vt:lpstr>Diabetes in pregnancy</vt:lpstr>
      <vt:lpstr>Biodata</vt:lpstr>
      <vt:lpstr>Biodata</vt:lpstr>
      <vt:lpstr>Presenting complain</vt:lpstr>
      <vt:lpstr>History of present pregnancy  </vt:lpstr>
      <vt:lpstr>1st Trimester</vt:lpstr>
      <vt:lpstr>2nd trimester</vt:lpstr>
      <vt:lpstr>PowerPoint Presentation</vt:lpstr>
      <vt:lpstr>  </vt:lpstr>
      <vt:lpstr>Obstetrical history</vt:lpstr>
      <vt:lpstr>Gynaecological history</vt:lpstr>
      <vt:lpstr>Family history</vt:lpstr>
      <vt:lpstr>Medical history</vt:lpstr>
      <vt:lpstr>Surgical history</vt:lpstr>
      <vt:lpstr>Personal history</vt:lpstr>
      <vt:lpstr>Socioeconomic history</vt:lpstr>
      <vt:lpstr>General physical examination</vt:lpstr>
      <vt:lpstr>General physical examination</vt:lpstr>
      <vt:lpstr>Systemic examination</vt:lpstr>
      <vt:lpstr>Obstetric examination</vt:lpstr>
      <vt:lpstr>PowerPoint Presentation</vt:lpstr>
      <vt:lpstr>Per Abdomenal Examination</vt:lpstr>
      <vt:lpstr>Auscultation</vt:lpstr>
      <vt:lpstr>INVESTIGATIONS</vt:lpstr>
      <vt:lpstr>INVESTIGATION</vt:lpstr>
      <vt:lpstr>investigations</vt:lpstr>
      <vt:lpstr>Urine Complete Examination</vt:lpstr>
      <vt:lpstr>PowerPoint Presentation</vt:lpstr>
      <vt:lpstr>ultrasound</vt:lpstr>
      <vt:lpstr>PowerPoint Presentation</vt:lpstr>
      <vt:lpstr>Case summary</vt:lpstr>
      <vt:lpstr>Aim of hospital admission</vt:lpstr>
      <vt:lpstr>PowerPoint Presentation</vt:lpstr>
      <vt:lpstr>            Management</vt:lpstr>
      <vt:lpstr>Management</vt:lpstr>
      <vt:lpstr>Blood Sugar Levels</vt:lpstr>
      <vt:lpstr>Counselling Regarding LifeStyle Modification</vt:lpstr>
      <vt:lpstr>PowerPoint Presentation</vt:lpstr>
      <vt:lpstr>Fetomaternal monitoring</vt:lpstr>
      <vt:lpstr>Steroid cover with sliding scale insuline</vt:lpstr>
      <vt:lpstr>Time and mode of delivery</vt:lpstr>
      <vt:lpstr>PowerPoint Presentation</vt:lpstr>
      <vt:lpstr>Diabetes in pregnancy</vt:lpstr>
      <vt:lpstr>Gestational Diabetes mellitus</vt:lpstr>
      <vt:lpstr>Prevalance of GDM</vt:lpstr>
      <vt:lpstr>Risk factors of Gestational Diabetes mellitus</vt:lpstr>
      <vt:lpstr>Screening and diagnosis</vt:lpstr>
      <vt:lpstr>Oral Glucose Tolerance Test</vt:lpstr>
      <vt:lpstr>Pathophyiology</vt:lpstr>
      <vt:lpstr>complications</vt:lpstr>
      <vt:lpstr>complications</vt:lpstr>
      <vt:lpstr>Management of GDM</vt:lpstr>
      <vt:lpstr>Management of GDM</vt:lpstr>
      <vt:lpstr>Multidisciplinary approach</vt:lpstr>
      <vt:lpstr>Good glycemic control</vt:lpstr>
      <vt:lpstr>Recommended calories in GDM</vt:lpstr>
      <vt:lpstr>PowerPoint Presentation</vt:lpstr>
      <vt:lpstr>PowerPoint Presentation</vt:lpstr>
      <vt:lpstr>Insulin</vt:lpstr>
      <vt:lpstr>PowerPoint Presentation</vt:lpstr>
      <vt:lpstr>PowerPoint Presentation</vt:lpstr>
      <vt:lpstr>Intrapartum care</vt:lpstr>
      <vt:lpstr>PowerPoint Presentation</vt:lpstr>
      <vt:lpstr>Sliding scale </vt:lpstr>
      <vt:lpstr>PowerPoint Presentation</vt:lpstr>
      <vt:lpstr>Management of diabetic patient in pregnancy</vt:lpstr>
      <vt:lpstr>Management of known diabetic in Pregnancy</vt:lpstr>
      <vt:lpstr>Preconception counselling in Diabetics</vt:lpstr>
      <vt:lpstr>PowerPoint Presentation</vt:lpstr>
      <vt:lpstr>Antenatal management</vt:lpstr>
      <vt:lpstr>First trimester</vt:lpstr>
      <vt:lpstr>Second trimester</vt:lpstr>
      <vt:lpstr>Third trimester</vt:lpstr>
      <vt:lpstr>Postpartum care</vt:lpstr>
      <vt:lpstr>Neonatal care</vt:lpstr>
      <vt:lpstr>h</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Diabetes in pregnancy</dc:title>
  <dc:creator>Asim Zahoor Gujjar</dc:creator>
  <cp:revision>236</cp:revision>
  <dcterms:created xsi:type="dcterms:W3CDTF">2024-09-23T18:21:39Z</dcterms:created>
  <dcterms:modified xsi:type="dcterms:W3CDTF">2024-09-27T04:38:36Z</dcterms:modified>
</cp:coreProperties>
</file>