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76"/>
  </p:notesMasterIdLst>
  <p:sldIdLst>
    <p:sldId id="256" r:id="rId2"/>
    <p:sldId id="258" r:id="rId3"/>
    <p:sldId id="257" r:id="rId4"/>
    <p:sldId id="272" r:id="rId5"/>
    <p:sldId id="262" r:id="rId6"/>
    <p:sldId id="299" r:id="rId7"/>
    <p:sldId id="300" r:id="rId8"/>
    <p:sldId id="269" r:id="rId9"/>
    <p:sldId id="261" r:id="rId10"/>
    <p:sldId id="361" r:id="rId11"/>
    <p:sldId id="301" r:id="rId12"/>
    <p:sldId id="302" r:id="rId13"/>
    <p:sldId id="273" r:id="rId14"/>
    <p:sldId id="303" r:id="rId15"/>
    <p:sldId id="304" r:id="rId16"/>
    <p:sldId id="305" r:id="rId17"/>
    <p:sldId id="306" r:id="rId18"/>
    <p:sldId id="259" r:id="rId19"/>
    <p:sldId id="260" r:id="rId20"/>
    <p:sldId id="307" r:id="rId21"/>
    <p:sldId id="308" r:id="rId22"/>
    <p:sldId id="309" r:id="rId23"/>
    <p:sldId id="310" r:id="rId24"/>
    <p:sldId id="311" r:id="rId25"/>
    <p:sldId id="357" r:id="rId26"/>
    <p:sldId id="266" r:id="rId27"/>
    <p:sldId id="312" r:id="rId28"/>
    <p:sldId id="313" r:id="rId29"/>
    <p:sldId id="279" r:id="rId30"/>
    <p:sldId id="314" r:id="rId31"/>
    <p:sldId id="315" r:id="rId32"/>
    <p:sldId id="316" r:id="rId33"/>
    <p:sldId id="356" r:id="rId34"/>
    <p:sldId id="317" r:id="rId35"/>
    <p:sldId id="318" r:id="rId36"/>
    <p:sldId id="349" r:id="rId37"/>
    <p:sldId id="348" r:id="rId38"/>
    <p:sldId id="319" r:id="rId39"/>
    <p:sldId id="320" r:id="rId40"/>
    <p:sldId id="321" r:id="rId41"/>
    <p:sldId id="323" r:id="rId42"/>
    <p:sldId id="322" r:id="rId43"/>
    <p:sldId id="324" r:id="rId44"/>
    <p:sldId id="325" r:id="rId45"/>
    <p:sldId id="326" r:id="rId46"/>
    <p:sldId id="327" r:id="rId47"/>
    <p:sldId id="328" r:id="rId48"/>
    <p:sldId id="360" r:id="rId49"/>
    <p:sldId id="329" r:id="rId50"/>
    <p:sldId id="330" r:id="rId51"/>
    <p:sldId id="331" r:id="rId52"/>
    <p:sldId id="332" r:id="rId53"/>
    <p:sldId id="333" r:id="rId54"/>
    <p:sldId id="358" r:id="rId55"/>
    <p:sldId id="336" r:id="rId56"/>
    <p:sldId id="337" r:id="rId57"/>
    <p:sldId id="338" r:id="rId58"/>
    <p:sldId id="339" r:id="rId59"/>
    <p:sldId id="340" r:id="rId60"/>
    <p:sldId id="359" r:id="rId61"/>
    <p:sldId id="341" r:id="rId62"/>
    <p:sldId id="342" r:id="rId63"/>
    <p:sldId id="343" r:id="rId64"/>
    <p:sldId id="344" r:id="rId65"/>
    <p:sldId id="345" r:id="rId66"/>
    <p:sldId id="346" r:id="rId67"/>
    <p:sldId id="298" r:id="rId68"/>
    <p:sldId id="350" r:id="rId69"/>
    <p:sldId id="351" r:id="rId70"/>
    <p:sldId id="352" r:id="rId71"/>
    <p:sldId id="353" r:id="rId72"/>
    <p:sldId id="354" r:id="rId73"/>
    <p:sldId id="355" r:id="rId74"/>
    <p:sldId id="347" r:id="rId75"/>
  </p:sldIdLst>
  <p:sldSz cx="9144000" cy="5143500" type="screen16x9"/>
  <p:notesSz cx="6858000" cy="9144000"/>
  <p:embeddedFontLst>
    <p:embeddedFont>
      <p:font typeface="Bebas Neue" panose="020B0604020202020204" charset="0"/>
      <p:regular r:id="rId77"/>
    </p:embeddedFont>
    <p:embeddedFont>
      <p:font typeface="Epilogue" panose="020B0604020202020204" charset="0"/>
      <p:regular r:id="rId78"/>
      <p:bold r:id="rId79"/>
      <p:italic r:id="rId80"/>
      <p:boldItalic r:id="rId81"/>
    </p:embeddedFont>
    <p:embeddedFont>
      <p:font typeface="Epilogue Medium" panose="020B0604020202020204" charset="0"/>
      <p:regular r:id="rId82"/>
      <p:bold r:id="rId83"/>
      <p:italic r:id="rId84"/>
      <p:boldItalic r:id="rId85"/>
    </p:embeddedFont>
    <p:embeddedFont>
      <p:font typeface="Readex Pro" panose="020B0604020202020204" charset="-78"/>
      <p:regular r:id="rId86"/>
      <p:bold r:id="rId87"/>
    </p:embeddedFont>
    <p:embeddedFont>
      <p:font typeface="Readex Pro ExtraLight" panose="020B0604020202020204" charset="-78"/>
      <p:regular r:id="rId88"/>
      <p:bold r:id="rId89"/>
    </p:embeddedFont>
    <p:embeddedFont>
      <p:font typeface="Readex Pro Light" panose="020B0604020202020204" charset="-78"/>
      <p:regular r:id="rId90"/>
      <p:bold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908EAEBD-A1F9-47AC-BD85-7B4A5D14A941}">
          <p14:sldIdLst>
            <p14:sldId id="256"/>
            <p14:sldId id="258"/>
            <p14:sldId id="257"/>
            <p14:sldId id="272"/>
            <p14:sldId id="262"/>
            <p14:sldId id="299"/>
            <p14:sldId id="300"/>
            <p14:sldId id="269"/>
            <p14:sldId id="261"/>
            <p14:sldId id="361"/>
            <p14:sldId id="301"/>
            <p14:sldId id="302"/>
            <p14:sldId id="273"/>
            <p14:sldId id="303"/>
            <p14:sldId id="304"/>
            <p14:sldId id="305"/>
            <p14:sldId id="306"/>
            <p14:sldId id="259"/>
            <p14:sldId id="260"/>
            <p14:sldId id="307"/>
            <p14:sldId id="308"/>
            <p14:sldId id="309"/>
            <p14:sldId id="310"/>
            <p14:sldId id="311"/>
            <p14:sldId id="357"/>
            <p14:sldId id="266"/>
            <p14:sldId id="312"/>
            <p14:sldId id="313"/>
            <p14:sldId id="279"/>
            <p14:sldId id="314"/>
            <p14:sldId id="315"/>
            <p14:sldId id="316"/>
            <p14:sldId id="356"/>
            <p14:sldId id="317"/>
            <p14:sldId id="318"/>
            <p14:sldId id="349"/>
            <p14:sldId id="348"/>
            <p14:sldId id="319"/>
            <p14:sldId id="320"/>
            <p14:sldId id="321"/>
            <p14:sldId id="323"/>
            <p14:sldId id="322"/>
            <p14:sldId id="324"/>
            <p14:sldId id="325"/>
            <p14:sldId id="326"/>
            <p14:sldId id="327"/>
            <p14:sldId id="328"/>
            <p14:sldId id="360"/>
            <p14:sldId id="329"/>
            <p14:sldId id="330"/>
            <p14:sldId id="331"/>
            <p14:sldId id="332"/>
            <p14:sldId id="333"/>
            <p14:sldId id="358"/>
            <p14:sldId id="336"/>
            <p14:sldId id="337"/>
            <p14:sldId id="338"/>
            <p14:sldId id="339"/>
            <p14:sldId id="340"/>
            <p14:sldId id="359"/>
            <p14:sldId id="341"/>
            <p14:sldId id="342"/>
            <p14:sldId id="343"/>
            <p14:sldId id="344"/>
            <p14:sldId id="345"/>
            <p14:sldId id="346"/>
            <p14:sldId id="298"/>
            <p14:sldId id="350"/>
            <p14:sldId id="351"/>
            <p14:sldId id="352"/>
            <p14:sldId id="353"/>
            <p14:sldId id="354"/>
            <p14:sldId id="355"/>
            <p14:sldId id="34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EE94BF-3344-45C0-AB24-91AC881037EC}">
  <a:tblStyle styleId="{AFEE94BF-3344-45C0-AB24-91AC881037E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50E07B6-1181-4522-90DA-F425E5C3F42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2" autoAdjust="0"/>
    <p:restoredTop sz="94660"/>
  </p:normalViewPr>
  <p:slideViewPr>
    <p:cSldViewPr snapToGrid="0">
      <p:cViewPr varScale="1">
        <p:scale>
          <a:sx n="92" d="100"/>
          <a:sy n="92" d="100"/>
        </p:scale>
        <p:origin x="7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8.fntdata"/><Relationship Id="rId89" Type="http://schemas.openxmlformats.org/officeDocument/2006/relationships/font" Target="fonts/font1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font" Target="fonts/font14.fntdata"/><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font" Target="fonts/font9.fntdata"/><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7.fntdata"/><Relationship Id="rId88" Type="http://schemas.openxmlformats.org/officeDocument/2006/relationships/font" Target="fonts/font12.fntdata"/><Relationship Id="rId9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font" Target="fonts/font10.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1.fntdata"/><Relationship Id="rId61" Type="http://schemas.openxmlformats.org/officeDocument/2006/relationships/slide" Target="slides/slide60.xml"/><Relationship Id="rId82"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36fd17c8f0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36fd17c8f0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1fba705b9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1fba705b9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1405f5a20f0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1405f5a20f0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1405f5a20f0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1405f5a20f0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1405f5a20f0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1405f5a20f0_0_5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405f5a20f0_0_8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1405f5a20f0_0_8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136fd17c8f0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136fd17c8f0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1405f5a20f0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1405f5a20f0_0_5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9346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405f5a20f0_0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1405f5a20f0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405f5a20f0_0_8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405f5a20f0_0_8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6fd17c8f0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6fd17c8f0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6fd17c8f0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6fd17c8f0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5649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6fd17c8f0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6fd17c8f0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2250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6fd17c8f0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6fd17c8f0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329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6fd17c8f0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6fd17c8f0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2262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6fd17c8f0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6fd17c8f0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7221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0617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1405f5a20f0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1405f5a20f0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2949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9914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883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3756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8319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696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3301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0878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3623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260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1986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8386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0203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611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62985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48944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7702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6614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901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58376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12095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48799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68618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8104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40421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98918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2530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6188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7639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60798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64435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9475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75793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1421795c055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1421795c05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599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5100" y="535000"/>
            <a:ext cx="6189000" cy="2539500"/>
          </a:xfrm>
          <a:prstGeom prst="rect">
            <a:avLst/>
          </a:prstGeom>
        </p:spPr>
        <p:txBody>
          <a:bodyPr spcFirstLastPara="1" wrap="square" lIns="91425" tIns="91425" rIns="91425" bIns="91425" anchor="b" anchorCtr="0">
            <a:noAutofit/>
          </a:bodyPr>
          <a:lstStyle>
            <a:lvl1pPr lvl="0">
              <a:spcBef>
                <a:spcPts val="0"/>
              </a:spcBef>
              <a:spcAft>
                <a:spcPts val="0"/>
              </a:spcAft>
              <a:buSzPts val="4500"/>
              <a:buNone/>
              <a:defRPr sz="4500">
                <a:latin typeface="Epilogue Medium"/>
                <a:ea typeface="Epilogue Medium"/>
                <a:cs typeface="Epilogue Medium"/>
                <a:sym typeface="Epilogue Medium"/>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5100" y="3205975"/>
            <a:ext cx="2730900" cy="651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1" name="Google Shape;11;p2"/>
          <p:cNvSpPr txBox="1">
            <a:spLocks noGrp="1"/>
          </p:cNvSpPr>
          <p:nvPr>
            <p:ph type="sldNum" idx="12"/>
          </p:nvPr>
        </p:nvSpPr>
        <p:spPr>
          <a:xfrm>
            <a:off x="8010251" y="125238"/>
            <a:ext cx="506100" cy="393600"/>
          </a:xfrm>
          <a:prstGeom prst="rect">
            <a:avLst/>
          </a:prstGeom>
          <a:noFill/>
          <a:ln>
            <a:noFill/>
          </a:ln>
        </p:spPr>
        <p:txBody>
          <a:bodyPr spcFirstLastPara="1" wrap="square" lIns="91425" tIns="91425" rIns="91425" bIns="91425" anchor="ctr" anchorCtr="0">
            <a:noAutofit/>
          </a:bodyPr>
          <a:lstStyle>
            <a:lvl1pPr lvl="0" algn="r" rtl="0">
              <a:spcAft>
                <a:spcPts val="0"/>
              </a:spcAft>
              <a:buNone/>
              <a:defRPr sz="1000">
                <a:solidFill>
                  <a:srgbClr val="FFFFFF"/>
                </a:solidFill>
                <a:latin typeface="Readex Pro ExtraLight"/>
                <a:ea typeface="Readex Pro ExtraLight"/>
                <a:cs typeface="Readex Pro ExtraLight"/>
                <a:sym typeface="Readex Pro ExtraLight"/>
              </a:defRPr>
            </a:lvl1pPr>
            <a:lvl2pPr lvl="1" algn="r" rtl="0">
              <a:spcAft>
                <a:spcPts val="0"/>
              </a:spcAft>
              <a:buNone/>
              <a:defRPr sz="1000">
                <a:solidFill>
                  <a:srgbClr val="FFFFFF"/>
                </a:solidFill>
                <a:latin typeface="Readex Pro ExtraLight"/>
                <a:ea typeface="Readex Pro ExtraLight"/>
                <a:cs typeface="Readex Pro ExtraLight"/>
                <a:sym typeface="Readex Pro ExtraLight"/>
              </a:defRPr>
            </a:lvl2pPr>
            <a:lvl3pPr lvl="2" algn="r" rtl="0">
              <a:spcAft>
                <a:spcPts val="0"/>
              </a:spcAft>
              <a:buNone/>
              <a:defRPr sz="1000">
                <a:solidFill>
                  <a:srgbClr val="FFFFFF"/>
                </a:solidFill>
                <a:latin typeface="Readex Pro ExtraLight"/>
                <a:ea typeface="Readex Pro ExtraLight"/>
                <a:cs typeface="Readex Pro ExtraLight"/>
                <a:sym typeface="Readex Pro ExtraLight"/>
              </a:defRPr>
            </a:lvl3pPr>
            <a:lvl4pPr lvl="3" algn="r" rtl="0">
              <a:spcAft>
                <a:spcPts val="0"/>
              </a:spcAft>
              <a:buNone/>
              <a:defRPr sz="1000">
                <a:solidFill>
                  <a:srgbClr val="FFFFFF"/>
                </a:solidFill>
                <a:latin typeface="Readex Pro ExtraLight"/>
                <a:ea typeface="Readex Pro ExtraLight"/>
                <a:cs typeface="Readex Pro ExtraLight"/>
                <a:sym typeface="Readex Pro ExtraLight"/>
              </a:defRPr>
            </a:lvl4pPr>
            <a:lvl5pPr lvl="4" algn="r" rtl="0">
              <a:spcAft>
                <a:spcPts val="0"/>
              </a:spcAft>
              <a:buNone/>
              <a:defRPr sz="1000">
                <a:solidFill>
                  <a:srgbClr val="FFFFFF"/>
                </a:solidFill>
                <a:latin typeface="Readex Pro ExtraLight"/>
                <a:ea typeface="Readex Pro ExtraLight"/>
                <a:cs typeface="Readex Pro ExtraLight"/>
                <a:sym typeface="Readex Pro ExtraLight"/>
              </a:defRPr>
            </a:lvl5pPr>
            <a:lvl6pPr lvl="5" algn="r" rtl="0">
              <a:spcAft>
                <a:spcPts val="0"/>
              </a:spcAft>
              <a:buNone/>
              <a:defRPr sz="1000">
                <a:solidFill>
                  <a:srgbClr val="FFFFFF"/>
                </a:solidFill>
                <a:latin typeface="Readex Pro ExtraLight"/>
                <a:ea typeface="Readex Pro ExtraLight"/>
                <a:cs typeface="Readex Pro ExtraLight"/>
                <a:sym typeface="Readex Pro ExtraLight"/>
              </a:defRPr>
            </a:lvl6pPr>
            <a:lvl7pPr lvl="6" algn="r" rtl="0">
              <a:spcAft>
                <a:spcPts val="0"/>
              </a:spcAft>
              <a:buNone/>
              <a:defRPr sz="1000">
                <a:solidFill>
                  <a:srgbClr val="FFFFFF"/>
                </a:solidFill>
                <a:latin typeface="Readex Pro ExtraLight"/>
                <a:ea typeface="Readex Pro ExtraLight"/>
                <a:cs typeface="Readex Pro ExtraLight"/>
                <a:sym typeface="Readex Pro ExtraLight"/>
              </a:defRPr>
            </a:lvl7pPr>
            <a:lvl8pPr lvl="7" algn="r" rtl="0">
              <a:spcAft>
                <a:spcPts val="0"/>
              </a:spcAft>
              <a:buNone/>
              <a:defRPr sz="1000">
                <a:solidFill>
                  <a:srgbClr val="FFFFFF"/>
                </a:solidFill>
                <a:latin typeface="Readex Pro ExtraLight"/>
                <a:ea typeface="Readex Pro ExtraLight"/>
                <a:cs typeface="Readex Pro ExtraLight"/>
                <a:sym typeface="Readex Pro ExtraLight"/>
              </a:defRPr>
            </a:lvl8pPr>
            <a:lvl9pPr lvl="8" algn="r" rtl="0">
              <a:spcAft>
                <a:spcPts val="0"/>
              </a:spcAft>
              <a:buNone/>
              <a:defRPr sz="1000">
                <a:solidFill>
                  <a:srgbClr val="FFFFFF"/>
                </a:solidFill>
                <a:latin typeface="Readex Pro ExtraLight"/>
                <a:ea typeface="Readex Pro ExtraLight"/>
                <a:cs typeface="Readex Pro ExtraLight"/>
                <a:sym typeface="Readex Pro ExtraLigh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715100" y="535000"/>
            <a:ext cx="6228300" cy="15369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5000" b="1">
                <a:latin typeface="Epilogue"/>
                <a:ea typeface="Epilogue"/>
                <a:cs typeface="Epilogue"/>
                <a:sym typeface="Epilogu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715100" y="3353000"/>
            <a:ext cx="2450700" cy="12555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b="1">
                <a:solidFill>
                  <a:schemeClr val="dk2"/>
                </a:solidFill>
                <a:latin typeface="Epilogue"/>
                <a:ea typeface="Epilogue"/>
                <a:cs typeface="Epilogue"/>
                <a:sym typeface="Epilogue"/>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720000" y="1152475"/>
            <a:ext cx="7704000" cy="2855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200"/>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7" name="Google Shape;17;p4"/>
          <p:cNvSpPr txBox="1">
            <a:spLocks noGrp="1"/>
          </p:cNvSpPr>
          <p:nvPr>
            <p:ph type="title"/>
          </p:nvPr>
        </p:nvSpPr>
        <p:spPr>
          <a:xfrm>
            <a:off x="720000" y="445025"/>
            <a:ext cx="77040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15050" y="445025"/>
            <a:ext cx="77139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6" name="Google Shape;26;p6"/>
          <p:cNvGrpSpPr/>
          <p:nvPr/>
        </p:nvGrpSpPr>
        <p:grpSpPr>
          <a:xfrm>
            <a:off x="8025123" y="140986"/>
            <a:ext cx="807570" cy="686100"/>
            <a:chOff x="8025123" y="140986"/>
            <a:chExt cx="807570" cy="686100"/>
          </a:xfrm>
        </p:grpSpPr>
        <p:grpSp>
          <p:nvGrpSpPr>
            <p:cNvPr id="27" name="Google Shape;27;p6"/>
            <p:cNvGrpSpPr/>
            <p:nvPr/>
          </p:nvGrpSpPr>
          <p:grpSpPr>
            <a:xfrm>
              <a:off x="8518976" y="519476"/>
              <a:ext cx="313717" cy="307610"/>
              <a:chOff x="6883711" y="-1289921"/>
              <a:chExt cx="365553" cy="358395"/>
            </a:xfrm>
          </p:grpSpPr>
          <p:sp>
            <p:nvSpPr>
              <p:cNvPr id="28" name="Google Shape;28;p6"/>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6"/>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6"/>
            <p:cNvGrpSpPr/>
            <p:nvPr/>
          </p:nvGrpSpPr>
          <p:grpSpPr>
            <a:xfrm>
              <a:off x="8025123" y="140986"/>
              <a:ext cx="534229" cy="337826"/>
              <a:chOff x="5488838" y="-1307450"/>
              <a:chExt cx="622499" cy="393599"/>
            </a:xfrm>
          </p:grpSpPr>
          <p:sp>
            <p:nvSpPr>
              <p:cNvPr id="31" name="Google Shape;31;p6"/>
              <p:cNvSpPr/>
              <p:nvPr/>
            </p:nvSpPr>
            <p:spPr>
              <a:xfrm>
                <a:off x="5488838" y="-1307450"/>
                <a:ext cx="622499" cy="393599"/>
              </a:xfrm>
              <a:custGeom>
                <a:avLst/>
                <a:gdLst/>
                <a:ahLst/>
                <a:cxnLst/>
                <a:rect l="l" t="t" r="r" b="b"/>
                <a:pathLst>
                  <a:path w="8523" h="5389" extrusionOk="0">
                    <a:moveTo>
                      <a:pt x="6639" y="1"/>
                    </a:moveTo>
                    <a:cubicBezTo>
                      <a:pt x="6417" y="1"/>
                      <a:pt x="6192" y="45"/>
                      <a:pt x="5976" y="140"/>
                    </a:cubicBezTo>
                    <a:lnTo>
                      <a:pt x="1220" y="2210"/>
                    </a:lnTo>
                    <a:cubicBezTo>
                      <a:pt x="382" y="2573"/>
                      <a:pt x="1" y="3558"/>
                      <a:pt x="362" y="4396"/>
                    </a:cubicBezTo>
                    <a:cubicBezTo>
                      <a:pt x="632" y="5015"/>
                      <a:pt x="1247" y="5389"/>
                      <a:pt x="1890" y="5389"/>
                    </a:cubicBezTo>
                    <a:cubicBezTo>
                      <a:pt x="2110" y="5389"/>
                      <a:pt x="2333" y="5345"/>
                      <a:pt x="2546" y="5253"/>
                    </a:cubicBezTo>
                    <a:lnTo>
                      <a:pt x="7303" y="3177"/>
                    </a:lnTo>
                    <a:cubicBezTo>
                      <a:pt x="8136" y="2814"/>
                      <a:pt x="8523" y="1829"/>
                      <a:pt x="8162" y="997"/>
                    </a:cubicBezTo>
                    <a:cubicBezTo>
                      <a:pt x="7892" y="374"/>
                      <a:pt x="7280" y="1"/>
                      <a:pt x="6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6"/>
              <p:cNvSpPr/>
              <p:nvPr/>
            </p:nvSpPr>
            <p:spPr>
              <a:xfrm>
                <a:off x="5745346" y="-1307450"/>
                <a:ext cx="365991" cy="310409"/>
              </a:xfrm>
              <a:custGeom>
                <a:avLst/>
                <a:gdLst/>
                <a:ahLst/>
                <a:cxnLst/>
                <a:rect l="l" t="t" r="r" b="b"/>
                <a:pathLst>
                  <a:path w="5011" h="4250" extrusionOk="0">
                    <a:moveTo>
                      <a:pt x="3127" y="1"/>
                    </a:moveTo>
                    <a:cubicBezTo>
                      <a:pt x="2905" y="1"/>
                      <a:pt x="2680" y="45"/>
                      <a:pt x="2464" y="140"/>
                    </a:cubicBezTo>
                    <a:lnTo>
                      <a:pt x="1" y="1207"/>
                    </a:lnTo>
                    <a:lnTo>
                      <a:pt x="1328" y="4250"/>
                    </a:lnTo>
                    <a:lnTo>
                      <a:pt x="3791" y="3177"/>
                    </a:lnTo>
                    <a:cubicBezTo>
                      <a:pt x="4624" y="2814"/>
                      <a:pt x="5011" y="1829"/>
                      <a:pt x="4650" y="997"/>
                    </a:cubicBezTo>
                    <a:cubicBezTo>
                      <a:pt x="4380" y="374"/>
                      <a:pt x="3768" y="1"/>
                      <a:pt x="3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body" idx="1"/>
          </p:nvPr>
        </p:nvSpPr>
        <p:spPr>
          <a:xfrm>
            <a:off x="3606850" y="1552175"/>
            <a:ext cx="4822200" cy="2793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2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35" name="Google Shape;35;p7"/>
          <p:cNvSpPr txBox="1">
            <a:spLocks noGrp="1"/>
          </p:cNvSpPr>
          <p:nvPr>
            <p:ph type="title"/>
          </p:nvPr>
        </p:nvSpPr>
        <p:spPr>
          <a:xfrm>
            <a:off x="715100" y="445025"/>
            <a:ext cx="77139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715100" y="534988"/>
            <a:ext cx="5289000" cy="2529300"/>
          </a:xfrm>
          <a:prstGeom prst="rect">
            <a:avLst/>
          </a:prstGeom>
        </p:spPr>
        <p:txBody>
          <a:bodyPr spcFirstLastPara="1" wrap="square" lIns="91425" tIns="91425" rIns="91425" bIns="91425" anchor="t" anchorCtr="0">
            <a:noAutofit/>
          </a:bodyPr>
          <a:lstStyle>
            <a:lvl1pPr lvl="0">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txBox="1">
            <a:spLocks noGrp="1"/>
          </p:cNvSpPr>
          <p:nvPr>
            <p:ph type="subTitle" idx="1"/>
          </p:nvPr>
        </p:nvSpPr>
        <p:spPr>
          <a:xfrm>
            <a:off x="715100" y="2169608"/>
            <a:ext cx="4376700" cy="210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200"/>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40" name="Google Shape;40;p9"/>
          <p:cNvSpPr txBox="1">
            <a:spLocks noGrp="1"/>
          </p:cNvSpPr>
          <p:nvPr>
            <p:ph type="title"/>
          </p:nvPr>
        </p:nvSpPr>
        <p:spPr>
          <a:xfrm>
            <a:off x="715100" y="864910"/>
            <a:ext cx="4376700" cy="1304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a:spLocks noGrp="1"/>
          </p:cNvSpPr>
          <p:nvPr>
            <p:ph type="pic" idx="2"/>
          </p:nvPr>
        </p:nvSpPr>
        <p:spPr>
          <a:xfrm>
            <a:off x="0" y="0"/>
            <a:ext cx="9144000" cy="5143500"/>
          </a:xfrm>
          <a:prstGeom prst="rect">
            <a:avLst/>
          </a:prstGeom>
          <a:noFill/>
          <a:ln>
            <a:noFill/>
          </a:ln>
        </p:spPr>
      </p:sp>
      <p:sp>
        <p:nvSpPr>
          <p:cNvPr id="43" name="Google Shape;43;p10"/>
          <p:cNvSpPr txBox="1">
            <a:spLocks noGrp="1"/>
          </p:cNvSpPr>
          <p:nvPr>
            <p:ph type="title"/>
          </p:nvPr>
        </p:nvSpPr>
        <p:spPr>
          <a:xfrm>
            <a:off x="715100" y="3806825"/>
            <a:ext cx="2908800" cy="801600"/>
          </a:xfrm>
          <a:prstGeom prst="rect">
            <a:avLst/>
          </a:prstGeom>
          <a:solidFill>
            <a:schemeClr val="accent1"/>
          </a:solidFill>
        </p:spPr>
        <p:txBody>
          <a:bodyPr spcFirstLastPara="1" wrap="square" lIns="91425" tIns="91425" rIns="91425" bIns="91425" anchor="t" anchorCtr="0">
            <a:noAutofit/>
          </a:bodyPr>
          <a:lstStyle>
            <a:lvl1pPr lvl="0" rtl="0">
              <a:spcBef>
                <a:spcPts val="0"/>
              </a:spcBef>
              <a:spcAft>
                <a:spcPts val="0"/>
              </a:spcAft>
              <a:buSzPts val="2000"/>
              <a:buNone/>
              <a:defRPr sz="2000" b="1">
                <a:latin typeface="Epilogue"/>
                <a:ea typeface="Epilogue"/>
                <a:cs typeface="Epilogue"/>
                <a:sym typeface="Epilogue"/>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48"/>
        <p:cNvGrpSpPr/>
        <p:nvPr/>
      </p:nvGrpSpPr>
      <p:grpSpPr>
        <a:xfrm>
          <a:off x="0" y="0"/>
          <a:ext cx="0" cy="0"/>
          <a:chOff x="0" y="0"/>
          <a:chExt cx="0" cy="0"/>
        </a:xfrm>
      </p:grpSpPr>
      <p:sp>
        <p:nvSpPr>
          <p:cNvPr id="49" name="Google Shape;49;p13"/>
          <p:cNvSpPr txBox="1">
            <a:spLocks noGrp="1"/>
          </p:cNvSpPr>
          <p:nvPr>
            <p:ph type="title" hasCustomPrompt="1"/>
          </p:nvPr>
        </p:nvSpPr>
        <p:spPr>
          <a:xfrm>
            <a:off x="715100" y="1488350"/>
            <a:ext cx="634800" cy="39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00" b="1">
                <a:solidFill>
                  <a:schemeClr val="dk2"/>
                </a:solidFill>
                <a:latin typeface="Epilogue"/>
                <a:ea typeface="Epilogue"/>
                <a:cs typeface="Epilogue"/>
                <a:sym typeface="Epilogu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 name="Google Shape;50;p13"/>
          <p:cNvSpPr txBox="1">
            <a:spLocks noGrp="1"/>
          </p:cNvSpPr>
          <p:nvPr>
            <p:ph type="subTitle" idx="1"/>
          </p:nvPr>
        </p:nvSpPr>
        <p:spPr>
          <a:xfrm>
            <a:off x="1350050" y="1488350"/>
            <a:ext cx="4861500" cy="392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1" name="Google Shape;51;p13"/>
          <p:cNvSpPr txBox="1">
            <a:spLocks noGrp="1"/>
          </p:cNvSpPr>
          <p:nvPr>
            <p:ph type="title" idx="2" hasCustomPrompt="1"/>
          </p:nvPr>
        </p:nvSpPr>
        <p:spPr>
          <a:xfrm>
            <a:off x="715100" y="2023400"/>
            <a:ext cx="634800" cy="39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00" b="1">
                <a:solidFill>
                  <a:schemeClr val="dk2"/>
                </a:solidFill>
                <a:latin typeface="Epilogue"/>
                <a:ea typeface="Epilogue"/>
                <a:cs typeface="Epilogue"/>
                <a:sym typeface="Epilogu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2" name="Google Shape;52;p13"/>
          <p:cNvSpPr txBox="1">
            <a:spLocks noGrp="1"/>
          </p:cNvSpPr>
          <p:nvPr>
            <p:ph type="subTitle" idx="3"/>
          </p:nvPr>
        </p:nvSpPr>
        <p:spPr>
          <a:xfrm>
            <a:off x="1350050" y="2023401"/>
            <a:ext cx="4861500" cy="392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3" name="Google Shape;53;p13"/>
          <p:cNvSpPr txBox="1">
            <a:spLocks noGrp="1"/>
          </p:cNvSpPr>
          <p:nvPr>
            <p:ph type="title" idx="4" hasCustomPrompt="1"/>
          </p:nvPr>
        </p:nvSpPr>
        <p:spPr>
          <a:xfrm>
            <a:off x="715100" y="2558450"/>
            <a:ext cx="634800" cy="39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00" b="1">
                <a:solidFill>
                  <a:schemeClr val="dk2"/>
                </a:solidFill>
                <a:latin typeface="Epilogue"/>
                <a:ea typeface="Epilogue"/>
                <a:cs typeface="Epilogue"/>
                <a:sym typeface="Epilogu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 name="Google Shape;54;p13"/>
          <p:cNvSpPr txBox="1">
            <a:spLocks noGrp="1"/>
          </p:cNvSpPr>
          <p:nvPr>
            <p:ph type="subTitle" idx="5"/>
          </p:nvPr>
        </p:nvSpPr>
        <p:spPr>
          <a:xfrm>
            <a:off x="1350050" y="2558451"/>
            <a:ext cx="4861500" cy="392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5" name="Google Shape;55;p13"/>
          <p:cNvSpPr txBox="1">
            <a:spLocks noGrp="1"/>
          </p:cNvSpPr>
          <p:nvPr>
            <p:ph type="title" idx="6" hasCustomPrompt="1"/>
          </p:nvPr>
        </p:nvSpPr>
        <p:spPr>
          <a:xfrm>
            <a:off x="715100" y="3093500"/>
            <a:ext cx="634800" cy="39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00" b="1">
                <a:solidFill>
                  <a:schemeClr val="dk2"/>
                </a:solidFill>
                <a:latin typeface="Epilogue"/>
                <a:ea typeface="Epilogue"/>
                <a:cs typeface="Epilogue"/>
                <a:sym typeface="Epilogu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6" name="Google Shape;56;p13"/>
          <p:cNvSpPr txBox="1">
            <a:spLocks noGrp="1"/>
          </p:cNvSpPr>
          <p:nvPr>
            <p:ph type="subTitle" idx="7"/>
          </p:nvPr>
        </p:nvSpPr>
        <p:spPr>
          <a:xfrm>
            <a:off x="1350050" y="3093502"/>
            <a:ext cx="4861500" cy="392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7" name="Google Shape;57;p13"/>
          <p:cNvSpPr txBox="1">
            <a:spLocks noGrp="1"/>
          </p:cNvSpPr>
          <p:nvPr>
            <p:ph type="title" idx="8"/>
          </p:nvPr>
        </p:nvSpPr>
        <p:spPr>
          <a:xfrm>
            <a:off x="715100" y="445025"/>
            <a:ext cx="77139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8" name="Google Shape;58;p13"/>
          <p:cNvSpPr txBox="1">
            <a:spLocks noGrp="1"/>
          </p:cNvSpPr>
          <p:nvPr>
            <p:ph type="title" idx="9" hasCustomPrompt="1"/>
          </p:nvPr>
        </p:nvSpPr>
        <p:spPr>
          <a:xfrm>
            <a:off x="715100" y="3628550"/>
            <a:ext cx="634800" cy="39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00" b="1">
                <a:solidFill>
                  <a:schemeClr val="dk2"/>
                </a:solidFill>
                <a:latin typeface="Epilogue"/>
                <a:ea typeface="Epilogue"/>
                <a:cs typeface="Epilogue"/>
                <a:sym typeface="Epilogu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9" name="Google Shape;59;p13"/>
          <p:cNvSpPr txBox="1">
            <a:spLocks noGrp="1"/>
          </p:cNvSpPr>
          <p:nvPr>
            <p:ph type="subTitle" idx="13"/>
          </p:nvPr>
        </p:nvSpPr>
        <p:spPr>
          <a:xfrm>
            <a:off x="1350050" y="3628552"/>
            <a:ext cx="4861500" cy="392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60" name="Google Shape;60;p13"/>
          <p:cNvSpPr txBox="1">
            <a:spLocks noGrp="1"/>
          </p:cNvSpPr>
          <p:nvPr>
            <p:ph type="title" idx="14" hasCustomPrompt="1"/>
          </p:nvPr>
        </p:nvSpPr>
        <p:spPr>
          <a:xfrm>
            <a:off x="715100" y="4163600"/>
            <a:ext cx="634800" cy="39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00" b="1">
                <a:solidFill>
                  <a:schemeClr val="dk2"/>
                </a:solidFill>
                <a:latin typeface="Epilogue"/>
                <a:ea typeface="Epilogue"/>
                <a:cs typeface="Epilogue"/>
                <a:sym typeface="Epilogu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 name="Google Shape;61;p13"/>
          <p:cNvSpPr txBox="1">
            <a:spLocks noGrp="1"/>
          </p:cNvSpPr>
          <p:nvPr>
            <p:ph type="subTitle" idx="15"/>
          </p:nvPr>
        </p:nvSpPr>
        <p:spPr>
          <a:xfrm>
            <a:off x="1350050" y="4163603"/>
            <a:ext cx="4861500" cy="392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65"/>
        <p:cNvGrpSpPr/>
        <p:nvPr/>
      </p:nvGrpSpPr>
      <p:grpSpPr>
        <a:xfrm>
          <a:off x="0" y="0"/>
          <a:ext cx="0" cy="0"/>
          <a:chOff x="0" y="0"/>
          <a:chExt cx="0" cy="0"/>
        </a:xfrm>
      </p:grpSpPr>
      <p:sp>
        <p:nvSpPr>
          <p:cNvPr id="66" name="Google Shape;66;p15"/>
          <p:cNvSpPr txBox="1">
            <a:spLocks noGrp="1"/>
          </p:cNvSpPr>
          <p:nvPr>
            <p:ph type="subTitle" idx="1"/>
          </p:nvPr>
        </p:nvSpPr>
        <p:spPr>
          <a:xfrm>
            <a:off x="720000" y="2306825"/>
            <a:ext cx="2298900" cy="1495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7" name="Google Shape;67;p15"/>
          <p:cNvSpPr txBox="1">
            <a:spLocks noGrp="1"/>
          </p:cNvSpPr>
          <p:nvPr>
            <p:ph type="subTitle" idx="2"/>
          </p:nvPr>
        </p:nvSpPr>
        <p:spPr>
          <a:xfrm>
            <a:off x="720000" y="1800763"/>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68" name="Google Shape;68;p15"/>
          <p:cNvSpPr txBox="1">
            <a:spLocks noGrp="1"/>
          </p:cNvSpPr>
          <p:nvPr>
            <p:ph type="subTitle" idx="3"/>
          </p:nvPr>
        </p:nvSpPr>
        <p:spPr>
          <a:xfrm>
            <a:off x="3422550" y="2306825"/>
            <a:ext cx="2298900" cy="1495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9" name="Google Shape;69;p15"/>
          <p:cNvSpPr txBox="1">
            <a:spLocks noGrp="1"/>
          </p:cNvSpPr>
          <p:nvPr>
            <p:ph type="subTitle" idx="4"/>
          </p:nvPr>
        </p:nvSpPr>
        <p:spPr>
          <a:xfrm>
            <a:off x="3422550" y="1800775"/>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70" name="Google Shape;70;p15"/>
          <p:cNvSpPr txBox="1">
            <a:spLocks noGrp="1"/>
          </p:cNvSpPr>
          <p:nvPr>
            <p:ph type="subTitle" idx="5"/>
          </p:nvPr>
        </p:nvSpPr>
        <p:spPr>
          <a:xfrm>
            <a:off x="6130100" y="2306838"/>
            <a:ext cx="2298900" cy="1495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 name="Google Shape;71;p15"/>
          <p:cNvSpPr txBox="1">
            <a:spLocks noGrp="1"/>
          </p:cNvSpPr>
          <p:nvPr>
            <p:ph type="subTitle" idx="6"/>
          </p:nvPr>
        </p:nvSpPr>
        <p:spPr>
          <a:xfrm>
            <a:off x="6130100" y="1800763"/>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72" name="Google Shape;72;p15"/>
          <p:cNvSpPr txBox="1">
            <a:spLocks noGrp="1"/>
          </p:cNvSpPr>
          <p:nvPr>
            <p:ph type="title"/>
          </p:nvPr>
        </p:nvSpPr>
        <p:spPr>
          <a:xfrm>
            <a:off x="715100" y="445025"/>
            <a:ext cx="77139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73" name="Google Shape;73;p15"/>
          <p:cNvGrpSpPr/>
          <p:nvPr/>
        </p:nvGrpSpPr>
        <p:grpSpPr>
          <a:xfrm>
            <a:off x="2709669" y="4670869"/>
            <a:ext cx="309230" cy="305702"/>
            <a:chOff x="7919401" y="4281602"/>
            <a:chExt cx="318105" cy="314476"/>
          </a:xfrm>
        </p:grpSpPr>
        <p:sp>
          <p:nvSpPr>
            <p:cNvPr id="74" name="Google Shape;74;p15"/>
            <p:cNvSpPr/>
            <p:nvPr/>
          </p:nvSpPr>
          <p:spPr>
            <a:xfrm>
              <a:off x="7919401" y="4281602"/>
              <a:ext cx="318105" cy="314476"/>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8014343" y="4396720"/>
              <a:ext cx="24585" cy="24573"/>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8102605" y="4352894"/>
              <a:ext cx="32212" cy="32201"/>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8094269" y="4473398"/>
              <a:ext cx="25990" cy="22883"/>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8025901" y="4483932"/>
              <a:ext cx="25990" cy="22883"/>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8148237" y="4425559"/>
              <a:ext cx="25975" cy="22883"/>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1">
  <p:cSld name="BLANK_1_1_1_1_2">
    <p:spTree>
      <p:nvGrpSpPr>
        <p:cNvPr id="1" name="Shape 90"/>
        <p:cNvGrpSpPr/>
        <p:nvPr/>
      </p:nvGrpSpPr>
      <p:grpSpPr>
        <a:xfrm>
          <a:off x="0" y="0"/>
          <a:ext cx="0" cy="0"/>
          <a:chOff x="0" y="0"/>
          <a:chExt cx="0" cy="0"/>
        </a:xfrm>
      </p:grpSpPr>
      <p:sp>
        <p:nvSpPr>
          <p:cNvPr id="91" name="Google Shape;91;p17"/>
          <p:cNvSpPr txBox="1">
            <a:spLocks noGrp="1"/>
          </p:cNvSpPr>
          <p:nvPr>
            <p:ph type="subTitle" idx="1"/>
          </p:nvPr>
        </p:nvSpPr>
        <p:spPr>
          <a:xfrm>
            <a:off x="2211125" y="1930600"/>
            <a:ext cx="2298900" cy="633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2" name="Google Shape;92;p17"/>
          <p:cNvSpPr txBox="1">
            <a:spLocks noGrp="1"/>
          </p:cNvSpPr>
          <p:nvPr>
            <p:ph type="subTitle" idx="2"/>
          </p:nvPr>
        </p:nvSpPr>
        <p:spPr>
          <a:xfrm>
            <a:off x="2211125" y="1500738"/>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93" name="Google Shape;93;p17"/>
          <p:cNvSpPr txBox="1">
            <a:spLocks noGrp="1"/>
          </p:cNvSpPr>
          <p:nvPr>
            <p:ph type="subTitle" idx="3"/>
          </p:nvPr>
        </p:nvSpPr>
        <p:spPr>
          <a:xfrm>
            <a:off x="2211125" y="3634600"/>
            <a:ext cx="2298900" cy="633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4" name="Google Shape;94;p17"/>
          <p:cNvSpPr txBox="1">
            <a:spLocks noGrp="1"/>
          </p:cNvSpPr>
          <p:nvPr>
            <p:ph type="subTitle" idx="4"/>
          </p:nvPr>
        </p:nvSpPr>
        <p:spPr>
          <a:xfrm>
            <a:off x="2211125" y="3204738"/>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95" name="Google Shape;95;p17"/>
          <p:cNvSpPr txBox="1">
            <a:spLocks noGrp="1"/>
          </p:cNvSpPr>
          <p:nvPr>
            <p:ph type="subTitle" idx="5"/>
          </p:nvPr>
        </p:nvSpPr>
        <p:spPr>
          <a:xfrm>
            <a:off x="6122550" y="1930600"/>
            <a:ext cx="2298900" cy="633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6" name="Google Shape;96;p17"/>
          <p:cNvSpPr txBox="1">
            <a:spLocks noGrp="1"/>
          </p:cNvSpPr>
          <p:nvPr>
            <p:ph type="subTitle" idx="6"/>
          </p:nvPr>
        </p:nvSpPr>
        <p:spPr>
          <a:xfrm>
            <a:off x="6122550" y="1500738"/>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97" name="Google Shape;97;p17"/>
          <p:cNvSpPr txBox="1">
            <a:spLocks noGrp="1"/>
          </p:cNvSpPr>
          <p:nvPr>
            <p:ph type="subTitle" idx="7"/>
          </p:nvPr>
        </p:nvSpPr>
        <p:spPr>
          <a:xfrm>
            <a:off x="6122550" y="3634600"/>
            <a:ext cx="2298900" cy="633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8" name="Google Shape;98;p17"/>
          <p:cNvSpPr txBox="1">
            <a:spLocks noGrp="1"/>
          </p:cNvSpPr>
          <p:nvPr>
            <p:ph type="subTitle" idx="8"/>
          </p:nvPr>
        </p:nvSpPr>
        <p:spPr>
          <a:xfrm>
            <a:off x="6122550" y="3204738"/>
            <a:ext cx="2298900" cy="5403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22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Clr>
                <a:schemeClr val="lt1"/>
              </a:buClr>
              <a:buSzPts val="2200"/>
              <a:buFont typeface="Bebas Neue"/>
              <a:buNone/>
              <a:defRPr sz="2200" b="1">
                <a:solidFill>
                  <a:schemeClr val="lt1"/>
                </a:solidFill>
                <a:latin typeface="Bebas Neue"/>
                <a:ea typeface="Bebas Neue"/>
                <a:cs typeface="Bebas Neue"/>
                <a:sym typeface="Bebas Neue"/>
              </a:defRPr>
            </a:lvl9pPr>
          </a:lstStyle>
          <a:p>
            <a:endParaRPr/>
          </a:p>
        </p:txBody>
      </p:sp>
      <p:sp>
        <p:nvSpPr>
          <p:cNvPr id="99" name="Google Shape;99;p17"/>
          <p:cNvSpPr txBox="1">
            <a:spLocks noGrp="1"/>
          </p:cNvSpPr>
          <p:nvPr>
            <p:ph type="title"/>
          </p:nvPr>
        </p:nvSpPr>
        <p:spPr>
          <a:xfrm>
            <a:off x="715100" y="445025"/>
            <a:ext cx="78255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21"/>
        <p:cNvGrpSpPr/>
        <p:nvPr/>
      </p:nvGrpSpPr>
      <p:grpSpPr>
        <a:xfrm>
          <a:off x="0" y="0"/>
          <a:ext cx="0" cy="0"/>
          <a:chOff x="0" y="0"/>
          <a:chExt cx="0" cy="0"/>
        </a:xfrm>
      </p:grpSpPr>
      <p:sp>
        <p:nvSpPr>
          <p:cNvPr id="122" name="Google Shape;122;p19"/>
          <p:cNvSpPr txBox="1">
            <a:spLocks noGrp="1"/>
          </p:cNvSpPr>
          <p:nvPr>
            <p:ph type="title" hasCustomPrompt="1"/>
          </p:nvPr>
        </p:nvSpPr>
        <p:spPr>
          <a:xfrm>
            <a:off x="2872638" y="859838"/>
            <a:ext cx="3398700" cy="1158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5000" b="1">
                <a:latin typeface="Epilogue"/>
                <a:ea typeface="Epilogue"/>
                <a:cs typeface="Epilogue"/>
                <a:sym typeface="Epilogue"/>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23" name="Google Shape;123;p19"/>
          <p:cNvSpPr txBox="1">
            <a:spLocks noGrp="1"/>
          </p:cNvSpPr>
          <p:nvPr>
            <p:ph type="subTitle" idx="1"/>
          </p:nvPr>
        </p:nvSpPr>
        <p:spPr>
          <a:xfrm>
            <a:off x="2872650" y="2018438"/>
            <a:ext cx="3398700" cy="409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 name="Google Shape;124;p19"/>
          <p:cNvSpPr txBox="1">
            <a:spLocks noGrp="1"/>
          </p:cNvSpPr>
          <p:nvPr>
            <p:ph type="title" idx="2" hasCustomPrompt="1"/>
          </p:nvPr>
        </p:nvSpPr>
        <p:spPr>
          <a:xfrm>
            <a:off x="2872638" y="2715263"/>
            <a:ext cx="3398700" cy="1158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5000" b="1">
                <a:latin typeface="Epilogue"/>
                <a:ea typeface="Epilogue"/>
                <a:cs typeface="Epilogue"/>
                <a:sym typeface="Epilogue"/>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25" name="Google Shape;125;p19"/>
          <p:cNvSpPr txBox="1">
            <a:spLocks noGrp="1"/>
          </p:cNvSpPr>
          <p:nvPr>
            <p:ph type="subTitle" idx="3"/>
          </p:nvPr>
        </p:nvSpPr>
        <p:spPr>
          <a:xfrm>
            <a:off x="2872650" y="3873863"/>
            <a:ext cx="3398700" cy="409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715100" y="445025"/>
            <a:ext cx="77139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28" name="Google Shape;128;p20"/>
          <p:cNvGrpSpPr/>
          <p:nvPr/>
        </p:nvGrpSpPr>
        <p:grpSpPr>
          <a:xfrm>
            <a:off x="54584" y="4102957"/>
            <a:ext cx="974234" cy="889354"/>
            <a:chOff x="54584" y="4102957"/>
            <a:chExt cx="974234" cy="889354"/>
          </a:xfrm>
        </p:grpSpPr>
        <p:grpSp>
          <p:nvGrpSpPr>
            <p:cNvPr id="129" name="Google Shape;129;p20"/>
            <p:cNvGrpSpPr/>
            <p:nvPr/>
          </p:nvGrpSpPr>
          <p:grpSpPr>
            <a:xfrm>
              <a:off x="715101" y="4684701"/>
              <a:ext cx="313717" cy="307610"/>
              <a:chOff x="6883711" y="-1289921"/>
              <a:chExt cx="365553" cy="358395"/>
            </a:xfrm>
          </p:grpSpPr>
          <p:sp>
            <p:nvSpPr>
              <p:cNvPr id="130" name="Google Shape;130;p20"/>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0"/>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 name="Google Shape;132;p20"/>
            <p:cNvGrpSpPr/>
            <p:nvPr/>
          </p:nvGrpSpPr>
          <p:grpSpPr>
            <a:xfrm>
              <a:off x="54584" y="4102957"/>
              <a:ext cx="611514" cy="483890"/>
              <a:chOff x="5443814" y="-1392536"/>
              <a:chExt cx="712554" cy="563778"/>
            </a:xfrm>
          </p:grpSpPr>
          <p:sp>
            <p:nvSpPr>
              <p:cNvPr id="133" name="Google Shape;133;p20"/>
              <p:cNvSpPr/>
              <p:nvPr/>
            </p:nvSpPr>
            <p:spPr>
              <a:xfrm rot="-1058763">
                <a:off x="5488846" y="-1307448"/>
                <a:ext cx="622491" cy="393606"/>
              </a:xfrm>
              <a:custGeom>
                <a:avLst/>
                <a:gdLst/>
                <a:ahLst/>
                <a:cxnLst/>
                <a:rect l="l" t="t" r="r" b="b"/>
                <a:pathLst>
                  <a:path w="8523" h="5389" extrusionOk="0">
                    <a:moveTo>
                      <a:pt x="6639" y="1"/>
                    </a:moveTo>
                    <a:cubicBezTo>
                      <a:pt x="6417" y="1"/>
                      <a:pt x="6192" y="45"/>
                      <a:pt x="5976" y="140"/>
                    </a:cubicBezTo>
                    <a:lnTo>
                      <a:pt x="1220" y="2210"/>
                    </a:lnTo>
                    <a:cubicBezTo>
                      <a:pt x="382" y="2573"/>
                      <a:pt x="1" y="3558"/>
                      <a:pt x="362" y="4396"/>
                    </a:cubicBezTo>
                    <a:cubicBezTo>
                      <a:pt x="632" y="5015"/>
                      <a:pt x="1247" y="5389"/>
                      <a:pt x="1890" y="5389"/>
                    </a:cubicBezTo>
                    <a:cubicBezTo>
                      <a:pt x="2110" y="5389"/>
                      <a:pt x="2333" y="5345"/>
                      <a:pt x="2546" y="5253"/>
                    </a:cubicBezTo>
                    <a:lnTo>
                      <a:pt x="7303" y="3177"/>
                    </a:lnTo>
                    <a:cubicBezTo>
                      <a:pt x="8136" y="2814"/>
                      <a:pt x="8523" y="1829"/>
                      <a:pt x="8162" y="997"/>
                    </a:cubicBezTo>
                    <a:cubicBezTo>
                      <a:pt x="7892" y="374"/>
                      <a:pt x="7280" y="1"/>
                      <a:pt x="6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0"/>
              <p:cNvSpPr/>
              <p:nvPr/>
            </p:nvSpPr>
            <p:spPr>
              <a:xfrm rot="-1058763">
                <a:off x="5726702" y="-1344372"/>
                <a:ext cx="365986" cy="310415"/>
              </a:xfrm>
              <a:custGeom>
                <a:avLst/>
                <a:gdLst/>
                <a:ahLst/>
                <a:cxnLst/>
                <a:rect l="l" t="t" r="r" b="b"/>
                <a:pathLst>
                  <a:path w="5011" h="4250" extrusionOk="0">
                    <a:moveTo>
                      <a:pt x="3127" y="1"/>
                    </a:moveTo>
                    <a:cubicBezTo>
                      <a:pt x="2905" y="1"/>
                      <a:pt x="2680" y="45"/>
                      <a:pt x="2464" y="140"/>
                    </a:cubicBezTo>
                    <a:lnTo>
                      <a:pt x="1" y="1207"/>
                    </a:lnTo>
                    <a:lnTo>
                      <a:pt x="1328" y="4250"/>
                    </a:lnTo>
                    <a:lnTo>
                      <a:pt x="3791" y="3177"/>
                    </a:lnTo>
                    <a:cubicBezTo>
                      <a:pt x="4624" y="2814"/>
                      <a:pt x="5011" y="1829"/>
                      <a:pt x="4650" y="997"/>
                    </a:cubicBezTo>
                    <a:cubicBezTo>
                      <a:pt x="4380" y="374"/>
                      <a:pt x="3768" y="1"/>
                      <a:pt x="3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9"/>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40"/>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50" b="0" i="0">
                <a:solidFill>
                  <a:srgbClr val="030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100" b="0" i="0">
                <a:solidFill>
                  <a:srgbClr val="030303"/>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9/6/2024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267385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8"/>
        <p:cNvGrpSpPr/>
        <p:nvPr/>
      </p:nvGrpSpPr>
      <p:grpSpPr>
        <a:xfrm>
          <a:off x="0" y="0"/>
          <a:ext cx="0" cy="0"/>
          <a:chOff x="0" y="0"/>
          <a:chExt cx="0" cy="0"/>
        </a:xfrm>
      </p:grpSpPr>
      <p:sp>
        <p:nvSpPr>
          <p:cNvPr id="19" name="Google Shape;19;p5"/>
          <p:cNvSpPr txBox="1">
            <a:spLocks noGrp="1"/>
          </p:cNvSpPr>
          <p:nvPr>
            <p:ph type="subTitle" idx="1"/>
          </p:nvPr>
        </p:nvSpPr>
        <p:spPr>
          <a:xfrm>
            <a:off x="715100" y="2306830"/>
            <a:ext cx="2877600" cy="18693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 name="Google Shape;20;p5"/>
          <p:cNvSpPr txBox="1">
            <a:spLocks noGrp="1"/>
          </p:cNvSpPr>
          <p:nvPr>
            <p:ph type="subTitle" idx="2"/>
          </p:nvPr>
        </p:nvSpPr>
        <p:spPr>
          <a:xfrm>
            <a:off x="715100" y="1564350"/>
            <a:ext cx="2877600" cy="776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1" name="Google Shape;21;p5"/>
          <p:cNvSpPr txBox="1">
            <a:spLocks noGrp="1"/>
          </p:cNvSpPr>
          <p:nvPr>
            <p:ph type="subTitle" idx="3"/>
          </p:nvPr>
        </p:nvSpPr>
        <p:spPr>
          <a:xfrm>
            <a:off x="4471102" y="2306826"/>
            <a:ext cx="2877600" cy="18693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2" name="Google Shape;22;p5"/>
          <p:cNvSpPr txBox="1">
            <a:spLocks noGrp="1"/>
          </p:cNvSpPr>
          <p:nvPr>
            <p:ph type="subTitle" idx="4"/>
          </p:nvPr>
        </p:nvSpPr>
        <p:spPr>
          <a:xfrm>
            <a:off x="4471102" y="1564350"/>
            <a:ext cx="2877600" cy="776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b="1">
                <a:solidFill>
                  <a:schemeClr val="lt1"/>
                </a:solidFill>
                <a:latin typeface="Epilogue"/>
                <a:ea typeface="Epilogue"/>
                <a:cs typeface="Epilogue"/>
                <a:sym typeface="Epilog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3" name="Google Shape;23;p5"/>
          <p:cNvSpPr txBox="1">
            <a:spLocks noGrp="1"/>
          </p:cNvSpPr>
          <p:nvPr>
            <p:ph type="title"/>
          </p:nvPr>
        </p:nvSpPr>
        <p:spPr>
          <a:xfrm>
            <a:off x="715100" y="445025"/>
            <a:ext cx="7825500" cy="721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b="1">
                <a:latin typeface="Epilogue"/>
                <a:ea typeface="Epilogue"/>
                <a:cs typeface="Epilogue"/>
                <a:sym typeface="Epilogu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315657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715100" y="3507600"/>
            <a:ext cx="5671800" cy="5553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200" b="1">
                <a:solidFill>
                  <a:schemeClr val="lt1"/>
                </a:solidFill>
                <a:latin typeface="Epilogue"/>
                <a:ea typeface="Epilogue"/>
                <a:cs typeface="Epilogue"/>
                <a:sym typeface="Epilogu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64" name="Google Shape;64;p14"/>
          <p:cNvSpPr txBox="1">
            <a:spLocks noGrp="1"/>
          </p:cNvSpPr>
          <p:nvPr>
            <p:ph type="subTitle" idx="1"/>
          </p:nvPr>
        </p:nvSpPr>
        <p:spPr>
          <a:xfrm>
            <a:off x="715100" y="1129913"/>
            <a:ext cx="5671800" cy="2071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None/>
              <a:defRPr sz="3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extLst>
      <p:ext uri="{BB962C8B-B14F-4D97-AF65-F5344CB8AC3E}">
        <p14:creationId xmlns:p14="http://schemas.microsoft.com/office/powerpoint/2010/main" val="861700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lumMod val="75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1pPr>
            <a:lvl2pPr lvl="1"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2pPr>
            <a:lvl3pPr lvl="2"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3pPr>
            <a:lvl4pPr lvl="3"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4pPr>
            <a:lvl5pPr lvl="4"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5pPr>
            <a:lvl6pPr lvl="5"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6pPr>
            <a:lvl7pPr lvl="6"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7pPr>
            <a:lvl8pPr lvl="7"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8pPr>
            <a:lvl9pPr lvl="8" rtl="0">
              <a:spcBef>
                <a:spcPts val="0"/>
              </a:spcBef>
              <a:spcAft>
                <a:spcPts val="0"/>
              </a:spcAft>
              <a:buClr>
                <a:schemeClr val="dk1"/>
              </a:buClr>
              <a:buSzPts val="3500"/>
              <a:buFont typeface="Epilogue Medium"/>
              <a:buNone/>
              <a:defRPr sz="3500">
                <a:solidFill>
                  <a:schemeClr val="dk1"/>
                </a:solidFill>
                <a:latin typeface="Epilogue Medium"/>
                <a:ea typeface="Epilogue Medium"/>
                <a:cs typeface="Epilogue Medium"/>
                <a:sym typeface="Epilogue Medium"/>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1pPr>
            <a:lvl2pPr marL="914400" lvl="1"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2pPr>
            <a:lvl3pPr marL="1371600" lvl="2"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3pPr>
            <a:lvl4pPr marL="1828800" lvl="3"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4pPr>
            <a:lvl5pPr marL="2286000" lvl="4"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5pPr>
            <a:lvl6pPr marL="2743200" lvl="5"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6pPr>
            <a:lvl7pPr marL="3200400" lvl="6"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7pPr>
            <a:lvl8pPr marL="3657600" lvl="7"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8pPr>
            <a:lvl9pPr marL="4114800" lvl="8" indent="-317500">
              <a:lnSpc>
                <a:spcPct val="100000"/>
              </a:lnSpc>
              <a:spcBef>
                <a:spcPts val="0"/>
              </a:spcBef>
              <a:spcAft>
                <a:spcPts val="0"/>
              </a:spcAft>
              <a:buClr>
                <a:schemeClr val="dk1"/>
              </a:buClr>
              <a:buSzPts val="1400"/>
              <a:buFont typeface="Readex Pro Light"/>
              <a:buChar char="■"/>
              <a:defRPr>
                <a:solidFill>
                  <a:schemeClr val="dk1"/>
                </a:solidFill>
                <a:latin typeface="Readex Pro Light"/>
                <a:ea typeface="Readex Pro Light"/>
                <a:cs typeface="Readex Pro Light"/>
                <a:sym typeface="Readex Pro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8" r:id="rId9"/>
    <p:sldLayoutId id="2147483659" r:id="rId10"/>
    <p:sldLayoutId id="2147483661" r:id="rId11"/>
    <p:sldLayoutId id="2147483663" r:id="rId12"/>
    <p:sldLayoutId id="2147483665" r:id="rId13"/>
    <p:sldLayoutId id="2147483666" r:id="rId14"/>
    <p:sldLayoutId id="2147483668" r:id="rId15"/>
    <p:sldLayoutId id="2147483669" r:id="rId16"/>
    <p:sldLayoutId id="2147483673" r:id="rId17"/>
    <p:sldLayoutId id="2147483674" r:id="rId18"/>
    <p:sldLayoutId id="2147483675" r:id="rId1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7"/>
          <p:cNvSpPr txBox="1">
            <a:spLocks noGrp="1"/>
          </p:cNvSpPr>
          <p:nvPr>
            <p:ph type="ctrTitle"/>
          </p:nvPr>
        </p:nvSpPr>
        <p:spPr>
          <a:xfrm>
            <a:off x="745390" y="1150867"/>
            <a:ext cx="6189000" cy="2539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b="1" dirty="0">
                <a:solidFill>
                  <a:schemeClr val="lt1"/>
                </a:solidFill>
                <a:latin typeface="Epilogue"/>
                <a:ea typeface="Epilogue"/>
                <a:cs typeface="Epilogue"/>
                <a:sym typeface="Epilogue"/>
              </a:rPr>
              <a:t>Autoimmune Hepatitis</a:t>
            </a:r>
            <a:endParaRPr sz="6000" b="1" dirty="0">
              <a:solidFill>
                <a:schemeClr val="lt1"/>
              </a:solidFill>
              <a:latin typeface="Epilogue"/>
              <a:ea typeface="Epilogue"/>
              <a:cs typeface="Epilogue"/>
              <a:sym typeface="Epilogue"/>
            </a:endParaRPr>
          </a:p>
        </p:txBody>
      </p:sp>
      <p:sp>
        <p:nvSpPr>
          <p:cNvPr id="152" name="Google Shape;152;p27"/>
          <p:cNvSpPr txBox="1">
            <a:spLocks noGrp="1"/>
          </p:cNvSpPr>
          <p:nvPr>
            <p:ph type="subTitle" idx="1"/>
          </p:nvPr>
        </p:nvSpPr>
        <p:spPr>
          <a:xfrm>
            <a:off x="774293" y="3633123"/>
            <a:ext cx="2730900" cy="65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Final year Presenters :</a:t>
            </a:r>
          </a:p>
          <a:p>
            <a:pPr marL="0" lvl="0" indent="0" algn="l" rtl="0">
              <a:spcBef>
                <a:spcPts val="0"/>
              </a:spcBef>
              <a:spcAft>
                <a:spcPts val="0"/>
              </a:spcAft>
              <a:buNone/>
            </a:pPr>
            <a:r>
              <a:rPr lang="en-US" dirty="0" err="1"/>
              <a:t>Rohama</a:t>
            </a:r>
            <a:r>
              <a:rPr lang="en-US" dirty="0"/>
              <a:t> </a:t>
            </a:r>
            <a:r>
              <a:rPr lang="en-US" dirty="0" err="1"/>
              <a:t>Qubra</a:t>
            </a:r>
            <a:endParaRPr lang="en-US" dirty="0"/>
          </a:p>
          <a:p>
            <a:pPr marL="0" lvl="0" indent="0" algn="l" rtl="0">
              <a:spcBef>
                <a:spcPts val="0"/>
              </a:spcBef>
              <a:spcAft>
                <a:spcPts val="0"/>
              </a:spcAft>
              <a:buNone/>
            </a:pPr>
            <a:r>
              <a:rPr lang="en-US" dirty="0"/>
              <a:t>Danyal Ahmad </a:t>
            </a:r>
          </a:p>
          <a:p>
            <a:pPr marL="0" lvl="0" indent="0" algn="l" rtl="0">
              <a:spcBef>
                <a:spcPts val="0"/>
              </a:spcBef>
              <a:spcAft>
                <a:spcPts val="0"/>
              </a:spcAft>
              <a:buNone/>
            </a:pPr>
            <a:r>
              <a:rPr lang="en-US" dirty="0"/>
              <a:t>Sajjad  Ahmad</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grpSp>
        <p:nvGrpSpPr>
          <p:cNvPr id="153" name="Google Shape;153;p27"/>
          <p:cNvGrpSpPr/>
          <p:nvPr/>
        </p:nvGrpSpPr>
        <p:grpSpPr>
          <a:xfrm>
            <a:off x="5774428" y="2809836"/>
            <a:ext cx="2607565" cy="1800269"/>
            <a:chOff x="5096949" y="2302343"/>
            <a:chExt cx="3331926" cy="2300369"/>
          </a:xfrm>
          <a:solidFill>
            <a:schemeClr val="bg2">
              <a:lumMod val="75000"/>
            </a:schemeClr>
          </a:solidFill>
        </p:grpSpPr>
        <p:sp>
          <p:nvSpPr>
            <p:cNvPr id="154" name="Google Shape;154;p27"/>
            <p:cNvSpPr/>
            <p:nvPr/>
          </p:nvSpPr>
          <p:spPr>
            <a:xfrm>
              <a:off x="5096949" y="2302343"/>
              <a:ext cx="3331926" cy="2300369"/>
            </a:xfrm>
            <a:custGeom>
              <a:avLst/>
              <a:gdLst/>
              <a:ahLst/>
              <a:cxnLst/>
              <a:rect l="l" t="t" r="r" b="b"/>
              <a:pathLst>
                <a:path w="52200" h="36039" extrusionOk="0">
                  <a:moveTo>
                    <a:pt x="14003" y="1"/>
                  </a:moveTo>
                  <a:cubicBezTo>
                    <a:pt x="10029" y="1"/>
                    <a:pt x="6429" y="1269"/>
                    <a:pt x="3899" y="3709"/>
                  </a:cubicBezTo>
                  <a:cubicBezTo>
                    <a:pt x="1892" y="5653"/>
                    <a:pt x="566" y="8338"/>
                    <a:pt x="267" y="11718"/>
                  </a:cubicBezTo>
                  <a:cubicBezTo>
                    <a:pt x="0" y="14716"/>
                    <a:pt x="356" y="18011"/>
                    <a:pt x="1086" y="20933"/>
                  </a:cubicBezTo>
                  <a:cubicBezTo>
                    <a:pt x="2026" y="24700"/>
                    <a:pt x="1416" y="28262"/>
                    <a:pt x="1302" y="32137"/>
                  </a:cubicBezTo>
                  <a:cubicBezTo>
                    <a:pt x="1228" y="34584"/>
                    <a:pt x="3240" y="36039"/>
                    <a:pt x="5145" y="36039"/>
                  </a:cubicBezTo>
                  <a:cubicBezTo>
                    <a:pt x="5692" y="36039"/>
                    <a:pt x="6230" y="35919"/>
                    <a:pt x="6707" y="35668"/>
                  </a:cubicBezTo>
                  <a:cubicBezTo>
                    <a:pt x="10143" y="33857"/>
                    <a:pt x="11769" y="31126"/>
                    <a:pt x="14856" y="28783"/>
                  </a:cubicBezTo>
                  <a:cubicBezTo>
                    <a:pt x="17313" y="26922"/>
                    <a:pt x="19986" y="26884"/>
                    <a:pt x="22401" y="26166"/>
                  </a:cubicBezTo>
                  <a:cubicBezTo>
                    <a:pt x="25550" y="25227"/>
                    <a:pt x="28288" y="23563"/>
                    <a:pt x="30415" y="21074"/>
                  </a:cubicBezTo>
                  <a:cubicBezTo>
                    <a:pt x="30466" y="21010"/>
                    <a:pt x="30517" y="20946"/>
                    <a:pt x="30574" y="20883"/>
                  </a:cubicBezTo>
                  <a:cubicBezTo>
                    <a:pt x="30688" y="20889"/>
                    <a:pt x="30809" y="20895"/>
                    <a:pt x="30929" y="20907"/>
                  </a:cubicBezTo>
                  <a:cubicBezTo>
                    <a:pt x="31710" y="20958"/>
                    <a:pt x="32495" y="20991"/>
                    <a:pt x="33275" y="20991"/>
                  </a:cubicBezTo>
                  <a:cubicBezTo>
                    <a:pt x="36354" y="20991"/>
                    <a:pt x="39352" y="20472"/>
                    <a:pt x="41663" y="18431"/>
                  </a:cubicBezTo>
                  <a:cubicBezTo>
                    <a:pt x="42864" y="17370"/>
                    <a:pt x="48363" y="11451"/>
                    <a:pt x="50211" y="8549"/>
                  </a:cubicBezTo>
                  <a:cubicBezTo>
                    <a:pt x="52200" y="5436"/>
                    <a:pt x="50325" y="2560"/>
                    <a:pt x="48084" y="2280"/>
                  </a:cubicBezTo>
                  <a:cubicBezTo>
                    <a:pt x="47630" y="2223"/>
                    <a:pt x="47112" y="2198"/>
                    <a:pt x="46550" y="2198"/>
                  </a:cubicBezTo>
                  <a:cubicBezTo>
                    <a:pt x="43045" y="2198"/>
                    <a:pt x="37840" y="3181"/>
                    <a:pt x="35738" y="3613"/>
                  </a:cubicBezTo>
                  <a:cubicBezTo>
                    <a:pt x="35147" y="3735"/>
                    <a:pt x="34798" y="3811"/>
                    <a:pt x="34798" y="3811"/>
                  </a:cubicBezTo>
                  <a:cubicBezTo>
                    <a:pt x="34481" y="3703"/>
                    <a:pt x="34156" y="3595"/>
                    <a:pt x="33833" y="3487"/>
                  </a:cubicBezTo>
                  <a:cubicBezTo>
                    <a:pt x="27748" y="1473"/>
                    <a:pt x="21053" y="242"/>
                    <a:pt x="14684" y="13"/>
                  </a:cubicBezTo>
                  <a:cubicBezTo>
                    <a:pt x="14456" y="5"/>
                    <a:pt x="14229" y="1"/>
                    <a:pt x="140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7"/>
            <p:cNvSpPr/>
            <p:nvPr/>
          </p:nvSpPr>
          <p:spPr>
            <a:xfrm>
              <a:off x="7017255" y="2522242"/>
              <a:ext cx="360959" cy="1125259"/>
            </a:xfrm>
            <a:custGeom>
              <a:avLst/>
              <a:gdLst/>
              <a:ahLst/>
              <a:cxnLst/>
              <a:rect l="l" t="t" r="r" b="b"/>
              <a:pathLst>
                <a:path w="5655" h="17629" extrusionOk="0">
                  <a:moveTo>
                    <a:pt x="4185" y="0"/>
                  </a:moveTo>
                  <a:cubicBezTo>
                    <a:pt x="4009" y="0"/>
                    <a:pt x="3856" y="8"/>
                    <a:pt x="3749" y="24"/>
                  </a:cubicBezTo>
                  <a:lnTo>
                    <a:pt x="3749" y="42"/>
                  </a:lnTo>
                  <a:cubicBezTo>
                    <a:pt x="3843" y="5643"/>
                    <a:pt x="1" y="12001"/>
                    <a:pt x="331" y="17629"/>
                  </a:cubicBezTo>
                  <a:cubicBezTo>
                    <a:pt x="382" y="17565"/>
                    <a:pt x="433" y="17501"/>
                    <a:pt x="490" y="17438"/>
                  </a:cubicBezTo>
                  <a:cubicBezTo>
                    <a:pt x="604" y="17444"/>
                    <a:pt x="725" y="17450"/>
                    <a:pt x="845" y="17462"/>
                  </a:cubicBezTo>
                  <a:cubicBezTo>
                    <a:pt x="2231" y="11817"/>
                    <a:pt x="3970" y="5605"/>
                    <a:pt x="5654" y="168"/>
                  </a:cubicBezTo>
                  <a:lnTo>
                    <a:pt x="5654" y="162"/>
                  </a:lnTo>
                  <a:cubicBezTo>
                    <a:pt x="5293" y="56"/>
                    <a:pt x="4656" y="0"/>
                    <a:pt x="418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 name="Google Shape;156;p27"/>
          <p:cNvGrpSpPr/>
          <p:nvPr/>
        </p:nvGrpSpPr>
        <p:grpSpPr>
          <a:xfrm>
            <a:off x="7396146" y="1415860"/>
            <a:ext cx="786812" cy="777795"/>
            <a:chOff x="6994225" y="1234025"/>
            <a:chExt cx="836412" cy="826738"/>
          </a:xfrm>
        </p:grpSpPr>
        <p:sp>
          <p:nvSpPr>
            <p:cNvPr id="157" name="Google Shape;157;p2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27"/>
          <p:cNvGrpSpPr/>
          <p:nvPr/>
        </p:nvGrpSpPr>
        <p:grpSpPr>
          <a:xfrm>
            <a:off x="6354274" y="3862610"/>
            <a:ext cx="700244" cy="692145"/>
            <a:chOff x="6994225" y="1234025"/>
            <a:chExt cx="836412" cy="826738"/>
          </a:xfrm>
        </p:grpSpPr>
        <p:sp>
          <p:nvSpPr>
            <p:cNvPr id="164" name="Google Shape;164;p2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27"/>
          <p:cNvGrpSpPr/>
          <p:nvPr/>
        </p:nvGrpSpPr>
        <p:grpSpPr>
          <a:xfrm>
            <a:off x="8026809" y="3205967"/>
            <a:ext cx="472991" cy="467520"/>
            <a:chOff x="6994225" y="1234025"/>
            <a:chExt cx="836412" cy="826738"/>
          </a:xfrm>
        </p:grpSpPr>
        <p:sp>
          <p:nvSpPr>
            <p:cNvPr id="171" name="Google Shape;171;p2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 name="Google Shape;177;p27"/>
          <p:cNvGrpSpPr/>
          <p:nvPr/>
        </p:nvGrpSpPr>
        <p:grpSpPr>
          <a:xfrm>
            <a:off x="7710444" y="4455644"/>
            <a:ext cx="309213" cy="305717"/>
            <a:chOff x="7919401" y="4281602"/>
            <a:chExt cx="318087" cy="314491"/>
          </a:xfrm>
        </p:grpSpPr>
        <p:sp>
          <p:nvSpPr>
            <p:cNvPr id="178" name="Google Shape;178;p27"/>
            <p:cNvSpPr/>
            <p:nvPr/>
          </p:nvSpPr>
          <p:spPr>
            <a:xfrm>
              <a:off x="7919401" y="4281602"/>
              <a:ext cx="318087" cy="314491"/>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7"/>
            <p:cNvSpPr/>
            <p:nvPr/>
          </p:nvSpPr>
          <p:spPr>
            <a:xfrm>
              <a:off x="8014343" y="4396720"/>
              <a:ext cx="24584" cy="24574"/>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7"/>
            <p:cNvSpPr/>
            <p:nvPr/>
          </p:nvSpPr>
          <p:spPr>
            <a:xfrm>
              <a:off x="8102605" y="4352894"/>
              <a:ext cx="32210" cy="32202"/>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7"/>
            <p:cNvSpPr/>
            <p:nvPr/>
          </p:nvSpPr>
          <p:spPr>
            <a:xfrm>
              <a:off x="8094269" y="4473398"/>
              <a:ext cx="25989" cy="22884"/>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7"/>
            <p:cNvSpPr/>
            <p:nvPr/>
          </p:nvSpPr>
          <p:spPr>
            <a:xfrm>
              <a:off x="8025901" y="4483932"/>
              <a:ext cx="25989" cy="22884"/>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7"/>
            <p:cNvSpPr/>
            <p:nvPr/>
          </p:nvSpPr>
          <p:spPr>
            <a:xfrm>
              <a:off x="8148237" y="4425559"/>
              <a:ext cx="25973" cy="22884"/>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27"/>
          <p:cNvGrpSpPr/>
          <p:nvPr/>
        </p:nvGrpSpPr>
        <p:grpSpPr>
          <a:xfrm>
            <a:off x="6409566" y="2107743"/>
            <a:ext cx="309221" cy="305728"/>
            <a:chOff x="6994225" y="1234025"/>
            <a:chExt cx="836412" cy="826738"/>
          </a:xfrm>
        </p:grpSpPr>
        <p:sp>
          <p:nvSpPr>
            <p:cNvPr id="185" name="Google Shape;185;p2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 name="Google Shape;191;p27"/>
          <p:cNvSpPr/>
          <p:nvPr/>
        </p:nvSpPr>
        <p:spPr>
          <a:xfrm>
            <a:off x="5675240" y="3317446"/>
            <a:ext cx="587254" cy="293482"/>
          </a:xfrm>
          <a:custGeom>
            <a:avLst/>
            <a:gdLst/>
            <a:ahLst/>
            <a:cxnLst/>
            <a:rect l="l" t="t" r="r" b="b"/>
            <a:pathLst>
              <a:path w="10143" h="5069" extrusionOk="0">
                <a:moveTo>
                  <a:pt x="5069" y="0"/>
                </a:moveTo>
                <a:cubicBezTo>
                  <a:pt x="2273" y="0"/>
                  <a:pt x="0" y="2273"/>
                  <a:pt x="0" y="5068"/>
                </a:cubicBezTo>
                <a:lnTo>
                  <a:pt x="0" y="5068"/>
                </a:lnTo>
                <a:cubicBezTo>
                  <a:pt x="0" y="2273"/>
                  <a:pt x="2273" y="0"/>
                  <a:pt x="5069" y="0"/>
                </a:cubicBezTo>
                <a:cubicBezTo>
                  <a:pt x="7869" y="0"/>
                  <a:pt x="10143" y="2273"/>
                  <a:pt x="10143" y="5068"/>
                </a:cubicBezTo>
                <a:lnTo>
                  <a:pt x="10143" y="5068"/>
                </a:lnTo>
                <a:cubicBezTo>
                  <a:pt x="10143" y="2273"/>
                  <a:pt x="7869" y="0"/>
                  <a:pt x="5069" y="0"/>
                </a:cubicBezTo>
                <a:close/>
              </a:path>
            </a:pathLst>
          </a:custGeom>
          <a:solidFill>
            <a:srgbClr val="6383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 name="Google Shape;193;p27"/>
          <p:cNvGrpSpPr/>
          <p:nvPr/>
        </p:nvGrpSpPr>
        <p:grpSpPr>
          <a:xfrm>
            <a:off x="5893917" y="3209337"/>
            <a:ext cx="515648" cy="509849"/>
            <a:chOff x="6994225" y="1234025"/>
            <a:chExt cx="836412" cy="826738"/>
          </a:xfrm>
        </p:grpSpPr>
        <p:sp>
          <p:nvSpPr>
            <p:cNvPr id="194" name="Google Shape;194;p2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 name="Google Shape;200;p27"/>
          <p:cNvGrpSpPr/>
          <p:nvPr/>
        </p:nvGrpSpPr>
        <p:grpSpPr>
          <a:xfrm>
            <a:off x="4946471" y="3129568"/>
            <a:ext cx="1316218" cy="1365992"/>
            <a:chOff x="4655800" y="2948831"/>
            <a:chExt cx="1350659" cy="1401737"/>
          </a:xfrm>
        </p:grpSpPr>
        <p:sp>
          <p:nvSpPr>
            <p:cNvPr id="201" name="Google Shape;201;p27"/>
            <p:cNvSpPr/>
            <p:nvPr/>
          </p:nvSpPr>
          <p:spPr>
            <a:xfrm>
              <a:off x="4655800" y="3669134"/>
              <a:ext cx="693996" cy="681433"/>
            </a:xfrm>
            <a:custGeom>
              <a:avLst/>
              <a:gdLst/>
              <a:ahLst/>
              <a:cxnLst/>
              <a:rect l="l" t="t" r="r" b="b"/>
              <a:pathLst>
                <a:path w="10035" h="9853" extrusionOk="0">
                  <a:moveTo>
                    <a:pt x="8905" y="0"/>
                  </a:moveTo>
                  <a:lnTo>
                    <a:pt x="540" y="7717"/>
                  </a:lnTo>
                  <a:cubicBezTo>
                    <a:pt x="27" y="8181"/>
                    <a:pt x="1" y="8975"/>
                    <a:pt x="476" y="9470"/>
                  </a:cubicBezTo>
                  <a:cubicBezTo>
                    <a:pt x="719" y="9726"/>
                    <a:pt x="1043" y="9853"/>
                    <a:pt x="1366" y="9853"/>
                  </a:cubicBezTo>
                  <a:cubicBezTo>
                    <a:pt x="1686" y="9853"/>
                    <a:pt x="2006" y="9729"/>
                    <a:pt x="2249" y="9483"/>
                  </a:cubicBezTo>
                  <a:lnTo>
                    <a:pt x="10035" y="1181"/>
                  </a:lnTo>
                  <a:lnTo>
                    <a:pt x="89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7"/>
            <p:cNvSpPr/>
            <p:nvPr/>
          </p:nvSpPr>
          <p:spPr>
            <a:xfrm>
              <a:off x="5086250" y="2948831"/>
              <a:ext cx="920210" cy="920243"/>
            </a:xfrm>
            <a:custGeom>
              <a:avLst/>
              <a:gdLst/>
              <a:ahLst/>
              <a:cxnLst/>
              <a:rect l="l" t="t" r="r" b="b"/>
              <a:pathLst>
                <a:path w="13306" h="13306" extrusionOk="0">
                  <a:moveTo>
                    <a:pt x="6651" y="1588"/>
                  </a:moveTo>
                  <a:cubicBezTo>
                    <a:pt x="9451" y="1588"/>
                    <a:pt x="11725" y="3861"/>
                    <a:pt x="11725" y="6656"/>
                  </a:cubicBezTo>
                  <a:cubicBezTo>
                    <a:pt x="11725" y="9450"/>
                    <a:pt x="9451" y="11725"/>
                    <a:pt x="6651" y="11725"/>
                  </a:cubicBezTo>
                  <a:cubicBezTo>
                    <a:pt x="3855" y="11725"/>
                    <a:pt x="1582" y="9450"/>
                    <a:pt x="1582" y="6656"/>
                  </a:cubicBezTo>
                  <a:cubicBezTo>
                    <a:pt x="1582" y="3861"/>
                    <a:pt x="3855" y="1588"/>
                    <a:pt x="6651" y="1588"/>
                  </a:cubicBezTo>
                  <a:close/>
                  <a:moveTo>
                    <a:pt x="6651" y="0"/>
                  </a:moveTo>
                  <a:cubicBezTo>
                    <a:pt x="2979" y="0"/>
                    <a:pt x="0" y="2978"/>
                    <a:pt x="0" y="6656"/>
                  </a:cubicBezTo>
                  <a:cubicBezTo>
                    <a:pt x="0" y="10327"/>
                    <a:pt x="2979" y="13305"/>
                    <a:pt x="6651" y="13305"/>
                  </a:cubicBezTo>
                  <a:cubicBezTo>
                    <a:pt x="10327" y="13305"/>
                    <a:pt x="13305" y="10327"/>
                    <a:pt x="13305" y="6656"/>
                  </a:cubicBezTo>
                  <a:cubicBezTo>
                    <a:pt x="13305" y="2978"/>
                    <a:pt x="10327" y="0"/>
                    <a:pt x="66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7"/>
            <p:cNvSpPr/>
            <p:nvPr/>
          </p:nvSpPr>
          <p:spPr>
            <a:xfrm>
              <a:off x="5195660" y="3058657"/>
              <a:ext cx="701465" cy="701075"/>
            </a:xfrm>
            <a:custGeom>
              <a:avLst/>
              <a:gdLst/>
              <a:ahLst/>
              <a:cxnLst/>
              <a:rect l="l" t="t" r="r" b="b"/>
              <a:pathLst>
                <a:path w="10143" h="10137" extrusionOk="0">
                  <a:moveTo>
                    <a:pt x="5069" y="0"/>
                  </a:moveTo>
                  <a:cubicBezTo>
                    <a:pt x="2273" y="0"/>
                    <a:pt x="0" y="2273"/>
                    <a:pt x="0" y="5068"/>
                  </a:cubicBezTo>
                  <a:cubicBezTo>
                    <a:pt x="0" y="7862"/>
                    <a:pt x="2273" y="10137"/>
                    <a:pt x="5069" y="10137"/>
                  </a:cubicBezTo>
                  <a:cubicBezTo>
                    <a:pt x="7869" y="10137"/>
                    <a:pt x="10143" y="7862"/>
                    <a:pt x="10143" y="5068"/>
                  </a:cubicBezTo>
                  <a:cubicBezTo>
                    <a:pt x="10143" y="2273"/>
                    <a:pt x="7869" y="0"/>
                    <a:pt x="5069" y="0"/>
                  </a:cubicBezTo>
                  <a:close/>
                </a:path>
              </a:pathLst>
            </a:custGeom>
            <a:solidFill>
              <a:srgbClr val="FFFFFF">
                <a:alpha val="23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9"/>
          <p:cNvSpPr txBox="1">
            <a:spLocks noGrp="1"/>
          </p:cNvSpPr>
          <p:nvPr>
            <p:ph type="subTitle" idx="1"/>
          </p:nvPr>
        </p:nvSpPr>
        <p:spPr>
          <a:xfrm>
            <a:off x="1210227" y="1629139"/>
            <a:ext cx="3221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History</a:t>
            </a:r>
            <a:endParaRPr dirty="0"/>
          </a:p>
        </p:txBody>
      </p:sp>
      <p:sp>
        <p:nvSpPr>
          <p:cNvPr id="224" name="Google Shape;224;p29"/>
          <p:cNvSpPr txBox="1">
            <a:spLocks noGrp="1"/>
          </p:cNvSpPr>
          <p:nvPr>
            <p:ph type="title"/>
          </p:nvPr>
        </p:nvSpPr>
        <p:spPr>
          <a:xfrm>
            <a:off x="741543" y="1643022"/>
            <a:ext cx="634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bg2">
                    <a:lumMod val="50000"/>
                  </a:schemeClr>
                </a:solidFill>
              </a:rPr>
              <a:t>01</a:t>
            </a:r>
            <a:endParaRPr dirty="0">
              <a:solidFill>
                <a:schemeClr val="bg2">
                  <a:lumMod val="50000"/>
                </a:schemeClr>
              </a:solidFill>
            </a:endParaRPr>
          </a:p>
        </p:txBody>
      </p:sp>
      <p:sp>
        <p:nvSpPr>
          <p:cNvPr id="225" name="Google Shape;225;p29"/>
          <p:cNvSpPr txBox="1">
            <a:spLocks noGrp="1"/>
          </p:cNvSpPr>
          <p:nvPr>
            <p:ph type="title" idx="8"/>
          </p:nvPr>
        </p:nvSpPr>
        <p:spPr>
          <a:xfrm>
            <a:off x="1210227" y="650787"/>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Table of Contents:</a:t>
            </a:r>
            <a:endParaRPr dirty="0"/>
          </a:p>
        </p:txBody>
      </p:sp>
      <p:sp>
        <p:nvSpPr>
          <p:cNvPr id="226" name="Google Shape;226;p29"/>
          <p:cNvSpPr txBox="1">
            <a:spLocks noGrp="1"/>
          </p:cNvSpPr>
          <p:nvPr>
            <p:ph type="title" idx="2"/>
          </p:nvPr>
        </p:nvSpPr>
        <p:spPr>
          <a:xfrm>
            <a:off x="741542" y="2102613"/>
            <a:ext cx="634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bg2">
                    <a:lumMod val="50000"/>
                  </a:schemeClr>
                </a:solidFill>
              </a:rPr>
              <a:t>02</a:t>
            </a:r>
            <a:endParaRPr dirty="0">
              <a:solidFill>
                <a:schemeClr val="bg2">
                  <a:lumMod val="50000"/>
                </a:schemeClr>
              </a:solidFill>
            </a:endParaRPr>
          </a:p>
        </p:txBody>
      </p:sp>
      <p:sp>
        <p:nvSpPr>
          <p:cNvPr id="227" name="Google Shape;227;p29"/>
          <p:cNvSpPr txBox="1">
            <a:spLocks noGrp="1"/>
          </p:cNvSpPr>
          <p:nvPr>
            <p:ph type="subTitle" idx="3"/>
          </p:nvPr>
        </p:nvSpPr>
        <p:spPr>
          <a:xfrm>
            <a:off x="1223902" y="2107677"/>
            <a:ext cx="322195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Examination</a:t>
            </a:r>
            <a:endParaRPr dirty="0"/>
          </a:p>
        </p:txBody>
      </p:sp>
      <p:sp>
        <p:nvSpPr>
          <p:cNvPr id="228" name="Google Shape;228;p29"/>
          <p:cNvSpPr txBox="1">
            <a:spLocks noGrp="1"/>
          </p:cNvSpPr>
          <p:nvPr>
            <p:ph type="title" idx="4"/>
          </p:nvPr>
        </p:nvSpPr>
        <p:spPr>
          <a:xfrm>
            <a:off x="741542" y="2597378"/>
            <a:ext cx="634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bg2">
                    <a:lumMod val="50000"/>
                  </a:schemeClr>
                </a:solidFill>
              </a:rPr>
              <a:t>03</a:t>
            </a:r>
            <a:endParaRPr dirty="0">
              <a:solidFill>
                <a:schemeClr val="bg2">
                  <a:lumMod val="50000"/>
                </a:schemeClr>
              </a:solidFill>
            </a:endParaRPr>
          </a:p>
        </p:txBody>
      </p:sp>
      <p:sp>
        <p:nvSpPr>
          <p:cNvPr id="229" name="Google Shape;229;p29"/>
          <p:cNvSpPr txBox="1">
            <a:spLocks noGrp="1"/>
          </p:cNvSpPr>
          <p:nvPr>
            <p:ph type="subTitle" idx="5"/>
          </p:nvPr>
        </p:nvSpPr>
        <p:spPr>
          <a:xfrm>
            <a:off x="1223902" y="2596547"/>
            <a:ext cx="322195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Investigations</a:t>
            </a:r>
            <a:endParaRPr dirty="0"/>
          </a:p>
        </p:txBody>
      </p:sp>
      <p:sp>
        <p:nvSpPr>
          <p:cNvPr id="230" name="Google Shape;230;p29"/>
          <p:cNvSpPr txBox="1">
            <a:spLocks noGrp="1"/>
          </p:cNvSpPr>
          <p:nvPr>
            <p:ph type="title" idx="6"/>
          </p:nvPr>
        </p:nvSpPr>
        <p:spPr>
          <a:xfrm>
            <a:off x="741542" y="3112378"/>
            <a:ext cx="634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bg2">
                    <a:lumMod val="50000"/>
                  </a:schemeClr>
                </a:solidFill>
              </a:rPr>
              <a:t>04</a:t>
            </a:r>
            <a:endParaRPr dirty="0">
              <a:solidFill>
                <a:schemeClr val="bg2">
                  <a:lumMod val="50000"/>
                </a:schemeClr>
              </a:solidFill>
            </a:endParaRPr>
          </a:p>
        </p:txBody>
      </p:sp>
      <p:sp>
        <p:nvSpPr>
          <p:cNvPr id="231" name="Google Shape;231;p29"/>
          <p:cNvSpPr txBox="1">
            <a:spLocks noGrp="1"/>
          </p:cNvSpPr>
          <p:nvPr>
            <p:ph type="subTitle" idx="7"/>
          </p:nvPr>
        </p:nvSpPr>
        <p:spPr>
          <a:xfrm>
            <a:off x="1223902" y="3097769"/>
            <a:ext cx="361524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Summary</a:t>
            </a:r>
            <a:endParaRPr dirty="0"/>
          </a:p>
        </p:txBody>
      </p:sp>
      <p:grpSp>
        <p:nvGrpSpPr>
          <p:cNvPr id="232" name="Google Shape;232;p29"/>
          <p:cNvGrpSpPr/>
          <p:nvPr/>
        </p:nvGrpSpPr>
        <p:grpSpPr>
          <a:xfrm>
            <a:off x="6646954" y="572015"/>
            <a:ext cx="472991" cy="467520"/>
            <a:chOff x="6994225" y="1234025"/>
            <a:chExt cx="836412" cy="826738"/>
          </a:xfrm>
        </p:grpSpPr>
        <p:sp>
          <p:nvSpPr>
            <p:cNvPr id="233" name="Google Shape;233;p29"/>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9"/>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9"/>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29"/>
          <p:cNvGrpSpPr/>
          <p:nvPr/>
        </p:nvGrpSpPr>
        <p:grpSpPr>
          <a:xfrm>
            <a:off x="5488758" y="2327299"/>
            <a:ext cx="309230" cy="305702"/>
            <a:chOff x="7919401" y="4281602"/>
            <a:chExt cx="318105" cy="314476"/>
          </a:xfrm>
        </p:grpSpPr>
        <p:sp>
          <p:nvSpPr>
            <p:cNvPr id="240" name="Google Shape;240;p29"/>
            <p:cNvSpPr/>
            <p:nvPr/>
          </p:nvSpPr>
          <p:spPr>
            <a:xfrm>
              <a:off x="7919401" y="4281602"/>
              <a:ext cx="318105" cy="314476"/>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9"/>
            <p:cNvSpPr/>
            <p:nvPr/>
          </p:nvSpPr>
          <p:spPr>
            <a:xfrm>
              <a:off x="8014343" y="4396720"/>
              <a:ext cx="24585" cy="24573"/>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8102605" y="4352894"/>
              <a:ext cx="32212" cy="32201"/>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a:off x="8094269" y="4473398"/>
              <a:ext cx="25990" cy="22883"/>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a:off x="8025901" y="4483932"/>
              <a:ext cx="25990" cy="22883"/>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9"/>
            <p:cNvSpPr/>
            <p:nvPr/>
          </p:nvSpPr>
          <p:spPr>
            <a:xfrm>
              <a:off x="8148237" y="4425559"/>
              <a:ext cx="25975" cy="22883"/>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246;p29"/>
          <p:cNvSpPr txBox="1">
            <a:spLocks noGrp="1"/>
          </p:cNvSpPr>
          <p:nvPr>
            <p:ph type="title" idx="9"/>
          </p:nvPr>
        </p:nvSpPr>
        <p:spPr>
          <a:xfrm>
            <a:off x="741542" y="3612180"/>
            <a:ext cx="634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bg2">
                    <a:lumMod val="50000"/>
                  </a:schemeClr>
                </a:solidFill>
              </a:rPr>
              <a:t>05</a:t>
            </a:r>
            <a:endParaRPr dirty="0">
              <a:solidFill>
                <a:schemeClr val="bg2">
                  <a:lumMod val="50000"/>
                </a:schemeClr>
              </a:solidFill>
            </a:endParaRPr>
          </a:p>
        </p:txBody>
      </p:sp>
      <p:sp>
        <p:nvSpPr>
          <p:cNvPr id="247" name="Google Shape;247;p29"/>
          <p:cNvSpPr txBox="1">
            <a:spLocks noGrp="1"/>
          </p:cNvSpPr>
          <p:nvPr>
            <p:ph type="subTitle" idx="13"/>
          </p:nvPr>
        </p:nvSpPr>
        <p:spPr>
          <a:xfrm>
            <a:off x="1223902" y="3597571"/>
            <a:ext cx="3819013"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Case Discussion</a:t>
            </a:r>
            <a:endParaRPr dirty="0"/>
          </a:p>
        </p:txBody>
      </p:sp>
      <p:sp>
        <p:nvSpPr>
          <p:cNvPr id="248" name="Google Shape;248;p29"/>
          <p:cNvSpPr txBox="1">
            <a:spLocks noGrp="1"/>
          </p:cNvSpPr>
          <p:nvPr>
            <p:ph type="title" idx="14"/>
          </p:nvPr>
        </p:nvSpPr>
        <p:spPr>
          <a:xfrm>
            <a:off x="715100" y="4163600"/>
            <a:ext cx="634800" cy="39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 </a:t>
            </a:r>
            <a:endParaRPr dirty="0"/>
          </a:p>
        </p:txBody>
      </p:sp>
      <p:pic>
        <p:nvPicPr>
          <p:cNvPr id="2" name="Picture 1">
            <a:extLst>
              <a:ext uri="{FF2B5EF4-FFF2-40B4-BE49-F238E27FC236}">
                <a16:creationId xmlns:a16="http://schemas.microsoft.com/office/drawing/2014/main" id="{0F1DBFDA-274C-46BB-8342-D5A61643FD79}"/>
              </a:ext>
            </a:extLst>
          </p:cNvPr>
          <p:cNvPicPr>
            <a:picLocks noChangeAspect="1"/>
          </p:cNvPicPr>
          <p:nvPr/>
        </p:nvPicPr>
        <p:blipFill>
          <a:blip r:embed="rId3"/>
          <a:stretch>
            <a:fillRect/>
          </a:stretch>
        </p:blipFill>
        <p:spPr>
          <a:xfrm>
            <a:off x="5169063" y="725869"/>
            <a:ext cx="3974937" cy="450533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8"/>
          <p:cNvSpPr txBox="1">
            <a:spLocks noGrp="1"/>
          </p:cNvSpPr>
          <p:nvPr>
            <p:ph type="title"/>
          </p:nvPr>
        </p:nvSpPr>
        <p:spPr>
          <a:xfrm>
            <a:off x="2880026" y="304617"/>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HISTORY</a:t>
            </a:r>
          </a:p>
        </p:txBody>
      </p:sp>
      <p:grpSp>
        <p:nvGrpSpPr>
          <p:cNvPr id="209" name="Google Shape;209;p28"/>
          <p:cNvGrpSpPr/>
          <p:nvPr/>
        </p:nvGrpSpPr>
        <p:grpSpPr>
          <a:xfrm>
            <a:off x="8518976" y="519476"/>
            <a:ext cx="313717" cy="307610"/>
            <a:chOff x="6883711" y="-1289921"/>
            <a:chExt cx="365553" cy="358395"/>
          </a:xfrm>
        </p:grpSpPr>
        <p:sp>
          <p:nvSpPr>
            <p:cNvPr id="210" name="Google Shape;210;p28"/>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8"/>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28"/>
          <p:cNvGrpSpPr/>
          <p:nvPr/>
        </p:nvGrpSpPr>
        <p:grpSpPr>
          <a:xfrm>
            <a:off x="8025123" y="140986"/>
            <a:ext cx="534229" cy="337826"/>
            <a:chOff x="5488838" y="-1307450"/>
            <a:chExt cx="622499" cy="393599"/>
          </a:xfrm>
        </p:grpSpPr>
        <p:sp>
          <p:nvSpPr>
            <p:cNvPr id="213" name="Google Shape;213;p28"/>
            <p:cNvSpPr/>
            <p:nvPr/>
          </p:nvSpPr>
          <p:spPr>
            <a:xfrm>
              <a:off x="5488838" y="-1307450"/>
              <a:ext cx="622499" cy="393599"/>
            </a:xfrm>
            <a:custGeom>
              <a:avLst/>
              <a:gdLst/>
              <a:ahLst/>
              <a:cxnLst/>
              <a:rect l="l" t="t" r="r" b="b"/>
              <a:pathLst>
                <a:path w="8523" h="5389" extrusionOk="0">
                  <a:moveTo>
                    <a:pt x="6639" y="1"/>
                  </a:moveTo>
                  <a:cubicBezTo>
                    <a:pt x="6417" y="1"/>
                    <a:pt x="6192" y="45"/>
                    <a:pt x="5976" y="140"/>
                  </a:cubicBezTo>
                  <a:lnTo>
                    <a:pt x="1220" y="2210"/>
                  </a:lnTo>
                  <a:cubicBezTo>
                    <a:pt x="382" y="2573"/>
                    <a:pt x="1" y="3558"/>
                    <a:pt x="362" y="4396"/>
                  </a:cubicBezTo>
                  <a:cubicBezTo>
                    <a:pt x="632" y="5015"/>
                    <a:pt x="1247" y="5389"/>
                    <a:pt x="1890" y="5389"/>
                  </a:cubicBezTo>
                  <a:cubicBezTo>
                    <a:pt x="2110" y="5389"/>
                    <a:pt x="2333" y="5345"/>
                    <a:pt x="2546" y="5253"/>
                  </a:cubicBezTo>
                  <a:lnTo>
                    <a:pt x="7303" y="3177"/>
                  </a:lnTo>
                  <a:cubicBezTo>
                    <a:pt x="8136" y="2814"/>
                    <a:pt x="8523" y="1829"/>
                    <a:pt x="8162" y="997"/>
                  </a:cubicBezTo>
                  <a:cubicBezTo>
                    <a:pt x="7892" y="374"/>
                    <a:pt x="7280" y="1"/>
                    <a:pt x="6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8"/>
            <p:cNvSpPr/>
            <p:nvPr/>
          </p:nvSpPr>
          <p:spPr>
            <a:xfrm>
              <a:off x="5745346" y="-1307450"/>
              <a:ext cx="365991" cy="310409"/>
            </a:xfrm>
            <a:custGeom>
              <a:avLst/>
              <a:gdLst/>
              <a:ahLst/>
              <a:cxnLst/>
              <a:rect l="l" t="t" r="r" b="b"/>
              <a:pathLst>
                <a:path w="5011" h="4250" extrusionOk="0">
                  <a:moveTo>
                    <a:pt x="3127" y="1"/>
                  </a:moveTo>
                  <a:cubicBezTo>
                    <a:pt x="2905" y="1"/>
                    <a:pt x="2680" y="45"/>
                    <a:pt x="2464" y="140"/>
                  </a:cubicBezTo>
                  <a:lnTo>
                    <a:pt x="1" y="1207"/>
                  </a:lnTo>
                  <a:lnTo>
                    <a:pt x="1328" y="4250"/>
                  </a:lnTo>
                  <a:lnTo>
                    <a:pt x="3791" y="3177"/>
                  </a:lnTo>
                  <a:cubicBezTo>
                    <a:pt x="4624" y="2814"/>
                    <a:pt x="5011" y="1829"/>
                    <a:pt x="4650" y="997"/>
                  </a:cubicBezTo>
                  <a:cubicBezTo>
                    <a:pt x="4380" y="374"/>
                    <a:pt x="3768" y="1"/>
                    <a:pt x="3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215" name="Google Shape;215;p28"/>
          <p:cNvGraphicFramePr/>
          <p:nvPr>
            <p:extLst>
              <p:ext uri="{D42A27DB-BD31-4B8C-83A1-F6EECF244321}">
                <p14:modId xmlns:p14="http://schemas.microsoft.com/office/powerpoint/2010/main" val="1169673076"/>
              </p:ext>
            </p:extLst>
          </p:nvPr>
        </p:nvGraphicFramePr>
        <p:xfrm>
          <a:off x="1817914" y="1514467"/>
          <a:ext cx="5145399" cy="3253725"/>
        </p:xfrm>
        <a:graphic>
          <a:graphicData uri="http://schemas.openxmlformats.org/drawingml/2006/table">
            <a:tbl>
              <a:tblPr>
                <a:noFill/>
                <a:tableStyleId>{AFEE94BF-3344-45C0-AB24-91AC881037EC}</a:tableStyleId>
              </a:tblPr>
              <a:tblGrid>
                <a:gridCol w="1848138">
                  <a:extLst>
                    <a:ext uri="{9D8B030D-6E8A-4147-A177-3AD203B41FA5}">
                      <a16:colId xmlns:a16="http://schemas.microsoft.com/office/drawing/2014/main" val="20000"/>
                    </a:ext>
                  </a:extLst>
                </a:gridCol>
                <a:gridCol w="3297261">
                  <a:extLst>
                    <a:ext uri="{9D8B030D-6E8A-4147-A177-3AD203B41FA5}">
                      <a16:colId xmlns:a16="http://schemas.microsoft.com/office/drawing/2014/main" val="20001"/>
                    </a:ext>
                  </a:extLst>
                </a:gridCol>
              </a:tblGrid>
              <a:tr h="361525">
                <a:tc>
                  <a:txBody>
                    <a:bodyPr/>
                    <a:lstStyle/>
                    <a:p>
                      <a:pPr marL="0" lvl="0" indent="0" algn="l" rtl="0">
                        <a:spcBef>
                          <a:spcPts val="0"/>
                        </a:spcBef>
                        <a:spcAft>
                          <a:spcPts val="0"/>
                        </a:spcAft>
                        <a:buNone/>
                      </a:pPr>
                      <a:r>
                        <a:rPr lang="en" sz="1400" b="1" u="none" baseline="0" dirty="0">
                          <a:solidFill>
                            <a:schemeClr val="lt1"/>
                          </a:solidFill>
                          <a:latin typeface="Readex Pro"/>
                          <a:ea typeface="Readex Pro"/>
                          <a:cs typeface="Readex Pro"/>
                          <a:sym typeface="Readex Pro"/>
                        </a:rPr>
                        <a:t>Name -  D/O    </a:t>
                      </a:r>
                      <a:endParaRPr sz="1400" b="1" u="none"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1"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Muqadas D/O M.Tariq</a:t>
                      </a:r>
                      <a:endParaRPr sz="1400" baseline="0" dirty="0">
                        <a:solidFill>
                          <a:schemeClr val="accent1">
                            <a:lumMod val="10000"/>
                          </a:schemeClr>
                        </a:solidFill>
                        <a:latin typeface="Readex Pro Light"/>
                        <a:ea typeface="Readex Pro Light"/>
                        <a:cs typeface="Readex Pro Light"/>
                        <a:sym typeface="Readex Pro Light"/>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1525">
                <a:tc>
                  <a:txBody>
                    <a:bodyPr/>
                    <a:lstStyle/>
                    <a:p>
                      <a:pPr marL="0" lvl="0" indent="0" algn="l" rtl="0">
                        <a:spcBef>
                          <a:spcPts val="0"/>
                        </a:spcBef>
                        <a:spcAft>
                          <a:spcPts val="0"/>
                        </a:spcAft>
                        <a:buNone/>
                      </a:pPr>
                      <a:r>
                        <a:rPr lang="en" sz="1400" b="1" u="none" baseline="0" dirty="0">
                          <a:solidFill>
                            <a:schemeClr val="lt1"/>
                          </a:solidFill>
                          <a:latin typeface="Readex Pro"/>
                          <a:ea typeface="Readex Pro"/>
                          <a:cs typeface="Readex Pro"/>
                          <a:sym typeface="Readex Pro"/>
                        </a:rPr>
                        <a:t>Age</a:t>
                      </a:r>
                      <a:r>
                        <a:rPr lang="en" sz="1400" b="1" u="sng" baseline="0" dirty="0">
                          <a:solidFill>
                            <a:schemeClr val="lt1"/>
                          </a:solidFill>
                          <a:latin typeface="Readex Pro"/>
                          <a:ea typeface="Readex Pro"/>
                          <a:cs typeface="Readex Pro"/>
                          <a:sym typeface="Readex Pro"/>
                        </a:rPr>
                        <a:t> </a:t>
                      </a:r>
                      <a:endParaRPr sz="1400" b="1" u="sng"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marR="0" lvl="1" indent="0" algn="l" rtl="0">
                        <a:lnSpc>
                          <a:spcPct val="100000"/>
                        </a:lnSpc>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7 yr/old</a:t>
                      </a:r>
                      <a:endParaRPr sz="1400" baseline="0" dirty="0">
                        <a:solidFill>
                          <a:schemeClr val="accent1">
                            <a:lumMod val="10000"/>
                          </a:schemeClr>
                        </a:solidFill>
                        <a:latin typeface="Readex Pro Light"/>
                        <a:ea typeface="Readex Pro Light"/>
                        <a:cs typeface="Readex Pro Light"/>
                        <a:sym typeface="Readex Pro Light"/>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61525">
                <a:tc>
                  <a:txBody>
                    <a:bodyPr/>
                    <a:lstStyle/>
                    <a:p>
                      <a:pPr marL="0" lvl="0" indent="0" algn="l" rtl="0">
                        <a:spcBef>
                          <a:spcPts val="0"/>
                        </a:spcBef>
                        <a:spcAft>
                          <a:spcPts val="0"/>
                        </a:spcAft>
                        <a:buNone/>
                      </a:pPr>
                      <a:r>
                        <a:rPr lang="en" sz="1400" b="1" u="none" baseline="0" dirty="0">
                          <a:solidFill>
                            <a:schemeClr val="lt1"/>
                          </a:solidFill>
                          <a:latin typeface="Readex Pro"/>
                          <a:ea typeface="Readex Pro"/>
                          <a:cs typeface="Readex Pro"/>
                          <a:sym typeface="Readex Pro"/>
                        </a:rPr>
                        <a:t>Gender</a:t>
                      </a:r>
                      <a:endParaRPr sz="1400" b="1" u="none"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0"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Female</a:t>
                      </a:r>
                      <a:endParaRPr sz="1400" baseline="0" dirty="0">
                        <a:solidFill>
                          <a:schemeClr val="accent1">
                            <a:lumMod val="10000"/>
                          </a:schemeClr>
                        </a:solidFill>
                        <a:latin typeface="Readex Pro Light"/>
                        <a:ea typeface="Readex Pro Light"/>
                        <a:cs typeface="Readex Pro Light"/>
                        <a:sym typeface="Readex Pro Light"/>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61525">
                <a:tc>
                  <a:txBody>
                    <a:bodyPr/>
                    <a:lstStyle/>
                    <a:p>
                      <a:pPr marL="0" lvl="0" indent="0" algn="l" rtl="0">
                        <a:spcBef>
                          <a:spcPts val="0"/>
                        </a:spcBef>
                        <a:spcAft>
                          <a:spcPts val="0"/>
                        </a:spcAft>
                        <a:buNone/>
                      </a:pPr>
                      <a:r>
                        <a:rPr lang="en" sz="1400" b="1" u="none" baseline="0" dirty="0">
                          <a:solidFill>
                            <a:schemeClr val="lt1"/>
                          </a:solidFill>
                          <a:latin typeface="Readex Pro"/>
                          <a:ea typeface="Readex Pro"/>
                          <a:cs typeface="Readex Pro"/>
                          <a:sym typeface="Readex Pro"/>
                        </a:rPr>
                        <a:t>Residency</a:t>
                      </a:r>
                      <a:endParaRPr sz="1400" b="1" u="none"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0"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Khanpur</a:t>
                      </a:r>
                      <a:endParaRPr sz="1400" baseline="0" dirty="0">
                        <a:solidFill>
                          <a:schemeClr val="accent1">
                            <a:lumMod val="10000"/>
                          </a:schemeClr>
                        </a:solidFill>
                        <a:latin typeface="Readex Pro Light"/>
                        <a:ea typeface="Readex Pro Light"/>
                        <a:cs typeface="Readex Pro Light"/>
                        <a:sym typeface="Readex Pro Light"/>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61525">
                <a:tc>
                  <a:txBody>
                    <a:bodyPr/>
                    <a:lstStyle/>
                    <a:p>
                      <a:pPr marL="0" lvl="0" indent="0" algn="l" rtl="0">
                        <a:spcBef>
                          <a:spcPts val="0"/>
                        </a:spcBef>
                        <a:spcAft>
                          <a:spcPts val="0"/>
                        </a:spcAft>
                        <a:buNone/>
                      </a:pPr>
                      <a:r>
                        <a:rPr lang="en" sz="1400" b="1" u="none" baseline="0" dirty="0">
                          <a:solidFill>
                            <a:schemeClr val="lt1"/>
                          </a:solidFill>
                          <a:latin typeface="Readex Pro"/>
                          <a:ea typeface="Readex Pro"/>
                          <a:cs typeface="Readex Pro"/>
                          <a:sym typeface="Readex Pro"/>
                        </a:rPr>
                        <a:t>Date of admission </a:t>
                      </a:r>
                      <a:endParaRPr sz="1400" b="1" u="none"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400" baseline="0" dirty="0">
                          <a:solidFill>
                            <a:schemeClr val="accent1">
                              <a:lumMod val="10000"/>
                            </a:schemeClr>
                          </a:solidFill>
                          <a:latin typeface="Readex Pro Light"/>
                          <a:ea typeface="Readex Pro Light"/>
                          <a:cs typeface="Readex Pro Light"/>
                          <a:sym typeface="Readex Pro Light"/>
                        </a:rPr>
                        <a:t>          21-08-2024</a:t>
                      </a:r>
                      <a:endParaRPr sz="1400" baseline="0" dirty="0">
                        <a:solidFill>
                          <a:schemeClr val="accent1">
                            <a:lumMod val="10000"/>
                          </a:schemeClr>
                        </a:solidFill>
                        <a:latin typeface="Readex Pro Light"/>
                        <a:ea typeface="Readex Pro Light"/>
                        <a:cs typeface="Readex Pro Light"/>
                        <a:sym typeface="Readex Pro Light"/>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61525">
                <a:tc>
                  <a:txBody>
                    <a:bodyPr/>
                    <a:lstStyle/>
                    <a:p>
                      <a:pPr marL="0" lvl="0" indent="0" algn="l" rtl="0">
                        <a:spcBef>
                          <a:spcPts val="0"/>
                        </a:spcBef>
                        <a:spcAft>
                          <a:spcPts val="0"/>
                        </a:spcAft>
                        <a:buNone/>
                      </a:pPr>
                      <a:r>
                        <a:rPr lang="en-US" sz="1400" b="1" baseline="0" dirty="0">
                          <a:solidFill>
                            <a:schemeClr val="lt1"/>
                          </a:solidFill>
                          <a:latin typeface="Readex Pro"/>
                          <a:ea typeface="Readex Pro"/>
                          <a:cs typeface="Readex Pro"/>
                          <a:sym typeface="Readex Pro"/>
                        </a:rPr>
                        <a:t>M</a:t>
                      </a:r>
                      <a:r>
                        <a:rPr lang="en" sz="1400" b="1" baseline="0" dirty="0">
                          <a:solidFill>
                            <a:schemeClr val="lt1"/>
                          </a:solidFill>
                          <a:latin typeface="Readex Pro"/>
                          <a:ea typeface="Readex Pro"/>
                          <a:cs typeface="Readex Pro"/>
                          <a:sym typeface="Readex Pro"/>
                        </a:rPr>
                        <a:t>ode of admission</a:t>
                      </a:r>
                      <a:endParaRPr sz="1400" b="1"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0"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ER</a:t>
                      </a:r>
                      <a:endParaRPr sz="1400" b="1" baseline="0" dirty="0">
                        <a:solidFill>
                          <a:schemeClr val="accent1">
                            <a:lumMod val="10000"/>
                          </a:schemeClr>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61525">
                <a:tc>
                  <a:txBody>
                    <a:bodyPr/>
                    <a:lstStyle/>
                    <a:p>
                      <a:pPr marL="0" lvl="0" indent="0" algn="l" rtl="0">
                        <a:spcBef>
                          <a:spcPts val="0"/>
                        </a:spcBef>
                        <a:spcAft>
                          <a:spcPts val="0"/>
                        </a:spcAft>
                        <a:buNone/>
                      </a:pPr>
                      <a:r>
                        <a:rPr lang="en-US" sz="1400" b="1" baseline="0" dirty="0">
                          <a:solidFill>
                            <a:schemeClr val="lt1"/>
                          </a:solidFill>
                          <a:latin typeface="Readex Pro"/>
                          <a:ea typeface="Readex Pro"/>
                          <a:cs typeface="Readex Pro"/>
                          <a:sym typeface="Readex Pro"/>
                        </a:rPr>
                        <a:t>Informant</a:t>
                      </a:r>
                      <a:endParaRPr sz="1400" b="1"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0"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Mother</a:t>
                      </a:r>
                      <a:endParaRPr sz="1400" b="1" baseline="0" dirty="0">
                        <a:solidFill>
                          <a:schemeClr val="accent1">
                            <a:lumMod val="10000"/>
                          </a:schemeClr>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771854609"/>
                  </a:ext>
                </a:extLst>
              </a:tr>
              <a:tr h="361525">
                <a:tc>
                  <a:txBody>
                    <a:bodyPr/>
                    <a:lstStyle/>
                    <a:p>
                      <a:pPr marL="0" lvl="0" indent="0" algn="l" rtl="0">
                        <a:spcBef>
                          <a:spcPts val="0"/>
                        </a:spcBef>
                        <a:spcAft>
                          <a:spcPts val="0"/>
                        </a:spcAft>
                        <a:buNone/>
                      </a:pPr>
                      <a:r>
                        <a:rPr lang="en-US" sz="1400" b="1" baseline="0" dirty="0">
                          <a:solidFill>
                            <a:schemeClr val="lt1"/>
                          </a:solidFill>
                          <a:latin typeface="Readex Pro"/>
                          <a:ea typeface="Readex Pro"/>
                          <a:cs typeface="Readex Pro"/>
                          <a:sym typeface="Readex Pro"/>
                        </a:rPr>
                        <a:t>Ward and bed no.</a:t>
                      </a:r>
                      <a:endParaRPr sz="1400" b="1"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lvl="0"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General ward-1 /bed no . 49</a:t>
                      </a:r>
                      <a:endParaRPr sz="1400" b="1" baseline="0" dirty="0">
                        <a:solidFill>
                          <a:schemeClr val="accent1">
                            <a:lumMod val="10000"/>
                          </a:schemeClr>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684601522"/>
                  </a:ext>
                </a:extLst>
              </a:tr>
              <a:tr h="361525">
                <a:tc>
                  <a:txBody>
                    <a:bodyPr/>
                    <a:lstStyle/>
                    <a:p>
                      <a:pPr marL="0" lvl="0" indent="0" algn="l" rtl="0">
                        <a:spcBef>
                          <a:spcPts val="0"/>
                        </a:spcBef>
                        <a:spcAft>
                          <a:spcPts val="0"/>
                        </a:spcAft>
                        <a:buNone/>
                      </a:pPr>
                      <a:r>
                        <a:rPr lang="en-US" sz="1400" b="1" baseline="0" dirty="0">
                          <a:solidFill>
                            <a:schemeClr val="lt1"/>
                          </a:solidFill>
                          <a:latin typeface="Readex Pro"/>
                          <a:ea typeface="Readex Pro"/>
                          <a:cs typeface="Readex Pro"/>
                          <a:sym typeface="Readex Pro"/>
                        </a:rPr>
                        <a:t>Registration no.</a:t>
                      </a:r>
                      <a:endParaRPr sz="1400" b="1" baseline="0" dirty="0">
                        <a:solidFill>
                          <a:schemeClr val="lt1"/>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pPr marL="0" lvl="0" indent="0" algn="l" rtl="0">
                        <a:spcBef>
                          <a:spcPts val="0"/>
                        </a:spcBef>
                        <a:spcAft>
                          <a:spcPts val="1600"/>
                        </a:spcAft>
                        <a:buNone/>
                      </a:pPr>
                      <a:r>
                        <a:rPr lang="en" sz="1400" baseline="0" dirty="0">
                          <a:solidFill>
                            <a:schemeClr val="accent1">
                              <a:lumMod val="10000"/>
                            </a:schemeClr>
                          </a:solidFill>
                          <a:latin typeface="Readex Pro Light"/>
                          <a:ea typeface="Readex Pro Light"/>
                          <a:cs typeface="Readex Pro Light"/>
                          <a:sym typeface="Readex Pro Light"/>
                        </a:rPr>
                        <a:t>          218422</a:t>
                      </a:r>
                      <a:endParaRPr sz="1400" b="1" baseline="0" dirty="0">
                        <a:solidFill>
                          <a:schemeClr val="accent1">
                            <a:lumMod val="10000"/>
                          </a:schemeClr>
                        </a:solidFill>
                        <a:latin typeface="Readex Pro"/>
                        <a:ea typeface="Readex Pro"/>
                        <a:cs typeface="Readex Pro"/>
                        <a:sym typeface="Readex Pro"/>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extLst>
                  <a:ext uri="{0D108BD9-81ED-4DB2-BD59-A6C34878D82A}">
                    <a16:rowId xmlns:a16="http://schemas.microsoft.com/office/drawing/2014/main" val="3572914577"/>
                  </a:ext>
                </a:extLst>
              </a:tr>
            </a:tbl>
          </a:graphicData>
        </a:graphic>
      </p:graphicFrame>
      <p:sp>
        <p:nvSpPr>
          <p:cNvPr id="216" name="Google Shape;216;p28"/>
          <p:cNvSpPr txBox="1"/>
          <p:nvPr/>
        </p:nvSpPr>
        <p:spPr>
          <a:xfrm>
            <a:off x="800277" y="792967"/>
            <a:ext cx="7704000" cy="369900"/>
          </a:xfrm>
          <a:prstGeom prst="rect">
            <a:avLst/>
          </a:prstGeom>
          <a:noFill/>
          <a:ln>
            <a:noFill/>
          </a:ln>
        </p:spPr>
        <p:txBody>
          <a:bodyPr spcFirstLastPara="1" wrap="square" lIns="91425" tIns="91425" rIns="0" bIns="91425" anchor="t" anchorCtr="0">
            <a:noAutofit/>
          </a:bodyPr>
          <a:lstStyle/>
          <a:p>
            <a:pPr marL="0" lvl="0" indent="0" algn="l" rtl="0">
              <a:spcBef>
                <a:spcPts val="0"/>
              </a:spcBef>
              <a:spcAft>
                <a:spcPts val="0"/>
              </a:spcAft>
              <a:buNone/>
            </a:pPr>
            <a:r>
              <a:rPr lang="en" sz="2800" b="1" dirty="0">
                <a:solidFill>
                  <a:schemeClr val="dk1"/>
                </a:solidFill>
                <a:latin typeface="Epilogue Medium" panose="020B0604020202020204" charset="0"/>
                <a:ea typeface="Readex Pro Light"/>
                <a:cs typeface="Readex Pro Light"/>
                <a:sym typeface="Readex Pro Light"/>
              </a:rPr>
              <a:t>Biodata:</a:t>
            </a:r>
            <a:endParaRPr sz="2800" b="1" dirty="0">
              <a:solidFill>
                <a:schemeClr val="dk1"/>
              </a:solidFill>
              <a:latin typeface="Epilogue Medium" panose="020B0604020202020204" charset="0"/>
              <a:ea typeface="Readex Pro Light"/>
              <a:cs typeface="Readex Pro Light"/>
              <a:sym typeface="Readex Pro Light"/>
            </a:endParaRPr>
          </a:p>
        </p:txBody>
      </p:sp>
      <p:sp>
        <p:nvSpPr>
          <p:cNvPr id="217" name="Google Shape;217;p28"/>
          <p:cNvSpPr txBox="1"/>
          <p:nvPr/>
        </p:nvSpPr>
        <p:spPr>
          <a:xfrm>
            <a:off x="-423000" y="4931592"/>
            <a:ext cx="1990500" cy="4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dirty="0">
                <a:solidFill>
                  <a:schemeClr val="dk1"/>
                </a:solidFill>
                <a:latin typeface="Readex Pro Light"/>
                <a:ea typeface="Readex Pro Light"/>
                <a:cs typeface="Readex Pro Light"/>
                <a:sym typeface="Readex Pro Light"/>
              </a:rPr>
              <a:t>  </a:t>
            </a:r>
            <a:endParaRPr sz="1000" b="1" u="sng" dirty="0">
              <a:solidFill>
                <a:schemeClr val="lt1"/>
              </a:solidFill>
              <a:latin typeface="Readex Pro"/>
              <a:ea typeface="Readex Pro"/>
              <a:cs typeface="Readex Pro"/>
              <a:sym typeface="Readex Pro"/>
            </a:endParaRPr>
          </a:p>
        </p:txBody>
      </p:sp>
      <p:pic>
        <p:nvPicPr>
          <p:cNvPr id="3" name="Picture 2">
            <a:extLst>
              <a:ext uri="{FF2B5EF4-FFF2-40B4-BE49-F238E27FC236}">
                <a16:creationId xmlns:a16="http://schemas.microsoft.com/office/drawing/2014/main" id="{BFC6A31D-EDBC-4B4A-A365-9FFF272C7E0D}"/>
              </a:ext>
            </a:extLst>
          </p:cNvPr>
          <p:cNvPicPr>
            <a:picLocks noChangeAspect="1"/>
          </p:cNvPicPr>
          <p:nvPr/>
        </p:nvPicPr>
        <p:blipFill rotWithShape="1">
          <a:blip r:embed="rId3"/>
          <a:srcRect l="67132" r="-1"/>
          <a:stretch/>
        </p:blipFill>
        <p:spPr>
          <a:xfrm>
            <a:off x="6949714" y="2595151"/>
            <a:ext cx="2194286" cy="254834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3" name="Google Shape;693;p43"/>
          <p:cNvSpPr txBox="1">
            <a:spLocks noGrp="1"/>
          </p:cNvSpPr>
          <p:nvPr>
            <p:ph type="title"/>
          </p:nvPr>
        </p:nvSpPr>
        <p:spPr>
          <a:xfrm>
            <a:off x="715100" y="445025"/>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Presenting complaint</a:t>
            </a:r>
            <a:endParaRPr dirty="0"/>
          </a:p>
        </p:txBody>
      </p:sp>
      <p:grpSp>
        <p:nvGrpSpPr>
          <p:cNvPr id="694" name="Google Shape;694;p43"/>
          <p:cNvGrpSpPr/>
          <p:nvPr/>
        </p:nvGrpSpPr>
        <p:grpSpPr>
          <a:xfrm>
            <a:off x="3240279" y="1201609"/>
            <a:ext cx="2740147" cy="3409984"/>
            <a:chOff x="4984525" y="721900"/>
            <a:chExt cx="3125524" cy="3889568"/>
          </a:xfrm>
        </p:grpSpPr>
        <p:grpSp>
          <p:nvGrpSpPr>
            <p:cNvPr id="695" name="Google Shape;695;p43"/>
            <p:cNvGrpSpPr/>
            <p:nvPr/>
          </p:nvGrpSpPr>
          <p:grpSpPr>
            <a:xfrm>
              <a:off x="4984525" y="721900"/>
              <a:ext cx="3125524" cy="3889568"/>
              <a:chOff x="4984525" y="721900"/>
              <a:chExt cx="3125524" cy="3889568"/>
            </a:xfrm>
          </p:grpSpPr>
          <p:sp>
            <p:nvSpPr>
              <p:cNvPr id="696" name="Google Shape;696;p43"/>
              <p:cNvSpPr/>
              <p:nvPr/>
            </p:nvSpPr>
            <p:spPr>
              <a:xfrm>
                <a:off x="5134888" y="1822375"/>
                <a:ext cx="2824800" cy="2786100"/>
              </a:xfrm>
              <a:prstGeom prst="round2SameRect">
                <a:avLst>
                  <a:gd name="adj1" fmla="val 50000"/>
                  <a:gd name="adj2" fmla="val 0"/>
                </a:avLst>
              </a:prstGeom>
              <a:solidFill>
                <a:srgbClr val="9B6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3"/>
              <p:cNvSpPr/>
              <p:nvPr/>
            </p:nvSpPr>
            <p:spPr>
              <a:xfrm>
                <a:off x="5422762" y="2784985"/>
                <a:ext cx="237128" cy="1823498"/>
              </a:xfrm>
              <a:custGeom>
                <a:avLst/>
                <a:gdLst/>
                <a:ahLst/>
                <a:cxnLst/>
                <a:rect l="l" t="t" r="r" b="b"/>
                <a:pathLst>
                  <a:path w="4028" h="30975" extrusionOk="0">
                    <a:moveTo>
                      <a:pt x="179" y="0"/>
                    </a:moveTo>
                    <a:cubicBezTo>
                      <a:pt x="159" y="0"/>
                      <a:pt x="135" y="7"/>
                      <a:pt x="109" y="20"/>
                    </a:cubicBezTo>
                    <a:cubicBezTo>
                      <a:pt x="33" y="58"/>
                      <a:pt x="1" y="147"/>
                      <a:pt x="39" y="229"/>
                    </a:cubicBezTo>
                    <a:cubicBezTo>
                      <a:pt x="534" y="1252"/>
                      <a:pt x="2668" y="5672"/>
                      <a:pt x="3462" y="7253"/>
                    </a:cubicBezTo>
                    <a:cubicBezTo>
                      <a:pt x="3653" y="7628"/>
                      <a:pt x="3741" y="8047"/>
                      <a:pt x="3717" y="8466"/>
                    </a:cubicBezTo>
                    <a:cubicBezTo>
                      <a:pt x="3564" y="11605"/>
                      <a:pt x="2548" y="24186"/>
                      <a:pt x="1988" y="30975"/>
                    </a:cubicBezTo>
                    <a:lnTo>
                      <a:pt x="2307" y="30975"/>
                    </a:lnTo>
                    <a:cubicBezTo>
                      <a:pt x="2497" y="28668"/>
                      <a:pt x="2840" y="24509"/>
                      <a:pt x="3163" y="20369"/>
                    </a:cubicBezTo>
                    <a:cubicBezTo>
                      <a:pt x="3755" y="12918"/>
                      <a:pt x="3945" y="9826"/>
                      <a:pt x="4002" y="8542"/>
                    </a:cubicBezTo>
                    <a:cubicBezTo>
                      <a:pt x="4028" y="7977"/>
                      <a:pt x="3907" y="7413"/>
                      <a:pt x="3653" y="6904"/>
                    </a:cubicBezTo>
                    <a:cubicBezTo>
                      <a:pt x="2961" y="5494"/>
                      <a:pt x="1411" y="2337"/>
                      <a:pt x="318" y="89"/>
                    </a:cubicBezTo>
                    <a:cubicBezTo>
                      <a:pt x="293" y="32"/>
                      <a:pt x="235" y="0"/>
                      <a:pt x="179" y="0"/>
                    </a:cubicBezTo>
                    <a:close/>
                  </a:path>
                </a:pathLst>
              </a:custGeom>
              <a:solidFill>
                <a:srgbClr val="462D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3"/>
              <p:cNvSpPr/>
              <p:nvPr/>
            </p:nvSpPr>
            <p:spPr>
              <a:xfrm>
                <a:off x="4984525" y="3037975"/>
                <a:ext cx="183024" cy="1573493"/>
              </a:xfrm>
              <a:custGeom>
                <a:avLst/>
                <a:gdLst/>
                <a:ahLst/>
                <a:cxnLst/>
                <a:rect l="l" t="t" r="r" b="b"/>
                <a:pathLst>
                  <a:path w="10475" h="35497" extrusionOk="0">
                    <a:moveTo>
                      <a:pt x="9512" y="0"/>
                    </a:moveTo>
                    <a:lnTo>
                      <a:pt x="0" y="35497"/>
                    </a:lnTo>
                    <a:lnTo>
                      <a:pt x="10475" y="35497"/>
                    </a:lnTo>
                    <a:close/>
                  </a:path>
                </a:pathLst>
              </a:custGeom>
              <a:solidFill>
                <a:srgbClr val="9B643F"/>
              </a:solidFill>
              <a:ln>
                <a:noFill/>
              </a:ln>
            </p:spPr>
          </p:sp>
          <p:sp>
            <p:nvSpPr>
              <p:cNvPr id="699" name="Google Shape;699;p43"/>
              <p:cNvSpPr/>
              <p:nvPr/>
            </p:nvSpPr>
            <p:spPr>
              <a:xfrm flipH="1">
                <a:off x="7927025" y="3037975"/>
                <a:ext cx="183024" cy="1573493"/>
              </a:xfrm>
              <a:custGeom>
                <a:avLst/>
                <a:gdLst/>
                <a:ahLst/>
                <a:cxnLst/>
                <a:rect l="l" t="t" r="r" b="b"/>
                <a:pathLst>
                  <a:path w="10475" h="35497" extrusionOk="0">
                    <a:moveTo>
                      <a:pt x="9512" y="0"/>
                    </a:moveTo>
                    <a:lnTo>
                      <a:pt x="0" y="35497"/>
                    </a:lnTo>
                    <a:lnTo>
                      <a:pt x="10475" y="35497"/>
                    </a:lnTo>
                    <a:close/>
                  </a:path>
                </a:pathLst>
              </a:custGeom>
              <a:solidFill>
                <a:srgbClr val="9B643F"/>
              </a:solidFill>
              <a:ln>
                <a:noFill/>
              </a:ln>
            </p:spPr>
          </p:sp>
          <p:sp>
            <p:nvSpPr>
              <p:cNvPr id="700" name="Google Shape;700;p43"/>
              <p:cNvSpPr/>
              <p:nvPr/>
            </p:nvSpPr>
            <p:spPr>
              <a:xfrm flipH="1">
                <a:off x="7434687" y="2784985"/>
                <a:ext cx="237128" cy="1823498"/>
              </a:xfrm>
              <a:custGeom>
                <a:avLst/>
                <a:gdLst/>
                <a:ahLst/>
                <a:cxnLst/>
                <a:rect l="l" t="t" r="r" b="b"/>
                <a:pathLst>
                  <a:path w="4028" h="30975" extrusionOk="0">
                    <a:moveTo>
                      <a:pt x="179" y="0"/>
                    </a:moveTo>
                    <a:cubicBezTo>
                      <a:pt x="159" y="0"/>
                      <a:pt x="135" y="7"/>
                      <a:pt x="109" y="20"/>
                    </a:cubicBezTo>
                    <a:cubicBezTo>
                      <a:pt x="33" y="58"/>
                      <a:pt x="1" y="147"/>
                      <a:pt x="39" y="229"/>
                    </a:cubicBezTo>
                    <a:cubicBezTo>
                      <a:pt x="534" y="1252"/>
                      <a:pt x="2668" y="5672"/>
                      <a:pt x="3462" y="7253"/>
                    </a:cubicBezTo>
                    <a:cubicBezTo>
                      <a:pt x="3653" y="7628"/>
                      <a:pt x="3741" y="8047"/>
                      <a:pt x="3717" y="8466"/>
                    </a:cubicBezTo>
                    <a:cubicBezTo>
                      <a:pt x="3564" y="11605"/>
                      <a:pt x="2548" y="24186"/>
                      <a:pt x="1988" y="30975"/>
                    </a:cubicBezTo>
                    <a:lnTo>
                      <a:pt x="2307" y="30975"/>
                    </a:lnTo>
                    <a:cubicBezTo>
                      <a:pt x="2497" y="28668"/>
                      <a:pt x="2840" y="24509"/>
                      <a:pt x="3163" y="20369"/>
                    </a:cubicBezTo>
                    <a:cubicBezTo>
                      <a:pt x="3755" y="12918"/>
                      <a:pt x="3945" y="9826"/>
                      <a:pt x="4002" y="8542"/>
                    </a:cubicBezTo>
                    <a:cubicBezTo>
                      <a:pt x="4028" y="7977"/>
                      <a:pt x="3907" y="7413"/>
                      <a:pt x="3653" y="6904"/>
                    </a:cubicBezTo>
                    <a:cubicBezTo>
                      <a:pt x="2961" y="5494"/>
                      <a:pt x="1411" y="2337"/>
                      <a:pt x="318" y="89"/>
                    </a:cubicBezTo>
                    <a:cubicBezTo>
                      <a:pt x="293" y="32"/>
                      <a:pt x="235" y="0"/>
                      <a:pt x="179" y="0"/>
                    </a:cubicBezTo>
                    <a:close/>
                  </a:path>
                </a:pathLst>
              </a:custGeom>
              <a:solidFill>
                <a:srgbClr val="462D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1" name="Google Shape;701;p43"/>
              <p:cNvGrpSpPr/>
              <p:nvPr/>
            </p:nvGrpSpPr>
            <p:grpSpPr>
              <a:xfrm>
                <a:off x="6030202" y="848224"/>
                <a:ext cx="1018438" cy="1488119"/>
                <a:chOff x="6553247" y="990766"/>
                <a:chExt cx="801793" cy="1171655"/>
              </a:xfrm>
            </p:grpSpPr>
            <p:sp>
              <p:nvSpPr>
                <p:cNvPr id="702" name="Google Shape;702;p43"/>
                <p:cNvSpPr/>
                <p:nvPr/>
              </p:nvSpPr>
              <p:spPr>
                <a:xfrm>
                  <a:off x="6656841" y="1476746"/>
                  <a:ext cx="554728" cy="685675"/>
                </a:xfrm>
                <a:custGeom>
                  <a:avLst/>
                  <a:gdLst/>
                  <a:ahLst/>
                  <a:cxnLst/>
                  <a:rect l="l" t="t" r="r" b="b"/>
                  <a:pathLst>
                    <a:path w="8498" h="10504" extrusionOk="0">
                      <a:moveTo>
                        <a:pt x="293" y="0"/>
                      </a:moveTo>
                      <a:lnTo>
                        <a:pt x="223" y="1244"/>
                      </a:lnTo>
                      <a:lnTo>
                        <a:pt x="0" y="5125"/>
                      </a:lnTo>
                      <a:cubicBezTo>
                        <a:pt x="0" y="5125"/>
                        <a:pt x="3843" y="10504"/>
                        <a:pt x="3989" y="10504"/>
                      </a:cubicBezTo>
                      <a:cubicBezTo>
                        <a:pt x="4135" y="10504"/>
                        <a:pt x="8321" y="5588"/>
                        <a:pt x="8409" y="5385"/>
                      </a:cubicBezTo>
                      <a:cubicBezTo>
                        <a:pt x="8460" y="5265"/>
                        <a:pt x="8479" y="3518"/>
                        <a:pt x="8492" y="2064"/>
                      </a:cubicBezTo>
                      <a:cubicBezTo>
                        <a:pt x="8498" y="1009"/>
                        <a:pt x="8498" y="114"/>
                        <a:pt x="8498" y="114"/>
                      </a:cubicBezTo>
                      <a:lnTo>
                        <a:pt x="293" y="0"/>
                      </a:lnTo>
                      <a:close/>
                    </a:path>
                  </a:pathLst>
                </a:custGeom>
                <a:solidFill>
                  <a:srgbClr val="9B6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3"/>
                <p:cNvSpPr/>
                <p:nvPr/>
              </p:nvSpPr>
              <p:spPr>
                <a:xfrm>
                  <a:off x="7197004" y="1276479"/>
                  <a:ext cx="158037" cy="209932"/>
                </a:xfrm>
                <a:custGeom>
                  <a:avLst/>
                  <a:gdLst/>
                  <a:ahLst/>
                  <a:cxnLst/>
                  <a:rect l="l" t="t" r="r" b="b"/>
                  <a:pathLst>
                    <a:path w="2421" h="3216" extrusionOk="0">
                      <a:moveTo>
                        <a:pt x="1240" y="1"/>
                      </a:moveTo>
                      <a:cubicBezTo>
                        <a:pt x="1143" y="1"/>
                        <a:pt x="1055" y="10"/>
                        <a:pt x="973" y="26"/>
                      </a:cubicBezTo>
                      <a:cubicBezTo>
                        <a:pt x="547" y="108"/>
                        <a:pt x="343" y="375"/>
                        <a:pt x="343" y="375"/>
                      </a:cubicBezTo>
                      <a:lnTo>
                        <a:pt x="0" y="3214"/>
                      </a:lnTo>
                      <a:cubicBezTo>
                        <a:pt x="10" y="3215"/>
                        <a:pt x="21" y="3215"/>
                        <a:pt x="31" y="3215"/>
                      </a:cubicBezTo>
                      <a:cubicBezTo>
                        <a:pt x="174" y="3215"/>
                        <a:pt x="358" y="3178"/>
                        <a:pt x="560" y="3112"/>
                      </a:cubicBezTo>
                      <a:cubicBezTo>
                        <a:pt x="1157" y="2922"/>
                        <a:pt x="1887" y="2477"/>
                        <a:pt x="2078" y="1943"/>
                      </a:cubicBezTo>
                      <a:cubicBezTo>
                        <a:pt x="2338" y="1213"/>
                        <a:pt x="2421" y="210"/>
                        <a:pt x="1582" y="38"/>
                      </a:cubicBezTo>
                      <a:cubicBezTo>
                        <a:pt x="1457" y="12"/>
                        <a:pt x="1344" y="1"/>
                        <a:pt x="1240" y="1"/>
                      </a:cubicBezTo>
                      <a:close/>
                    </a:path>
                  </a:pathLst>
                </a:custGeom>
                <a:solidFill>
                  <a:srgbClr val="9B6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3"/>
                <p:cNvSpPr/>
                <p:nvPr/>
              </p:nvSpPr>
              <p:spPr>
                <a:xfrm>
                  <a:off x="6553247" y="1278307"/>
                  <a:ext cx="152554" cy="211825"/>
                </a:xfrm>
                <a:custGeom>
                  <a:avLst/>
                  <a:gdLst/>
                  <a:ahLst/>
                  <a:cxnLst/>
                  <a:rect l="l" t="t" r="r" b="b"/>
                  <a:pathLst>
                    <a:path w="2337" h="3245" extrusionOk="0">
                      <a:moveTo>
                        <a:pt x="1145" y="1"/>
                      </a:moveTo>
                      <a:cubicBezTo>
                        <a:pt x="1026" y="1"/>
                        <a:pt x="890" y="18"/>
                        <a:pt x="736" y="62"/>
                      </a:cubicBezTo>
                      <a:cubicBezTo>
                        <a:pt x="0" y="277"/>
                        <a:pt x="76" y="1598"/>
                        <a:pt x="426" y="2188"/>
                      </a:cubicBezTo>
                      <a:cubicBezTo>
                        <a:pt x="755" y="2729"/>
                        <a:pt x="1212" y="3020"/>
                        <a:pt x="1575" y="3141"/>
                      </a:cubicBezTo>
                      <a:cubicBezTo>
                        <a:pt x="1601" y="3148"/>
                        <a:pt x="1631" y="3154"/>
                        <a:pt x="1657" y="3161"/>
                      </a:cubicBezTo>
                      <a:cubicBezTo>
                        <a:pt x="1923" y="3234"/>
                        <a:pt x="2159" y="3244"/>
                        <a:pt x="2270" y="3244"/>
                      </a:cubicBezTo>
                      <a:cubicBezTo>
                        <a:pt x="2313" y="3244"/>
                        <a:pt x="2337" y="3243"/>
                        <a:pt x="2337" y="3243"/>
                      </a:cubicBezTo>
                      <a:lnTo>
                        <a:pt x="2203" y="525"/>
                      </a:lnTo>
                      <a:lnTo>
                        <a:pt x="1829" y="277"/>
                      </a:lnTo>
                      <a:cubicBezTo>
                        <a:pt x="1829" y="277"/>
                        <a:pt x="1701" y="112"/>
                        <a:pt x="1428" y="36"/>
                      </a:cubicBezTo>
                      <a:cubicBezTo>
                        <a:pt x="1347" y="15"/>
                        <a:pt x="1253" y="1"/>
                        <a:pt x="1145" y="1"/>
                      </a:cubicBezTo>
                      <a:close/>
                    </a:path>
                  </a:pathLst>
                </a:custGeom>
                <a:solidFill>
                  <a:srgbClr val="9B6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3"/>
                <p:cNvSpPr/>
                <p:nvPr/>
              </p:nvSpPr>
              <p:spPr>
                <a:xfrm>
                  <a:off x="6671342" y="1476754"/>
                  <a:ext cx="540216" cy="343945"/>
                </a:xfrm>
                <a:custGeom>
                  <a:avLst/>
                  <a:gdLst/>
                  <a:ahLst/>
                  <a:cxnLst/>
                  <a:rect l="l" t="t" r="r" b="b"/>
                  <a:pathLst>
                    <a:path w="8276" h="5736" extrusionOk="0">
                      <a:moveTo>
                        <a:pt x="71" y="0"/>
                      </a:moveTo>
                      <a:lnTo>
                        <a:pt x="1" y="1244"/>
                      </a:lnTo>
                      <a:cubicBezTo>
                        <a:pt x="58" y="1892"/>
                        <a:pt x="147" y="2445"/>
                        <a:pt x="255" y="2744"/>
                      </a:cubicBezTo>
                      <a:cubicBezTo>
                        <a:pt x="672" y="3854"/>
                        <a:pt x="2488" y="5735"/>
                        <a:pt x="4145" y="5735"/>
                      </a:cubicBezTo>
                      <a:cubicBezTo>
                        <a:pt x="4203" y="5735"/>
                        <a:pt x="4261" y="5733"/>
                        <a:pt x="4319" y="5728"/>
                      </a:cubicBezTo>
                      <a:cubicBezTo>
                        <a:pt x="6015" y="5588"/>
                        <a:pt x="7666" y="3709"/>
                        <a:pt x="7985" y="3049"/>
                      </a:cubicBezTo>
                      <a:cubicBezTo>
                        <a:pt x="8091" y="2826"/>
                        <a:pt x="8181" y="2477"/>
                        <a:pt x="8270" y="2064"/>
                      </a:cubicBezTo>
                      <a:cubicBezTo>
                        <a:pt x="8276" y="1009"/>
                        <a:pt x="8276" y="114"/>
                        <a:pt x="8276" y="114"/>
                      </a:cubicBezTo>
                      <a:lnTo>
                        <a:pt x="71" y="0"/>
                      </a:lnTo>
                      <a:close/>
                    </a:path>
                  </a:pathLst>
                </a:custGeom>
                <a:solidFill>
                  <a:srgbClr val="462D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3"/>
                <p:cNvSpPr/>
                <p:nvPr/>
              </p:nvSpPr>
              <p:spPr>
                <a:xfrm>
                  <a:off x="6658930" y="990766"/>
                  <a:ext cx="582079" cy="763420"/>
                </a:xfrm>
                <a:custGeom>
                  <a:avLst/>
                  <a:gdLst/>
                  <a:ahLst/>
                  <a:cxnLst/>
                  <a:rect l="l" t="t" r="r" b="b"/>
                  <a:pathLst>
                    <a:path w="8917" h="11695" extrusionOk="0">
                      <a:moveTo>
                        <a:pt x="6713" y="1"/>
                      </a:moveTo>
                      <a:cubicBezTo>
                        <a:pt x="6713" y="1"/>
                        <a:pt x="6516" y="389"/>
                        <a:pt x="4757" y="1424"/>
                      </a:cubicBezTo>
                      <a:cubicBezTo>
                        <a:pt x="3004" y="2459"/>
                        <a:pt x="0" y="2949"/>
                        <a:pt x="0" y="2949"/>
                      </a:cubicBezTo>
                      <a:cubicBezTo>
                        <a:pt x="0" y="2949"/>
                        <a:pt x="20" y="7686"/>
                        <a:pt x="445" y="8797"/>
                      </a:cubicBezTo>
                      <a:cubicBezTo>
                        <a:pt x="861" y="9877"/>
                        <a:pt x="2674" y="11694"/>
                        <a:pt x="4324" y="11694"/>
                      </a:cubicBezTo>
                      <a:cubicBezTo>
                        <a:pt x="4384" y="11694"/>
                        <a:pt x="4443" y="11692"/>
                        <a:pt x="4503" y="11687"/>
                      </a:cubicBezTo>
                      <a:cubicBezTo>
                        <a:pt x="6205" y="11554"/>
                        <a:pt x="7862" y="9738"/>
                        <a:pt x="8175" y="9090"/>
                      </a:cubicBezTo>
                      <a:cubicBezTo>
                        <a:pt x="8486" y="8448"/>
                        <a:pt x="8917" y="4391"/>
                        <a:pt x="8917" y="4391"/>
                      </a:cubicBezTo>
                      <a:cubicBezTo>
                        <a:pt x="7665" y="3157"/>
                        <a:pt x="6713" y="1"/>
                        <a:pt x="6713" y="1"/>
                      </a:cubicBezTo>
                      <a:close/>
                    </a:path>
                  </a:pathLst>
                </a:custGeom>
                <a:solidFill>
                  <a:srgbClr val="9B6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7" name="Google Shape;707;p43"/>
              <p:cNvSpPr/>
              <p:nvPr/>
            </p:nvSpPr>
            <p:spPr>
              <a:xfrm>
                <a:off x="6167600" y="721900"/>
                <a:ext cx="739800" cy="764100"/>
              </a:xfrm>
              <a:prstGeom prst="ellipse">
                <a:avLst/>
              </a:prstGeom>
              <a:solidFill>
                <a:srgbClr val="9B6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8" name="Google Shape;708;p43"/>
            <p:cNvSpPr/>
            <p:nvPr/>
          </p:nvSpPr>
          <p:spPr>
            <a:xfrm>
              <a:off x="5729766" y="4152519"/>
              <a:ext cx="1520023" cy="455948"/>
            </a:xfrm>
            <a:custGeom>
              <a:avLst/>
              <a:gdLst/>
              <a:ahLst/>
              <a:cxnLst/>
              <a:rect l="l" t="t" r="r" b="b"/>
              <a:pathLst>
                <a:path w="25820" h="7745" extrusionOk="0">
                  <a:moveTo>
                    <a:pt x="13150" y="0"/>
                  </a:moveTo>
                  <a:cubicBezTo>
                    <a:pt x="11880" y="0"/>
                    <a:pt x="10203" y="792"/>
                    <a:pt x="9076" y="980"/>
                  </a:cubicBezTo>
                  <a:cubicBezTo>
                    <a:pt x="7786" y="1196"/>
                    <a:pt x="7355" y="2416"/>
                    <a:pt x="6275" y="2562"/>
                  </a:cubicBezTo>
                  <a:cubicBezTo>
                    <a:pt x="5201" y="2709"/>
                    <a:pt x="4344" y="2994"/>
                    <a:pt x="3125" y="3635"/>
                  </a:cubicBezTo>
                  <a:cubicBezTo>
                    <a:pt x="2740" y="3840"/>
                    <a:pt x="2476" y="3908"/>
                    <a:pt x="2269" y="3908"/>
                  </a:cubicBezTo>
                  <a:cubicBezTo>
                    <a:pt x="1851" y="3908"/>
                    <a:pt x="1660" y="3630"/>
                    <a:pt x="1159" y="3630"/>
                  </a:cubicBezTo>
                  <a:cubicBezTo>
                    <a:pt x="1121" y="3630"/>
                    <a:pt x="1082" y="3632"/>
                    <a:pt x="1041" y="3635"/>
                  </a:cubicBezTo>
                  <a:cubicBezTo>
                    <a:pt x="470" y="3686"/>
                    <a:pt x="153" y="6124"/>
                    <a:pt x="0" y="7745"/>
                  </a:cubicBezTo>
                  <a:lnTo>
                    <a:pt x="25512" y="7745"/>
                  </a:lnTo>
                  <a:cubicBezTo>
                    <a:pt x="25405" y="7071"/>
                    <a:pt x="25347" y="6391"/>
                    <a:pt x="25467" y="5769"/>
                  </a:cubicBezTo>
                  <a:cubicBezTo>
                    <a:pt x="25820" y="3924"/>
                    <a:pt x="25229" y="1"/>
                    <a:pt x="24172" y="1"/>
                  </a:cubicBezTo>
                  <a:cubicBezTo>
                    <a:pt x="24159" y="1"/>
                    <a:pt x="24146" y="2"/>
                    <a:pt x="24134" y="3"/>
                  </a:cubicBezTo>
                  <a:cubicBezTo>
                    <a:pt x="23061" y="91"/>
                    <a:pt x="22699" y="479"/>
                    <a:pt x="21123" y="841"/>
                  </a:cubicBezTo>
                  <a:cubicBezTo>
                    <a:pt x="20860" y="901"/>
                    <a:pt x="20513" y="926"/>
                    <a:pt x="20111" y="926"/>
                  </a:cubicBezTo>
                  <a:cubicBezTo>
                    <a:pt x="18106" y="926"/>
                    <a:pt x="14741" y="292"/>
                    <a:pt x="13668" y="53"/>
                  </a:cubicBezTo>
                  <a:cubicBezTo>
                    <a:pt x="13506" y="17"/>
                    <a:pt x="13332" y="0"/>
                    <a:pt x="131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3"/>
            <p:cNvSpPr/>
            <p:nvPr/>
          </p:nvSpPr>
          <p:spPr>
            <a:xfrm>
              <a:off x="6022111" y="4495080"/>
              <a:ext cx="686836" cy="113384"/>
            </a:xfrm>
            <a:custGeom>
              <a:avLst/>
              <a:gdLst/>
              <a:ahLst/>
              <a:cxnLst/>
              <a:rect l="l" t="t" r="r" b="b"/>
              <a:pathLst>
                <a:path w="11667" h="1926" extrusionOk="0">
                  <a:moveTo>
                    <a:pt x="11491" y="1"/>
                  </a:moveTo>
                  <a:cubicBezTo>
                    <a:pt x="11456" y="1"/>
                    <a:pt x="11419" y="13"/>
                    <a:pt x="11388" y="39"/>
                  </a:cubicBezTo>
                  <a:cubicBezTo>
                    <a:pt x="10833" y="500"/>
                    <a:pt x="10191" y="613"/>
                    <a:pt x="9695" y="613"/>
                  </a:cubicBezTo>
                  <a:cubicBezTo>
                    <a:pt x="9220" y="613"/>
                    <a:pt x="8879" y="510"/>
                    <a:pt x="8873" y="510"/>
                  </a:cubicBezTo>
                  <a:cubicBezTo>
                    <a:pt x="8858" y="502"/>
                    <a:pt x="8842" y="498"/>
                    <a:pt x="8825" y="498"/>
                  </a:cubicBezTo>
                  <a:cubicBezTo>
                    <a:pt x="8813" y="498"/>
                    <a:pt x="8802" y="500"/>
                    <a:pt x="8791" y="504"/>
                  </a:cubicBezTo>
                  <a:cubicBezTo>
                    <a:pt x="8481" y="577"/>
                    <a:pt x="8239" y="603"/>
                    <a:pt x="8042" y="603"/>
                  </a:cubicBezTo>
                  <a:cubicBezTo>
                    <a:pt x="7783" y="603"/>
                    <a:pt x="7602" y="558"/>
                    <a:pt x="7451" y="522"/>
                  </a:cubicBezTo>
                  <a:cubicBezTo>
                    <a:pt x="7349" y="496"/>
                    <a:pt x="7254" y="471"/>
                    <a:pt x="7158" y="471"/>
                  </a:cubicBezTo>
                  <a:cubicBezTo>
                    <a:pt x="6865" y="471"/>
                    <a:pt x="6129" y="801"/>
                    <a:pt x="5977" y="871"/>
                  </a:cubicBezTo>
                  <a:cubicBezTo>
                    <a:pt x="5309" y="1222"/>
                    <a:pt x="4700" y="1342"/>
                    <a:pt x="4179" y="1342"/>
                  </a:cubicBezTo>
                  <a:cubicBezTo>
                    <a:pt x="3541" y="1342"/>
                    <a:pt x="3034" y="1162"/>
                    <a:pt x="2712" y="1005"/>
                  </a:cubicBezTo>
                  <a:cubicBezTo>
                    <a:pt x="2525" y="911"/>
                    <a:pt x="2319" y="865"/>
                    <a:pt x="2111" y="865"/>
                  </a:cubicBezTo>
                  <a:cubicBezTo>
                    <a:pt x="1912" y="865"/>
                    <a:pt x="1711" y="908"/>
                    <a:pt x="1524" y="991"/>
                  </a:cubicBezTo>
                  <a:cubicBezTo>
                    <a:pt x="1277" y="1113"/>
                    <a:pt x="991" y="1234"/>
                    <a:pt x="686" y="1348"/>
                  </a:cubicBezTo>
                  <a:cubicBezTo>
                    <a:pt x="395" y="1462"/>
                    <a:pt x="159" y="1665"/>
                    <a:pt x="0" y="1926"/>
                  </a:cubicBezTo>
                  <a:lnTo>
                    <a:pt x="395" y="1926"/>
                  </a:lnTo>
                  <a:cubicBezTo>
                    <a:pt x="509" y="1805"/>
                    <a:pt x="642" y="1703"/>
                    <a:pt x="800" y="1647"/>
                  </a:cubicBezTo>
                  <a:cubicBezTo>
                    <a:pt x="1111" y="1525"/>
                    <a:pt x="1404" y="1398"/>
                    <a:pt x="1659" y="1284"/>
                  </a:cubicBezTo>
                  <a:cubicBezTo>
                    <a:pt x="1801" y="1216"/>
                    <a:pt x="1953" y="1182"/>
                    <a:pt x="2107" y="1182"/>
                  </a:cubicBezTo>
                  <a:cubicBezTo>
                    <a:pt x="2268" y="1182"/>
                    <a:pt x="2429" y="1219"/>
                    <a:pt x="2579" y="1290"/>
                  </a:cubicBezTo>
                  <a:cubicBezTo>
                    <a:pt x="2927" y="1462"/>
                    <a:pt x="3484" y="1660"/>
                    <a:pt x="4183" y="1660"/>
                  </a:cubicBezTo>
                  <a:cubicBezTo>
                    <a:pt x="4746" y="1660"/>
                    <a:pt x="5403" y="1532"/>
                    <a:pt x="6117" y="1157"/>
                  </a:cubicBezTo>
                  <a:cubicBezTo>
                    <a:pt x="6422" y="1011"/>
                    <a:pt x="6980" y="789"/>
                    <a:pt x="7158" y="789"/>
                  </a:cubicBezTo>
                  <a:cubicBezTo>
                    <a:pt x="7216" y="789"/>
                    <a:pt x="7285" y="808"/>
                    <a:pt x="7374" y="827"/>
                  </a:cubicBezTo>
                  <a:cubicBezTo>
                    <a:pt x="7535" y="868"/>
                    <a:pt x="7743" y="920"/>
                    <a:pt x="8042" y="920"/>
                  </a:cubicBezTo>
                  <a:cubicBezTo>
                    <a:pt x="8253" y="920"/>
                    <a:pt x="8508" y="894"/>
                    <a:pt x="8823" y="821"/>
                  </a:cubicBezTo>
                  <a:cubicBezTo>
                    <a:pt x="8940" y="854"/>
                    <a:pt x="9273" y="934"/>
                    <a:pt x="9704" y="934"/>
                  </a:cubicBezTo>
                  <a:cubicBezTo>
                    <a:pt x="10254" y="934"/>
                    <a:pt x="10964" y="804"/>
                    <a:pt x="11591" y="281"/>
                  </a:cubicBezTo>
                  <a:cubicBezTo>
                    <a:pt x="11655" y="223"/>
                    <a:pt x="11667" y="122"/>
                    <a:pt x="11610" y="58"/>
                  </a:cubicBezTo>
                  <a:cubicBezTo>
                    <a:pt x="11578" y="20"/>
                    <a:pt x="11535" y="1"/>
                    <a:pt x="114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3"/>
            <p:cNvSpPr/>
            <p:nvPr/>
          </p:nvSpPr>
          <p:spPr>
            <a:xfrm>
              <a:off x="5860221" y="4316941"/>
              <a:ext cx="1218197" cy="291524"/>
            </a:xfrm>
            <a:custGeom>
              <a:avLst/>
              <a:gdLst/>
              <a:ahLst/>
              <a:cxnLst/>
              <a:rect l="l" t="t" r="r" b="b"/>
              <a:pathLst>
                <a:path w="20693" h="4952" extrusionOk="0">
                  <a:moveTo>
                    <a:pt x="19174" y="0"/>
                  </a:moveTo>
                  <a:cubicBezTo>
                    <a:pt x="19048" y="0"/>
                    <a:pt x="18919" y="18"/>
                    <a:pt x="18793" y="54"/>
                  </a:cubicBezTo>
                  <a:cubicBezTo>
                    <a:pt x="18302" y="196"/>
                    <a:pt x="17752" y="236"/>
                    <a:pt x="17283" y="236"/>
                  </a:cubicBezTo>
                  <a:cubicBezTo>
                    <a:pt x="16892" y="236"/>
                    <a:pt x="16557" y="208"/>
                    <a:pt x="16360" y="188"/>
                  </a:cubicBezTo>
                  <a:cubicBezTo>
                    <a:pt x="16316" y="183"/>
                    <a:pt x="16270" y="181"/>
                    <a:pt x="16224" y="181"/>
                  </a:cubicBezTo>
                  <a:cubicBezTo>
                    <a:pt x="16087" y="181"/>
                    <a:pt x="15945" y="203"/>
                    <a:pt x="15802" y="245"/>
                  </a:cubicBezTo>
                  <a:cubicBezTo>
                    <a:pt x="15538" y="320"/>
                    <a:pt x="15263" y="350"/>
                    <a:pt x="14996" y="350"/>
                  </a:cubicBezTo>
                  <a:cubicBezTo>
                    <a:pt x="14428" y="350"/>
                    <a:pt x="13895" y="218"/>
                    <a:pt x="13566" y="118"/>
                  </a:cubicBezTo>
                  <a:cubicBezTo>
                    <a:pt x="13433" y="75"/>
                    <a:pt x="13295" y="54"/>
                    <a:pt x="13157" y="54"/>
                  </a:cubicBezTo>
                  <a:cubicBezTo>
                    <a:pt x="12967" y="54"/>
                    <a:pt x="12776" y="95"/>
                    <a:pt x="12595" y="176"/>
                  </a:cubicBezTo>
                  <a:cubicBezTo>
                    <a:pt x="11807" y="531"/>
                    <a:pt x="10676" y="640"/>
                    <a:pt x="10067" y="678"/>
                  </a:cubicBezTo>
                  <a:cubicBezTo>
                    <a:pt x="9750" y="696"/>
                    <a:pt x="9439" y="842"/>
                    <a:pt x="9196" y="1097"/>
                  </a:cubicBezTo>
                  <a:cubicBezTo>
                    <a:pt x="8790" y="1509"/>
                    <a:pt x="8100" y="1610"/>
                    <a:pt x="7522" y="1610"/>
                  </a:cubicBezTo>
                  <a:cubicBezTo>
                    <a:pt x="7306" y="1610"/>
                    <a:pt x="7106" y="1596"/>
                    <a:pt x="6942" y="1578"/>
                  </a:cubicBezTo>
                  <a:cubicBezTo>
                    <a:pt x="6893" y="1574"/>
                    <a:pt x="6844" y="1571"/>
                    <a:pt x="6796" y="1571"/>
                  </a:cubicBezTo>
                  <a:cubicBezTo>
                    <a:pt x="6530" y="1571"/>
                    <a:pt x="6275" y="1642"/>
                    <a:pt x="6059" y="1783"/>
                  </a:cubicBezTo>
                  <a:cubicBezTo>
                    <a:pt x="5535" y="2117"/>
                    <a:pt x="4593" y="2176"/>
                    <a:pt x="3993" y="2176"/>
                  </a:cubicBezTo>
                  <a:cubicBezTo>
                    <a:pt x="3866" y="2176"/>
                    <a:pt x="3754" y="2173"/>
                    <a:pt x="3665" y="2170"/>
                  </a:cubicBezTo>
                  <a:cubicBezTo>
                    <a:pt x="3648" y="2169"/>
                    <a:pt x="3631" y="2169"/>
                    <a:pt x="3614" y="2169"/>
                  </a:cubicBezTo>
                  <a:cubicBezTo>
                    <a:pt x="3417" y="2169"/>
                    <a:pt x="3231" y="2202"/>
                    <a:pt x="3061" y="2272"/>
                  </a:cubicBezTo>
                  <a:cubicBezTo>
                    <a:pt x="2790" y="2386"/>
                    <a:pt x="2501" y="2443"/>
                    <a:pt x="2199" y="2443"/>
                  </a:cubicBezTo>
                  <a:cubicBezTo>
                    <a:pt x="2098" y="2443"/>
                    <a:pt x="1997" y="2437"/>
                    <a:pt x="1894" y="2424"/>
                  </a:cubicBezTo>
                  <a:cubicBezTo>
                    <a:pt x="1834" y="2417"/>
                    <a:pt x="1775" y="2413"/>
                    <a:pt x="1717" y="2413"/>
                  </a:cubicBezTo>
                  <a:cubicBezTo>
                    <a:pt x="1174" y="2413"/>
                    <a:pt x="681" y="2726"/>
                    <a:pt x="452" y="3231"/>
                  </a:cubicBezTo>
                  <a:cubicBezTo>
                    <a:pt x="337" y="3484"/>
                    <a:pt x="223" y="3726"/>
                    <a:pt x="147" y="3879"/>
                  </a:cubicBezTo>
                  <a:cubicBezTo>
                    <a:pt x="51" y="4069"/>
                    <a:pt x="0" y="4278"/>
                    <a:pt x="0" y="4494"/>
                  </a:cubicBezTo>
                  <a:lnTo>
                    <a:pt x="0" y="4952"/>
                  </a:lnTo>
                  <a:lnTo>
                    <a:pt x="317" y="4952"/>
                  </a:lnTo>
                  <a:lnTo>
                    <a:pt x="317" y="4494"/>
                  </a:lnTo>
                  <a:cubicBezTo>
                    <a:pt x="317" y="4330"/>
                    <a:pt x="356" y="4164"/>
                    <a:pt x="432" y="4017"/>
                  </a:cubicBezTo>
                  <a:cubicBezTo>
                    <a:pt x="508" y="3859"/>
                    <a:pt x="622" y="3624"/>
                    <a:pt x="744" y="3357"/>
                  </a:cubicBezTo>
                  <a:cubicBezTo>
                    <a:pt x="916" y="2967"/>
                    <a:pt x="1300" y="2727"/>
                    <a:pt x="1720" y="2727"/>
                  </a:cubicBezTo>
                  <a:cubicBezTo>
                    <a:pt x="1765" y="2727"/>
                    <a:pt x="1810" y="2730"/>
                    <a:pt x="1855" y="2735"/>
                  </a:cubicBezTo>
                  <a:cubicBezTo>
                    <a:pt x="1972" y="2749"/>
                    <a:pt x="2088" y="2756"/>
                    <a:pt x="2202" y="2756"/>
                  </a:cubicBezTo>
                  <a:cubicBezTo>
                    <a:pt x="2545" y="2756"/>
                    <a:pt x="2873" y="2692"/>
                    <a:pt x="3183" y="2563"/>
                  </a:cubicBezTo>
                  <a:cubicBezTo>
                    <a:pt x="3309" y="2512"/>
                    <a:pt x="3450" y="2486"/>
                    <a:pt x="3604" y="2486"/>
                  </a:cubicBezTo>
                  <a:cubicBezTo>
                    <a:pt x="3620" y="2486"/>
                    <a:pt x="3636" y="2486"/>
                    <a:pt x="3653" y="2487"/>
                  </a:cubicBezTo>
                  <a:cubicBezTo>
                    <a:pt x="3759" y="2491"/>
                    <a:pt x="3880" y="2494"/>
                    <a:pt x="4011" y="2494"/>
                  </a:cubicBezTo>
                  <a:cubicBezTo>
                    <a:pt x="4699" y="2494"/>
                    <a:pt x="5660" y="2416"/>
                    <a:pt x="6232" y="2043"/>
                  </a:cubicBezTo>
                  <a:cubicBezTo>
                    <a:pt x="6390" y="1942"/>
                    <a:pt x="6582" y="1890"/>
                    <a:pt x="6784" y="1890"/>
                  </a:cubicBezTo>
                  <a:cubicBezTo>
                    <a:pt x="6826" y="1890"/>
                    <a:pt x="6868" y="1893"/>
                    <a:pt x="6910" y="1897"/>
                  </a:cubicBezTo>
                  <a:cubicBezTo>
                    <a:pt x="7079" y="1915"/>
                    <a:pt x="7283" y="1929"/>
                    <a:pt x="7504" y="1929"/>
                  </a:cubicBezTo>
                  <a:cubicBezTo>
                    <a:pt x="8148" y="1929"/>
                    <a:pt x="8936" y="1809"/>
                    <a:pt x="9419" y="1312"/>
                  </a:cubicBezTo>
                  <a:cubicBezTo>
                    <a:pt x="9609" y="1121"/>
                    <a:pt x="9844" y="1007"/>
                    <a:pt x="10086" y="995"/>
                  </a:cubicBezTo>
                  <a:cubicBezTo>
                    <a:pt x="10714" y="957"/>
                    <a:pt x="11896" y="842"/>
                    <a:pt x="12722" y="467"/>
                  </a:cubicBezTo>
                  <a:cubicBezTo>
                    <a:pt x="12865" y="403"/>
                    <a:pt x="13016" y="371"/>
                    <a:pt x="13167" y="371"/>
                  </a:cubicBezTo>
                  <a:cubicBezTo>
                    <a:pt x="13270" y="371"/>
                    <a:pt x="13373" y="386"/>
                    <a:pt x="13472" y="417"/>
                  </a:cubicBezTo>
                  <a:cubicBezTo>
                    <a:pt x="13883" y="546"/>
                    <a:pt x="14423" y="669"/>
                    <a:pt x="14989" y="669"/>
                  </a:cubicBezTo>
                  <a:cubicBezTo>
                    <a:pt x="15287" y="669"/>
                    <a:pt x="15593" y="635"/>
                    <a:pt x="15891" y="550"/>
                  </a:cubicBezTo>
                  <a:cubicBezTo>
                    <a:pt x="16004" y="517"/>
                    <a:pt x="16113" y="498"/>
                    <a:pt x="16216" y="498"/>
                  </a:cubicBezTo>
                  <a:cubicBezTo>
                    <a:pt x="16252" y="498"/>
                    <a:pt x="16288" y="501"/>
                    <a:pt x="16322" y="505"/>
                  </a:cubicBezTo>
                  <a:cubicBezTo>
                    <a:pt x="16561" y="530"/>
                    <a:pt x="16894" y="556"/>
                    <a:pt x="17269" y="556"/>
                  </a:cubicBezTo>
                  <a:cubicBezTo>
                    <a:pt x="17773" y="556"/>
                    <a:pt x="18354" y="509"/>
                    <a:pt x="18883" y="353"/>
                  </a:cubicBezTo>
                  <a:cubicBezTo>
                    <a:pt x="18977" y="326"/>
                    <a:pt x="19073" y="313"/>
                    <a:pt x="19168" y="313"/>
                  </a:cubicBezTo>
                  <a:cubicBezTo>
                    <a:pt x="19500" y="313"/>
                    <a:pt x="19821" y="473"/>
                    <a:pt x="20038" y="760"/>
                  </a:cubicBezTo>
                  <a:lnTo>
                    <a:pt x="20050" y="772"/>
                  </a:lnTo>
                  <a:cubicBezTo>
                    <a:pt x="20241" y="1027"/>
                    <a:pt x="20317" y="1338"/>
                    <a:pt x="20261" y="1636"/>
                  </a:cubicBezTo>
                  <a:cubicBezTo>
                    <a:pt x="20140" y="2234"/>
                    <a:pt x="20050" y="3110"/>
                    <a:pt x="20305" y="3872"/>
                  </a:cubicBezTo>
                  <a:cubicBezTo>
                    <a:pt x="20361" y="4037"/>
                    <a:pt x="20369" y="4228"/>
                    <a:pt x="20337" y="4424"/>
                  </a:cubicBezTo>
                  <a:cubicBezTo>
                    <a:pt x="20305" y="4577"/>
                    <a:pt x="20279" y="4755"/>
                    <a:pt x="20261" y="4952"/>
                  </a:cubicBezTo>
                  <a:lnTo>
                    <a:pt x="20578" y="4952"/>
                  </a:lnTo>
                  <a:cubicBezTo>
                    <a:pt x="20598" y="4773"/>
                    <a:pt x="20622" y="4615"/>
                    <a:pt x="20648" y="4482"/>
                  </a:cubicBezTo>
                  <a:cubicBezTo>
                    <a:pt x="20692" y="4228"/>
                    <a:pt x="20680" y="3987"/>
                    <a:pt x="20604" y="3770"/>
                  </a:cubicBezTo>
                  <a:cubicBezTo>
                    <a:pt x="20375" y="3072"/>
                    <a:pt x="20457" y="2258"/>
                    <a:pt x="20572" y="1700"/>
                  </a:cubicBezTo>
                  <a:cubicBezTo>
                    <a:pt x="20648" y="1312"/>
                    <a:pt x="20546" y="906"/>
                    <a:pt x="20299" y="582"/>
                  </a:cubicBezTo>
                  <a:lnTo>
                    <a:pt x="20171" y="678"/>
                  </a:lnTo>
                  <a:lnTo>
                    <a:pt x="20285" y="569"/>
                  </a:lnTo>
                  <a:cubicBezTo>
                    <a:pt x="20011" y="201"/>
                    <a:pt x="19601" y="0"/>
                    <a:pt x="19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3"/>
            <p:cNvSpPr/>
            <p:nvPr/>
          </p:nvSpPr>
          <p:spPr>
            <a:xfrm>
              <a:off x="5797407" y="1974413"/>
              <a:ext cx="1499772" cy="2199854"/>
            </a:xfrm>
            <a:custGeom>
              <a:avLst/>
              <a:gdLst/>
              <a:ahLst/>
              <a:cxnLst/>
              <a:rect l="l" t="t" r="r" b="b"/>
              <a:pathLst>
                <a:path w="25476" h="37368" extrusionOk="0">
                  <a:moveTo>
                    <a:pt x="12844" y="15628"/>
                  </a:moveTo>
                  <a:cubicBezTo>
                    <a:pt x="12882" y="15628"/>
                    <a:pt x="12922" y="15642"/>
                    <a:pt x="12957" y="15675"/>
                  </a:cubicBezTo>
                  <a:cubicBezTo>
                    <a:pt x="13039" y="15751"/>
                    <a:pt x="13135" y="15833"/>
                    <a:pt x="13236" y="15903"/>
                  </a:cubicBezTo>
                  <a:cubicBezTo>
                    <a:pt x="13396" y="16018"/>
                    <a:pt x="13578" y="16120"/>
                    <a:pt x="13777" y="16202"/>
                  </a:cubicBezTo>
                  <a:cubicBezTo>
                    <a:pt x="13731" y="16862"/>
                    <a:pt x="13700" y="17700"/>
                    <a:pt x="13687" y="18615"/>
                  </a:cubicBezTo>
                  <a:cubicBezTo>
                    <a:pt x="13674" y="19505"/>
                    <a:pt x="13687" y="20464"/>
                    <a:pt x="13719" y="21378"/>
                  </a:cubicBezTo>
                  <a:cubicBezTo>
                    <a:pt x="13739" y="21974"/>
                    <a:pt x="13769" y="22560"/>
                    <a:pt x="13815" y="23093"/>
                  </a:cubicBezTo>
                  <a:cubicBezTo>
                    <a:pt x="13859" y="23645"/>
                    <a:pt x="13915" y="24154"/>
                    <a:pt x="13985" y="24579"/>
                  </a:cubicBezTo>
                  <a:cubicBezTo>
                    <a:pt x="14081" y="25145"/>
                    <a:pt x="14196" y="25564"/>
                    <a:pt x="14341" y="25755"/>
                  </a:cubicBezTo>
                  <a:cubicBezTo>
                    <a:pt x="14958" y="26585"/>
                    <a:pt x="16500" y="27933"/>
                    <a:pt x="18083" y="28460"/>
                  </a:cubicBezTo>
                  <a:cubicBezTo>
                    <a:pt x="17980" y="28466"/>
                    <a:pt x="17872" y="28466"/>
                    <a:pt x="17770" y="28472"/>
                  </a:cubicBezTo>
                  <a:cubicBezTo>
                    <a:pt x="17411" y="28487"/>
                    <a:pt x="17054" y="28499"/>
                    <a:pt x="16709" y="28499"/>
                  </a:cubicBezTo>
                  <a:cubicBezTo>
                    <a:pt x="15684" y="28499"/>
                    <a:pt x="14754" y="28391"/>
                    <a:pt x="14132" y="27907"/>
                  </a:cubicBezTo>
                  <a:cubicBezTo>
                    <a:pt x="14081" y="27863"/>
                    <a:pt x="14024" y="27812"/>
                    <a:pt x="13973" y="27767"/>
                  </a:cubicBezTo>
                  <a:cubicBezTo>
                    <a:pt x="13821" y="27614"/>
                    <a:pt x="13687" y="27431"/>
                    <a:pt x="13586" y="27215"/>
                  </a:cubicBezTo>
                  <a:cubicBezTo>
                    <a:pt x="13548" y="27133"/>
                    <a:pt x="13516" y="27043"/>
                    <a:pt x="13484" y="26954"/>
                  </a:cubicBezTo>
                  <a:cubicBezTo>
                    <a:pt x="13396" y="26669"/>
                    <a:pt x="13319" y="26294"/>
                    <a:pt x="13243" y="25849"/>
                  </a:cubicBezTo>
                  <a:cubicBezTo>
                    <a:pt x="13173" y="25398"/>
                    <a:pt x="13109" y="24884"/>
                    <a:pt x="13053" y="24313"/>
                  </a:cubicBezTo>
                  <a:cubicBezTo>
                    <a:pt x="12995" y="23709"/>
                    <a:pt x="12944" y="23055"/>
                    <a:pt x="12900" y="22375"/>
                  </a:cubicBezTo>
                  <a:cubicBezTo>
                    <a:pt x="12760" y="20095"/>
                    <a:pt x="12696" y="17542"/>
                    <a:pt x="12684" y="15795"/>
                  </a:cubicBezTo>
                  <a:cubicBezTo>
                    <a:pt x="12684" y="15695"/>
                    <a:pt x="12761" y="15628"/>
                    <a:pt x="12844" y="15628"/>
                  </a:cubicBezTo>
                  <a:close/>
                  <a:moveTo>
                    <a:pt x="12157" y="1"/>
                  </a:moveTo>
                  <a:cubicBezTo>
                    <a:pt x="11985" y="1"/>
                    <a:pt x="11812" y="79"/>
                    <a:pt x="11699" y="236"/>
                  </a:cubicBezTo>
                  <a:lnTo>
                    <a:pt x="11687" y="254"/>
                  </a:lnTo>
                  <a:cubicBezTo>
                    <a:pt x="11617" y="350"/>
                    <a:pt x="11579" y="464"/>
                    <a:pt x="11579" y="585"/>
                  </a:cubicBezTo>
                  <a:cubicBezTo>
                    <a:pt x="11585" y="1995"/>
                    <a:pt x="11629" y="10962"/>
                    <a:pt x="11414" y="12334"/>
                  </a:cubicBezTo>
                  <a:cubicBezTo>
                    <a:pt x="11324" y="12925"/>
                    <a:pt x="10835" y="13547"/>
                    <a:pt x="10397" y="13928"/>
                  </a:cubicBezTo>
                  <a:cubicBezTo>
                    <a:pt x="10141" y="11803"/>
                    <a:pt x="9497" y="7250"/>
                    <a:pt x="7871" y="7250"/>
                  </a:cubicBezTo>
                  <a:cubicBezTo>
                    <a:pt x="7845" y="7250"/>
                    <a:pt x="7820" y="7251"/>
                    <a:pt x="7794" y="7253"/>
                  </a:cubicBezTo>
                  <a:cubicBezTo>
                    <a:pt x="5514" y="7456"/>
                    <a:pt x="1061" y="14183"/>
                    <a:pt x="464" y="17155"/>
                  </a:cubicBezTo>
                  <a:cubicBezTo>
                    <a:pt x="0" y="19485"/>
                    <a:pt x="1360" y="24598"/>
                    <a:pt x="2979" y="26998"/>
                  </a:cubicBezTo>
                  <a:cubicBezTo>
                    <a:pt x="3239" y="27393"/>
                    <a:pt x="3512" y="27710"/>
                    <a:pt x="3779" y="27933"/>
                  </a:cubicBezTo>
                  <a:cubicBezTo>
                    <a:pt x="3963" y="28085"/>
                    <a:pt x="4148" y="28186"/>
                    <a:pt x="4326" y="28244"/>
                  </a:cubicBezTo>
                  <a:cubicBezTo>
                    <a:pt x="4593" y="28324"/>
                    <a:pt x="4873" y="28361"/>
                    <a:pt x="5159" y="28361"/>
                  </a:cubicBezTo>
                  <a:cubicBezTo>
                    <a:pt x="6286" y="28361"/>
                    <a:pt x="7517" y="27791"/>
                    <a:pt x="8504" y="27107"/>
                  </a:cubicBezTo>
                  <a:cubicBezTo>
                    <a:pt x="8721" y="26960"/>
                    <a:pt x="8923" y="26802"/>
                    <a:pt x="9114" y="26643"/>
                  </a:cubicBezTo>
                  <a:cubicBezTo>
                    <a:pt x="9547" y="26288"/>
                    <a:pt x="9902" y="25931"/>
                    <a:pt x="10131" y="25627"/>
                  </a:cubicBezTo>
                  <a:cubicBezTo>
                    <a:pt x="10817" y="24706"/>
                    <a:pt x="10556" y="19359"/>
                    <a:pt x="10670" y="15942"/>
                  </a:cubicBezTo>
                  <a:cubicBezTo>
                    <a:pt x="10759" y="15859"/>
                    <a:pt x="10887" y="15725"/>
                    <a:pt x="11013" y="15592"/>
                  </a:cubicBezTo>
                  <a:cubicBezTo>
                    <a:pt x="11047" y="15556"/>
                    <a:pt x="11090" y="15540"/>
                    <a:pt x="11132" y="15540"/>
                  </a:cubicBezTo>
                  <a:cubicBezTo>
                    <a:pt x="11214" y="15540"/>
                    <a:pt x="11292" y="15603"/>
                    <a:pt x="11292" y="15701"/>
                  </a:cubicBezTo>
                  <a:cubicBezTo>
                    <a:pt x="11312" y="17993"/>
                    <a:pt x="11376" y="21607"/>
                    <a:pt x="11649" y="24413"/>
                  </a:cubicBezTo>
                  <a:cubicBezTo>
                    <a:pt x="11681" y="24738"/>
                    <a:pt x="11711" y="25055"/>
                    <a:pt x="11749" y="25354"/>
                  </a:cubicBezTo>
                  <a:cubicBezTo>
                    <a:pt x="11826" y="25970"/>
                    <a:pt x="11922" y="26529"/>
                    <a:pt x="12024" y="26998"/>
                  </a:cubicBezTo>
                  <a:cubicBezTo>
                    <a:pt x="12106" y="27347"/>
                    <a:pt x="12194" y="27652"/>
                    <a:pt x="12290" y="27895"/>
                  </a:cubicBezTo>
                  <a:cubicBezTo>
                    <a:pt x="12367" y="28085"/>
                    <a:pt x="12455" y="28238"/>
                    <a:pt x="12543" y="28346"/>
                  </a:cubicBezTo>
                  <a:cubicBezTo>
                    <a:pt x="12906" y="28765"/>
                    <a:pt x="13319" y="29088"/>
                    <a:pt x="13745" y="29367"/>
                  </a:cubicBezTo>
                  <a:cubicBezTo>
                    <a:pt x="14932" y="30149"/>
                    <a:pt x="16202" y="30574"/>
                    <a:pt x="16615" y="31641"/>
                  </a:cubicBezTo>
                  <a:cubicBezTo>
                    <a:pt x="16673" y="31800"/>
                    <a:pt x="16717" y="31972"/>
                    <a:pt x="16735" y="32163"/>
                  </a:cubicBezTo>
                  <a:cubicBezTo>
                    <a:pt x="16877" y="33430"/>
                    <a:pt x="15907" y="33917"/>
                    <a:pt x="14813" y="33917"/>
                  </a:cubicBezTo>
                  <a:cubicBezTo>
                    <a:pt x="14576" y="33917"/>
                    <a:pt x="14333" y="33894"/>
                    <a:pt x="14094" y="33851"/>
                  </a:cubicBezTo>
                  <a:cubicBezTo>
                    <a:pt x="13757" y="33787"/>
                    <a:pt x="13426" y="33693"/>
                    <a:pt x="13141" y="33559"/>
                  </a:cubicBezTo>
                  <a:cubicBezTo>
                    <a:pt x="12880" y="33444"/>
                    <a:pt x="12467" y="33338"/>
                    <a:pt x="11960" y="33254"/>
                  </a:cubicBezTo>
                  <a:cubicBezTo>
                    <a:pt x="11737" y="33223"/>
                    <a:pt x="11496" y="33197"/>
                    <a:pt x="11248" y="33172"/>
                  </a:cubicBezTo>
                  <a:cubicBezTo>
                    <a:pt x="11025" y="33153"/>
                    <a:pt x="10791" y="33140"/>
                    <a:pt x="10550" y="33133"/>
                  </a:cubicBezTo>
                  <a:cubicBezTo>
                    <a:pt x="10464" y="33131"/>
                    <a:pt x="10378" y="33130"/>
                    <a:pt x="10292" y="33130"/>
                  </a:cubicBezTo>
                  <a:cubicBezTo>
                    <a:pt x="8992" y="33130"/>
                    <a:pt x="7571" y="33362"/>
                    <a:pt x="6631" y="34030"/>
                  </a:cubicBezTo>
                  <a:cubicBezTo>
                    <a:pt x="5901" y="34549"/>
                    <a:pt x="5456" y="35338"/>
                    <a:pt x="5596" y="36487"/>
                  </a:cubicBezTo>
                  <a:cubicBezTo>
                    <a:pt x="5596" y="36487"/>
                    <a:pt x="6193" y="37173"/>
                    <a:pt x="7260" y="37331"/>
                  </a:cubicBezTo>
                  <a:cubicBezTo>
                    <a:pt x="7355" y="37345"/>
                    <a:pt x="7451" y="37357"/>
                    <a:pt x="7552" y="37363"/>
                  </a:cubicBezTo>
                  <a:cubicBezTo>
                    <a:pt x="7621" y="37366"/>
                    <a:pt x="7690" y="37368"/>
                    <a:pt x="7758" y="37368"/>
                  </a:cubicBezTo>
                  <a:cubicBezTo>
                    <a:pt x="9548" y="37368"/>
                    <a:pt x="10769" y="36294"/>
                    <a:pt x="12861" y="36294"/>
                  </a:cubicBezTo>
                  <a:cubicBezTo>
                    <a:pt x="12912" y="36294"/>
                    <a:pt x="12963" y="36295"/>
                    <a:pt x="13014" y="36296"/>
                  </a:cubicBezTo>
                  <a:cubicBezTo>
                    <a:pt x="14910" y="36341"/>
                    <a:pt x="17101" y="37220"/>
                    <a:pt x="19167" y="37220"/>
                  </a:cubicBezTo>
                  <a:cubicBezTo>
                    <a:pt x="20057" y="37220"/>
                    <a:pt x="20923" y="37057"/>
                    <a:pt x="21733" y="36595"/>
                  </a:cubicBezTo>
                  <a:cubicBezTo>
                    <a:pt x="25475" y="34461"/>
                    <a:pt x="24084" y="30396"/>
                    <a:pt x="21733" y="28923"/>
                  </a:cubicBezTo>
                  <a:cubicBezTo>
                    <a:pt x="21340" y="28675"/>
                    <a:pt x="20851" y="28542"/>
                    <a:pt x="20305" y="28478"/>
                  </a:cubicBezTo>
                  <a:cubicBezTo>
                    <a:pt x="22287" y="27443"/>
                    <a:pt x="24427" y="20648"/>
                    <a:pt x="23975" y="17668"/>
                  </a:cubicBezTo>
                  <a:cubicBezTo>
                    <a:pt x="23969" y="17638"/>
                    <a:pt x="23969" y="17606"/>
                    <a:pt x="23963" y="17568"/>
                  </a:cubicBezTo>
                  <a:cubicBezTo>
                    <a:pt x="23957" y="17542"/>
                    <a:pt x="23951" y="17516"/>
                    <a:pt x="23943" y="17486"/>
                  </a:cubicBezTo>
                  <a:cubicBezTo>
                    <a:pt x="23943" y="17466"/>
                    <a:pt x="23937" y="17447"/>
                    <a:pt x="23931" y="17428"/>
                  </a:cubicBezTo>
                  <a:cubicBezTo>
                    <a:pt x="23715" y="16399"/>
                    <a:pt x="23055" y="14945"/>
                    <a:pt x="22184" y="13465"/>
                  </a:cubicBezTo>
                  <a:cubicBezTo>
                    <a:pt x="21924" y="13013"/>
                    <a:pt x="21639" y="12562"/>
                    <a:pt x="21346" y="12125"/>
                  </a:cubicBezTo>
                  <a:lnTo>
                    <a:pt x="21340" y="12119"/>
                  </a:lnTo>
                  <a:cubicBezTo>
                    <a:pt x="21220" y="11934"/>
                    <a:pt x="21099" y="11756"/>
                    <a:pt x="20971" y="11579"/>
                  </a:cubicBezTo>
                  <a:lnTo>
                    <a:pt x="20686" y="11178"/>
                  </a:lnTo>
                  <a:cubicBezTo>
                    <a:pt x="20413" y="10803"/>
                    <a:pt x="20140" y="10448"/>
                    <a:pt x="19860" y="10117"/>
                  </a:cubicBezTo>
                  <a:cubicBezTo>
                    <a:pt x="19340" y="9489"/>
                    <a:pt x="18819" y="8936"/>
                    <a:pt x="18323" y="8511"/>
                  </a:cubicBezTo>
                  <a:lnTo>
                    <a:pt x="18317" y="8505"/>
                  </a:lnTo>
                  <a:cubicBezTo>
                    <a:pt x="17778" y="8041"/>
                    <a:pt x="17263" y="7723"/>
                    <a:pt x="16817" y="7622"/>
                  </a:cubicBezTo>
                  <a:cubicBezTo>
                    <a:pt x="16755" y="7602"/>
                    <a:pt x="16685" y="7590"/>
                    <a:pt x="16621" y="7584"/>
                  </a:cubicBezTo>
                  <a:lnTo>
                    <a:pt x="16475" y="7584"/>
                  </a:lnTo>
                  <a:cubicBezTo>
                    <a:pt x="16406" y="7590"/>
                    <a:pt x="16336" y="7602"/>
                    <a:pt x="16266" y="7622"/>
                  </a:cubicBezTo>
                  <a:cubicBezTo>
                    <a:pt x="14862" y="8028"/>
                    <a:pt x="14234" y="11572"/>
                    <a:pt x="13985" y="13599"/>
                  </a:cubicBezTo>
                  <a:cubicBezTo>
                    <a:pt x="13953" y="13884"/>
                    <a:pt x="13921" y="14144"/>
                    <a:pt x="13903" y="14353"/>
                  </a:cubicBezTo>
                  <a:cubicBezTo>
                    <a:pt x="13815" y="14285"/>
                    <a:pt x="13731" y="14201"/>
                    <a:pt x="13655" y="14119"/>
                  </a:cubicBezTo>
                  <a:cubicBezTo>
                    <a:pt x="13249" y="13675"/>
                    <a:pt x="13021" y="13058"/>
                    <a:pt x="12862" y="12201"/>
                  </a:cubicBezTo>
                  <a:cubicBezTo>
                    <a:pt x="12505" y="10219"/>
                    <a:pt x="12804" y="1938"/>
                    <a:pt x="12754" y="585"/>
                  </a:cubicBezTo>
                  <a:cubicBezTo>
                    <a:pt x="12754" y="477"/>
                    <a:pt x="12716" y="368"/>
                    <a:pt x="12652" y="280"/>
                  </a:cubicBezTo>
                  <a:cubicBezTo>
                    <a:pt x="12646" y="268"/>
                    <a:pt x="12633" y="254"/>
                    <a:pt x="12620" y="242"/>
                  </a:cubicBezTo>
                  <a:cubicBezTo>
                    <a:pt x="12507" y="82"/>
                    <a:pt x="12332" y="1"/>
                    <a:pt x="121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3"/>
            <p:cNvSpPr/>
            <p:nvPr/>
          </p:nvSpPr>
          <p:spPr>
            <a:xfrm>
              <a:off x="5964125" y="3490593"/>
              <a:ext cx="667468" cy="591879"/>
            </a:xfrm>
            <a:custGeom>
              <a:avLst/>
              <a:gdLst/>
              <a:ahLst/>
              <a:cxnLst/>
              <a:rect l="l" t="t" r="r" b="b"/>
              <a:pathLst>
                <a:path w="11338" h="10054" extrusionOk="0">
                  <a:moveTo>
                    <a:pt x="2719" y="0"/>
                  </a:moveTo>
                  <a:cubicBezTo>
                    <a:pt x="992" y="0"/>
                    <a:pt x="1372" y="1085"/>
                    <a:pt x="1372" y="1085"/>
                  </a:cubicBezTo>
                  <a:lnTo>
                    <a:pt x="0" y="4603"/>
                  </a:lnTo>
                  <a:cubicBezTo>
                    <a:pt x="0" y="4603"/>
                    <a:pt x="4675" y="9589"/>
                    <a:pt x="6378" y="9989"/>
                  </a:cubicBezTo>
                  <a:cubicBezTo>
                    <a:pt x="6565" y="10034"/>
                    <a:pt x="6737" y="10054"/>
                    <a:pt x="6895" y="10054"/>
                  </a:cubicBezTo>
                  <a:cubicBezTo>
                    <a:pt x="8168" y="10054"/>
                    <a:pt x="8506" y="8756"/>
                    <a:pt x="8506" y="8756"/>
                  </a:cubicBezTo>
                  <a:cubicBezTo>
                    <a:pt x="8506" y="8756"/>
                    <a:pt x="11338" y="3175"/>
                    <a:pt x="11312" y="2298"/>
                  </a:cubicBezTo>
                  <a:cubicBezTo>
                    <a:pt x="11290" y="1527"/>
                    <a:pt x="10712" y="1242"/>
                    <a:pt x="9110" y="1242"/>
                  </a:cubicBezTo>
                  <a:cubicBezTo>
                    <a:pt x="8892" y="1242"/>
                    <a:pt x="8655" y="1247"/>
                    <a:pt x="8398" y="1257"/>
                  </a:cubicBezTo>
                  <a:cubicBezTo>
                    <a:pt x="8299" y="1261"/>
                    <a:pt x="8206" y="1263"/>
                    <a:pt x="8116" y="1263"/>
                  </a:cubicBezTo>
                  <a:cubicBezTo>
                    <a:pt x="6235" y="1263"/>
                    <a:pt x="6029" y="414"/>
                    <a:pt x="3520" y="62"/>
                  </a:cubicBezTo>
                  <a:cubicBezTo>
                    <a:pt x="3212" y="19"/>
                    <a:pt x="2947" y="0"/>
                    <a:pt x="27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3"/>
            <p:cNvSpPr/>
            <p:nvPr/>
          </p:nvSpPr>
          <p:spPr>
            <a:xfrm>
              <a:off x="5740598" y="3530506"/>
              <a:ext cx="689839" cy="805754"/>
            </a:xfrm>
            <a:custGeom>
              <a:avLst/>
              <a:gdLst/>
              <a:ahLst/>
              <a:cxnLst/>
              <a:rect l="l" t="t" r="r" b="b"/>
              <a:pathLst>
                <a:path w="11718" h="13687" extrusionOk="0">
                  <a:moveTo>
                    <a:pt x="6612" y="1"/>
                  </a:moveTo>
                  <a:cubicBezTo>
                    <a:pt x="4726" y="1"/>
                    <a:pt x="2536" y="725"/>
                    <a:pt x="1378" y="3195"/>
                  </a:cubicBezTo>
                  <a:cubicBezTo>
                    <a:pt x="1" y="6149"/>
                    <a:pt x="273" y="9488"/>
                    <a:pt x="452" y="11496"/>
                  </a:cubicBezTo>
                  <a:cubicBezTo>
                    <a:pt x="558" y="12677"/>
                    <a:pt x="965" y="13230"/>
                    <a:pt x="1276" y="13483"/>
                  </a:cubicBezTo>
                  <a:cubicBezTo>
                    <a:pt x="1442" y="13612"/>
                    <a:pt x="1661" y="13686"/>
                    <a:pt x="1876" y="13686"/>
                  </a:cubicBezTo>
                  <a:cubicBezTo>
                    <a:pt x="1927" y="13686"/>
                    <a:pt x="1977" y="13682"/>
                    <a:pt x="2026" y="13674"/>
                  </a:cubicBezTo>
                  <a:cubicBezTo>
                    <a:pt x="2401" y="13604"/>
                    <a:pt x="2407" y="13357"/>
                    <a:pt x="3576" y="12964"/>
                  </a:cubicBezTo>
                  <a:cubicBezTo>
                    <a:pt x="5031" y="12468"/>
                    <a:pt x="6312" y="12575"/>
                    <a:pt x="7418" y="11592"/>
                  </a:cubicBezTo>
                  <a:cubicBezTo>
                    <a:pt x="8530" y="10607"/>
                    <a:pt x="9483" y="9877"/>
                    <a:pt x="10321" y="9412"/>
                  </a:cubicBezTo>
                  <a:cubicBezTo>
                    <a:pt x="11160" y="8949"/>
                    <a:pt x="11717" y="8060"/>
                    <a:pt x="11471" y="4789"/>
                  </a:cubicBezTo>
                  <a:cubicBezTo>
                    <a:pt x="11222" y="1518"/>
                    <a:pt x="9724" y="369"/>
                    <a:pt x="7672" y="76"/>
                  </a:cubicBezTo>
                  <a:cubicBezTo>
                    <a:pt x="7337" y="29"/>
                    <a:pt x="6980" y="1"/>
                    <a:pt x="66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3"/>
            <p:cNvSpPr/>
            <p:nvPr/>
          </p:nvSpPr>
          <p:spPr>
            <a:xfrm>
              <a:off x="6415830" y="3608743"/>
              <a:ext cx="491682" cy="416329"/>
            </a:xfrm>
            <a:custGeom>
              <a:avLst/>
              <a:gdLst/>
              <a:ahLst/>
              <a:cxnLst/>
              <a:rect l="l" t="t" r="r" b="b"/>
              <a:pathLst>
                <a:path w="8352" h="7072" extrusionOk="0">
                  <a:moveTo>
                    <a:pt x="3718" y="0"/>
                  </a:moveTo>
                  <a:cubicBezTo>
                    <a:pt x="2949" y="0"/>
                    <a:pt x="2216" y="59"/>
                    <a:pt x="1677" y="145"/>
                  </a:cubicBezTo>
                  <a:cubicBezTo>
                    <a:pt x="1" y="418"/>
                    <a:pt x="318" y="1689"/>
                    <a:pt x="616" y="3683"/>
                  </a:cubicBezTo>
                  <a:cubicBezTo>
                    <a:pt x="845" y="5251"/>
                    <a:pt x="705" y="6330"/>
                    <a:pt x="635" y="6719"/>
                  </a:cubicBezTo>
                  <a:cubicBezTo>
                    <a:pt x="616" y="6839"/>
                    <a:pt x="693" y="6954"/>
                    <a:pt x="825" y="7004"/>
                  </a:cubicBezTo>
                  <a:cubicBezTo>
                    <a:pt x="950" y="7050"/>
                    <a:pt x="1089" y="7071"/>
                    <a:pt x="1237" y="7071"/>
                  </a:cubicBezTo>
                  <a:cubicBezTo>
                    <a:pt x="2646" y="7071"/>
                    <a:pt x="4973" y="5145"/>
                    <a:pt x="5869" y="4134"/>
                  </a:cubicBezTo>
                  <a:cubicBezTo>
                    <a:pt x="6922" y="2952"/>
                    <a:pt x="8352" y="2299"/>
                    <a:pt x="7628" y="1085"/>
                  </a:cubicBezTo>
                  <a:cubicBezTo>
                    <a:pt x="7133" y="262"/>
                    <a:pt x="5342" y="0"/>
                    <a:pt x="37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7" name="Google Shape;717;p43"/>
          <p:cNvSpPr txBox="1"/>
          <p:nvPr/>
        </p:nvSpPr>
        <p:spPr>
          <a:xfrm>
            <a:off x="870627" y="2713615"/>
            <a:ext cx="2225400" cy="59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dirty="0">
                <a:solidFill>
                  <a:schemeClr val="dk1"/>
                </a:solidFill>
                <a:latin typeface="Readex Pro Light"/>
                <a:ea typeface="Readex Pro Light"/>
                <a:cs typeface="Readex Pro Light"/>
                <a:sym typeface="Readex Pro Light"/>
              </a:rPr>
              <a:t>For 7 days</a:t>
            </a:r>
            <a:endParaRPr dirty="0">
              <a:solidFill>
                <a:schemeClr val="dk1"/>
              </a:solidFill>
              <a:latin typeface="Readex Pro Light"/>
              <a:ea typeface="Readex Pro Light"/>
              <a:cs typeface="Readex Pro Light"/>
              <a:sym typeface="Readex Pro Light"/>
            </a:endParaRPr>
          </a:p>
        </p:txBody>
      </p:sp>
      <p:sp>
        <p:nvSpPr>
          <p:cNvPr id="718" name="Google Shape;718;p43"/>
          <p:cNvSpPr txBox="1"/>
          <p:nvPr/>
        </p:nvSpPr>
        <p:spPr>
          <a:xfrm>
            <a:off x="857282" y="2175860"/>
            <a:ext cx="1739328" cy="647517"/>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2200" b="1" dirty="0">
                <a:solidFill>
                  <a:schemeClr val="lt1"/>
                </a:solidFill>
                <a:latin typeface="Epilogue"/>
                <a:ea typeface="Epilogue"/>
                <a:cs typeface="Epilogue"/>
                <a:sym typeface="Epilogue"/>
              </a:rPr>
              <a:t>F</a:t>
            </a:r>
            <a:r>
              <a:rPr lang="en" sz="2200" b="1" dirty="0">
                <a:solidFill>
                  <a:schemeClr val="lt1"/>
                </a:solidFill>
                <a:latin typeface="Epilogue"/>
                <a:ea typeface="Epilogue"/>
                <a:cs typeface="Epilogue"/>
                <a:sym typeface="Epilogue"/>
              </a:rPr>
              <a:t>ever </a:t>
            </a:r>
            <a:endParaRPr sz="2200" b="1" dirty="0">
              <a:solidFill>
                <a:schemeClr val="lt1"/>
              </a:solidFill>
              <a:latin typeface="Epilogue"/>
              <a:ea typeface="Epilogue"/>
              <a:cs typeface="Epilogue"/>
              <a:sym typeface="Epilogue"/>
            </a:endParaRPr>
          </a:p>
        </p:txBody>
      </p:sp>
      <p:sp>
        <p:nvSpPr>
          <p:cNvPr id="719" name="Google Shape;719;p43"/>
          <p:cNvSpPr txBox="1"/>
          <p:nvPr/>
        </p:nvSpPr>
        <p:spPr>
          <a:xfrm>
            <a:off x="6589098" y="2002987"/>
            <a:ext cx="2225400" cy="59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dirty="0">
                <a:solidFill>
                  <a:schemeClr val="dk1"/>
                </a:solidFill>
                <a:latin typeface="Readex Pro Light"/>
                <a:ea typeface="Readex Pro Light"/>
                <a:cs typeface="Readex Pro Light"/>
                <a:sym typeface="Readex Pro Light"/>
              </a:rPr>
              <a:t>F</a:t>
            </a:r>
            <a:r>
              <a:rPr lang="en" dirty="0">
                <a:solidFill>
                  <a:schemeClr val="dk1"/>
                </a:solidFill>
                <a:latin typeface="Readex Pro Light"/>
                <a:ea typeface="Readex Pro Light"/>
                <a:cs typeface="Readex Pro Light"/>
                <a:sym typeface="Readex Pro Light"/>
              </a:rPr>
              <a:t>or 6 days</a:t>
            </a:r>
            <a:endParaRPr dirty="0">
              <a:solidFill>
                <a:schemeClr val="dk1"/>
              </a:solidFill>
              <a:latin typeface="Readex Pro Light"/>
              <a:ea typeface="Readex Pro Light"/>
              <a:cs typeface="Readex Pro Light"/>
              <a:sym typeface="Readex Pro Light"/>
            </a:endParaRPr>
          </a:p>
        </p:txBody>
      </p:sp>
      <p:sp>
        <p:nvSpPr>
          <p:cNvPr id="39" name="Google Shape;720;p43">
            <a:extLst>
              <a:ext uri="{FF2B5EF4-FFF2-40B4-BE49-F238E27FC236}">
                <a16:creationId xmlns:a16="http://schemas.microsoft.com/office/drawing/2014/main" id="{96C4B4B9-D04A-4166-B47A-0503212FA7E4}"/>
              </a:ext>
            </a:extLst>
          </p:cNvPr>
          <p:cNvSpPr txBox="1"/>
          <p:nvPr/>
        </p:nvSpPr>
        <p:spPr>
          <a:xfrm>
            <a:off x="6429435" y="1572814"/>
            <a:ext cx="2225400" cy="5403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200" b="1" dirty="0">
                <a:solidFill>
                  <a:schemeClr val="lt1"/>
                </a:solidFill>
                <a:latin typeface="Epilogue"/>
                <a:ea typeface="Epilogue"/>
                <a:cs typeface="Epilogue"/>
                <a:sym typeface="Epilogue"/>
              </a:rPr>
              <a:t>vomiting</a:t>
            </a:r>
            <a:endParaRPr sz="2200" b="1" dirty="0">
              <a:solidFill>
                <a:schemeClr val="lt1"/>
              </a:solidFill>
              <a:latin typeface="Epilogue"/>
              <a:ea typeface="Epilogue"/>
              <a:cs typeface="Epilogue"/>
              <a:sym typeface="Epilogue"/>
            </a:endParaRPr>
          </a:p>
        </p:txBody>
      </p:sp>
      <p:sp>
        <p:nvSpPr>
          <p:cNvPr id="40" name="Google Shape;720;p43">
            <a:extLst>
              <a:ext uri="{FF2B5EF4-FFF2-40B4-BE49-F238E27FC236}">
                <a16:creationId xmlns:a16="http://schemas.microsoft.com/office/drawing/2014/main" id="{388EFB9B-6D68-48FD-A629-09BDFBCE4B7E}"/>
              </a:ext>
            </a:extLst>
          </p:cNvPr>
          <p:cNvSpPr txBox="1"/>
          <p:nvPr/>
        </p:nvSpPr>
        <p:spPr>
          <a:xfrm>
            <a:off x="6429435" y="3178782"/>
            <a:ext cx="2225400" cy="5403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2200" b="1" dirty="0">
                <a:solidFill>
                  <a:schemeClr val="lt1"/>
                </a:solidFill>
                <a:latin typeface="Epilogue"/>
                <a:ea typeface="Epilogue"/>
                <a:cs typeface="Epilogue"/>
                <a:sym typeface="Epilogue"/>
              </a:rPr>
              <a:t>A</a:t>
            </a:r>
            <a:r>
              <a:rPr lang="en" sz="2200" b="1" dirty="0">
                <a:solidFill>
                  <a:schemeClr val="lt1"/>
                </a:solidFill>
                <a:latin typeface="Epilogue"/>
                <a:ea typeface="Epilogue"/>
                <a:cs typeface="Epilogue"/>
                <a:sym typeface="Epilogue"/>
              </a:rPr>
              <a:t>bdominal pain</a:t>
            </a:r>
            <a:endParaRPr sz="2200" b="1" dirty="0">
              <a:solidFill>
                <a:schemeClr val="lt1"/>
              </a:solidFill>
              <a:latin typeface="Epilogue"/>
              <a:ea typeface="Epilogue"/>
              <a:cs typeface="Epilogue"/>
              <a:sym typeface="Epilogue"/>
            </a:endParaRPr>
          </a:p>
        </p:txBody>
      </p:sp>
      <p:sp>
        <p:nvSpPr>
          <p:cNvPr id="41" name="Google Shape;719;p43">
            <a:extLst>
              <a:ext uri="{FF2B5EF4-FFF2-40B4-BE49-F238E27FC236}">
                <a16:creationId xmlns:a16="http://schemas.microsoft.com/office/drawing/2014/main" id="{A79E75F3-51F2-4D5B-9576-AB37320B2B26}"/>
              </a:ext>
            </a:extLst>
          </p:cNvPr>
          <p:cNvSpPr txBox="1"/>
          <p:nvPr/>
        </p:nvSpPr>
        <p:spPr>
          <a:xfrm>
            <a:off x="6721033" y="3603316"/>
            <a:ext cx="2225400" cy="59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dirty="0">
                <a:solidFill>
                  <a:schemeClr val="dk1"/>
                </a:solidFill>
                <a:latin typeface="Readex Pro Light"/>
                <a:ea typeface="Readex Pro Light"/>
                <a:cs typeface="Readex Pro Light"/>
                <a:sym typeface="Readex Pro Light"/>
              </a:rPr>
              <a:t>F</a:t>
            </a:r>
            <a:r>
              <a:rPr lang="en" dirty="0">
                <a:solidFill>
                  <a:schemeClr val="dk1"/>
                </a:solidFill>
                <a:latin typeface="Readex Pro Light"/>
                <a:ea typeface="Readex Pro Light"/>
                <a:cs typeface="Readex Pro Light"/>
                <a:sym typeface="Readex Pro Light"/>
              </a:rPr>
              <a:t>or 6 days</a:t>
            </a:r>
            <a:endParaRPr dirty="0">
              <a:solidFill>
                <a:schemeClr val="dk1"/>
              </a:solidFill>
              <a:latin typeface="Readex Pro Light"/>
              <a:ea typeface="Readex Pro Light"/>
              <a:cs typeface="Readex Pro Light"/>
              <a:sym typeface="Readex Pro Ligh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2" name="Picture 1">
            <a:extLst>
              <a:ext uri="{FF2B5EF4-FFF2-40B4-BE49-F238E27FC236}">
                <a16:creationId xmlns:a16="http://schemas.microsoft.com/office/drawing/2014/main" id="{000E6883-1F6F-4067-8358-CB5E8AFD7F12}"/>
              </a:ext>
            </a:extLst>
          </p:cNvPr>
          <p:cNvPicPr>
            <a:picLocks noChangeAspect="1"/>
          </p:cNvPicPr>
          <p:nvPr/>
        </p:nvPicPr>
        <p:blipFill>
          <a:blip r:embed="rId3"/>
          <a:stretch>
            <a:fillRect/>
          </a:stretch>
        </p:blipFill>
        <p:spPr>
          <a:xfrm>
            <a:off x="-2572876" y="-241964"/>
            <a:ext cx="8733541" cy="2816977"/>
          </a:xfrm>
          <a:prstGeom prst="rect">
            <a:avLst/>
          </a:prstGeom>
        </p:spPr>
      </p:pic>
      <p:sp>
        <p:nvSpPr>
          <p:cNvPr id="388" name="Google Shape;388;p33"/>
          <p:cNvSpPr txBox="1">
            <a:spLocks noGrp="1"/>
          </p:cNvSpPr>
          <p:nvPr>
            <p:ph type="title"/>
          </p:nvPr>
        </p:nvSpPr>
        <p:spPr>
          <a:xfrm>
            <a:off x="725260" y="770427"/>
            <a:ext cx="78255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HOPI</a:t>
            </a:r>
            <a:endParaRPr dirty="0"/>
          </a:p>
        </p:txBody>
      </p:sp>
      <p:sp>
        <p:nvSpPr>
          <p:cNvPr id="390" name="Google Shape;390;p33"/>
          <p:cNvSpPr txBox="1">
            <a:spLocks noGrp="1"/>
          </p:cNvSpPr>
          <p:nvPr>
            <p:ph type="subTitle" idx="1"/>
          </p:nvPr>
        </p:nvSpPr>
        <p:spPr>
          <a:xfrm>
            <a:off x="715100" y="1814947"/>
            <a:ext cx="6796043" cy="18693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600" dirty="0"/>
              <a:t>According to my  patient’s attendent she is a known case of CLD,diagnosed 11 months ago.</a:t>
            </a:r>
          </a:p>
          <a:p>
            <a:pPr marL="0" lvl="0" indent="0">
              <a:buClr>
                <a:srgbClr val="00144A"/>
              </a:buClr>
            </a:pPr>
            <a:r>
              <a:rPr lang="en" sz="1600" dirty="0"/>
              <a:t>Now she’s presented with the complaint of </a:t>
            </a:r>
            <a:r>
              <a:rPr lang="en" sz="1600" b="1" dirty="0">
                <a:solidFill>
                  <a:schemeClr val="bg2">
                    <a:lumMod val="75000"/>
                  </a:schemeClr>
                </a:solidFill>
              </a:rPr>
              <a:t>Fever</a:t>
            </a:r>
            <a:r>
              <a:rPr lang="en" sz="1600" dirty="0"/>
              <a:t> for 7 days, that was </a:t>
            </a:r>
            <a:r>
              <a:rPr lang="en-US" sz="1600" dirty="0"/>
              <a:t>sudden in onset,</a:t>
            </a:r>
            <a:r>
              <a:rPr lang="en" sz="1600" dirty="0"/>
              <a:t> high grade and continous.</a:t>
            </a:r>
            <a:r>
              <a:rPr lang="en-US" sz="1600" dirty="0">
                <a:solidFill>
                  <a:srgbClr val="00144A"/>
                </a:solidFill>
              </a:rPr>
              <a:t> Not associated  with rigors, chills ,night sweats .</a:t>
            </a:r>
            <a:endParaRPr lang="en" sz="1600" dirty="0"/>
          </a:p>
          <a:p>
            <a:pPr marL="0" lvl="0" indent="0" rtl="0">
              <a:spcBef>
                <a:spcPts val="0"/>
              </a:spcBef>
              <a:spcAft>
                <a:spcPts val="0"/>
              </a:spcAft>
              <a:buNone/>
            </a:pPr>
            <a:r>
              <a:rPr lang="en" sz="1600" dirty="0"/>
              <a:t>No aggravating or relieving factors.</a:t>
            </a:r>
          </a:p>
        </p:txBody>
      </p:sp>
      <p:grpSp>
        <p:nvGrpSpPr>
          <p:cNvPr id="393" name="Google Shape;393;p33"/>
          <p:cNvGrpSpPr/>
          <p:nvPr/>
        </p:nvGrpSpPr>
        <p:grpSpPr>
          <a:xfrm rot="10800000" flipH="1">
            <a:off x="8518976" y="3684247"/>
            <a:ext cx="313717" cy="307610"/>
            <a:chOff x="6883711" y="-1289921"/>
            <a:chExt cx="365553" cy="358395"/>
          </a:xfrm>
        </p:grpSpPr>
        <p:sp>
          <p:nvSpPr>
            <p:cNvPr id="394" name="Google Shape;394;p33"/>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3"/>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6" name="Google Shape;396;p33"/>
          <p:cNvGrpSpPr/>
          <p:nvPr/>
        </p:nvGrpSpPr>
        <p:grpSpPr>
          <a:xfrm rot="10800000" flipH="1">
            <a:off x="8025123" y="4032521"/>
            <a:ext cx="534229" cy="337826"/>
            <a:chOff x="5488838" y="-1307450"/>
            <a:chExt cx="622499" cy="393599"/>
          </a:xfrm>
        </p:grpSpPr>
        <p:sp>
          <p:nvSpPr>
            <p:cNvPr id="397" name="Google Shape;397;p33"/>
            <p:cNvSpPr/>
            <p:nvPr/>
          </p:nvSpPr>
          <p:spPr>
            <a:xfrm>
              <a:off x="5488838" y="-1307450"/>
              <a:ext cx="622499" cy="393599"/>
            </a:xfrm>
            <a:custGeom>
              <a:avLst/>
              <a:gdLst/>
              <a:ahLst/>
              <a:cxnLst/>
              <a:rect l="l" t="t" r="r" b="b"/>
              <a:pathLst>
                <a:path w="8523" h="5389" extrusionOk="0">
                  <a:moveTo>
                    <a:pt x="6639" y="1"/>
                  </a:moveTo>
                  <a:cubicBezTo>
                    <a:pt x="6417" y="1"/>
                    <a:pt x="6192" y="45"/>
                    <a:pt x="5976" y="140"/>
                  </a:cubicBezTo>
                  <a:lnTo>
                    <a:pt x="1220" y="2210"/>
                  </a:lnTo>
                  <a:cubicBezTo>
                    <a:pt x="382" y="2573"/>
                    <a:pt x="1" y="3558"/>
                    <a:pt x="362" y="4396"/>
                  </a:cubicBezTo>
                  <a:cubicBezTo>
                    <a:pt x="632" y="5015"/>
                    <a:pt x="1247" y="5389"/>
                    <a:pt x="1890" y="5389"/>
                  </a:cubicBezTo>
                  <a:cubicBezTo>
                    <a:pt x="2110" y="5389"/>
                    <a:pt x="2333" y="5345"/>
                    <a:pt x="2546" y="5253"/>
                  </a:cubicBezTo>
                  <a:lnTo>
                    <a:pt x="7303" y="3177"/>
                  </a:lnTo>
                  <a:cubicBezTo>
                    <a:pt x="8136" y="2814"/>
                    <a:pt x="8523" y="1829"/>
                    <a:pt x="8162" y="997"/>
                  </a:cubicBezTo>
                  <a:cubicBezTo>
                    <a:pt x="7892" y="374"/>
                    <a:pt x="7280" y="1"/>
                    <a:pt x="6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3"/>
            <p:cNvSpPr/>
            <p:nvPr/>
          </p:nvSpPr>
          <p:spPr>
            <a:xfrm>
              <a:off x="5745346" y="-1307450"/>
              <a:ext cx="365991" cy="310409"/>
            </a:xfrm>
            <a:custGeom>
              <a:avLst/>
              <a:gdLst/>
              <a:ahLst/>
              <a:cxnLst/>
              <a:rect l="l" t="t" r="r" b="b"/>
              <a:pathLst>
                <a:path w="5011" h="4250" extrusionOk="0">
                  <a:moveTo>
                    <a:pt x="3127" y="1"/>
                  </a:moveTo>
                  <a:cubicBezTo>
                    <a:pt x="2905" y="1"/>
                    <a:pt x="2680" y="45"/>
                    <a:pt x="2464" y="140"/>
                  </a:cubicBezTo>
                  <a:lnTo>
                    <a:pt x="1" y="1207"/>
                  </a:lnTo>
                  <a:lnTo>
                    <a:pt x="1328" y="4250"/>
                  </a:lnTo>
                  <a:lnTo>
                    <a:pt x="3791" y="3177"/>
                  </a:lnTo>
                  <a:cubicBezTo>
                    <a:pt x="4624" y="2814"/>
                    <a:pt x="5011" y="1829"/>
                    <a:pt x="4650" y="997"/>
                  </a:cubicBezTo>
                  <a:cubicBezTo>
                    <a:pt x="4380" y="374"/>
                    <a:pt x="3768" y="1"/>
                    <a:pt x="3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9" name="Google Shape;399;p33"/>
          <p:cNvGrpSpPr/>
          <p:nvPr/>
        </p:nvGrpSpPr>
        <p:grpSpPr>
          <a:xfrm rot="10800000" flipH="1">
            <a:off x="8428898" y="4740610"/>
            <a:ext cx="215164" cy="210951"/>
            <a:chOff x="6883711" y="-1289921"/>
            <a:chExt cx="365553" cy="358395"/>
          </a:xfrm>
        </p:grpSpPr>
        <p:sp>
          <p:nvSpPr>
            <p:cNvPr id="400" name="Google Shape;400;p33"/>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3"/>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a:extLst>
              <a:ext uri="{FF2B5EF4-FFF2-40B4-BE49-F238E27FC236}">
                <a16:creationId xmlns:a16="http://schemas.microsoft.com/office/drawing/2014/main" id="{E7917B89-6308-4A06-B398-EB8EDD2DBC14}"/>
              </a:ext>
            </a:extLst>
          </p:cNvPr>
          <p:cNvPicPr>
            <a:picLocks noChangeAspect="1"/>
          </p:cNvPicPr>
          <p:nvPr/>
        </p:nvPicPr>
        <p:blipFill>
          <a:blip r:embed="rId3"/>
          <a:stretch>
            <a:fillRect/>
          </a:stretch>
        </p:blipFill>
        <p:spPr>
          <a:xfrm>
            <a:off x="3763592" y="3390755"/>
            <a:ext cx="5840474" cy="188382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28EE64C-30C1-4C92-A0CE-2EDCDADF3141}"/>
              </a:ext>
            </a:extLst>
          </p:cNvPr>
          <p:cNvSpPr>
            <a:spLocks noGrp="1"/>
          </p:cNvSpPr>
          <p:nvPr>
            <p:ph type="subTitle" idx="3"/>
          </p:nvPr>
        </p:nvSpPr>
        <p:spPr>
          <a:xfrm>
            <a:off x="965901" y="1025506"/>
            <a:ext cx="7342357" cy="3092488"/>
          </a:xfrm>
        </p:spPr>
        <p:txBody>
          <a:bodyPr/>
          <a:lstStyle/>
          <a:p>
            <a:pPr marL="0" indent="0" algn="just"/>
            <a:r>
              <a:rPr lang="en-US" sz="1600" dirty="0"/>
              <a:t>	She’s been complaining of </a:t>
            </a:r>
            <a:r>
              <a:rPr lang="en-US" sz="1600" b="1" dirty="0">
                <a:solidFill>
                  <a:schemeClr val="bg2">
                    <a:lumMod val="75000"/>
                  </a:schemeClr>
                </a:solidFill>
              </a:rPr>
              <a:t>vomiting</a:t>
            </a:r>
            <a:r>
              <a:rPr lang="en-US" sz="1600" dirty="0"/>
              <a:t> for 6 days, that’s non-projectiles, 5-6 episodes per day, yellow in color, having food content, odorless and around 1 cup in amount. There is blood in vomitus, that is red in color and small in amount.</a:t>
            </a:r>
          </a:p>
          <a:p>
            <a:pPr marL="0" indent="0" algn="just"/>
            <a:r>
              <a:rPr lang="en-US" sz="1600" dirty="0"/>
              <a:t>	Having </a:t>
            </a:r>
            <a:r>
              <a:rPr lang="en-US" sz="1600" b="1" dirty="0">
                <a:solidFill>
                  <a:schemeClr val="bg2">
                    <a:lumMod val="75000"/>
                  </a:schemeClr>
                </a:solidFill>
              </a:rPr>
              <a:t>abdominal pain </a:t>
            </a:r>
            <a:r>
              <a:rPr lang="en-US" sz="1600" dirty="0"/>
              <a:t>for 6 days ,that was mild, generalized and non radiating.</a:t>
            </a:r>
          </a:p>
          <a:p>
            <a:pPr marL="0" indent="0" algn="just"/>
            <a:r>
              <a:rPr lang="en-US" sz="1600" dirty="0"/>
              <a:t>	As she is a known case of CLD, She’s having </a:t>
            </a:r>
            <a:r>
              <a:rPr lang="en-US" sz="1600" b="1" dirty="0">
                <a:solidFill>
                  <a:srgbClr val="FE8BD1">
                    <a:lumMod val="75000"/>
                  </a:srgbClr>
                </a:solidFill>
              </a:rPr>
              <a:t>yellowish discoloration </a:t>
            </a:r>
            <a:r>
              <a:rPr lang="en-US" sz="1600" dirty="0">
                <a:solidFill>
                  <a:srgbClr val="00144A"/>
                </a:solidFill>
              </a:rPr>
              <a:t>of eyes and abdominal distension  for 11 months which increased progressively, </a:t>
            </a:r>
          </a:p>
          <a:p>
            <a:pPr marL="0" indent="0" algn="just"/>
            <a:r>
              <a:rPr lang="en-US" sz="1600" dirty="0">
                <a:solidFill>
                  <a:srgbClr val="00144A"/>
                </a:solidFill>
              </a:rPr>
              <a:t>There is also a history of</a:t>
            </a:r>
            <a:r>
              <a:rPr lang="en-US" sz="1600" b="1" dirty="0">
                <a:solidFill>
                  <a:srgbClr val="FE8BD1">
                    <a:lumMod val="75000"/>
                  </a:srgbClr>
                </a:solidFill>
              </a:rPr>
              <a:t> joint pain</a:t>
            </a:r>
            <a:r>
              <a:rPr lang="en-US" sz="1600" dirty="0">
                <a:solidFill>
                  <a:srgbClr val="00144A"/>
                </a:solidFill>
              </a:rPr>
              <a:t>, </a:t>
            </a:r>
            <a:r>
              <a:rPr lang="en-US" sz="1600" b="1" dirty="0">
                <a:solidFill>
                  <a:srgbClr val="FE8BD1">
                    <a:lumMod val="75000"/>
                  </a:srgbClr>
                </a:solidFill>
              </a:rPr>
              <a:t>hair loss </a:t>
            </a:r>
            <a:r>
              <a:rPr lang="en-US" sz="1600" dirty="0">
                <a:solidFill>
                  <a:srgbClr val="00144A"/>
                </a:solidFill>
              </a:rPr>
              <a:t>and </a:t>
            </a:r>
            <a:r>
              <a:rPr lang="en-US" sz="1600" b="1" dirty="0">
                <a:solidFill>
                  <a:srgbClr val="FE8BD1">
                    <a:lumMod val="75000"/>
                  </a:srgbClr>
                </a:solidFill>
              </a:rPr>
              <a:t>lethargy </a:t>
            </a:r>
            <a:r>
              <a:rPr lang="en-US" sz="1600" dirty="0">
                <a:solidFill>
                  <a:schemeClr val="bg2">
                    <a:lumMod val="75000"/>
                  </a:schemeClr>
                </a:solidFill>
              </a:rPr>
              <a:t>.</a:t>
            </a:r>
          </a:p>
          <a:p>
            <a:pPr marL="0" indent="0" algn="just"/>
            <a:r>
              <a:rPr lang="en-US" sz="1600" dirty="0">
                <a:solidFill>
                  <a:schemeClr val="tx1"/>
                </a:solidFill>
              </a:rPr>
              <a:t>There is no History of Blood transfusion and Drug intake.</a:t>
            </a:r>
          </a:p>
        </p:txBody>
      </p:sp>
      <p:pic>
        <p:nvPicPr>
          <p:cNvPr id="7" name="Picture 6">
            <a:extLst>
              <a:ext uri="{FF2B5EF4-FFF2-40B4-BE49-F238E27FC236}">
                <a16:creationId xmlns:a16="http://schemas.microsoft.com/office/drawing/2014/main" id="{BA8E6514-F97B-4928-B662-8CDDA8E9F94E}"/>
              </a:ext>
            </a:extLst>
          </p:cNvPr>
          <p:cNvPicPr>
            <a:picLocks noChangeAspect="1"/>
          </p:cNvPicPr>
          <p:nvPr/>
        </p:nvPicPr>
        <p:blipFill>
          <a:blip r:embed="rId2"/>
          <a:stretch>
            <a:fillRect/>
          </a:stretch>
        </p:blipFill>
        <p:spPr>
          <a:xfrm>
            <a:off x="3553898" y="3346759"/>
            <a:ext cx="5840474" cy="1883827"/>
          </a:xfrm>
          <a:prstGeom prst="rect">
            <a:avLst/>
          </a:prstGeom>
        </p:spPr>
      </p:pic>
      <p:pic>
        <p:nvPicPr>
          <p:cNvPr id="8" name="Picture 7">
            <a:extLst>
              <a:ext uri="{FF2B5EF4-FFF2-40B4-BE49-F238E27FC236}">
                <a16:creationId xmlns:a16="http://schemas.microsoft.com/office/drawing/2014/main" id="{E3EDAE16-524B-4364-9EB0-6CF017E18EF1}"/>
              </a:ext>
            </a:extLst>
          </p:cNvPr>
          <p:cNvPicPr>
            <a:picLocks noChangeAspect="1"/>
          </p:cNvPicPr>
          <p:nvPr/>
        </p:nvPicPr>
        <p:blipFill>
          <a:blip r:embed="rId3"/>
          <a:stretch>
            <a:fillRect/>
          </a:stretch>
        </p:blipFill>
        <p:spPr>
          <a:xfrm>
            <a:off x="-1254771" y="-525535"/>
            <a:ext cx="5840474" cy="1883827"/>
          </a:xfrm>
          <a:prstGeom prst="rect">
            <a:avLst/>
          </a:prstGeom>
        </p:spPr>
      </p:pic>
    </p:spTree>
    <p:extLst>
      <p:ext uri="{BB962C8B-B14F-4D97-AF65-F5344CB8AC3E}">
        <p14:creationId xmlns:p14="http://schemas.microsoft.com/office/powerpoint/2010/main" val="306352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D0D005F-C580-493D-8440-EBA03D1AD33C}"/>
              </a:ext>
            </a:extLst>
          </p:cNvPr>
          <p:cNvSpPr>
            <a:spLocks noGrp="1"/>
          </p:cNvSpPr>
          <p:nvPr>
            <p:ph type="body" idx="1"/>
          </p:nvPr>
        </p:nvSpPr>
        <p:spPr>
          <a:xfrm>
            <a:off x="853256" y="1135925"/>
            <a:ext cx="7521817" cy="2672204"/>
          </a:xfrm>
        </p:spPr>
        <p:txBody>
          <a:bodyPr/>
          <a:lstStyle/>
          <a:p>
            <a:pPr marL="139700" indent="0">
              <a:buNone/>
            </a:pPr>
            <a:r>
              <a:rPr lang="en-US" sz="1400" b="1" dirty="0">
                <a:solidFill>
                  <a:schemeClr val="tx1">
                    <a:lumMod val="75000"/>
                    <a:lumOff val="25000"/>
                  </a:schemeClr>
                </a:solidFill>
              </a:rPr>
              <a:t>Gastrointestinal tract:</a:t>
            </a:r>
          </a:p>
          <a:p>
            <a:pPr marL="139700" indent="0">
              <a:buNone/>
            </a:pPr>
            <a:r>
              <a:rPr lang="en-US" sz="1400" dirty="0"/>
              <a:t>vomiting</a:t>
            </a:r>
            <a:r>
              <a:rPr lang="en-US" sz="1400" dirty="0">
                <a:solidFill>
                  <a:schemeClr val="bg2">
                    <a:lumMod val="75000"/>
                  </a:schemeClr>
                </a:solidFill>
              </a:rPr>
              <a:t>+</a:t>
            </a:r>
            <a:r>
              <a:rPr lang="en-US" sz="1400" dirty="0"/>
              <a:t>, Abdominal pain</a:t>
            </a:r>
            <a:r>
              <a:rPr lang="en-US" sz="1400" dirty="0">
                <a:solidFill>
                  <a:schemeClr val="bg2">
                    <a:lumMod val="75000"/>
                  </a:schemeClr>
                </a:solidFill>
              </a:rPr>
              <a:t>+</a:t>
            </a:r>
            <a:r>
              <a:rPr lang="en-US" sz="1400" dirty="0"/>
              <a:t>, Hematemesis </a:t>
            </a:r>
            <a:r>
              <a:rPr lang="en-US" sz="1400" dirty="0">
                <a:solidFill>
                  <a:schemeClr val="bg2">
                    <a:lumMod val="50000"/>
                  </a:schemeClr>
                </a:solidFill>
              </a:rPr>
              <a:t>+</a:t>
            </a:r>
            <a:r>
              <a:rPr lang="en-US" sz="1400" dirty="0">
                <a:solidFill>
                  <a:schemeClr val="accent1">
                    <a:lumMod val="10000"/>
                  </a:schemeClr>
                </a:solidFill>
              </a:rPr>
              <a:t>,</a:t>
            </a:r>
            <a:r>
              <a:rPr lang="en-US" sz="1400" dirty="0"/>
              <a:t>Nausea</a:t>
            </a:r>
            <a:r>
              <a:rPr lang="en-US" sz="1400" dirty="0">
                <a:solidFill>
                  <a:schemeClr val="bg2">
                    <a:lumMod val="75000"/>
                  </a:schemeClr>
                </a:solidFill>
              </a:rPr>
              <a:t>-</a:t>
            </a:r>
            <a:r>
              <a:rPr lang="en-US" sz="1400" dirty="0"/>
              <a:t>, Chronic Diarrhea</a:t>
            </a:r>
            <a:r>
              <a:rPr lang="en-US" sz="1400" dirty="0">
                <a:solidFill>
                  <a:schemeClr val="bg2">
                    <a:lumMod val="75000"/>
                  </a:schemeClr>
                </a:solidFill>
              </a:rPr>
              <a:t>-</a:t>
            </a:r>
            <a:r>
              <a:rPr lang="en-US" sz="1400" dirty="0"/>
              <a:t>, Constipation</a:t>
            </a:r>
            <a:r>
              <a:rPr lang="en-US" sz="1400" dirty="0">
                <a:solidFill>
                  <a:schemeClr val="bg2">
                    <a:lumMod val="75000"/>
                  </a:schemeClr>
                </a:solidFill>
              </a:rPr>
              <a:t>-</a:t>
            </a:r>
            <a:r>
              <a:rPr lang="en-US" sz="1400" dirty="0">
                <a:solidFill>
                  <a:schemeClr val="accent1">
                    <a:lumMod val="10000"/>
                  </a:schemeClr>
                </a:solidFill>
              </a:rPr>
              <a:t>,Melena </a:t>
            </a:r>
            <a:r>
              <a:rPr lang="en-US" sz="1400" dirty="0">
                <a:solidFill>
                  <a:schemeClr val="bg2">
                    <a:lumMod val="75000"/>
                  </a:schemeClr>
                </a:solidFill>
              </a:rPr>
              <a:t>-</a:t>
            </a:r>
          </a:p>
          <a:p>
            <a:pPr marL="139700" indent="0">
              <a:buNone/>
            </a:pPr>
            <a:r>
              <a:rPr lang="en-US" sz="1400" b="1" dirty="0">
                <a:solidFill>
                  <a:schemeClr val="tx1">
                    <a:lumMod val="75000"/>
                    <a:lumOff val="25000"/>
                  </a:schemeClr>
                </a:solidFill>
              </a:rPr>
              <a:t>Central nervous system:</a:t>
            </a:r>
          </a:p>
          <a:p>
            <a:pPr marL="139700" indent="0">
              <a:buNone/>
            </a:pPr>
            <a:r>
              <a:rPr lang="en-US" sz="1400" dirty="0">
                <a:solidFill>
                  <a:schemeClr val="tx1"/>
                </a:solidFill>
              </a:rPr>
              <a:t>Altered level of consciousness</a:t>
            </a:r>
            <a:r>
              <a:rPr lang="en-US" sz="1050" dirty="0">
                <a:solidFill>
                  <a:schemeClr val="tx1"/>
                </a:solidFill>
              </a:rPr>
              <a:t>+(on the day of admission) </a:t>
            </a:r>
            <a:r>
              <a:rPr lang="en-US" sz="1400" dirty="0">
                <a:solidFill>
                  <a:schemeClr val="tx1"/>
                </a:solidFill>
              </a:rPr>
              <a:t>loss of vision</a:t>
            </a:r>
            <a:r>
              <a:rPr lang="en-US" sz="1400" dirty="0">
                <a:solidFill>
                  <a:schemeClr val="bg2">
                    <a:lumMod val="75000"/>
                  </a:schemeClr>
                </a:solidFill>
              </a:rPr>
              <a:t>-</a:t>
            </a:r>
            <a:r>
              <a:rPr lang="en-US" sz="1400" dirty="0">
                <a:solidFill>
                  <a:schemeClr val="tx1"/>
                </a:solidFill>
              </a:rPr>
              <a:t>,blurring</a:t>
            </a:r>
            <a:r>
              <a:rPr lang="en-US" sz="1400" dirty="0">
                <a:solidFill>
                  <a:schemeClr val="bg2">
                    <a:lumMod val="75000"/>
                  </a:schemeClr>
                </a:solidFill>
              </a:rPr>
              <a:t>- </a:t>
            </a:r>
            <a:r>
              <a:rPr lang="en-US" sz="1400" dirty="0">
                <a:solidFill>
                  <a:schemeClr val="tx1"/>
                </a:solidFill>
              </a:rPr>
              <a:t>,headache</a:t>
            </a:r>
            <a:r>
              <a:rPr lang="en-US" sz="1400" dirty="0">
                <a:solidFill>
                  <a:schemeClr val="bg2">
                    <a:lumMod val="75000"/>
                  </a:schemeClr>
                </a:solidFill>
              </a:rPr>
              <a:t> -</a:t>
            </a:r>
            <a:r>
              <a:rPr lang="en-US" sz="1400" dirty="0">
                <a:solidFill>
                  <a:schemeClr val="tx1"/>
                </a:solidFill>
              </a:rPr>
              <a:t>,Nausea</a:t>
            </a:r>
            <a:r>
              <a:rPr lang="en-US" sz="1400" dirty="0">
                <a:solidFill>
                  <a:schemeClr val="bg2">
                    <a:lumMod val="75000"/>
                  </a:schemeClr>
                </a:solidFill>
              </a:rPr>
              <a:t>-</a:t>
            </a:r>
            <a:r>
              <a:rPr lang="en-US" sz="1400" dirty="0">
                <a:solidFill>
                  <a:schemeClr val="tx1"/>
                </a:solidFill>
              </a:rPr>
              <a:t>,slurring of speech</a:t>
            </a:r>
            <a:r>
              <a:rPr lang="en-US" sz="1400" dirty="0">
                <a:solidFill>
                  <a:schemeClr val="bg2">
                    <a:lumMod val="75000"/>
                  </a:schemeClr>
                </a:solidFill>
              </a:rPr>
              <a:t>-</a:t>
            </a:r>
            <a:r>
              <a:rPr lang="en-US" sz="1400" dirty="0">
                <a:solidFill>
                  <a:schemeClr val="accent1">
                    <a:lumMod val="10000"/>
                  </a:schemeClr>
                </a:solidFill>
              </a:rPr>
              <a:t>,</a:t>
            </a:r>
            <a:r>
              <a:rPr lang="en-US" sz="1400" dirty="0">
                <a:solidFill>
                  <a:schemeClr val="tx1"/>
                </a:solidFill>
              </a:rPr>
              <a:t>abnormal body movements</a:t>
            </a:r>
            <a:r>
              <a:rPr lang="en-US" sz="1400" dirty="0">
                <a:solidFill>
                  <a:schemeClr val="bg2">
                    <a:lumMod val="75000"/>
                  </a:schemeClr>
                </a:solidFill>
              </a:rPr>
              <a:t>-</a:t>
            </a:r>
          </a:p>
          <a:p>
            <a:pPr marL="139700" indent="0">
              <a:buNone/>
            </a:pPr>
            <a:r>
              <a:rPr lang="en-US" sz="1400" b="1" dirty="0">
                <a:solidFill>
                  <a:schemeClr val="tx1">
                    <a:lumMod val="75000"/>
                    <a:lumOff val="25000"/>
                  </a:schemeClr>
                </a:solidFill>
              </a:rPr>
              <a:t>Cardiovascular system:</a:t>
            </a:r>
          </a:p>
          <a:p>
            <a:pPr marL="139700" indent="0">
              <a:buNone/>
            </a:pPr>
            <a:r>
              <a:rPr lang="en-US" sz="1400" dirty="0">
                <a:solidFill>
                  <a:schemeClr val="tx1"/>
                </a:solidFill>
              </a:rPr>
              <a:t>Tachycardia</a:t>
            </a:r>
            <a:r>
              <a:rPr lang="en-US" sz="1400" dirty="0">
                <a:solidFill>
                  <a:schemeClr val="bg2">
                    <a:lumMod val="50000"/>
                  </a:schemeClr>
                </a:solidFill>
              </a:rPr>
              <a:t>-</a:t>
            </a:r>
            <a:r>
              <a:rPr lang="en-US" sz="1400" dirty="0">
                <a:solidFill>
                  <a:schemeClr val="tx1"/>
                </a:solidFill>
              </a:rPr>
              <a:t>, palpitations</a:t>
            </a:r>
            <a:r>
              <a:rPr lang="en-US" sz="1400" dirty="0">
                <a:solidFill>
                  <a:schemeClr val="bg2">
                    <a:lumMod val="50000"/>
                  </a:schemeClr>
                </a:solidFill>
              </a:rPr>
              <a:t>-</a:t>
            </a:r>
            <a:r>
              <a:rPr lang="en-US" sz="1400" dirty="0">
                <a:solidFill>
                  <a:schemeClr val="tx1"/>
                </a:solidFill>
              </a:rPr>
              <a:t>, bradycardia</a:t>
            </a:r>
            <a:r>
              <a:rPr lang="en-US" sz="1400" dirty="0">
                <a:solidFill>
                  <a:schemeClr val="bg2">
                    <a:lumMod val="50000"/>
                  </a:schemeClr>
                </a:solidFill>
              </a:rPr>
              <a:t>-</a:t>
            </a:r>
            <a:r>
              <a:rPr lang="en-US" sz="1400" dirty="0">
                <a:solidFill>
                  <a:schemeClr val="tx1"/>
                </a:solidFill>
              </a:rPr>
              <a:t>, night sweats</a:t>
            </a:r>
            <a:r>
              <a:rPr lang="en-US" sz="1400" dirty="0">
                <a:solidFill>
                  <a:schemeClr val="bg2">
                    <a:lumMod val="50000"/>
                  </a:schemeClr>
                </a:solidFill>
              </a:rPr>
              <a:t>-</a:t>
            </a:r>
            <a:r>
              <a:rPr lang="en-US" sz="1400" dirty="0">
                <a:solidFill>
                  <a:schemeClr val="tx1"/>
                </a:solidFill>
              </a:rPr>
              <a:t>, arrythmias</a:t>
            </a:r>
            <a:r>
              <a:rPr lang="en-US" sz="1400" dirty="0">
                <a:solidFill>
                  <a:schemeClr val="bg2">
                    <a:lumMod val="50000"/>
                  </a:schemeClr>
                </a:solidFill>
              </a:rPr>
              <a:t>-</a:t>
            </a:r>
            <a:r>
              <a:rPr lang="en-US" sz="1400" dirty="0">
                <a:solidFill>
                  <a:schemeClr val="tx1"/>
                </a:solidFill>
              </a:rPr>
              <a:t> </a:t>
            </a:r>
          </a:p>
          <a:p>
            <a:pPr marL="139700" indent="0">
              <a:buNone/>
            </a:pPr>
            <a:r>
              <a:rPr lang="en-US" sz="1400" b="1" dirty="0">
                <a:solidFill>
                  <a:schemeClr val="tx1">
                    <a:lumMod val="75000"/>
                    <a:lumOff val="25000"/>
                  </a:schemeClr>
                </a:solidFill>
              </a:rPr>
              <a:t>Urogenital tract:</a:t>
            </a:r>
          </a:p>
          <a:p>
            <a:pPr marL="139700" indent="0">
              <a:buNone/>
            </a:pPr>
            <a:r>
              <a:rPr lang="en-US" sz="1400" dirty="0">
                <a:solidFill>
                  <a:schemeClr val="bg2">
                    <a:lumMod val="75000"/>
                  </a:schemeClr>
                </a:solidFill>
              </a:rPr>
              <a:t>Dark colored urine</a:t>
            </a:r>
            <a:r>
              <a:rPr lang="en-US" sz="1400" dirty="0">
                <a:solidFill>
                  <a:schemeClr val="tx1"/>
                </a:solidFill>
              </a:rPr>
              <a:t>, urogenital tract irritation </a:t>
            </a:r>
            <a:r>
              <a:rPr lang="en-US" sz="1400" dirty="0">
                <a:solidFill>
                  <a:schemeClr val="bg2">
                    <a:lumMod val="75000"/>
                  </a:schemeClr>
                </a:solidFill>
              </a:rPr>
              <a:t>-</a:t>
            </a:r>
            <a:r>
              <a:rPr lang="en-US" sz="1400" dirty="0">
                <a:solidFill>
                  <a:schemeClr val="tx1"/>
                </a:solidFill>
              </a:rPr>
              <a:t>, burning during micturition</a:t>
            </a:r>
            <a:r>
              <a:rPr lang="en-US" sz="1400" dirty="0">
                <a:solidFill>
                  <a:schemeClr val="bg2">
                    <a:lumMod val="75000"/>
                  </a:schemeClr>
                </a:solidFill>
              </a:rPr>
              <a:t>-</a:t>
            </a:r>
            <a:r>
              <a:rPr lang="en-US" sz="1400" dirty="0">
                <a:solidFill>
                  <a:schemeClr val="tx1"/>
                </a:solidFill>
              </a:rPr>
              <a:t>,pyuria</a:t>
            </a:r>
            <a:r>
              <a:rPr lang="en-US" sz="1400" dirty="0">
                <a:solidFill>
                  <a:schemeClr val="bg2">
                    <a:lumMod val="75000"/>
                  </a:schemeClr>
                </a:solidFill>
              </a:rPr>
              <a:t>-</a:t>
            </a:r>
            <a:r>
              <a:rPr lang="en-US" sz="1400" dirty="0">
                <a:solidFill>
                  <a:schemeClr val="tx1"/>
                </a:solidFill>
              </a:rPr>
              <a:t>, hematuria</a:t>
            </a:r>
            <a:r>
              <a:rPr lang="en-US" sz="1400" dirty="0">
                <a:solidFill>
                  <a:schemeClr val="bg2">
                    <a:lumMod val="75000"/>
                  </a:schemeClr>
                </a:solidFill>
              </a:rPr>
              <a:t>-</a:t>
            </a:r>
            <a:r>
              <a:rPr lang="en-US" sz="1400" dirty="0">
                <a:solidFill>
                  <a:schemeClr val="tx1"/>
                </a:solidFill>
              </a:rPr>
              <a:t>, oliguria</a:t>
            </a:r>
            <a:r>
              <a:rPr lang="en-US" sz="1400" dirty="0">
                <a:solidFill>
                  <a:schemeClr val="bg2">
                    <a:lumMod val="75000"/>
                  </a:schemeClr>
                </a:solidFill>
              </a:rPr>
              <a:t>-</a:t>
            </a:r>
            <a:r>
              <a:rPr lang="en-US" sz="1400" dirty="0">
                <a:solidFill>
                  <a:schemeClr val="tx1"/>
                </a:solidFill>
              </a:rPr>
              <a:t>, Polyuria</a:t>
            </a:r>
            <a:r>
              <a:rPr lang="en-US" sz="1400" dirty="0">
                <a:solidFill>
                  <a:schemeClr val="bg2">
                    <a:lumMod val="75000"/>
                  </a:schemeClr>
                </a:solidFill>
              </a:rPr>
              <a:t>-</a:t>
            </a:r>
            <a:r>
              <a:rPr lang="en-US" sz="1400" dirty="0">
                <a:solidFill>
                  <a:schemeClr val="tx1"/>
                </a:solidFill>
              </a:rPr>
              <a:t>, Frothy urine</a:t>
            </a:r>
            <a:r>
              <a:rPr lang="en-US" sz="1400" dirty="0">
                <a:solidFill>
                  <a:schemeClr val="bg2">
                    <a:lumMod val="75000"/>
                  </a:schemeClr>
                </a:solidFill>
              </a:rPr>
              <a:t>-</a:t>
            </a:r>
          </a:p>
          <a:p>
            <a:pPr marL="139700" indent="0">
              <a:buNone/>
            </a:pPr>
            <a:r>
              <a:rPr lang="en-US" sz="1400" b="1" dirty="0">
                <a:solidFill>
                  <a:schemeClr val="tx1">
                    <a:lumMod val="75000"/>
                    <a:lumOff val="25000"/>
                  </a:schemeClr>
                </a:solidFill>
              </a:rPr>
              <a:t>Locomotor System:</a:t>
            </a:r>
          </a:p>
          <a:p>
            <a:pPr marL="139700" indent="0">
              <a:buNone/>
            </a:pPr>
            <a:r>
              <a:rPr lang="en-US" sz="1400" dirty="0">
                <a:solidFill>
                  <a:schemeClr val="tx1"/>
                </a:solidFill>
              </a:rPr>
              <a:t>Joint pain</a:t>
            </a:r>
            <a:r>
              <a:rPr lang="en-US" sz="1400" dirty="0">
                <a:solidFill>
                  <a:schemeClr val="bg2">
                    <a:lumMod val="75000"/>
                  </a:schemeClr>
                </a:solidFill>
              </a:rPr>
              <a:t>+</a:t>
            </a:r>
            <a:r>
              <a:rPr lang="en-US" sz="1400" dirty="0">
                <a:solidFill>
                  <a:schemeClr val="tx1"/>
                </a:solidFill>
              </a:rPr>
              <a:t>, muscle pain</a:t>
            </a:r>
            <a:r>
              <a:rPr lang="en-US" sz="1400" dirty="0">
                <a:solidFill>
                  <a:schemeClr val="bg2">
                    <a:lumMod val="75000"/>
                  </a:schemeClr>
                </a:solidFill>
              </a:rPr>
              <a:t>-</a:t>
            </a:r>
          </a:p>
          <a:p>
            <a:pPr marL="139700" indent="0">
              <a:buNone/>
            </a:pPr>
            <a:r>
              <a:rPr lang="en-US" sz="1400" b="1" dirty="0">
                <a:solidFill>
                  <a:schemeClr val="tx1">
                    <a:lumMod val="75000"/>
                    <a:lumOff val="25000"/>
                  </a:schemeClr>
                </a:solidFill>
              </a:rPr>
              <a:t>Respiratory System:</a:t>
            </a:r>
          </a:p>
          <a:p>
            <a:pPr marL="139700" indent="0">
              <a:buNone/>
            </a:pPr>
            <a:r>
              <a:rPr lang="en-US" sz="1400" dirty="0">
                <a:solidFill>
                  <a:schemeClr val="tx1"/>
                </a:solidFill>
              </a:rPr>
              <a:t>SOB</a:t>
            </a:r>
            <a:r>
              <a:rPr lang="en-US" sz="1400" dirty="0">
                <a:solidFill>
                  <a:schemeClr val="bg2">
                    <a:lumMod val="75000"/>
                  </a:schemeClr>
                </a:solidFill>
              </a:rPr>
              <a:t>+</a:t>
            </a:r>
            <a:r>
              <a:rPr lang="en-US" sz="1400" dirty="0">
                <a:solidFill>
                  <a:schemeClr val="tx1"/>
                </a:solidFill>
              </a:rPr>
              <a:t>, cough</a:t>
            </a:r>
            <a:r>
              <a:rPr lang="en-US" sz="1400" dirty="0">
                <a:solidFill>
                  <a:schemeClr val="bg2">
                    <a:lumMod val="75000"/>
                  </a:schemeClr>
                </a:solidFill>
              </a:rPr>
              <a:t>-</a:t>
            </a:r>
            <a:r>
              <a:rPr lang="en-US" sz="1400" dirty="0">
                <a:solidFill>
                  <a:schemeClr val="tx1"/>
                </a:solidFill>
              </a:rPr>
              <a:t>, sputum</a:t>
            </a:r>
            <a:r>
              <a:rPr lang="en-US" sz="1400" dirty="0">
                <a:solidFill>
                  <a:schemeClr val="bg2">
                    <a:lumMod val="75000"/>
                  </a:schemeClr>
                </a:solidFill>
              </a:rPr>
              <a:t>-</a:t>
            </a:r>
            <a:r>
              <a:rPr lang="en-US" sz="1400" dirty="0">
                <a:solidFill>
                  <a:schemeClr val="tx1"/>
                </a:solidFill>
              </a:rPr>
              <a:t>, wheeze</a:t>
            </a:r>
            <a:r>
              <a:rPr lang="en-US" sz="1400" dirty="0">
                <a:solidFill>
                  <a:schemeClr val="bg2">
                    <a:lumMod val="75000"/>
                  </a:schemeClr>
                </a:solidFill>
              </a:rPr>
              <a:t>-</a:t>
            </a:r>
            <a:r>
              <a:rPr lang="en-US" sz="1400" dirty="0">
                <a:solidFill>
                  <a:schemeClr val="tx1"/>
                </a:solidFill>
              </a:rPr>
              <a:t>, </a:t>
            </a:r>
            <a:r>
              <a:rPr lang="en-US" sz="1400" dirty="0" err="1">
                <a:solidFill>
                  <a:schemeClr val="tx1"/>
                </a:solidFill>
              </a:rPr>
              <a:t>crepts</a:t>
            </a:r>
            <a:r>
              <a:rPr lang="en-US" sz="1400" dirty="0">
                <a:solidFill>
                  <a:schemeClr val="bg2">
                    <a:lumMod val="75000"/>
                  </a:schemeClr>
                </a:solidFill>
              </a:rPr>
              <a:t>-</a:t>
            </a:r>
          </a:p>
          <a:p>
            <a:pPr marL="139700" indent="0">
              <a:buNone/>
            </a:pPr>
            <a:endParaRPr lang="en-US" sz="1400" dirty="0">
              <a:solidFill>
                <a:schemeClr val="bg2">
                  <a:lumMod val="75000"/>
                </a:schemeClr>
              </a:solidFill>
            </a:endParaRPr>
          </a:p>
          <a:p>
            <a:pPr marL="139700" indent="0">
              <a:buNone/>
            </a:pPr>
            <a:r>
              <a:rPr lang="en-US" sz="1400" dirty="0">
                <a:solidFill>
                  <a:schemeClr val="tx1"/>
                </a:solidFill>
              </a:rPr>
              <a:t>Cold or heat </a:t>
            </a:r>
            <a:r>
              <a:rPr lang="en-US" sz="1400" dirty="0" err="1">
                <a:solidFill>
                  <a:schemeClr val="tx1"/>
                </a:solidFill>
              </a:rPr>
              <a:t>intolerence</a:t>
            </a:r>
            <a:r>
              <a:rPr lang="en-US" sz="1400" dirty="0">
                <a:solidFill>
                  <a:schemeClr val="tx1"/>
                </a:solidFill>
              </a:rPr>
              <a:t>-,polyuria-, polydipsia-</a:t>
            </a:r>
          </a:p>
          <a:p>
            <a:pPr marL="139700" indent="0">
              <a:buNone/>
            </a:pPr>
            <a:endParaRPr lang="x-none" sz="1400" dirty="0">
              <a:solidFill>
                <a:schemeClr val="bg2">
                  <a:lumMod val="75000"/>
                </a:schemeClr>
              </a:solidFill>
            </a:endParaRPr>
          </a:p>
        </p:txBody>
      </p:sp>
      <p:sp>
        <p:nvSpPr>
          <p:cNvPr id="2" name="Title 1">
            <a:extLst>
              <a:ext uri="{FF2B5EF4-FFF2-40B4-BE49-F238E27FC236}">
                <a16:creationId xmlns:a16="http://schemas.microsoft.com/office/drawing/2014/main" id="{D6104141-6EB7-4CD1-8A03-3CC6F2BF03E3}"/>
              </a:ext>
            </a:extLst>
          </p:cNvPr>
          <p:cNvSpPr>
            <a:spLocks noGrp="1"/>
          </p:cNvSpPr>
          <p:nvPr>
            <p:ph type="title"/>
          </p:nvPr>
        </p:nvSpPr>
        <p:spPr/>
        <p:txBody>
          <a:bodyPr/>
          <a:lstStyle/>
          <a:p>
            <a:r>
              <a:rPr lang="en-US" dirty="0">
                <a:solidFill>
                  <a:schemeClr val="tx1">
                    <a:lumMod val="90000"/>
                    <a:lumOff val="10000"/>
                  </a:schemeClr>
                </a:solidFill>
              </a:rPr>
              <a:t>Systemic Inquiry:</a:t>
            </a:r>
            <a:endParaRPr lang="x-none" dirty="0">
              <a:solidFill>
                <a:schemeClr val="tx1">
                  <a:lumMod val="90000"/>
                  <a:lumOff val="10000"/>
                </a:schemeClr>
              </a:solidFill>
            </a:endParaRPr>
          </a:p>
        </p:txBody>
      </p:sp>
      <p:pic>
        <p:nvPicPr>
          <p:cNvPr id="4" name="Picture 3">
            <a:extLst>
              <a:ext uri="{FF2B5EF4-FFF2-40B4-BE49-F238E27FC236}">
                <a16:creationId xmlns:a16="http://schemas.microsoft.com/office/drawing/2014/main" id="{BAA79155-FDFE-4CF5-80B9-9DB676C2E28A}"/>
              </a:ext>
            </a:extLst>
          </p:cNvPr>
          <p:cNvPicPr>
            <a:picLocks noChangeAspect="1"/>
          </p:cNvPicPr>
          <p:nvPr/>
        </p:nvPicPr>
        <p:blipFill>
          <a:blip r:embed="rId2">
            <a:duotone>
              <a:schemeClr val="bg2">
                <a:shade val="45000"/>
                <a:satMod val="135000"/>
              </a:schemeClr>
              <a:prstClr val="white"/>
            </a:duotone>
          </a:blip>
          <a:stretch>
            <a:fillRect/>
          </a:stretch>
        </p:blipFill>
        <p:spPr>
          <a:xfrm>
            <a:off x="537104" y="2972719"/>
            <a:ext cx="365792" cy="280440"/>
          </a:xfrm>
          <a:prstGeom prst="rect">
            <a:avLst/>
          </a:prstGeom>
        </p:spPr>
      </p:pic>
      <p:pic>
        <p:nvPicPr>
          <p:cNvPr id="5" name="Picture 4">
            <a:extLst>
              <a:ext uri="{FF2B5EF4-FFF2-40B4-BE49-F238E27FC236}">
                <a16:creationId xmlns:a16="http://schemas.microsoft.com/office/drawing/2014/main" id="{2CB74B87-DEBB-43DB-9299-87474E8BED1E}"/>
              </a:ext>
            </a:extLst>
          </p:cNvPr>
          <p:cNvPicPr>
            <a:picLocks noChangeAspect="1"/>
          </p:cNvPicPr>
          <p:nvPr/>
        </p:nvPicPr>
        <p:blipFill>
          <a:blip r:embed="rId3">
            <a:duotone>
              <a:schemeClr val="bg2">
                <a:shade val="45000"/>
                <a:satMod val="135000"/>
              </a:schemeClr>
              <a:prstClr val="white"/>
            </a:duotone>
          </a:blip>
          <a:stretch>
            <a:fillRect/>
          </a:stretch>
        </p:blipFill>
        <p:spPr>
          <a:xfrm>
            <a:off x="493561" y="4088639"/>
            <a:ext cx="359695" cy="310923"/>
          </a:xfrm>
          <a:prstGeom prst="rect">
            <a:avLst/>
          </a:prstGeom>
        </p:spPr>
      </p:pic>
      <p:pic>
        <p:nvPicPr>
          <p:cNvPr id="6" name="Picture 5">
            <a:extLst>
              <a:ext uri="{FF2B5EF4-FFF2-40B4-BE49-F238E27FC236}">
                <a16:creationId xmlns:a16="http://schemas.microsoft.com/office/drawing/2014/main" id="{B3A52A9C-12B0-4FF3-8D93-D0BE8EA992C1}"/>
              </a:ext>
            </a:extLst>
          </p:cNvPr>
          <p:cNvPicPr>
            <a:picLocks noChangeAspect="1"/>
          </p:cNvPicPr>
          <p:nvPr/>
        </p:nvPicPr>
        <p:blipFill>
          <a:blip r:embed="rId4">
            <a:duotone>
              <a:prstClr val="black"/>
              <a:schemeClr val="accent3">
                <a:tint val="45000"/>
                <a:satMod val="400000"/>
              </a:schemeClr>
            </a:duotone>
          </a:blip>
          <a:stretch>
            <a:fillRect/>
          </a:stretch>
        </p:blipFill>
        <p:spPr>
          <a:xfrm>
            <a:off x="517547" y="3531715"/>
            <a:ext cx="371888" cy="365792"/>
          </a:xfrm>
          <a:prstGeom prst="rect">
            <a:avLst/>
          </a:prstGeom>
        </p:spPr>
      </p:pic>
      <p:pic>
        <p:nvPicPr>
          <p:cNvPr id="7" name="Picture 6">
            <a:extLst>
              <a:ext uri="{FF2B5EF4-FFF2-40B4-BE49-F238E27FC236}">
                <a16:creationId xmlns:a16="http://schemas.microsoft.com/office/drawing/2014/main" id="{9C44203A-539E-496B-AEE3-D559D630B533}"/>
              </a:ext>
            </a:extLst>
          </p:cNvPr>
          <p:cNvPicPr>
            <a:picLocks noChangeAspect="1"/>
          </p:cNvPicPr>
          <p:nvPr/>
        </p:nvPicPr>
        <p:blipFill>
          <a:blip r:embed="rId5">
            <a:duotone>
              <a:schemeClr val="bg2">
                <a:shade val="45000"/>
                <a:satMod val="135000"/>
              </a:schemeClr>
              <a:prstClr val="white"/>
            </a:duotone>
          </a:blip>
          <a:stretch>
            <a:fillRect/>
          </a:stretch>
        </p:blipFill>
        <p:spPr>
          <a:xfrm>
            <a:off x="531007" y="2434578"/>
            <a:ext cx="365792" cy="274344"/>
          </a:xfrm>
          <a:prstGeom prst="rect">
            <a:avLst/>
          </a:prstGeom>
        </p:spPr>
      </p:pic>
      <p:pic>
        <p:nvPicPr>
          <p:cNvPr id="8" name="Picture 7">
            <a:extLst>
              <a:ext uri="{FF2B5EF4-FFF2-40B4-BE49-F238E27FC236}">
                <a16:creationId xmlns:a16="http://schemas.microsoft.com/office/drawing/2014/main" id="{CC3A86B4-9538-49BA-B076-6C10EC527EA4}"/>
              </a:ext>
            </a:extLst>
          </p:cNvPr>
          <p:cNvPicPr>
            <a:picLocks noChangeAspect="1"/>
          </p:cNvPicPr>
          <p:nvPr/>
        </p:nvPicPr>
        <p:blipFill>
          <a:blip r:embed="rId6">
            <a:duotone>
              <a:schemeClr val="bg2">
                <a:shade val="45000"/>
                <a:satMod val="135000"/>
              </a:schemeClr>
              <a:prstClr val="white"/>
            </a:duotone>
          </a:blip>
          <a:stretch>
            <a:fillRect/>
          </a:stretch>
        </p:blipFill>
        <p:spPr>
          <a:xfrm>
            <a:off x="537104" y="1753992"/>
            <a:ext cx="359695" cy="365792"/>
          </a:xfrm>
          <a:prstGeom prst="rect">
            <a:avLst/>
          </a:prstGeom>
          <a:ln>
            <a:noFill/>
          </a:ln>
        </p:spPr>
      </p:pic>
      <p:pic>
        <p:nvPicPr>
          <p:cNvPr id="9" name="Picture 8">
            <a:extLst>
              <a:ext uri="{FF2B5EF4-FFF2-40B4-BE49-F238E27FC236}">
                <a16:creationId xmlns:a16="http://schemas.microsoft.com/office/drawing/2014/main" id="{3BCCF5B5-B233-4D2A-8086-86BC8E81457A}"/>
              </a:ext>
            </a:extLst>
          </p:cNvPr>
          <p:cNvPicPr>
            <a:picLocks noChangeAspect="1"/>
          </p:cNvPicPr>
          <p:nvPr/>
        </p:nvPicPr>
        <p:blipFill>
          <a:blip r:embed="rId7">
            <a:duotone>
              <a:schemeClr val="bg2">
                <a:shade val="45000"/>
                <a:satMod val="135000"/>
              </a:schemeClr>
              <a:prstClr val="white"/>
            </a:duotone>
          </a:blip>
          <a:stretch>
            <a:fillRect/>
          </a:stretch>
        </p:blipFill>
        <p:spPr>
          <a:xfrm>
            <a:off x="621588" y="1256302"/>
            <a:ext cx="231668" cy="365792"/>
          </a:xfrm>
          <a:prstGeom prst="rect">
            <a:avLst/>
          </a:prstGeom>
          <a:noFill/>
        </p:spPr>
      </p:pic>
      <p:sp>
        <p:nvSpPr>
          <p:cNvPr id="10" name="TextBox 9"/>
          <p:cNvSpPr txBox="1"/>
          <p:nvPr/>
        </p:nvSpPr>
        <p:spPr>
          <a:xfrm>
            <a:off x="1026340" y="4399562"/>
            <a:ext cx="1763624" cy="307777"/>
          </a:xfrm>
          <a:prstGeom prst="rect">
            <a:avLst/>
          </a:prstGeom>
          <a:noFill/>
        </p:spPr>
        <p:txBody>
          <a:bodyPr wrap="none" rtlCol="0">
            <a:spAutoFit/>
          </a:bodyPr>
          <a:lstStyle/>
          <a:p>
            <a:r>
              <a:rPr lang="en-US" b="1" dirty="0">
                <a:solidFill>
                  <a:schemeClr val="tx1">
                    <a:lumMod val="75000"/>
                    <a:lumOff val="25000"/>
                  </a:schemeClr>
                </a:solidFill>
                <a:latin typeface="Readex Pro Light" charset="-78"/>
                <a:cs typeface="Readex Pro Light" charset="-78"/>
              </a:rPr>
              <a:t>Endocrine system</a:t>
            </a:r>
            <a:r>
              <a:rPr lang="en-US" sz="1200" dirty="0">
                <a:solidFill>
                  <a:schemeClr val="tx1">
                    <a:lumMod val="75000"/>
                    <a:lumOff val="25000"/>
                  </a:schemeClr>
                </a:solidFill>
              </a:rPr>
              <a:t>:</a:t>
            </a:r>
          </a:p>
        </p:txBody>
      </p:sp>
    </p:spTree>
    <p:extLst>
      <p:ext uri="{BB962C8B-B14F-4D97-AF65-F5344CB8AC3E}">
        <p14:creationId xmlns:p14="http://schemas.microsoft.com/office/powerpoint/2010/main" val="338926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45" name="Freeform: Shape 44">
            <a:extLst>
              <a:ext uri="{FF2B5EF4-FFF2-40B4-BE49-F238E27FC236}">
                <a16:creationId xmlns:a16="http://schemas.microsoft.com/office/drawing/2014/main" id="{7B11B71C-4866-4348-9E26-3A54DD0D1EC8}"/>
              </a:ext>
            </a:extLst>
          </p:cNvPr>
          <p:cNvSpPr/>
          <p:nvPr/>
        </p:nvSpPr>
        <p:spPr>
          <a:xfrm>
            <a:off x="5350934" y="2672197"/>
            <a:ext cx="4648644" cy="2917372"/>
          </a:xfrm>
          <a:custGeom>
            <a:avLst/>
            <a:gdLst>
              <a:gd name="connsiteX0" fmla="*/ 4648644 w 4648644"/>
              <a:gd name="connsiteY0" fmla="*/ 729343 h 2917372"/>
              <a:gd name="connsiteX1" fmla="*/ 4637758 w 4648644"/>
              <a:gd name="connsiteY1" fmla="*/ 674915 h 2917372"/>
              <a:gd name="connsiteX2" fmla="*/ 4289415 w 4648644"/>
              <a:gd name="connsiteY2" fmla="*/ 326572 h 2917372"/>
              <a:gd name="connsiteX3" fmla="*/ 3941072 w 4648644"/>
              <a:gd name="connsiteY3" fmla="*/ 119743 h 2917372"/>
              <a:gd name="connsiteX4" fmla="*/ 3832215 w 4648644"/>
              <a:gd name="connsiteY4" fmla="*/ 65315 h 2917372"/>
              <a:gd name="connsiteX5" fmla="*/ 3516530 w 4648644"/>
              <a:gd name="connsiteY5" fmla="*/ 0 h 2917372"/>
              <a:gd name="connsiteX6" fmla="*/ 3211730 w 4648644"/>
              <a:gd name="connsiteY6" fmla="*/ 21772 h 2917372"/>
              <a:gd name="connsiteX7" fmla="*/ 3070215 w 4648644"/>
              <a:gd name="connsiteY7" fmla="*/ 119743 h 2917372"/>
              <a:gd name="connsiteX8" fmla="*/ 2830730 w 4648644"/>
              <a:gd name="connsiteY8" fmla="*/ 424543 h 2917372"/>
              <a:gd name="connsiteX9" fmla="*/ 2798072 w 4648644"/>
              <a:gd name="connsiteY9" fmla="*/ 576943 h 2917372"/>
              <a:gd name="connsiteX10" fmla="*/ 2830730 w 4648644"/>
              <a:gd name="connsiteY10" fmla="*/ 1088572 h 2917372"/>
              <a:gd name="connsiteX11" fmla="*/ 2874272 w 4648644"/>
              <a:gd name="connsiteY11" fmla="*/ 1197429 h 2917372"/>
              <a:gd name="connsiteX12" fmla="*/ 3026672 w 4648644"/>
              <a:gd name="connsiteY12" fmla="*/ 1360715 h 2917372"/>
              <a:gd name="connsiteX13" fmla="*/ 3146415 w 4648644"/>
              <a:gd name="connsiteY13" fmla="*/ 1415143 h 2917372"/>
              <a:gd name="connsiteX14" fmla="*/ 3560072 w 4648644"/>
              <a:gd name="connsiteY14" fmla="*/ 1295400 h 2917372"/>
              <a:gd name="connsiteX15" fmla="*/ 3614501 w 4648644"/>
              <a:gd name="connsiteY15" fmla="*/ 1230086 h 2917372"/>
              <a:gd name="connsiteX16" fmla="*/ 3549187 w 4648644"/>
              <a:gd name="connsiteY16" fmla="*/ 903515 h 2917372"/>
              <a:gd name="connsiteX17" fmla="*/ 3385901 w 4648644"/>
              <a:gd name="connsiteY17" fmla="*/ 783772 h 2917372"/>
              <a:gd name="connsiteX18" fmla="*/ 3168187 w 4648644"/>
              <a:gd name="connsiteY18" fmla="*/ 707572 h 2917372"/>
              <a:gd name="connsiteX19" fmla="*/ 2917815 w 4648644"/>
              <a:gd name="connsiteY19" fmla="*/ 816429 h 2917372"/>
              <a:gd name="connsiteX20" fmla="*/ 2340872 w 4648644"/>
              <a:gd name="connsiteY20" fmla="*/ 1240972 h 2917372"/>
              <a:gd name="connsiteX21" fmla="*/ 1535330 w 4648644"/>
              <a:gd name="connsiteY21" fmla="*/ 1676400 h 2917372"/>
              <a:gd name="connsiteX22" fmla="*/ 729787 w 4648644"/>
              <a:gd name="connsiteY22" fmla="*/ 1763486 h 2917372"/>
              <a:gd name="connsiteX23" fmla="*/ 305244 w 4648644"/>
              <a:gd name="connsiteY23" fmla="*/ 1709057 h 2917372"/>
              <a:gd name="connsiteX24" fmla="*/ 87530 w 4648644"/>
              <a:gd name="connsiteY24" fmla="*/ 1458686 h 2917372"/>
              <a:gd name="connsiteX25" fmla="*/ 11330 w 4648644"/>
              <a:gd name="connsiteY25" fmla="*/ 1230086 h 2917372"/>
              <a:gd name="connsiteX26" fmla="*/ 444 w 4648644"/>
              <a:gd name="connsiteY26" fmla="*/ 1143000 h 2917372"/>
              <a:gd name="connsiteX27" fmla="*/ 22215 w 4648644"/>
              <a:gd name="connsiteY27" fmla="*/ 1110343 h 2917372"/>
              <a:gd name="connsiteX28" fmla="*/ 54872 w 4648644"/>
              <a:gd name="connsiteY28" fmla="*/ 1099457 h 2917372"/>
              <a:gd name="connsiteX29" fmla="*/ 141958 w 4648644"/>
              <a:gd name="connsiteY29" fmla="*/ 1055915 h 2917372"/>
              <a:gd name="connsiteX30" fmla="*/ 359672 w 4648644"/>
              <a:gd name="connsiteY30" fmla="*/ 1077686 h 2917372"/>
              <a:gd name="connsiteX31" fmla="*/ 577387 w 4648644"/>
              <a:gd name="connsiteY31" fmla="*/ 1197429 h 2917372"/>
              <a:gd name="connsiteX32" fmla="*/ 936615 w 4648644"/>
              <a:gd name="connsiteY32" fmla="*/ 1545772 h 2917372"/>
              <a:gd name="connsiteX33" fmla="*/ 1023701 w 4648644"/>
              <a:gd name="connsiteY33" fmla="*/ 1850572 h 2917372"/>
              <a:gd name="connsiteX34" fmla="*/ 980158 w 4648644"/>
              <a:gd name="connsiteY34" fmla="*/ 2002972 h 2917372"/>
              <a:gd name="connsiteX35" fmla="*/ 697130 w 4648644"/>
              <a:gd name="connsiteY35" fmla="*/ 2177143 h 2917372"/>
              <a:gd name="connsiteX36" fmla="*/ 555615 w 4648644"/>
              <a:gd name="connsiteY36" fmla="*/ 2220686 h 2917372"/>
              <a:gd name="connsiteX37" fmla="*/ 359672 w 4648644"/>
              <a:gd name="connsiteY37" fmla="*/ 2351315 h 2917372"/>
              <a:gd name="connsiteX38" fmla="*/ 239930 w 4648644"/>
              <a:gd name="connsiteY38" fmla="*/ 2405743 h 2917372"/>
              <a:gd name="connsiteX39" fmla="*/ 141958 w 4648644"/>
              <a:gd name="connsiteY39" fmla="*/ 2547257 h 2917372"/>
              <a:gd name="connsiteX40" fmla="*/ 109301 w 4648644"/>
              <a:gd name="connsiteY40" fmla="*/ 2754086 h 2917372"/>
              <a:gd name="connsiteX41" fmla="*/ 98415 w 4648644"/>
              <a:gd name="connsiteY41" fmla="*/ 2917372 h 29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648644" h="2917372">
                <a:moveTo>
                  <a:pt x="4648644" y="729343"/>
                </a:moveTo>
                <a:cubicBezTo>
                  <a:pt x="4645015" y="711200"/>
                  <a:pt x="4645582" y="691681"/>
                  <a:pt x="4637758" y="674915"/>
                </a:cubicBezTo>
                <a:cubicBezTo>
                  <a:pt x="4562075" y="512736"/>
                  <a:pt x="4449337" y="439620"/>
                  <a:pt x="4289415" y="326572"/>
                </a:cubicBezTo>
                <a:cubicBezTo>
                  <a:pt x="4179145" y="248622"/>
                  <a:pt x="4058319" y="186741"/>
                  <a:pt x="3941072" y="119743"/>
                </a:cubicBezTo>
                <a:cubicBezTo>
                  <a:pt x="3905849" y="99615"/>
                  <a:pt x="3870341" y="79179"/>
                  <a:pt x="3832215" y="65315"/>
                </a:cubicBezTo>
                <a:cubicBezTo>
                  <a:pt x="3757016" y="37970"/>
                  <a:pt x="3583621" y="11839"/>
                  <a:pt x="3516530" y="0"/>
                </a:cubicBezTo>
                <a:cubicBezTo>
                  <a:pt x="3414930" y="7257"/>
                  <a:pt x="3310110" y="-4623"/>
                  <a:pt x="3211730" y="21772"/>
                </a:cubicBezTo>
                <a:cubicBezTo>
                  <a:pt x="3156317" y="36639"/>
                  <a:pt x="3112933" y="81444"/>
                  <a:pt x="3070215" y="119743"/>
                </a:cubicBezTo>
                <a:cubicBezTo>
                  <a:pt x="2901258" y="271221"/>
                  <a:pt x="2917084" y="266226"/>
                  <a:pt x="2830730" y="424543"/>
                </a:cubicBezTo>
                <a:cubicBezTo>
                  <a:pt x="2819844" y="475343"/>
                  <a:pt x="2803373" y="525261"/>
                  <a:pt x="2798072" y="576943"/>
                </a:cubicBezTo>
                <a:cubicBezTo>
                  <a:pt x="2775571" y="796328"/>
                  <a:pt x="2778430" y="879370"/>
                  <a:pt x="2830730" y="1088572"/>
                </a:cubicBezTo>
                <a:cubicBezTo>
                  <a:pt x="2840208" y="1126486"/>
                  <a:pt x="2851437" y="1165714"/>
                  <a:pt x="2874272" y="1197429"/>
                </a:cubicBezTo>
                <a:cubicBezTo>
                  <a:pt x="2917775" y="1257850"/>
                  <a:pt x="2968535" y="1314205"/>
                  <a:pt x="3026672" y="1360715"/>
                </a:cubicBezTo>
                <a:cubicBezTo>
                  <a:pt x="3060909" y="1388104"/>
                  <a:pt x="3106501" y="1397000"/>
                  <a:pt x="3146415" y="1415143"/>
                </a:cubicBezTo>
                <a:cubicBezTo>
                  <a:pt x="3411512" y="1393936"/>
                  <a:pt x="3384233" y="1441933"/>
                  <a:pt x="3560072" y="1295400"/>
                </a:cubicBezTo>
                <a:cubicBezTo>
                  <a:pt x="3581843" y="1277257"/>
                  <a:pt x="3596358" y="1251857"/>
                  <a:pt x="3614501" y="1230086"/>
                </a:cubicBezTo>
                <a:cubicBezTo>
                  <a:pt x="3630640" y="1100975"/>
                  <a:pt x="3648969" y="1053187"/>
                  <a:pt x="3549187" y="903515"/>
                </a:cubicBezTo>
                <a:cubicBezTo>
                  <a:pt x="3511747" y="847355"/>
                  <a:pt x="3443595" y="818801"/>
                  <a:pt x="3385901" y="783772"/>
                </a:cubicBezTo>
                <a:cubicBezTo>
                  <a:pt x="3272774" y="715088"/>
                  <a:pt x="3270294" y="722158"/>
                  <a:pt x="3168187" y="707572"/>
                </a:cubicBezTo>
                <a:cubicBezTo>
                  <a:pt x="3084730" y="743858"/>
                  <a:pt x="2994300" y="767116"/>
                  <a:pt x="2917815" y="816429"/>
                </a:cubicBezTo>
                <a:cubicBezTo>
                  <a:pt x="2717139" y="945812"/>
                  <a:pt x="2544222" y="1115833"/>
                  <a:pt x="2340872" y="1240972"/>
                </a:cubicBezTo>
                <a:cubicBezTo>
                  <a:pt x="2055179" y="1416783"/>
                  <a:pt x="1850820" y="1566457"/>
                  <a:pt x="1535330" y="1676400"/>
                </a:cubicBezTo>
                <a:cubicBezTo>
                  <a:pt x="1230351" y="1782680"/>
                  <a:pt x="1063165" y="1755733"/>
                  <a:pt x="729787" y="1763486"/>
                </a:cubicBezTo>
                <a:cubicBezTo>
                  <a:pt x="588273" y="1745343"/>
                  <a:pt x="444263" y="1741138"/>
                  <a:pt x="305244" y="1709057"/>
                </a:cubicBezTo>
                <a:cubicBezTo>
                  <a:pt x="145331" y="1672154"/>
                  <a:pt x="140971" y="1599922"/>
                  <a:pt x="87530" y="1458686"/>
                </a:cubicBezTo>
                <a:cubicBezTo>
                  <a:pt x="59105" y="1383562"/>
                  <a:pt x="36730" y="1306286"/>
                  <a:pt x="11330" y="1230086"/>
                </a:cubicBezTo>
                <a:cubicBezTo>
                  <a:pt x="7701" y="1201057"/>
                  <a:pt x="-2204" y="1172134"/>
                  <a:pt x="444" y="1143000"/>
                </a:cubicBezTo>
                <a:cubicBezTo>
                  <a:pt x="1628" y="1129971"/>
                  <a:pt x="11999" y="1118516"/>
                  <a:pt x="22215" y="1110343"/>
                </a:cubicBezTo>
                <a:cubicBezTo>
                  <a:pt x="31175" y="1103175"/>
                  <a:pt x="44426" y="1104205"/>
                  <a:pt x="54872" y="1099457"/>
                </a:cubicBezTo>
                <a:cubicBezTo>
                  <a:pt x="84418" y="1086027"/>
                  <a:pt x="112929" y="1070429"/>
                  <a:pt x="141958" y="1055915"/>
                </a:cubicBezTo>
                <a:cubicBezTo>
                  <a:pt x="214529" y="1063172"/>
                  <a:pt x="290310" y="1055143"/>
                  <a:pt x="359672" y="1077686"/>
                </a:cubicBezTo>
                <a:cubicBezTo>
                  <a:pt x="438440" y="1103286"/>
                  <a:pt x="510202" y="1148993"/>
                  <a:pt x="577387" y="1197429"/>
                </a:cubicBezTo>
                <a:cubicBezTo>
                  <a:pt x="779580" y="1343196"/>
                  <a:pt x="803567" y="1386113"/>
                  <a:pt x="936615" y="1545772"/>
                </a:cubicBezTo>
                <a:cubicBezTo>
                  <a:pt x="1028075" y="1767889"/>
                  <a:pt x="1006775" y="1664393"/>
                  <a:pt x="1023701" y="1850572"/>
                </a:cubicBezTo>
                <a:cubicBezTo>
                  <a:pt x="1009187" y="1901372"/>
                  <a:pt x="1005321" y="1956517"/>
                  <a:pt x="980158" y="2002972"/>
                </a:cubicBezTo>
                <a:cubicBezTo>
                  <a:pt x="909526" y="2133371"/>
                  <a:pt x="832949" y="2131870"/>
                  <a:pt x="697130" y="2177143"/>
                </a:cubicBezTo>
                <a:cubicBezTo>
                  <a:pt x="650309" y="2192750"/>
                  <a:pt x="602787" y="2206172"/>
                  <a:pt x="555615" y="2220686"/>
                </a:cubicBezTo>
                <a:cubicBezTo>
                  <a:pt x="482686" y="2275383"/>
                  <a:pt x="443656" y="2309323"/>
                  <a:pt x="359672" y="2351315"/>
                </a:cubicBezTo>
                <a:cubicBezTo>
                  <a:pt x="299447" y="2381428"/>
                  <a:pt x="281878" y="2369787"/>
                  <a:pt x="239930" y="2405743"/>
                </a:cubicBezTo>
                <a:cubicBezTo>
                  <a:pt x="180571" y="2456622"/>
                  <a:pt x="187063" y="2466070"/>
                  <a:pt x="141958" y="2547257"/>
                </a:cubicBezTo>
                <a:cubicBezTo>
                  <a:pt x="131072" y="2616200"/>
                  <a:pt x="118233" y="2684863"/>
                  <a:pt x="109301" y="2754086"/>
                </a:cubicBezTo>
                <a:cubicBezTo>
                  <a:pt x="97511" y="2845459"/>
                  <a:pt x="98415" y="2853504"/>
                  <a:pt x="98415" y="291737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43" name="Freeform: Shape 42">
            <a:extLst>
              <a:ext uri="{FF2B5EF4-FFF2-40B4-BE49-F238E27FC236}">
                <a16:creationId xmlns:a16="http://schemas.microsoft.com/office/drawing/2014/main" id="{29D6EFF4-3EC1-41BE-88F6-F733735B0AD4}"/>
              </a:ext>
            </a:extLst>
          </p:cNvPr>
          <p:cNvSpPr/>
          <p:nvPr/>
        </p:nvSpPr>
        <p:spPr>
          <a:xfrm>
            <a:off x="-644114" y="-10886"/>
            <a:ext cx="5825714" cy="1872321"/>
          </a:xfrm>
          <a:custGeom>
            <a:avLst/>
            <a:gdLst>
              <a:gd name="connsiteX0" fmla="*/ 5825714 w 5825714"/>
              <a:gd name="connsiteY0" fmla="*/ 0 h 1872321"/>
              <a:gd name="connsiteX1" fmla="*/ 5227000 w 5825714"/>
              <a:gd name="connsiteY1" fmla="*/ 1524000 h 1872321"/>
              <a:gd name="connsiteX2" fmla="*/ 2407600 w 5825714"/>
              <a:gd name="connsiteY2" fmla="*/ 783772 h 1872321"/>
              <a:gd name="connsiteX3" fmla="*/ 1689143 w 5825714"/>
              <a:gd name="connsiteY3" fmla="*/ 1839686 h 1872321"/>
              <a:gd name="connsiteX4" fmla="*/ 829171 w 5825714"/>
              <a:gd name="connsiteY4" fmla="*/ 1621972 h 1872321"/>
              <a:gd name="connsiteX5" fmla="*/ 34514 w 5825714"/>
              <a:gd name="connsiteY5" fmla="*/ 1817915 h 1872321"/>
              <a:gd name="connsiteX6" fmla="*/ 132485 w 5825714"/>
              <a:gd name="connsiteY6" fmla="*/ 1828800 h 1872321"/>
              <a:gd name="connsiteX7" fmla="*/ 132485 w 5825714"/>
              <a:gd name="connsiteY7" fmla="*/ 1817915 h 1872321"/>
              <a:gd name="connsiteX8" fmla="*/ 121600 w 5825714"/>
              <a:gd name="connsiteY8" fmla="*/ 1785257 h 187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14" h="1872321">
                <a:moveTo>
                  <a:pt x="5825714" y="0"/>
                </a:moveTo>
                <a:cubicBezTo>
                  <a:pt x="5811199" y="696685"/>
                  <a:pt x="5796685" y="1393371"/>
                  <a:pt x="5227000" y="1524000"/>
                </a:cubicBezTo>
                <a:cubicBezTo>
                  <a:pt x="4657315" y="1654629"/>
                  <a:pt x="2997243" y="731158"/>
                  <a:pt x="2407600" y="783772"/>
                </a:cubicBezTo>
                <a:cubicBezTo>
                  <a:pt x="1817957" y="836386"/>
                  <a:pt x="1952214" y="1699986"/>
                  <a:pt x="1689143" y="1839686"/>
                </a:cubicBezTo>
                <a:cubicBezTo>
                  <a:pt x="1426071" y="1979386"/>
                  <a:pt x="1104942" y="1625600"/>
                  <a:pt x="829171" y="1621972"/>
                </a:cubicBezTo>
                <a:cubicBezTo>
                  <a:pt x="553400" y="1618344"/>
                  <a:pt x="150628" y="1783444"/>
                  <a:pt x="34514" y="1817915"/>
                </a:cubicBezTo>
                <a:cubicBezTo>
                  <a:pt x="-81600" y="1852386"/>
                  <a:pt x="132485" y="1828800"/>
                  <a:pt x="132485" y="1828800"/>
                </a:cubicBezTo>
                <a:cubicBezTo>
                  <a:pt x="148813" y="1828800"/>
                  <a:pt x="132485" y="1817915"/>
                  <a:pt x="132485" y="1817915"/>
                </a:cubicBezTo>
                <a:cubicBezTo>
                  <a:pt x="130671" y="1810658"/>
                  <a:pt x="126135" y="1797957"/>
                  <a:pt x="121600" y="1785257"/>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661" name="Google Shape;661;p40"/>
          <p:cNvSpPr txBox="1">
            <a:spLocks noGrp="1"/>
          </p:cNvSpPr>
          <p:nvPr>
            <p:ph type="title"/>
          </p:nvPr>
        </p:nvSpPr>
        <p:spPr>
          <a:xfrm>
            <a:off x="715050" y="435893"/>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Previous Treatment history</a:t>
            </a:r>
            <a:endParaRPr dirty="0"/>
          </a:p>
        </p:txBody>
      </p:sp>
      <p:sp>
        <p:nvSpPr>
          <p:cNvPr id="664" name="Google Shape;664;p40"/>
          <p:cNvSpPr txBox="1"/>
          <p:nvPr/>
        </p:nvSpPr>
        <p:spPr>
          <a:xfrm>
            <a:off x="1296576" y="2022845"/>
            <a:ext cx="6660923" cy="1441464"/>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2200" dirty="0">
                <a:solidFill>
                  <a:schemeClr val="accent1">
                    <a:lumMod val="10000"/>
                  </a:schemeClr>
                </a:solidFill>
                <a:latin typeface="Readex Pro Light" panose="020B0604020202020204" charset="-78"/>
                <a:ea typeface="Epilogue"/>
                <a:cs typeface="Readex Pro Light" panose="020B0604020202020204" charset="-78"/>
                <a:sym typeface="Epilogue"/>
              </a:rPr>
              <a:t>P</a:t>
            </a:r>
            <a:r>
              <a:rPr lang="en-US" sz="1800" dirty="0">
                <a:solidFill>
                  <a:schemeClr val="accent1">
                    <a:lumMod val="10000"/>
                  </a:schemeClr>
                </a:solidFill>
                <a:latin typeface="Readex Pro Light" panose="020B0604020202020204" charset="-78"/>
                <a:ea typeface="Epilogue"/>
                <a:cs typeface="Readex Pro Light" panose="020B0604020202020204" charset="-78"/>
                <a:sym typeface="Epilogue"/>
              </a:rPr>
              <a:t>reviously she’s been taking medications for </a:t>
            </a:r>
            <a:r>
              <a:rPr lang="en-US" sz="1800" dirty="0" err="1">
                <a:solidFill>
                  <a:schemeClr val="accent1">
                    <a:lumMod val="10000"/>
                  </a:schemeClr>
                </a:solidFill>
                <a:latin typeface="Readex Pro Light" panose="020B0604020202020204" charset="-78"/>
                <a:ea typeface="Epilogue"/>
                <a:cs typeface="Readex Pro Light" panose="020B0604020202020204" charset="-78"/>
                <a:sym typeface="Epilogue"/>
              </a:rPr>
              <a:t>CLD,that</a:t>
            </a:r>
            <a:r>
              <a:rPr lang="en-US" sz="1800" dirty="0">
                <a:solidFill>
                  <a:schemeClr val="accent1">
                    <a:lumMod val="10000"/>
                  </a:schemeClr>
                </a:solidFill>
                <a:latin typeface="Readex Pro Light" panose="020B0604020202020204" charset="-78"/>
                <a:ea typeface="Epilogue"/>
                <a:cs typeface="Readex Pro Light" panose="020B0604020202020204" charset="-78"/>
                <a:sym typeface="Epilogue"/>
              </a:rPr>
              <a:t> didn’t seem to improve, For which she was referred to SZH,RYK for further investigations and treatment.</a:t>
            </a:r>
            <a:endParaRPr sz="2200" dirty="0">
              <a:solidFill>
                <a:schemeClr val="accent1">
                  <a:lumMod val="10000"/>
                </a:schemeClr>
              </a:solidFill>
              <a:latin typeface="Readex Pro Light" panose="020B0604020202020204" charset="-78"/>
              <a:ea typeface="Epilogue"/>
              <a:cs typeface="Readex Pro Light" panose="020B0604020202020204" charset="-78"/>
              <a:sym typeface="Epilogue"/>
            </a:endParaRPr>
          </a:p>
        </p:txBody>
      </p:sp>
      <p:sp>
        <p:nvSpPr>
          <p:cNvPr id="665" name="Google Shape;665;p40"/>
          <p:cNvSpPr txBox="1"/>
          <p:nvPr/>
        </p:nvSpPr>
        <p:spPr>
          <a:xfrm>
            <a:off x="1186500" y="3245000"/>
            <a:ext cx="2087700" cy="59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rgbClr val="00144A"/>
              </a:solidFill>
              <a:latin typeface="Readex Pro Light"/>
              <a:ea typeface="Readex Pro Light"/>
              <a:cs typeface="Readex Pro Light"/>
              <a:sym typeface="Readex Pro Light"/>
            </a:endParaRPr>
          </a:p>
        </p:txBody>
      </p:sp>
      <p:grpSp>
        <p:nvGrpSpPr>
          <p:cNvPr id="667" name="Google Shape;667;p40"/>
          <p:cNvGrpSpPr/>
          <p:nvPr/>
        </p:nvGrpSpPr>
        <p:grpSpPr>
          <a:xfrm>
            <a:off x="6682633" y="1166525"/>
            <a:ext cx="316881" cy="284086"/>
            <a:chOff x="6883711" y="-1289921"/>
            <a:chExt cx="365553" cy="358395"/>
          </a:xfrm>
        </p:grpSpPr>
        <p:sp>
          <p:nvSpPr>
            <p:cNvPr id="668" name="Google Shape;668;p40"/>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0"/>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 name="Straight Connector 8">
            <a:extLst>
              <a:ext uri="{FF2B5EF4-FFF2-40B4-BE49-F238E27FC236}">
                <a16:creationId xmlns:a16="http://schemas.microsoft.com/office/drawing/2014/main" id="{457A5F61-DC6A-4D71-966A-9D0F0012FB7A}"/>
              </a:ext>
            </a:extLst>
          </p:cNvPr>
          <p:cNvCxnSpPr/>
          <p:nvPr/>
        </p:nvCxnSpPr>
        <p:spPr>
          <a:xfrm>
            <a:off x="2230350" y="124729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B57E122-D37E-42CA-8397-F6BB7EE8DCE5}"/>
              </a:ext>
            </a:extLst>
          </p:cNvPr>
          <p:cNvCxnSpPr/>
          <p:nvPr/>
        </p:nvCxnSpPr>
        <p:spPr>
          <a:xfrm>
            <a:off x="2230350" y="1328057"/>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46" name="Picture 45">
            <a:extLst>
              <a:ext uri="{FF2B5EF4-FFF2-40B4-BE49-F238E27FC236}">
                <a16:creationId xmlns:a16="http://schemas.microsoft.com/office/drawing/2014/main" id="{AA58CAA3-5572-46A0-881C-4161CFA6BE02}"/>
              </a:ext>
            </a:extLst>
          </p:cNvPr>
          <p:cNvPicPr>
            <a:picLocks noChangeAspect="1"/>
          </p:cNvPicPr>
          <p:nvPr/>
        </p:nvPicPr>
        <p:blipFill>
          <a:blip r:embed="rId3"/>
          <a:stretch>
            <a:fillRect/>
          </a:stretch>
        </p:blipFill>
        <p:spPr>
          <a:xfrm rot="13685769">
            <a:off x="6802680" y="3875677"/>
            <a:ext cx="1431404" cy="881536"/>
          </a:xfrm>
          <a:prstGeom prst="rect">
            <a:avLst/>
          </a:prstGeom>
        </p:spPr>
      </p:pic>
      <p:pic>
        <p:nvPicPr>
          <p:cNvPr id="47" name="Picture 46">
            <a:extLst>
              <a:ext uri="{FF2B5EF4-FFF2-40B4-BE49-F238E27FC236}">
                <a16:creationId xmlns:a16="http://schemas.microsoft.com/office/drawing/2014/main" id="{943399B5-09CD-4890-B472-2720863BB1F9}"/>
              </a:ext>
            </a:extLst>
          </p:cNvPr>
          <p:cNvPicPr>
            <a:picLocks noChangeAspect="1"/>
          </p:cNvPicPr>
          <p:nvPr/>
        </p:nvPicPr>
        <p:blipFill>
          <a:blip r:embed="rId4"/>
          <a:stretch>
            <a:fillRect/>
          </a:stretch>
        </p:blipFill>
        <p:spPr>
          <a:xfrm>
            <a:off x="7636950" y="3395274"/>
            <a:ext cx="1152000" cy="125185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2"/>
          <p:cNvSpPr txBox="1">
            <a:spLocks noGrp="1"/>
          </p:cNvSpPr>
          <p:nvPr>
            <p:ph type="subTitle" idx="1"/>
          </p:nvPr>
        </p:nvSpPr>
        <p:spPr>
          <a:xfrm>
            <a:off x="788840" y="1553879"/>
            <a:ext cx="5671800" cy="2071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t>She is a known case </a:t>
            </a:r>
            <a:r>
              <a:rPr lang="en-US" sz="1800" dirty="0"/>
              <a:t>CLD</a:t>
            </a:r>
            <a:r>
              <a:rPr lang="en" sz="1800" dirty="0"/>
              <a:t> .</a:t>
            </a:r>
          </a:p>
          <a:p>
            <a:pPr marL="0" lvl="0" indent="0" algn="l" rtl="0">
              <a:spcBef>
                <a:spcPts val="0"/>
              </a:spcBef>
              <a:spcAft>
                <a:spcPts val="0"/>
              </a:spcAft>
              <a:buNone/>
            </a:pPr>
            <a:r>
              <a:rPr lang="en" sz="1800" dirty="0"/>
              <a:t>Hep B/C –ve</a:t>
            </a:r>
          </a:p>
          <a:p>
            <a:pPr marL="0" lvl="0" indent="0" algn="l" rtl="0">
              <a:spcBef>
                <a:spcPts val="0"/>
              </a:spcBef>
              <a:spcAft>
                <a:spcPts val="0"/>
              </a:spcAft>
              <a:buNone/>
            </a:pPr>
            <a:r>
              <a:rPr lang="en-US" sz="1800" dirty="0"/>
              <a:t>A</a:t>
            </a:r>
            <a:r>
              <a:rPr lang="en" sz="1800" dirty="0"/>
              <a:t>sthma –ve</a:t>
            </a:r>
          </a:p>
          <a:p>
            <a:pPr marL="0" lvl="0" indent="0" algn="l" rtl="0">
              <a:spcBef>
                <a:spcPts val="0"/>
              </a:spcBef>
              <a:spcAft>
                <a:spcPts val="0"/>
              </a:spcAft>
              <a:buNone/>
            </a:pPr>
            <a:r>
              <a:rPr lang="en" sz="1800" dirty="0"/>
              <a:t>TB –ve</a:t>
            </a:r>
          </a:p>
          <a:p>
            <a:pPr marL="0" lvl="0" indent="0" algn="l" rtl="0">
              <a:spcBef>
                <a:spcPts val="0"/>
              </a:spcBef>
              <a:spcAft>
                <a:spcPts val="0"/>
              </a:spcAft>
              <a:buNone/>
            </a:pPr>
            <a:r>
              <a:rPr lang="en" sz="1800" dirty="0"/>
              <a:t>HTN -ve</a:t>
            </a:r>
          </a:p>
          <a:p>
            <a:pPr marL="0" lvl="0" indent="0" algn="l" rtl="0">
              <a:spcBef>
                <a:spcPts val="0"/>
              </a:spcBef>
              <a:spcAft>
                <a:spcPts val="0"/>
              </a:spcAft>
              <a:buNone/>
            </a:pPr>
            <a:endParaRPr sz="1800" dirty="0"/>
          </a:p>
        </p:txBody>
      </p:sp>
      <p:sp>
        <p:nvSpPr>
          <p:cNvPr id="354" name="Google Shape;354;p32"/>
          <p:cNvSpPr txBox="1">
            <a:spLocks noGrp="1"/>
          </p:cNvSpPr>
          <p:nvPr>
            <p:ph type="title"/>
          </p:nvPr>
        </p:nvSpPr>
        <p:spPr>
          <a:xfrm>
            <a:off x="706422" y="358241"/>
            <a:ext cx="5671800" cy="54493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tx1">
                    <a:lumMod val="90000"/>
                    <a:lumOff val="10000"/>
                  </a:schemeClr>
                </a:solidFill>
              </a:rPr>
              <a:t>Past History</a:t>
            </a:r>
            <a:endParaRPr sz="3200" dirty="0">
              <a:solidFill>
                <a:schemeClr val="tx1">
                  <a:lumMod val="90000"/>
                  <a:lumOff val="10000"/>
                </a:schemeClr>
              </a:solidFill>
            </a:endParaRPr>
          </a:p>
        </p:txBody>
      </p:sp>
      <p:grpSp>
        <p:nvGrpSpPr>
          <p:cNvPr id="355" name="Google Shape;355;p32"/>
          <p:cNvGrpSpPr/>
          <p:nvPr/>
        </p:nvGrpSpPr>
        <p:grpSpPr>
          <a:xfrm rot="19743779">
            <a:off x="6013062" y="2855300"/>
            <a:ext cx="2164011" cy="1341721"/>
            <a:chOff x="2042167" y="3053202"/>
            <a:chExt cx="2086599" cy="1293849"/>
          </a:xfrm>
        </p:grpSpPr>
        <p:sp>
          <p:nvSpPr>
            <p:cNvPr id="356" name="Google Shape;356;p32"/>
            <p:cNvSpPr/>
            <p:nvPr/>
          </p:nvSpPr>
          <p:spPr>
            <a:xfrm rot="-640126">
              <a:off x="2113330" y="3224961"/>
              <a:ext cx="1944272" cy="950332"/>
            </a:xfrm>
            <a:custGeom>
              <a:avLst/>
              <a:gdLst/>
              <a:ahLst/>
              <a:cxnLst/>
              <a:rect l="l" t="t" r="r" b="b"/>
              <a:pathLst>
                <a:path w="22560" h="11027" extrusionOk="0">
                  <a:moveTo>
                    <a:pt x="21193" y="0"/>
                  </a:moveTo>
                  <a:cubicBezTo>
                    <a:pt x="21189" y="0"/>
                    <a:pt x="21186" y="0"/>
                    <a:pt x="21182" y="0"/>
                  </a:cubicBezTo>
                  <a:lnTo>
                    <a:pt x="1232" y="273"/>
                  </a:lnTo>
                  <a:cubicBezTo>
                    <a:pt x="546" y="287"/>
                    <a:pt x="1" y="845"/>
                    <a:pt x="7" y="1531"/>
                  </a:cubicBezTo>
                  <a:lnTo>
                    <a:pt x="121" y="9800"/>
                  </a:lnTo>
                  <a:cubicBezTo>
                    <a:pt x="127" y="10478"/>
                    <a:pt x="681" y="11027"/>
                    <a:pt x="1356" y="11027"/>
                  </a:cubicBezTo>
                  <a:cubicBezTo>
                    <a:pt x="1364" y="11027"/>
                    <a:pt x="1371" y="11027"/>
                    <a:pt x="1379" y="11027"/>
                  </a:cubicBezTo>
                  <a:lnTo>
                    <a:pt x="21327" y="10752"/>
                  </a:lnTo>
                  <a:cubicBezTo>
                    <a:pt x="22012" y="10746"/>
                    <a:pt x="22560" y="10181"/>
                    <a:pt x="22554" y="9495"/>
                  </a:cubicBezTo>
                  <a:lnTo>
                    <a:pt x="22439" y="1226"/>
                  </a:lnTo>
                  <a:cubicBezTo>
                    <a:pt x="22432" y="544"/>
                    <a:pt x="21874" y="0"/>
                    <a:pt x="211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2"/>
            <p:cNvSpPr/>
            <p:nvPr/>
          </p:nvSpPr>
          <p:spPr>
            <a:xfrm rot="-640126">
              <a:off x="2257839" y="3668637"/>
              <a:ext cx="1709511" cy="46625"/>
            </a:xfrm>
            <a:custGeom>
              <a:avLst/>
              <a:gdLst/>
              <a:ahLst/>
              <a:cxnLst/>
              <a:rect l="l" t="t" r="r" b="b"/>
              <a:pathLst>
                <a:path w="19836" h="541" extrusionOk="0">
                  <a:moveTo>
                    <a:pt x="19695" y="1"/>
                  </a:moveTo>
                  <a:lnTo>
                    <a:pt x="135" y="267"/>
                  </a:lnTo>
                  <a:cubicBezTo>
                    <a:pt x="59" y="273"/>
                    <a:pt x="1" y="331"/>
                    <a:pt x="1" y="408"/>
                  </a:cubicBezTo>
                  <a:cubicBezTo>
                    <a:pt x="1" y="484"/>
                    <a:pt x="65" y="540"/>
                    <a:pt x="141" y="540"/>
                  </a:cubicBezTo>
                  <a:lnTo>
                    <a:pt x="19702" y="273"/>
                  </a:lnTo>
                  <a:cubicBezTo>
                    <a:pt x="19778" y="273"/>
                    <a:pt x="19836" y="209"/>
                    <a:pt x="19836" y="133"/>
                  </a:cubicBezTo>
                  <a:cubicBezTo>
                    <a:pt x="19836" y="65"/>
                    <a:pt x="19772" y="1"/>
                    <a:pt x="196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2"/>
            <p:cNvSpPr/>
            <p:nvPr/>
          </p:nvSpPr>
          <p:spPr>
            <a:xfrm rot="-640126">
              <a:off x="2289287" y="3927321"/>
              <a:ext cx="281471" cy="280437"/>
            </a:xfrm>
            <a:custGeom>
              <a:avLst/>
              <a:gdLst/>
              <a:ahLst/>
              <a:cxnLst/>
              <a:rect l="l" t="t" r="r" b="b"/>
              <a:pathLst>
                <a:path w="3266" h="3254" extrusionOk="0">
                  <a:moveTo>
                    <a:pt x="1630" y="1"/>
                  </a:moveTo>
                  <a:cubicBezTo>
                    <a:pt x="1622" y="1"/>
                    <a:pt x="1615" y="1"/>
                    <a:pt x="1607" y="1"/>
                  </a:cubicBezTo>
                  <a:cubicBezTo>
                    <a:pt x="1208" y="7"/>
                    <a:pt x="845" y="153"/>
                    <a:pt x="560" y="402"/>
                  </a:cubicBezTo>
                  <a:cubicBezTo>
                    <a:pt x="496" y="458"/>
                    <a:pt x="432" y="522"/>
                    <a:pt x="376" y="592"/>
                  </a:cubicBezTo>
                  <a:cubicBezTo>
                    <a:pt x="141" y="877"/>
                    <a:pt x="1" y="1246"/>
                    <a:pt x="7" y="1653"/>
                  </a:cubicBezTo>
                  <a:cubicBezTo>
                    <a:pt x="20" y="2540"/>
                    <a:pt x="745" y="3254"/>
                    <a:pt x="1629" y="3254"/>
                  </a:cubicBezTo>
                  <a:cubicBezTo>
                    <a:pt x="1637" y="3254"/>
                    <a:pt x="1644" y="3254"/>
                    <a:pt x="1652" y="3254"/>
                  </a:cubicBezTo>
                  <a:cubicBezTo>
                    <a:pt x="2052" y="3246"/>
                    <a:pt x="2414" y="3101"/>
                    <a:pt x="2700" y="2853"/>
                  </a:cubicBezTo>
                  <a:cubicBezTo>
                    <a:pt x="2770" y="2796"/>
                    <a:pt x="2827" y="2732"/>
                    <a:pt x="2891" y="2662"/>
                  </a:cubicBezTo>
                  <a:cubicBezTo>
                    <a:pt x="3125" y="2370"/>
                    <a:pt x="3266" y="2008"/>
                    <a:pt x="3260" y="1607"/>
                  </a:cubicBezTo>
                  <a:cubicBezTo>
                    <a:pt x="3246" y="714"/>
                    <a:pt x="2516" y="1"/>
                    <a:pt x="16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2"/>
            <p:cNvSpPr/>
            <p:nvPr/>
          </p:nvSpPr>
          <p:spPr>
            <a:xfrm rot="-640126">
              <a:off x="2321605" y="3961880"/>
              <a:ext cx="216835" cy="211319"/>
            </a:xfrm>
            <a:custGeom>
              <a:avLst/>
              <a:gdLst/>
              <a:ahLst/>
              <a:cxnLst/>
              <a:rect l="l" t="t" r="r" b="b"/>
              <a:pathLst>
                <a:path w="2516" h="2452" extrusionOk="0">
                  <a:moveTo>
                    <a:pt x="185" y="1"/>
                  </a:moveTo>
                  <a:cubicBezTo>
                    <a:pt x="121" y="57"/>
                    <a:pt x="57" y="121"/>
                    <a:pt x="1" y="191"/>
                  </a:cubicBezTo>
                  <a:lnTo>
                    <a:pt x="2325" y="2452"/>
                  </a:lnTo>
                  <a:cubicBezTo>
                    <a:pt x="2395" y="2395"/>
                    <a:pt x="2452" y="2331"/>
                    <a:pt x="2516" y="2261"/>
                  </a:cubicBez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2"/>
            <p:cNvSpPr/>
            <p:nvPr/>
          </p:nvSpPr>
          <p:spPr>
            <a:xfrm rot="-640126">
              <a:off x="2198143" y="3478900"/>
              <a:ext cx="281471" cy="280351"/>
            </a:xfrm>
            <a:custGeom>
              <a:avLst/>
              <a:gdLst/>
              <a:ahLst/>
              <a:cxnLst/>
              <a:rect l="l" t="t" r="r" b="b"/>
              <a:pathLst>
                <a:path w="3266" h="3253" extrusionOk="0">
                  <a:moveTo>
                    <a:pt x="1636" y="1"/>
                  </a:moveTo>
                  <a:cubicBezTo>
                    <a:pt x="1628" y="1"/>
                    <a:pt x="1621" y="1"/>
                    <a:pt x="1613" y="1"/>
                  </a:cubicBezTo>
                  <a:cubicBezTo>
                    <a:pt x="1208" y="7"/>
                    <a:pt x="845" y="153"/>
                    <a:pt x="566" y="400"/>
                  </a:cubicBezTo>
                  <a:cubicBezTo>
                    <a:pt x="496" y="458"/>
                    <a:pt x="432" y="522"/>
                    <a:pt x="376" y="591"/>
                  </a:cubicBezTo>
                  <a:cubicBezTo>
                    <a:pt x="141" y="883"/>
                    <a:pt x="1" y="1252"/>
                    <a:pt x="7" y="1652"/>
                  </a:cubicBezTo>
                  <a:cubicBezTo>
                    <a:pt x="20" y="2539"/>
                    <a:pt x="743" y="3252"/>
                    <a:pt x="1634" y="3252"/>
                  </a:cubicBezTo>
                  <a:cubicBezTo>
                    <a:pt x="1642" y="3252"/>
                    <a:pt x="1650" y="3252"/>
                    <a:pt x="1659" y="3252"/>
                  </a:cubicBezTo>
                  <a:cubicBezTo>
                    <a:pt x="2058" y="3246"/>
                    <a:pt x="2421" y="3100"/>
                    <a:pt x="2700" y="2859"/>
                  </a:cubicBezTo>
                  <a:cubicBezTo>
                    <a:pt x="2770" y="2795"/>
                    <a:pt x="2833" y="2732"/>
                    <a:pt x="2891" y="2662"/>
                  </a:cubicBezTo>
                  <a:cubicBezTo>
                    <a:pt x="3125" y="2370"/>
                    <a:pt x="3266" y="2008"/>
                    <a:pt x="3259" y="1607"/>
                  </a:cubicBezTo>
                  <a:cubicBezTo>
                    <a:pt x="3246" y="713"/>
                    <a:pt x="2522" y="1"/>
                    <a:pt x="16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2"/>
            <p:cNvSpPr/>
            <p:nvPr/>
          </p:nvSpPr>
          <p:spPr>
            <a:xfrm rot="-640126">
              <a:off x="2230508" y="3513369"/>
              <a:ext cx="216835" cy="211922"/>
            </a:xfrm>
            <a:custGeom>
              <a:avLst/>
              <a:gdLst/>
              <a:ahLst/>
              <a:cxnLst/>
              <a:rect l="l" t="t" r="r" b="b"/>
              <a:pathLst>
                <a:path w="2516" h="2459" extrusionOk="0">
                  <a:moveTo>
                    <a:pt x="191" y="0"/>
                  </a:moveTo>
                  <a:cubicBezTo>
                    <a:pt x="121" y="58"/>
                    <a:pt x="57" y="122"/>
                    <a:pt x="1" y="191"/>
                  </a:cubicBezTo>
                  <a:lnTo>
                    <a:pt x="2325" y="2459"/>
                  </a:lnTo>
                  <a:cubicBezTo>
                    <a:pt x="2395" y="2395"/>
                    <a:pt x="2458" y="2332"/>
                    <a:pt x="2516" y="2262"/>
                  </a:cubicBezTo>
                  <a:lnTo>
                    <a:pt x="1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2"/>
            <p:cNvSpPr/>
            <p:nvPr/>
          </p:nvSpPr>
          <p:spPr>
            <a:xfrm rot="-640126">
              <a:off x="2633248" y="3857679"/>
              <a:ext cx="280782" cy="280265"/>
            </a:xfrm>
            <a:custGeom>
              <a:avLst/>
              <a:gdLst/>
              <a:ahLst/>
              <a:cxnLst/>
              <a:rect l="l" t="t" r="r" b="b"/>
              <a:pathLst>
                <a:path w="3258" h="3252" extrusionOk="0">
                  <a:moveTo>
                    <a:pt x="1632" y="0"/>
                  </a:moveTo>
                  <a:cubicBezTo>
                    <a:pt x="1623" y="0"/>
                    <a:pt x="1615" y="0"/>
                    <a:pt x="1607" y="0"/>
                  </a:cubicBezTo>
                  <a:cubicBezTo>
                    <a:pt x="1207" y="7"/>
                    <a:pt x="838" y="159"/>
                    <a:pt x="559" y="400"/>
                  </a:cubicBezTo>
                  <a:cubicBezTo>
                    <a:pt x="495" y="458"/>
                    <a:pt x="431" y="528"/>
                    <a:pt x="375" y="596"/>
                  </a:cubicBezTo>
                  <a:cubicBezTo>
                    <a:pt x="140" y="883"/>
                    <a:pt x="0" y="1252"/>
                    <a:pt x="0" y="1651"/>
                  </a:cubicBezTo>
                  <a:cubicBezTo>
                    <a:pt x="12" y="2540"/>
                    <a:pt x="738" y="3252"/>
                    <a:pt x="1628" y="3252"/>
                  </a:cubicBezTo>
                  <a:cubicBezTo>
                    <a:pt x="1636" y="3252"/>
                    <a:pt x="1643" y="3252"/>
                    <a:pt x="1651" y="3252"/>
                  </a:cubicBezTo>
                  <a:cubicBezTo>
                    <a:pt x="2052" y="3252"/>
                    <a:pt x="2413" y="3099"/>
                    <a:pt x="2699" y="2858"/>
                  </a:cubicBezTo>
                  <a:cubicBezTo>
                    <a:pt x="2762" y="2794"/>
                    <a:pt x="2826" y="2730"/>
                    <a:pt x="2884" y="2662"/>
                  </a:cubicBezTo>
                  <a:cubicBezTo>
                    <a:pt x="3119" y="2375"/>
                    <a:pt x="3257" y="2006"/>
                    <a:pt x="3257" y="1607"/>
                  </a:cubicBezTo>
                  <a:cubicBezTo>
                    <a:pt x="3245" y="713"/>
                    <a:pt x="2517" y="0"/>
                    <a:pt x="16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2"/>
            <p:cNvSpPr/>
            <p:nvPr/>
          </p:nvSpPr>
          <p:spPr>
            <a:xfrm rot="-640126">
              <a:off x="2665613" y="3892054"/>
              <a:ext cx="216231" cy="212008"/>
            </a:xfrm>
            <a:custGeom>
              <a:avLst/>
              <a:gdLst/>
              <a:ahLst/>
              <a:cxnLst/>
              <a:rect l="l" t="t" r="r" b="b"/>
              <a:pathLst>
                <a:path w="2509" h="2460" extrusionOk="0">
                  <a:moveTo>
                    <a:pt x="184" y="1"/>
                  </a:moveTo>
                  <a:cubicBezTo>
                    <a:pt x="120" y="59"/>
                    <a:pt x="56" y="129"/>
                    <a:pt x="0" y="197"/>
                  </a:cubicBezTo>
                  <a:lnTo>
                    <a:pt x="2324" y="2459"/>
                  </a:lnTo>
                  <a:cubicBezTo>
                    <a:pt x="2387" y="2395"/>
                    <a:pt x="2451" y="2331"/>
                    <a:pt x="2509" y="2263"/>
                  </a:cubicBezTo>
                  <a:lnTo>
                    <a:pt x="1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2"/>
            <p:cNvSpPr/>
            <p:nvPr/>
          </p:nvSpPr>
          <p:spPr>
            <a:xfrm rot="-640126">
              <a:off x="2542054" y="3409034"/>
              <a:ext cx="281471" cy="280954"/>
            </a:xfrm>
            <a:custGeom>
              <a:avLst/>
              <a:gdLst/>
              <a:ahLst/>
              <a:cxnLst/>
              <a:rect l="l" t="t" r="r" b="b"/>
              <a:pathLst>
                <a:path w="3266" h="3260" extrusionOk="0">
                  <a:moveTo>
                    <a:pt x="1636" y="1"/>
                  </a:moveTo>
                  <a:cubicBezTo>
                    <a:pt x="1628" y="1"/>
                    <a:pt x="1621" y="1"/>
                    <a:pt x="1613" y="1"/>
                  </a:cubicBezTo>
                  <a:cubicBezTo>
                    <a:pt x="1208" y="9"/>
                    <a:pt x="845" y="161"/>
                    <a:pt x="566" y="402"/>
                  </a:cubicBezTo>
                  <a:cubicBezTo>
                    <a:pt x="496" y="466"/>
                    <a:pt x="432" y="528"/>
                    <a:pt x="376" y="598"/>
                  </a:cubicBezTo>
                  <a:cubicBezTo>
                    <a:pt x="141" y="885"/>
                    <a:pt x="1" y="1252"/>
                    <a:pt x="7" y="1653"/>
                  </a:cubicBezTo>
                  <a:cubicBezTo>
                    <a:pt x="19" y="2544"/>
                    <a:pt x="751" y="3260"/>
                    <a:pt x="1646" y="3260"/>
                  </a:cubicBezTo>
                  <a:cubicBezTo>
                    <a:pt x="1650" y="3260"/>
                    <a:pt x="1654" y="3260"/>
                    <a:pt x="1658" y="3260"/>
                  </a:cubicBezTo>
                  <a:cubicBezTo>
                    <a:pt x="2059" y="3254"/>
                    <a:pt x="2420" y="3101"/>
                    <a:pt x="2700" y="2859"/>
                  </a:cubicBezTo>
                  <a:cubicBezTo>
                    <a:pt x="2770" y="2796"/>
                    <a:pt x="2833" y="2732"/>
                    <a:pt x="2891" y="2662"/>
                  </a:cubicBezTo>
                  <a:cubicBezTo>
                    <a:pt x="3126" y="2377"/>
                    <a:pt x="3266" y="2008"/>
                    <a:pt x="3258" y="1609"/>
                  </a:cubicBezTo>
                  <a:cubicBezTo>
                    <a:pt x="3246" y="714"/>
                    <a:pt x="2522" y="1"/>
                    <a:pt x="16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2"/>
            <p:cNvSpPr/>
            <p:nvPr/>
          </p:nvSpPr>
          <p:spPr>
            <a:xfrm rot="-640126">
              <a:off x="2574371" y="3443594"/>
              <a:ext cx="216835" cy="211836"/>
            </a:xfrm>
            <a:custGeom>
              <a:avLst/>
              <a:gdLst/>
              <a:ahLst/>
              <a:cxnLst/>
              <a:rect l="l" t="t" r="r" b="b"/>
              <a:pathLst>
                <a:path w="2516" h="2458" extrusionOk="0">
                  <a:moveTo>
                    <a:pt x="191" y="1"/>
                  </a:moveTo>
                  <a:cubicBezTo>
                    <a:pt x="121" y="65"/>
                    <a:pt x="57" y="127"/>
                    <a:pt x="1" y="197"/>
                  </a:cubicBezTo>
                  <a:lnTo>
                    <a:pt x="2325" y="2458"/>
                  </a:lnTo>
                  <a:cubicBezTo>
                    <a:pt x="2395" y="2395"/>
                    <a:pt x="2458" y="2331"/>
                    <a:pt x="2516" y="2261"/>
                  </a:cubicBez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2"/>
            <p:cNvSpPr/>
            <p:nvPr/>
          </p:nvSpPr>
          <p:spPr>
            <a:xfrm rot="-640126">
              <a:off x="2976654" y="3787862"/>
              <a:ext cx="281299" cy="280954"/>
            </a:xfrm>
            <a:custGeom>
              <a:avLst/>
              <a:gdLst/>
              <a:ahLst/>
              <a:cxnLst/>
              <a:rect l="l" t="t" r="r" b="b"/>
              <a:pathLst>
                <a:path w="3264" h="3260" extrusionOk="0">
                  <a:moveTo>
                    <a:pt x="1635" y="0"/>
                  </a:moveTo>
                  <a:cubicBezTo>
                    <a:pt x="1628" y="0"/>
                    <a:pt x="1620" y="0"/>
                    <a:pt x="1613" y="1"/>
                  </a:cubicBezTo>
                  <a:cubicBezTo>
                    <a:pt x="1212" y="7"/>
                    <a:pt x="845" y="159"/>
                    <a:pt x="564" y="401"/>
                  </a:cubicBezTo>
                  <a:cubicBezTo>
                    <a:pt x="496" y="464"/>
                    <a:pt x="438" y="528"/>
                    <a:pt x="374" y="598"/>
                  </a:cubicBezTo>
                  <a:cubicBezTo>
                    <a:pt x="139" y="883"/>
                    <a:pt x="0" y="1252"/>
                    <a:pt x="6" y="1653"/>
                  </a:cubicBezTo>
                  <a:cubicBezTo>
                    <a:pt x="18" y="2540"/>
                    <a:pt x="743" y="3259"/>
                    <a:pt x="1635" y="3259"/>
                  </a:cubicBezTo>
                  <a:cubicBezTo>
                    <a:pt x="1642" y="3259"/>
                    <a:pt x="1650" y="3259"/>
                    <a:pt x="1657" y="3259"/>
                  </a:cubicBezTo>
                  <a:cubicBezTo>
                    <a:pt x="2058" y="3253"/>
                    <a:pt x="2419" y="3101"/>
                    <a:pt x="2698" y="2858"/>
                  </a:cubicBezTo>
                  <a:cubicBezTo>
                    <a:pt x="2768" y="2796"/>
                    <a:pt x="2832" y="2732"/>
                    <a:pt x="2889" y="2662"/>
                  </a:cubicBezTo>
                  <a:cubicBezTo>
                    <a:pt x="3125" y="2377"/>
                    <a:pt x="3264" y="2008"/>
                    <a:pt x="3258" y="1607"/>
                  </a:cubicBezTo>
                  <a:cubicBezTo>
                    <a:pt x="3245" y="720"/>
                    <a:pt x="2520" y="0"/>
                    <a:pt x="16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2"/>
            <p:cNvSpPr/>
            <p:nvPr/>
          </p:nvSpPr>
          <p:spPr>
            <a:xfrm rot="-640126">
              <a:off x="3008801" y="3822437"/>
              <a:ext cx="216835" cy="211836"/>
            </a:xfrm>
            <a:custGeom>
              <a:avLst/>
              <a:gdLst/>
              <a:ahLst/>
              <a:cxnLst/>
              <a:rect l="l" t="t" r="r" b="b"/>
              <a:pathLst>
                <a:path w="2516" h="2458" extrusionOk="0">
                  <a:moveTo>
                    <a:pt x="191" y="0"/>
                  </a:moveTo>
                  <a:cubicBezTo>
                    <a:pt x="123" y="63"/>
                    <a:pt x="65" y="127"/>
                    <a:pt x="1" y="197"/>
                  </a:cubicBezTo>
                  <a:lnTo>
                    <a:pt x="2325" y="2457"/>
                  </a:lnTo>
                  <a:cubicBezTo>
                    <a:pt x="2395" y="2395"/>
                    <a:pt x="2459" y="2331"/>
                    <a:pt x="2516" y="2261"/>
                  </a:cubicBezTo>
                  <a:lnTo>
                    <a:pt x="1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2"/>
            <p:cNvSpPr/>
            <p:nvPr/>
          </p:nvSpPr>
          <p:spPr>
            <a:xfrm rot="-640126">
              <a:off x="2886018" y="3339345"/>
              <a:ext cx="281299" cy="280868"/>
            </a:xfrm>
            <a:custGeom>
              <a:avLst/>
              <a:gdLst/>
              <a:ahLst/>
              <a:cxnLst/>
              <a:rect l="l" t="t" r="r" b="b"/>
              <a:pathLst>
                <a:path w="3264" h="3259" extrusionOk="0">
                  <a:moveTo>
                    <a:pt x="1629" y="0"/>
                  </a:moveTo>
                  <a:cubicBezTo>
                    <a:pt x="1622" y="0"/>
                    <a:pt x="1614" y="0"/>
                    <a:pt x="1607" y="1"/>
                  </a:cubicBezTo>
                  <a:cubicBezTo>
                    <a:pt x="1206" y="7"/>
                    <a:pt x="845" y="159"/>
                    <a:pt x="566" y="400"/>
                  </a:cubicBezTo>
                  <a:cubicBezTo>
                    <a:pt x="495" y="464"/>
                    <a:pt x="431" y="528"/>
                    <a:pt x="375" y="598"/>
                  </a:cubicBezTo>
                  <a:cubicBezTo>
                    <a:pt x="139" y="883"/>
                    <a:pt x="0" y="1252"/>
                    <a:pt x="6" y="1651"/>
                  </a:cubicBezTo>
                  <a:cubicBezTo>
                    <a:pt x="18" y="2545"/>
                    <a:pt x="742" y="3258"/>
                    <a:pt x="1626" y="3258"/>
                  </a:cubicBezTo>
                  <a:cubicBezTo>
                    <a:pt x="1634" y="3258"/>
                    <a:pt x="1642" y="3258"/>
                    <a:pt x="1651" y="3258"/>
                  </a:cubicBezTo>
                  <a:cubicBezTo>
                    <a:pt x="2052" y="3252"/>
                    <a:pt x="2419" y="3099"/>
                    <a:pt x="2700" y="2859"/>
                  </a:cubicBezTo>
                  <a:cubicBezTo>
                    <a:pt x="2768" y="2795"/>
                    <a:pt x="2832" y="2732"/>
                    <a:pt x="2890" y="2662"/>
                  </a:cubicBezTo>
                  <a:cubicBezTo>
                    <a:pt x="3125" y="2375"/>
                    <a:pt x="3264" y="2008"/>
                    <a:pt x="3257" y="1607"/>
                  </a:cubicBezTo>
                  <a:cubicBezTo>
                    <a:pt x="3245" y="720"/>
                    <a:pt x="2521" y="0"/>
                    <a:pt x="16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2"/>
            <p:cNvSpPr/>
            <p:nvPr/>
          </p:nvSpPr>
          <p:spPr>
            <a:xfrm rot="-640126">
              <a:off x="2918327" y="3373717"/>
              <a:ext cx="216835" cy="212008"/>
            </a:xfrm>
            <a:custGeom>
              <a:avLst/>
              <a:gdLst/>
              <a:ahLst/>
              <a:cxnLst/>
              <a:rect l="l" t="t" r="r" b="b"/>
              <a:pathLst>
                <a:path w="2516" h="2460" extrusionOk="0">
                  <a:moveTo>
                    <a:pt x="191" y="1"/>
                  </a:moveTo>
                  <a:cubicBezTo>
                    <a:pt x="120" y="65"/>
                    <a:pt x="56" y="129"/>
                    <a:pt x="0" y="199"/>
                  </a:cubicBezTo>
                  <a:lnTo>
                    <a:pt x="2325" y="2460"/>
                  </a:lnTo>
                  <a:cubicBezTo>
                    <a:pt x="2393" y="2396"/>
                    <a:pt x="2457" y="2333"/>
                    <a:pt x="2515" y="2263"/>
                  </a:cubicBez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2"/>
            <p:cNvSpPr/>
            <p:nvPr/>
          </p:nvSpPr>
          <p:spPr>
            <a:xfrm rot="-640126">
              <a:off x="3320402" y="3718701"/>
              <a:ext cx="281471" cy="280265"/>
            </a:xfrm>
            <a:custGeom>
              <a:avLst/>
              <a:gdLst/>
              <a:ahLst/>
              <a:cxnLst/>
              <a:rect l="l" t="t" r="r" b="b"/>
              <a:pathLst>
                <a:path w="3266" h="3252" extrusionOk="0">
                  <a:moveTo>
                    <a:pt x="1638" y="0"/>
                  </a:moveTo>
                  <a:cubicBezTo>
                    <a:pt x="1630" y="0"/>
                    <a:pt x="1623" y="0"/>
                    <a:pt x="1615" y="0"/>
                  </a:cubicBezTo>
                  <a:cubicBezTo>
                    <a:pt x="1208" y="0"/>
                    <a:pt x="847" y="153"/>
                    <a:pt x="566" y="400"/>
                  </a:cubicBezTo>
                  <a:cubicBezTo>
                    <a:pt x="496" y="457"/>
                    <a:pt x="434" y="522"/>
                    <a:pt x="376" y="590"/>
                  </a:cubicBezTo>
                  <a:cubicBezTo>
                    <a:pt x="141" y="877"/>
                    <a:pt x="1" y="1246"/>
                    <a:pt x="9" y="1645"/>
                  </a:cubicBezTo>
                  <a:cubicBezTo>
                    <a:pt x="21" y="2539"/>
                    <a:pt x="743" y="3252"/>
                    <a:pt x="1634" y="3252"/>
                  </a:cubicBezTo>
                  <a:cubicBezTo>
                    <a:pt x="1642" y="3252"/>
                    <a:pt x="1651" y="3252"/>
                    <a:pt x="1659" y="3251"/>
                  </a:cubicBezTo>
                  <a:cubicBezTo>
                    <a:pt x="2059" y="3245"/>
                    <a:pt x="2421" y="3093"/>
                    <a:pt x="2700" y="2852"/>
                  </a:cubicBezTo>
                  <a:cubicBezTo>
                    <a:pt x="2771" y="2794"/>
                    <a:pt x="2835" y="2724"/>
                    <a:pt x="2891" y="2655"/>
                  </a:cubicBezTo>
                  <a:cubicBezTo>
                    <a:pt x="3126" y="2369"/>
                    <a:pt x="3266" y="2000"/>
                    <a:pt x="3260" y="1601"/>
                  </a:cubicBezTo>
                  <a:cubicBezTo>
                    <a:pt x="3248" y="712"/>
                    <a:pt x="2522" y="0"/>
                    <a:pt x="16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2"/>
            <p:cNvSpPr/>
            <p:nvPr/>
          </p:nvSpPr>
          <p:spPr>
            <a:xfrm rot="-640126">
              <a:off x="3352720" y="3753088"/>
              <a:ext cx="216835" cy="211491"/>
            </a:xfrm>
            <a:custGeom>
              <a:avLst/>
              <a:gdLst/>
              <a:ahLst/>
              <a:cxnLst/>
              <a:rect l="l" t="t" r="r" b="b"/>
              <a:pathLst>
                <a:path w="2516" h="2454" extrusionOk="0">
                  <a:moveTo>
                    <a:pt x="191" y="1"/>
                  </a:moveTo>
                  <a:cubicBezTo>
                    <a:pt x="121" y="58"/>
                    <a:pt x="59" y="123"/>
                    <a:pt x="1" y="191"/>
                  </a:cubicBezTo>
                  <a:lnTo>
                    <a:pt x="2325" y="2453"/>
                  </a:lnTo>
                  <a:cubicBezTo>
                    <a:pt x="2396" y="2395"/>
                    <a:pt x="2460" y="2325"/>
                    <a:pt x="2516" y="2256"/>
                  </a:cubicBez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2"/>
            <p:cNvSpPr/>
            <p:nvPr/>
          </p:nvSpPr>
          <p:spPr>
            <a:xfrm rot="-640126">
              <a:off x="3229945" y="3270168"/>
              <a:ext cx="281299" cy="280265"/>
            </a:xfrm>
            <a:custGeom>
              <a:avLst/>
              <a:gdLst/>
              <a:ahLst/>
              <a:cxnLst/>
              <a:rect l="l" t="t" r="r" b="b"/>
              <a:pathLst>
                <a:path w="3264" h="3252" extrusionOk="0">
                  <a:moveTo>
                    <a:pt x="1632" y="0"/>
                  </a:moveTo>
                  <a:cubicBezTo>
                    <a:pt x="1624" y="0"/>
                    <a:pt x="1615" y="0"/>
                    <a:pt x="1607" y="0"/>
                  </a:cubicBezTo>
                  <a:cubicBezTo>
                    <a:pt x="1206" y="6"/>
                    <a:pt x="845" y="153"/>
                    <a:pt x="564" y="400"/>
                  </a:cubicBezTo>
                  <a:cubicBezTo>
                    <a:pt x="496" y="458"/>
                    <a:pt x="432" y="520"/>
                    <a:pt x="374" y="590"/>
                  </a:cubicBezTo>
                  <a:cubicBezTo>
                    <a:pt x="139" y="877"/>
                    <a:pt x="0" y="1244"/>
                    <a:pt x="6" y="1645"/>
                  </a:cubicBezTo>
                  <a:cubicBezTo>
                    <a:pt x="19" y="2538"/>
                    <a:pt x="743" y="3252"/>
                    <a:pt x="1629" y="3252"/>
                  </a:cubicBezTo>
                  <a:cubicBezTo>
                    <a:pt x="1636" y="3252"/>
                    <a:pt x="1644" y="3252"/>
                    <a:pt x="1651" y="3251"/>
                  </a:cubicBezTo>
                  <a:cubicBezTo>
                    <a:pt x="2051" y="3245"/>
                    <a:pt x="2419" y="3099"/>
                    <a:pt x="2698" y="2851"/>
                  </a:cubicBezTo>
                  <a:cubicBezTo>
                    <a:pt x="2768" y="2794"/>
                    <a:pt x="2832" y="2730"/>
                    <a:pt x="2889" y="2660"/>
                  </a:cubicBezTo>
                  <a:cubicBezTo>
                    <a:pt x="3125" y="2369"/>
                    <a:pt x="3264" y="2000"/>
                    <a:pt x="3258" y="1601"/>
                  </a:cubicBezTo>
                  <a:cubicBezTo>
                    <a:pt x="3246" y="713"/>
                    <a:pt x="2516" y="0"/>
                    <a:pt x="16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2"/>
            <p:cNvSpPr/>
            <p:nvPr/>
          </p:nvSpPr>
          <p:spPr>
            <a:xfrm rot="-640126">
              <a:off x="3262076" y="3304572"/>
              <a:ext cx="216835" cy="211319"/>
            </a:xfrm>
            <a:custGeom>
              <a:avLst/>
              <a:gdLst/>
              <a:ahLst/>
              <a:cxnLst/>
              <a:rect l="l" t="t" r="r" b="b"/>
              <a:pathLst>
                <a:path w="2516" h="2452" extrusionOk="0">
                  <a:moveTo>
                    <a:pt x="191" y="1"/>
                  </a:moveTo>
                  <a:cubicBezTo>
                    <a:pt x="123" y="59"/>
                    <a:pt x="59" y="121"/>
                    <a:pt x="1" y="191"/>
                  </a:cubicBezTo>
                  <a:lnTo>
                    <a:pt x="2325" y="2452"/>
                  </a:lnTo>
                  <a:cubicBezTo>
                    <a:pt x="2395" y="2395"/>
                    <a:pt x="2459" y="2331"/>
                    <a:pt x="2516" y="2261"/>
                  </a:cubicBez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2"/>
            <p:cNvSpPr/>
            <p:nvPr/>
          </p:nvSpPr>
          <p:spPr>
            <a:xfrm rot="-640126">
              <a:off x="3679385" y="3645471"/>
              <a:ext cx="281471" cy="280954"/>
            </a:xfrm>
            <a:custGeom>
              <a:avLst/>
              <a:gdLst/>
              <a:ahLst/>
              <a:cxnLst/>
              <a:rect l="l" t="t" r="r" b="b"/>
              <a:pathLst>
                <a:path w="3266" h="3260" extrusionOk="0">
                  <a:moveTo>
                    <a:pt x="1630" y="0"/>
                  </a:moveTo>
                  <a:cubicBezTo>
                    <a:pt x="1622" y="0"/>
                    <a:pt x="1615" y="0"/>
                    <a:pt x="1607" y="0"/>
                  </a:cubicBezTo>
                  <a:cubicBezTo>
                    <a:pt x="1208" y="6"/>
                    <a:pt x="845" y="159"/>
                    <a:pt x="566" y="401"/>
                  </a:cubicBezTo>
                  <a:cubicBezTo>
                    <a:pt x="496" y="464"/>
                    <a:pt x="432" y="528"/>
                    <a:pt x="376" y="598"/>
                  </a:cubicBezTo>
                  <a:cubicBezTo>
                    <a:pt x="141" y="883"/>
                    <a:pt x="1" y="1252"/>
                    <a:pt x="7" y="1652"/>
                  </a:cubicBezTo>
                  <a:cubicBezTo>
                    <a:pt x="19" y="2540"/>
                    <a:pt x="744" y="3259"/>
                    <a:pt x="1629" y="3259"/>
                  </a:cubicBezTo>
                  <a:cubicBezTo>
                    <a:pt x="1637" y="3259"/>
                    <a:pt x="1644" y="3259"/>
                    <a:pt x="1651" y="3259"/>
                  </a:cubicBezTo>
                  <a:cubicBezTo>
                    <a:pt x="2052" y="3253"/>
                    <a:pt x="2420" y="3101"/>
                    <a:pt x="2700" y="2858"/>
                  </a:cubicBezTo>
                  <a:cubicBezTo>
                    <a:pt x="2770" y="2796"/>
                    <a:pt x="2833" y="2732"/>
                    <a:pt x="2891" y="2662"/>
                  </a:cubicBezTo>
                  <a:cubicBezTo>
                    <a:pt x="3125" y="2376"/>
                    <a:pt x="3266" y="2008"/>
                    <a:pt x="3258" y="1607"/>
                  </a:cubicBezTo>
                  <a:cubicBezTo>
                    <a:pt x="3246" y="719"/>
                    <a:pt x="2522" y="0"/>
                    <a:pt x="16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2"/>
            <p:cNvSpPr/>
            <p:nvPr/>
          </p:nvSpPr>
          <p:spPr>
            <a:xfrm rot="-640126">
              <a:off x="3711702" y="3680031"/>
              <a:ext cx="216835" cy="211836"/>
            </a:xfrm>
            <a:custGeom>
              <a:avLst/>
              <a:gdLst/>
              <a:ahLst/>
              <a:cxnLst/>
              <a:rect l="l" t="t" r="r" b="b"/>
              <a:pathLst>
                <a:path w="2516" h="2458" extrusionOk="0">
                  <a:moveTo>
                    <a:pt x="191" y="0"/>
                  </a:moveTo>
                  <a:cubicBezTo>
                    <a:pt x="121" y="63"/>
                    <a:pt x="57" y="127"/>
                    <a:pt x="1" y="197"/>
                  </a:cubicBezTo>
                  <a:lnTo>
                    <a:pt x="2325" y="2457"/>
                  </a:lnTo>
                  <a:cubicBezTo>
                    <a:pt x="2395" y="2395"/>
                    <a:pt x="2458" y="2331"/>
                    <a:pt x="2516" y="2261"/>
                  </a:cubicBezTo>
                  <a:lnTo>
                    <a:pt x="1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2"/>
            <p:cNvSpPr/>
            <p:nvPr/>
          </p:nvSpPr>
          <p:spPr>
            <a:xfrm rot="-640126">
              <a:off x="3588281" y="3197564"/>
              <a:ext cx="281471" cy="280265"/>
            </a:xfrm>
            <a:custGeom>
              <a:avLst/>
              <a:gdLst/>
              <a:ahLst/>
              <a:cxnLst/>
              <a:rect l="l" t="t" r="r" b="b"/>
              <a:pathLst>
                <a:path w="3266" h="3252" extrusionOk="0">
                  <a:moveTo>
                    <a:pt x="1636" y="0"/>
                  </a:moveTo>
                  <a:cubicBezTo>
                    <a:pt x="1628" y="0"/>
                    <a:pt x="1621" y="0"/>
                    <a:pt x="1613" y="0"/>
                  </a:cubicBezTo>
                  <a:cubicBezTo>
                    <a:pt x="1214" y="0"/>
                    <a:pt x="845" y="153"/>
                    <a:pt x="566" y="401"/>
                  </a:cubicBezTo>
                  <a:cubicBezTo>
                    <a:pt x="496" y="458"/>
                    <a:pt x="438" y="522"/>
                    <a:pt x="381" y="592"/>
                  </a:cubicBezTo>
                  <a:cubicBezTo>
                    <a:pt x="147" y="877"/>
                    <a:pt x="0" y="1246"/>
                    <a:pt x="6" y="1645"/>
                  </a:cubicBezTo>
                  <a:cubicBezTo>
                    <a:pt x="19" y="2539"/>
                    <a:pt x="743" y="3252"/>
                    <a:pt x="1632" y="3252"/>
                  </a:cubicBezTo>
                  <a:cubicBezTo>
                    <a:pt x="1640" y="3252"/>
                    <a:pt x="1649" y="3252"/>
                    <a:pt x="1657" y="3252"/>
                  </a:cubicBezTo>
                  <a:cubicBezTo>
                    <a:pt x="2058" y="3245"/>
                    <a:pt x="2419" y="3093"/>
                    <a:pt x="2706" y="2852"/>
                  </a:cubicBezTo>
                  <a:cubicBezTo>
                    <a:pt x="2770" y="2794"/>
                    <a:pt x="2832" y="2726"/>
                    <a:pt x="2890" y="2656"/>
                  </a:cubicBezTo>
                  <a:cubicBezTo>
                    <a:pt x="3125" y="2369"/>
                    <a:pt x="3265" y="2002"/>
                    <a:pt x="3258" y="1601"/>
                  </a:cubicBezTo>
                  <a:cubicBezTo>
                    <a:pt x="3252" y="714"/>
                    <a:pt x="2522" y="0"/>
                    <a:pt x="16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rot="-640126">
              <a:off x="3621127" y="3232074"/>
              <a:ext cx="216317" cy="211319"/>
            </a:xfrm>
            <a:custGeom>
              <a:avLst/>
              <a:gdLst/>
              <a:ahLst/>
              <a:cxnLst/>
              <a:rect l="l" t="t" r="r" b="b"/>
              <a:pathLst>
                <a:path w="2510" h="2452" extrusionOk="0">
                  <a:moveTo>
                    <a:pt x="185" y="0"/>
                  </a:moveTo>
                  <a:cubicBezTo>
                    <a:pt x="115" y="57"/>
                    <a:pt x="57" y="121"/>
                    <a:pt x="0" y="191"/>
                  </a:cubicBezTo>
                  <a:lnTo>
                    <a:pt x="2325" y="2451"/>
                  </a:lnTo>
                  <a:cubicBezTo>
                    <a:pt x="2389" y="2393"/>
                    <a:pt x="2451" y="2325"/>
                    <a:pt x="2509" y="2255"/>
                  </a:cubicBezTo>
                  <a:lnTo>
                    <a:pt x="1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32"/>
          <p:cNvGrpSpPr/>
          <p:nvPr/>
        </p:nvGrpSpPr>
        <p:grpSpPr>
          <a:xfrm>
            <a:off x="7930058" y="1457858"/>
            <a:ext cx="401560" cy="393697"/>
            <a:chOff x="6883711" y="-1289921"/>
            <a:chExt cx="365553" cy="358395"/>
          </a:xfrm>
        </p:grpSpPr>
        <p:sp>
          <p:nvSpPr>
            <p:cNvPr id="379" name="Google Shape;379;p32"/>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 name="Google Shape;381;p32"/>
          <p:cNvGrpSpPr/>
          <p:nvPr/>
        </p:nvGrpSpPr>
        <p:grpSpPr>
          <a:xfrm rot="10176027">
            <a:off x="8210482" y="2066414"/>
            <a:ext cx="683844" cy="432387"/>
            <a:chOff x="5488838" y="-1307450"/>
            <a:chExt cx="622499" cy="393599"/>
          </a:xfrm>
        </p:grpSpPr>
        <p:sp>
          <p:nvSpPr>
            <p:cNvPr id="382" name="Google Shape;382;p32"/>
            <p:cNvSpPr/>
            <p:nvPr/>
          </p:nvSpPr>
          <p:spPr>
            <a:xfrm>
              <a:off x="5488838" y="-1307450"/>
              <a:ext cx="622499" cy="393599"/>
            </a:xfrm>
            <a:custGeom>
              <a:avLst/>
              <a:gdLst/>
              <a:ahLst/>
              <a:cxnLst/>
              <a:rect l="l" t="t" r="r" b="b"/>
              <a:pathLst>
                <a:path w="8523" h="5389" extrusionOk="0">
                  <a:moveTo>
                    <a:pt x="6639" y="1"/>
                  </a:moveTo>
                  <a:cubicBezTo>
                    <a:pt x="6417" y="1"/>
                    <a:pt x="6192" y="45"/>
                    <a:pt x="5976" y="140"/>
                  </a:cubicBezTo>
                  <a:lnTo>
                    <a:pt x="1220" y="2210"/>
                  </a:lnTo>
                  <a:cubicBezTo>
                    <a:pt x="382" y="2573"/>
                    <a:pt x="1" y="3558"/>
                    <a:pt x="362" y="4396"/>
                  </a:cubicBezTo>
                  <a:cubicBezTo>
                    <a:pt x="632" y="5015"/>
                    <a:pt x="1247" y="5389"/>
                    <a:pt x="1890" y="5389"/>
                  </a:cubicBezTo>
                  <a:cubicBezTo>
                    <a:pt x="2110" y="5389"/>
                    <a:pt x="2333" y="5345"/>
                    <a:pt x="2546" y="5253"/>
                  </a:cubicBezTo>
                  <a:lnTo>
                    <a:pt x="7303" y="3177"/>
                  </a:lnTo>
                  <a:cubicBezTo>
                    <a:pt x="8136" y="2814"/>
                    <a:pt x="8523" y="1829"/>
                    <a:pt x="8162" y="997"/>
                  </a:cubicBezTo>
                  <a:cubicBezTo>
                    <a:pt x="7892" y="374"/>
                    <a:pt x="7280" y="1"/>
                    <a:pt x="6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5745346" y="-1307450"/>
              <a:ext cx="365991" cy="310409"/>
            </a:xfrm>
            <a:custGeom>
              <a:avLst/>
              <a:gdLst/>
              <a:ahLst/>
              <a:cxnLst/>
              <a:rect l="l" t="t" r="r" b="b"/>
              <a:pathLst>
                <a:path w="5011" h="4250" extrusionOk="0">
                  <a:moveTo>
                    <a:pt x="3127" y="1"/>
                  </a:moveTo>
                  <a:cubicBezTo>
                    <a:pt x="2905" y="1"/>
                    <a:pt x="2680" y="45"/>
                    <a:pt x="2464" y="140"/>
                  </a:cubicBezTo>
                  <a:lnTo>
                    <a:pt x="1" y="1207"/>
                  </a:lnTo>
                  <a:lnTo>
                    <a:pt x="1328" y="4250"/>
                  </a:lnTo>
                  <a:lnTo>
                    <a:pt x="3791" y="3177"/>
                  </a:lnTo>
                  <a:cubicBezTo>
                    <a:pt x="4624" y="2814"/>
                    <a:pt x="5011" y="1829"/>
                    <a:pt x="4650" y="997"/>
                  </a:cubicBezTo>
                  <a:cubicBezTo>
                    <a:pt x="4380" y="374"/>
                    <a:pt x="3768" y="1"/>
                    <a:pt x="3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extBox 33">
            <a:extLst>
              <a:ext uri="{FF2B5EF4-FFF2-40B4-BE49-F238E27FC236}">
                <a16:creationId xmlns:a16="http://schemas.microsoft.com/office/drawing/2014/main" id="{0DA45EFC-84A4-4F9C-8A01-6F620F9E2857}"/>
              </a:ext>
            </a:extLst>
          </p:cNvPr>
          <p:cNvSpPr txBox="1"/>
          <p:nvPr/>
        </p:nvSpPr>
        <p:spPr>
          <a:xfrm>
            <a:off x="747218" y="1088526"/>
            <a:ext cx="4572000" cy="369332"/>
          </a:xfrm>
          <a:prstGeom prst="rect">
            <a:avLst/>
          </a:prstGeom>
          <a:noFill/>
        </p:spPr>
        <p:txBody>
          <a:bodyPr wrap="square">
            <a:spAutoFit/>
          </a:bodyPr>
          <a:lstStyle/>
          <a:p>
            <a:r>
              <a:rPr lang="en" sz="1800" dirty="0">
                <a:solidFill>
                  <a:schemeClr val="bg2">
                    <a:lumMod val="75000"/>
                  </a:schemeClr>
                </a:solidFill>
                <a:latin typeface="Epilogue Medium" panose="020B0604020202020204" charset="0"/>
              </a:rPr>
              <a:t>Past Medical History:</a:t>
            </a:r>
            <a:endParaRPr lang="x-none" sz="1800" dirty="0">
              <a:solidFill>
                <a:schemeClr val="bg2">
                  <a:lumMod val="75000"/>
                </a:schemeClr>
              </a:solidFill>
              <a:latin typeface="Epilogue Medium" panose="020B0604020202020204" charset="0"/>
            </a:endParaRPr>
          </a:p>
        </p:txBody>
      </p:sp>
      <p:sp>
        <p:nvSpPr>
          <p:cNvPr id="35" name="TextBox 34">
            <a:extLst>
              <a:ext uri="{FF2B5EF4-FFF2-40B4-BE49-F238E27FC236}">
                <a16:creationId xmlns:a16="http://schemas.microsoft.com/office/drawing/2014/main" id="{31DC871D-5A5D-4085-8040-59DF5C1C9B5D}"/>
              </a:ext>
            </a:extLst>
          </p:cNvPr>
          <p:cNvSpPr txBox="1"/>
          <p:nvPr/>
        </p:nvSpPr>
        <p:spPr>
          <a:xfrm>
            <a:off x="706422" y="3401046"/>
            <a:ext cx="4572000" cy="369332"/>
          </a:xfrm>
          <a:prstGeom prst="rect">
            <a:avLst/>
          </a:prstGeom>
          <a:noFill/>
        </p:spPr>
        <p:txBody>
          <a:bodyPr wrap="square">
            <a:spAutoFit/>
          </a:bodyPr>
          <a:lstStyle/>
          <a:p>
            <a:r>
              <a:rPr lang="en" sz="1800" dirty="0">
                <a:solidFill>
                  <a:schemeClr val="bg2">
                    <a:lumMod val="75000"/>
                  </a:schemeClr>
                </a:solidFill>
                <a:latin typeface="Epilogue Medium" panose="020B0604020202020204" charset="0"/>
              </a:rPr>
              <a:t>Past surgical History:</a:t>
            </a:r>
            <a:endParaRPr lang="x-none" sz="1800" dirty="0">
              <a:solidFill>
                <a:schemeClr val="bg2">
                  <a:lumMod val="75000"/>
                </a:schemeClr>
              </a:solidFill>
              <a:latin typeface="Epilogue Medium" panose="020B0604020202020204" charset="0"/>
            </a:endParaRPr>
          </a:p>
        </p:txBody>
      </p:sp>
      <p:sp>
        <p:nvSpPr>
          <p:cNvPr id="39" name="TextBox 38">
            <a:extLst>
              <a:ext uri="{FF2B5EF4-FFF2-40B4-BE49-F238E27FC236}">
                <a16:creationId xmlns:a16="http://schemas.microsoft.com/office/drawing/2014/main" id="{A95D061E-F357-4E48-9390-7915BDC179E6}"/>
              </a:ext>
            </a:extLst>
          </p:cNvPr>
          <p:cNvSpPr txBox="1"/>
          <p:nvPr/>
        </p:nvSpPr>
        <p:spPr>
          <a:xfrm>
            <a:off x="785154" y="391656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144A"/>
              </a:buClr>
              <a:buSzPts val="2500"/>
              <a:buFont typeface="Readex Pro Light"/>
              <a:buNone/>
              <a:tabLst/>
              <a:defRPr/>
            </a:pPr>
            <a:r>
              <a:rPr lang="en-US" sz="1800" dirty="0">
                <a:solidFill>
                  <a:srgbClr val="00144A"/>
                </a:solidFill>
                <a:latin typeface="Readex Pro Light"/>
                <a:cs typeface="Readex Pro Light"/>
                <a:sym typeface="Readex Pro Light"/>
              </a:rPr>
              <a:t>I</a:t>
            </a:r>
            <a:r>
              <a:rPr kumimoji="0" lang="en-US" sz="1800" b="0" i="0" u="none" strike="noStrike" kern="0" cap="none" spc="0" normalizeH="0" baseline="0" noProof="0" dirty="0" err="1">
                <a:ln>
                  <a:noFill/>
                </a:ln>
                <a:solidFill>
                  <a:srgbClr val="00144A"/>
                </a:solidFill>
                <a:effectLst/>
                <a:uLnTx/>
                <a:uFillTx/>
                <a:latin typeface="Readex Pro Light"/>
                <a:cs typeface="Readex Pro Light"/>
                <a:sym typeface="Readex Pro Light"/>
              </a:rPr>
              <a:t>nsignificant</a:t>
            </a:r>
            <a:endParaRPr kumimoji="0" lang="en" sz="1800" b="0" i="0" u="none" strike="noStrike" kern="0" cap="none" spc="0" normalizeH="0" baseline="0" noProof="0" dirty="0">
              <a:ln>
                <a:noFill/>
              </a:ln>
              <a:solidFill>
                <a:srgbClr val="00144A"/>
              </a:solidFill>
              <a:effectLst/>
              <a:uLnTx/>
              <a:uFillTx/>
              <a:latin typeface="Readex Pro Light"/>
              <a:cs typeface="Readex Pro Light"/>
              <a:sym typeface="Readex Pro Light"/>
            </a:endParaRPr>
          </a:p>
        </p:txBody>
      </p:sp>
      <p:pic>
        <p:nvPicPr>
          <p:cNvPr id="2" name="Picture 1">
            <a:extLst>
              <a:ext uri="{FF2B5EF4-FFF2-40B4-BE49-F238E27FC236}">
                <a16:creationId xmlns:a16="http://schemas.microsoft.com/office/drawing/2014/main" id="{744AC183-E1B9-4142-8AFE-8E5024925013}"/>
              </a:ext>
            </a:extLst>
          </p:cNvPr>
          <p:cNvPicPr>
            <a:picLocks noChangeAspect="1"/>
          </p:cNvPicPr>
          <p:nvPr/>
        </p:nvPicPr>
        <p:blipFill>
          <a:blip r:embed="rId3"/>
          <a:stretch>
            <a:fillRect/>
          </a:stretch>
        </p:blipFill>
        <p:spPr>
          <a:xfrm rot="19875100">
            <a:off x="8085533" y="3927953"/>
            <a:ext cx="822659" cy="119353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11" name="Freeform: Shape 10">
            <a:extLst>
              <a:ext uri="{FF2B5EF4-FFF2-40B4-BE49-F238E27FC236}">
                <a16:creationId xmlns:a16="http://schemas.microsoft.com/office/drawing/2014/main" id="{3A8C403B-EBDD-4776-9776-07EC7D854DFF}"/>
              </a:ext>
            </a:extLst>
          </p:cNvPr>
          <p:cNvSpPr/>
          <p:nvPr/>
        </p:nvSpPr>
        <p:spPr>
          <a:xfrm>
            <a:off x="1447800" y="2407654"/>
            <a:ext cx="7707086" cy="2387280"/>
          </a:xfrm>
          <a:custGeom>
            <a:avLst/>
            <a:gdLst>
              <a:gd name="connsiteX0" fmla="*/ 7707086 w 7707086"/>
              <a:gd name="connsiteY0" fmla="*/ 292003 h 2387280"/>
              <a:gd name="connsiteX1" fmla="*/ 6052457 w 7707086"/>
              <a:gd name="connsiteY1" fmla="*/ 106946 h 2387280"/>
              <a:gd name="connsiteX2" fmla="*/ 4963886 w 7707086"/>
              <a:gd name="connsiteY2" fmla="*/ 1739803 h 2387280"/>
              <a:gd name="connsiteX3" fmla="*/ 3385457 w 7707086"/>
              <a:gd name="connsiteY3" fmla="*/ 2371175 h 2387280"/>
              <a:gd name="connsiteX4" fmla="*/ 1338943 w 7707086"/>
              <a:gd name="connsiteY4" fmla="*/ 1162860 h 2387280"/>
              <a:gd name="connsiteX5" fmla="*/ 0 w 7707086"/>
              <a:gd name="connsiteY5" fmla="*/ 1946632 h 238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7086" h="2387280">
                <a:moveTo>
                  <a:pt x="7707086" y="292003"/>
                </a:moveTo>
                <a:cubicBezTo>
                  <a:pt x="7108371" y="78824"/>
                  <a:pt x="6509657" y="-134354"/>
                  <a:pt x="6052457" y="106946"/>
                </a:cubicBezTo>
                <a:cubicBezTo>
                  <a:pt x="5595257" y="348246"/>
                  <a:pt x="5408386" y="1362432"/>
                  <a:pt x="4963886" y="1739803"/>
                </a:cubicBezTo>
                <a:cubicBezTo>
                  <a:pt x="4519386" y="2117174"/>
                  <a:pt x="3989614" y="2467332"/>
                  <a:pt x="3385457" y="2371175"/>
                </a:cubicBezTo>
                <a:cubicBezTo>
                  <a:pt x="2781300" y="2275018"/>
                  <a:pt x="1903186" y="1233617"/>
                  <a:pt x="1338943" y="1162860"/>
                </a:cubicBezTo>
                <a:cubicBezTo>
                  <a:pt x="774700" y="1092103"/>
                  <a:pt x="128814" y="1558375"/>
                  <a:pt x="0" y="194663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10" name="Freeform: Shape 9">
            <a:extLst>
              <a:ext uri="{FF2B5EF4-FFF2-40B4-BE49-F238E27FC236}">
                <a16:creationId xmlns:a16="http://schemas.microsoft.com/office/drawing/2014/main" id="{B6B57747-279F-4363-B5C6-A5406CC3635E}"/>
              </a:ext>
            </a:extLst>
          </p:cNvPr>
          <p:cNvSpPr/>
          <p:nvPr/>
        </p:nvSpPr>
        <p:spPr>
          <a:xfrm>
            <a:off x="-586523" y="-10886"/>
            <a:ext cx="5587162" cy="2205519"/>
          </a:xfrm>
          <a:custGeom>
            <a:avLst/>
            <a:gdLst>
              <a:gd name="connsiteX0" fmla="*/ 5583066 w 5587162"/>
              <a:gd name="connsiteY0" fmla="*/ 0 h 2205519"/>
              <a:gd name="connsiteX1" fmla="*/ 5376237 w 5587162"/>
              <a:gd name="connsiteY1" fmla="*/ 957943 h 2205519"/>
              <a:gd name="connsiteX2" fmla="*/ 4222352 w 5587162"/>
              <a:gd name="connsiteY2" fmla="*/ 925286 h 2205519"/>
              <a:gd name="connsiteX3" fmla="*/ 2937837 w 5587162"/>
              <a:gd name="connsiteY3" fmla="*/ 870857 h 2205519"/>
              <a:gd name="connsiteX4" fmla="*/ 2524180 w 5587162"/>
              <a:gd name="connsiteY4" fmla="*/ 2013857 h 2205519"/>
              <a:gd name="connsiteX5" fmla="*/ 1707752 w 5587162"/>
              <a:gd name="connsiteY5" fmla="*/ 2188029 h 2205519"/>
              <a:gd name="connsiteX6" fmla="*/ 640952 w 5587162"/>
              <a:gd name="connsiteY6" fmla="*/ 1828800 h 2205519"/>
              <a:gd name="connsiteX7" fmla="*/ 53123 w 5587162"/>
              <a:gd name="connsiteY7" fmla="*/ 1905000 h 2205519"/>
              <a:gd name="connsiteX8" fmla="*/ 64009 w 5587162"/>
              <a:gd name="connsiteY8" fmla="*/ 1883229 h 220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7162" h="2205519">
                <a:moveTo>
                  <a:pt x="5583066" y="0"/>
                </a:moveTo>
                <a:cubicBezTo>
                  <a:pt x="5593044" y="401864"/>
                  <a:pt x="5603023" y="803729"/>
                  <a:pt x="5376237" y="957943"/>
                </a:cubicBezTo>
                <a:cubicBezTo>
                  <a:pt x="5149451" y="1112157"/>
                  <a:pt x="4222352" y="925286"/>
                  <a:pt x="4222352" y="925286"/>
                </a:cubicBezTo>
                <a:cubicBezTo>
                  <a:pt x="3815952" y="910772"/>
                  <a:pt x="3220866" y="689429"/>
                  <a:pt x="2937837" y="870857"/>
                </a:cubicBezTo>
                <a:cubicBezTo>
                  <a:pt x="2654808" y="1052286"/>
                  <a:pt x="2729194" y="1794328"/>
                  <a:pt x="2524180" y="2013857"/>
                </a:cubicBezTo>
                <a:cubicBezTo>
                  <a:pt x="2319166" y="2233386"/>
                  <a:pt x="2021623" y="2218872"/>
                  <a:pt x="1707752" y="2188029"/>
                </a:cubicBezTo>
                <a:cubicBezTo>
                  <a:pt x="1393881" y="2157186"/>
                  <a:pt x="916723" y="1875971"/>
                  <a:pt x="640952" y="1828800"/>
                </a:cubicBezTo>
                <a:cubicBezTo>
                  <a:pt x="365181" y="1781629"/>
                  <a:pt x="53123" y="1905000"/>
                  <a:pt x="53123" y="1905000"/>
                </a:cubicBezTo>
                <a:cubicBezTo>
                  <a:pt x="-43034" y="1914071"/>
                  <a:pt x="10487" y="1898650"/>
                  <a:pt x="64009" y="18832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406" name="Google Shape;406;p34"/>
          <p:cNvSpPr txBox="1">
            <a:spLocks noGrp="1"/>
          </p:cNvSpPr>
          <p:nvPr>
            <p:ph type="title"/>
          </p:nvPr>
        </p:nvSpPr>
        <p:spPr>
          <a:xfrm>
            <a:off x="572916" y="315346"/>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Birth History</a:t>
            </a:r>
            <a:endParaRPr dirty="0"/>
          </a:p>
        </p:txBody>
      </p:sp>
      <p:sp>
        <p:nvSpPr>
          <p:cNvPr id="407" name="Google Shape;407;p34"/>
          <p:cNvSpPr txBox="1">
            <a:spLocks noGrp="1"/>
          </p:cNvSpPr>
          <p:nvPr>
            <p:ph type="subTitle" idx="1"/>
          </p:nvPr>
        </p:nvSpPr>
        <p:spPr>
          <a:xfrm>
            <a:off x="759622" y="1954591"/>
            <a:ext cx="2298900" cy="14958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 sz="1600" dirty="0"/>
              <a:t>No history of illness</a:t>
            </a:r>
          </a:p>
          <a:p>
            <a:pPr marL="285750" lvl="0" indent="-285750" algn="l" rtl="0">
              <a:spcBef>
                <a:spcPts val="0"/>
              </a:spcBef>
              <a:spcAft>
                <a:spcPts val="0"/>
              </a:spcAft>
              <a:buFont typeface="Arial" panose="020B0604020202020204" pitchFamily="34" charset="0"/>
              <a:buChar char="•"/>
            </a:pPr>
            <a:r>
              <a:rPr lang="en" sz="1600" dirty="0"/>
              <a:t>No infections</a:t>
            </a:r>
          </a:p>
          <a:p>
            <a:pPr marL="285750" lvl="0" indent="-285750" algn="l" rtl="0">
              <a:spcBef>
                <a:spcPts val="0"/>
              </a:spcBef>
              <a:spcAft>
                <a:spcPts val="0"/>
              </a:spcAft>
              <a:buFont typeface="Arial" panose="020B0604020202020204" pitchFamily="34" charset="0"/>
              <a:buChar char="•"/>
            </a:pPr>
            <a:r>
              <a:rPr lang="en" sz="1600" dirty="0"/>
              <a:t>Drugs: ca2+,iron and folic acid supplements</a:t>
            </a:r>
          </a:p>
          <a:p>
            <a:pPr marL="285750" lvl="0" indent="-285750" algn="l" rtl="0">
              <a:spcBef>
                <a:spcPts val="0"/>
              </a:spcBef>
              <a:spcAft>
                <a:spcPts val="0"/>
              </a:spcAft>
              <a:buFont typeface="Arial" panose="020B0604020202020204" pitchFamily="34" charset="0"/>
              <a:buChar char="•"/>
            </a:pPr>
            <a:r>
              <a:rPr lang="en" sz="1600" dirty="0"/>
              <a:t>Vaccinated for TT</a:t>
            </a:r>
          </a:p>
          <a:p>
            <a:pPr marL="285750" lvl="0" indent="-285750" algn="l" rtl="0">
              <a:spcBef>
                <a:spcPts val="0"/>
              </a:spcBef>
              <a:spcAft>
                <a:spcPts val="0"/>
              </a:spcAft>
              <a:buFont typeface="Arial" panose="020B0604020202020204" pitchFamily="34" charset="0"/>
              <a:buChar char="•"/>
            </a:pPr>
            <a:r>
              <a:rPr lang="en" sz="1600" dirty="0"/>
              <a:t>No Trauma</a:t>
            </a:r>
          </a:p>
          <a:p>
            <a:pPr marL="285750" lvl="0" indent="-285750" algn="l" rtl="0">
              <a:spcBef>
                <a:spcPts val="0"/>
              </a:spcBef>
              <a:spcAft>
                <a:spcPts val="0"/>
              </a:spcAft>
              <a:buFont typeface="Arial" panose="020B0604020202020204" pitchFamily="34" charset="0"/>
              <a:buChar char="•"/>
            </a:pPr>
            <a:r>
              <a:rPr lang="en" sz="1600" dirty="0"/>
              <a:t>No radiation exposure</a:t>
            </a:r>
            <a:endParaRPr sz="1600" dirty="0"/>
          </a:p>
        </p:txBody>
      </p:sp>
      <p:sp>
        <p:nvSpPr>
          <p:cNvPr id="408" name="Google Shape;408;p34"/>
          <p:cNvSpPr txBox="1">
            <a:spLocks noGrp="1"/>
          </p:cNvSpPr>
          <p:nvPr>
            <p:ph type="subTitle" idx="2"/>
          </p:nvPr>
        </p:nvSpPr>
        <p:spPr>
          <a:xfrm>
            <a:off x="759622" y="1299069"/>
            <a:ext cx="2298900" cy="540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Antenatal</a:t>
            </a:r>
            <a:endParaRPr dirty="0"/>
          </a:p>
        </p:txBody>
      </p:sp>
      <p:sp>
        <p:nvSpPr>
          <p:cNvPr id="409" name="Google Shape;409;p34"/>
          <p:cNvSpPr txBox="1">
            <a:spLocks noGrp="1"/>
          </p:cNvSpPr>
          <p:nvPr>
            <p:ph type="subTitle" idx="3"/>
          </p:nvPr>
        </p:nvSpPr>
        <p:spPr>
          <a:xfrm>
            <a:off x="3058522" y="1839369"/>
            <a:ext cx="2298900" cy="14958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 sz="1600" dirty="0"/>
              <a:t>Full term gestation</a:t>
            </a:r>
          </a:p>
          <a:p>
            <a:pPr marL="285750" lvl="0" indent="-285750" algn="l" rtl="0">
              <a:spcBef>
                <a:spcPts val="0"/>
              </a:spcBef>
              <a:spcAft>
                <a:spcPts val="0"/>
              </a:spcAft>
              <a:buFont typeface="Arial" panose="020B0604020202020204" pitchFamily="34" charset="0"/>
              <a:buChar char="•"/>
            </a:pPr>
            <a:r>
              <a:rPr lang="en" sz="1600" dirty="0"/>
              <a:t>Hospital delivery</a:t>
            </a:r>
          </a:p>
          <a:p>
            <a:pPr marL="285750" lvl="0" indent="-285750" algn="l" rtl="0">
              <a:spcBef>
                <a:spcPts val="0"/>
              </a:spcBef>
              <a:spcAft>
                <a:spcPts val="0"/>
              </a:spcAft>
              <a:buFont typeface="Arial" panose="020B0604020202020204" pitchFamily="34" charset="0"/>
              <a:buChar char="•"/>
            </a:pPr>
            <a:r>
              <a:rPr lang="en" sz="1600" dirty="0"/>
              <a:t>SVD</a:t>
            </a:r>
          </a:p>
          <a:p>
            <a:pPr marL="285750" lvl="0" indent="-285750" algn="l" rtl="0">
              <a:spcBef>
                <a:spcPts val="0"/>
              </a:spcBef>
              <a:spcAft>
                <a:spcPts val="0"/>
              </a:spcAft>
              <a:buFont typeface="Arial" panose="020B0604020202020204" pitchFamily="34" charset="0"/>
              <a:buChar char="•"/>
            </a:pPr>
            <a:r>
              <a:rPr lang="en-US" sz="1600" dirty="0"/>
              <a:t>C</a:t>
            </a:r>
            <a:r>
              <a:rPr lang="en" sz="1600" dirty="0"/>
              <a:t>onducted by doctors</a:t>
            </a:r>
          </a:p>
          <a:p>
            <a:pPr marL="285750" lvl="0" indent="-285750" algn="l" rtl="0">
              <a:spcBef>
                <a:spcPts val="0"/>
              </a:spcBef>
              <a:spcAft>
                <a:spcPts val="0"/>
              </a:spcAft>
              <a:buFont typeface="Arial" panose="020B0604020202020204" pitchFamily="34" charset="0"/>
              <a:buChar char="•"/>
            </a:pPr>
            <a:r>
              <a:rPr lang="en-US" sz="1600" dirty="0"/>
              <a:t>W</a:t>
            </a:r>
            <a:r>
              <a:rPr lang="en" sz="1600" dirty="0"/>
              <a:t>ith normal APGAR</a:t>
            </a:r>
          </a:p>
          <a:p>
            <a:pPr marL="285750" lvl="0" indent="-285750" algn="l" rtl="0">
              <a:spcBef>
                <a:spcPts val="0"/>
              </a:spcBef>
              <a:spcAft>
                <a:spcPts val="0"/>
              </a:spcAft>
              <a:buFont typeface="Arial" panose="020B0604020202020204" pitchFamily="34" charset="0"/>
              <a:buChar char="•"/>
            </a:pPr>
            <a:r>
              <a:rPr lang="en" sz="1600" dirty="0"/>
              <a:t>No resuscitation needed</a:t>
            </a:r>
            <a:endParaRPr sz="1600" dirty="0"/>
          </a:p>
        </p:txBody>
      </p:sp>
      <p:sp>
        <p:nvSpPr>
          <p:cNvPr id="410" name="Google Shape;410;p34"/>
          <p:cNvSpPr txBox="1">
            <a:spLocks noGrp="1"/>
          </p:cNvSpPr>
          <p:nvPr>
            <p:ph type="subTitle" idx="4"/>
          </p:nvPr>
        </p:nvSpPr>
        <p:spPr>
          <a:xfrm>
            <a:off x="3659511" y="1309638"/>
            <a:ext cx="2298900" cy="540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Natal</a:t>
            </a:r>
            <a:endParaRPr dirty="0"/>
          </a:p>
        </p:txBody>
      </p:sp>
      <p:sp>
        <p:nvSpPr>
          <p:cNvPr id="411" name="Google Shape;411;p34"/>
          <p:cNvSpPr txBox="1">
            <a:spLocks noGrp="1"/>
          </p:cNvSpPr>
          <p:nvPr>
            <p:ph type="subTitle" idx="5"/>
          </p:nvPr>
        </p:nvSpPr>
        <p:spPr>
          <a:xfrm>
            <a:off x="5853957" y="1834085"/>
            <a:ext cx="2298900" cy="14958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sz="1600" dirty="0"/>
              <a:t>First feed given h</a:t>
            </a:r>
            <a:r>
              <a:rPr lang="en" sz="1600" dirty="0"/>
              <a:t>alf an hour after birth</a:t>
            </a:r>
          </a:p>
          <a:p>
            <a:pPr marL="285750" lvl="0" indent="-285750" algn="l" rtl="0">
              <a:spcBef>
                <a:spcPts val="0"/>
              </a:spcBef>
              <a:spcAft>
                <a:spcPts val="0"/>
              </a:spcAft>
              <a:buFont typeface="Arial" panose="020B0604020202020204" pitchFamily="34" charset="0"/>
              <a:buChar char="•"/>
            </a:pPr>
            <a:r>
              <a:rPr lang="en" sz="1600" dirty="0"/>
              <a:t>Breast milk was given</a:t>
            </a:r>
          </a:p>
          <a:p>
            <a:pPr marL="285750" lvl="0" indent="-285750" algn="l" rtl="0">
              <a:spcBef>
                <a:spcPts val="0"/>
              </a:spcBef>
              <a:spcAft>
                <a:spcPts val="0"/>
              </a:spcAft>
              <a:buFont typeface="Arial" panose="020B0604020202020204" pitchFamily="34" charset="0"/>
              <a:buChar char="•"/>
            </a:pPr>
            <a:r>
              <a:rPr lang="en-US" sz="1600" dirty="0"/>
              <a:t>U</a:t>
            </a:r>
            <a:r>
              <a:rPr lang="en" sz="1600" dirty="0"/>
              <a:t>rine and stool passed</a:t>
            </a:r>
          </a:p>
          <a:p>
            <a:pPr marL="285750" lvl="0" indent="-285750" algn="l" rtl="0">
              <a:spcBef>
                <a:spcPts val="0"/>
              </a:spcBef>
              <a:spcAft>
                <a:spcPts val="0"/>
              </a:spcAft>
              <a:buFont typeface="Arial" panose="020B0604020202020204" pitchFamily="34" charset="0"/>
              <a:buChar char="•"/>
            </a:pPr>
            <a:r>
              <a:rPr lang="en-US" sz="1600" dirty="0"/>
              <a:t>N</a:t>
            </a:r>
            <a:r>
              <a:rPr lang="en" sz="1600" dirty="0"/>
              <a:t>o jaundice</a:t>
            </a:r>
          </a:p>
          <a:p>
            <a:pPr marL="285750" lvl="0" indent="-285750" algn="l" rtl="0">
              <a:spcBef>
                <a:spcPts val="0"/>
              </a:spcBef>
              <a:spcAft>
                <a:spcPts val="0"/>
              </a:spcAft>
              <a:buFont typeface="Arial" panose="020B0604020202020204" pitchFamily="34" charset="0"/>
              <a:buChar char="•"/>
            </a:pPr>
            <a:r>
              <a:rPr lang="en-US" sz="1600" dirty="0"/>
              <a:t>N</a:t>
            </a:r>
            <a:r>
              <a:rPr lang="en" sz="1600" dirty="0"/>
              <a:t>o diarrhea</a:t>
            </a:r>
          </a:p>
          <a:p>
            <a:pPr marL="285750" lvl="0" indent="-285750" algn="l" rtl="0">
              <a:spcBef>
                <a:spcPts val="0"/>
              </a:spcBef>
              <a:spcAft>
                <a:spcPts val="0"/>
              </a:spcAft>
              <a:buFont typeface="Arial" panose="020B0604020202020204" pitchFamily="34" charset="0"/>
              <a:buChar char="•"/>
            </a:pPr>
            <a:r>
              <a:rPr lang="en-US" sz="1600" dirty="0"/>
              <a:t>N</a:t>
            </a:r>
            <a:r>
              <a:rPr lang="en" sz="1600" dirty="0"/>
              <a:t>o fits</a:t>
            </a:r>
          </a:p>
          <a:p>
            <a:pPr marL="285750" lvl="0" indent="-285750" algn="l" rtl="0">
              <a:spcBef>
                <a:spcPts val="0"/>
              </a:spcBef>
              <a:spcAft>
                <a:spcPts val="0"/>
              </a:spcAft>
              <a:buFont typeface="Arial" panose="020B0604020202020204" pitchFamily="34" charset="0"/>
              <a:buChar char="•"/>
            </a:pPr>
            <a:r>
              <a:rPr lang="en-US" sz="1600" dirty="0"/>
              <a:t>N</a:t>
            </a:r>
            <a:r>
              <a:rPr lang="en" sz="1600" dirty="0"/>
              <a:t>o vomiting</a:t>
            </a:r>
          </a:p>
          <a:p>
            <a:pPr marL="285750" lvl="0" indent="-285750" algn="l" rtl="0">
              <a:spcBef>
                <a:spcPts val="0"/>
              </a:spcBef>
              <a:spcAft>
                <a:spcPts val="0"/>
              </a:spcAft>
              <a:buFont typeface="Arial" panose="020B0604020202020204" pitchFamily="34" charset="0"/>
              <a:buChar char="•"/>
            </a:pPr>
            <a:r>
              <a:rPr lang="en-US" sz="1600" dirty="0"/>
              <a:t>N</a:t>
            </a:r>
            <a:r>
              <a:rPr lang="en" sz="1600" dirty="0"/>
              <a:t>o fever</a:t>
            </a:r>
          </a:p>
        </p:txBody>
      </p:sp>
      <p:sp>
        <p:nvSpPr>
          <p:cNvPr id="412" name="Google Shape;412;p34"/>
          <p:cNvSpPr txBox="1">
            <a:spLocks noGrp="1"/>
          </p:cNvSpPr>
          <p:nvPr>
            <p:ph type="subTitle" idx="6"/>
          </p:nvPr>
        </p:nvSpPr>
        <p:spPr>
          <a:xfrm>
            <a:off x="6130100" y="1299069"/>
            <a:ext cx="2298900" cy="540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Postnatal</a:t>
            </a:r>
            <a:endParaRPr dirty="0"/>
          </a:p>
        </p:txBody>
      </p:sp>
      <p:grpSp>
        <p:nvGrpSpPr>
          <p:cNvPr id="413" name="Google Shape;413;p34"/>
          <p:cNvGrpSpPr/>
          <p:nvPr/>
        </p:nvGrpSpPr>
        <p:grpSpPr>
          <a:xfrm>
            <a:off x="188260" y="3825072"/>
            <a:ext cx="763336" cy="721500"/>
            <a:chOff x="6994225" y="1234025"/>
            <a:chExt cx="836412" cy="826738"/>
          </a:xfrm>
        </p:grpSpPr>
        <p:sp>
          <p:nvSpPr>
            <p:cNvPr id="414" name="Google Shape;414;p34"/>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4"/>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4"/>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4"/>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4"/>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4"/>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a:extLst>
              <a:ext uri="{FF2B5EF4-FFF2-40B4-BE49-F238E27FC236}">
                <a16:creationId xmlns:a16="http://schemas.microsoft.com/office/drawing/2014/main" id="{238E1DF5-BFDE-456C-B81A-15D344733401}"/>
              </a:ext>
            </a:extLst>
          </p:cNvPr>
          <p:cNvPicPr>
            <a:picLocks noChangeAspect="1"/>
          </p:cNvPicPr>
          <p:nvPr/>
        </p:nvPicPr>
        <p:blipFill>
          <a:blip r:embed="rId3"/>
          <a:stretch>
            <a:fillRect/>
          </a:stretch>
        </p:blipFill>
        <p:spPr>
          <a:xfrm rot="19039395">
            <a:off x="7250832" y="3490932"/>
            <a:ext cx="2071969" cy="138131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0716FF-17BE-43D3-9BA5-F379A62B5F34}"/>
              </a:ext>
            </a:extLst>
          </p:cNvPr>
          <p:cNvSpPr>
            <a:spLocks noGrp="1"/>
          </p:cNvSpPr>
          <p:nvPr>
            <p:ph type="title"/>
          </p:nvPr>
        </p:nvSpPr>
        <p:spPr>
          <a:xfrm>
            <a:off x="715049" y="284936"/>
            <a:ext cx="7713900" cy="721500"/>
          </a:xfrm>
        </p:spPr>
        <p:txBody>
          <a:bodyPr/>
          <a:lstStyle/>
          <a:p>
            <a:r>
              <a:rPr lang="en-US" sz="2800" dirty="0"/>
              <a:t>Feeding History</a:t>
            </a:r>
            <a:endParaRPr lang="en-PK" sz="2800" dirty="0"/>
          </a:p>
        </p:txBody>
      </p:sp>
      <p:graphicFrame>
        <p:nvGraphicFramePr>
          <p:cNvPr id="5" name="Table 4">
            <a:extLst>
              <a:ext uri="{FF2B5EF4-FFF2-40B4-BE49-F238E27FC236}">
                <a16:creationId xmlns:a16="http://schemas.microsoft.com/office/drawing/2014/main" id="{A6F472F1-F707-4927-9E21-0C96B82306C1}"/>
              </a:ext>
            </a:extLst>
          </p:cNvPr>
          <p:cNvGraphicFramePr>
            <a:graphicFrameLocks noGrp="1"/>
          </p:cNvGraphicFramePr>
          <p:nvPr>
            <p:extLst>
              <p:ext uri="{D42A27DB-BD31-4B8C-83A1-F6EECF244321}">
                <p14:modId xmlns:p14="http://schemas.microsoft.com/office/powerpoint/2010/main" val="258836186"/>
              </p:ext>
            </p:extLst>
          </p:nvPr>
        </p:nvGraphicFramePr>
        <p:xfrm>
          <a:off x="565095" y="939386"/>
          <a:ext cx="8013807" cy="3243944"/>
        </p:xfrm>
        <a:graphic>
          <a:graphicData uri="http://schemas.openxmlformats.org/drawingml/2006/table">
            <a:tbl>
              <a:tblPr firstRow="1" firstCol="1" lastRow="1">
                <a:tableStyleId>{69012ECD-51FC-41F1-AA8D-1B2483CD663E}</a:tableStyleId>
              </a:tblPr>
              <a:tblGrid>
                <a:gridCol w="2216680">
                  <a:extLst>
                    <a:ext uri="{9D8B030D-6E8A-4147-A177-3AD203B41FA5}">
                      <a16:colId xmlns:a16="http://schemas.microsoft.com/office/drawing/2014/main" val="2006154310"/>
                    </a:ext>
                  </a:extLst>
                </a:gridCol>
                <a:gridCol w="2036249">
                  <a:extLst>
                    <a:ext uri="{9D8B030D-6E8A-4147-A177-3AD203B41FA5}">
                      <a16:colId xmlns:a16="http://schemas.microsoft.com/office/drawing/2014/main" val="3417477207"/>
                    </a:ext>
                  </a:extLst>
                </a:gridCol>
                <a:gridCol w="1880440">
                  <a:extLst>
                    <a:ext uri="{9D8B030D-6E8A-4147-A177-3AD203B41FA5}">
                      <a16:colId xmlns:a16="http://schemas.microsoft.com/office/drawing/2014/main" val="2140146407"/>
                    </a:ext>
                  </a:extLst>
                </a:gridCol>
                <a:gridCol w="1880438">
                  <a:extLst>
                    <a:ext uri="{9D8B030D-6E8A-4147-A177-3AD203B41FA5}">
                      <a16:colId xmlns:a16="http://schemas.microsoft.com/office/drawing/2014/main" val="3699400538"/>
                    </a:ext>
                  </a:extLst>
                </a:gridCol>
              </a:tblGrid>
              <a:tr h="810986">
                <a:tc>
                  <a:txBody>
                    <a:bodyPr/>
                    <a:lstStyle/>
                    <a:p>
                      <a:r>
                        <a:rPr lang="en-US" dirty="0"/>
                        <a:t>    </a:t>
                      </a:r>
                      <a:r>
                        <a:rPr lang="en-US" sz="1800" dirty="0"/>
                        <a:t>Breast Feeding</a:t>
                      </a:r>
                      <a:endParaRPr lang="en-PK"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t>Artificial Feeding</a:t>
                      </a:r>
                      <a:endParaRPr lang="en-PK"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t>      Weaning</a:t>
                      </a:r>
                      <a:endParaRPr lang="en-PK"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   </a:t>
                      </a:r>
                      <a:r>
                        <a:rPr lang="en-US" sz="1800" dirty="0"/>
                        <a:t>Current Diet</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918201"/>
                  </a:ext>
                </a:extLst>
              </a:tr>
              <a:tr h="810986">
                <a:tc>
                  <a:txBody>
                    <a:bodyPr/>
                    <a:lstStyle/>
                    <a:p>
                      <a:r>
                        <a:rPr lang="en-US" dirty="0"/>
                        <a:t>5-6 </a:t>
                      </a:r>
                      <a:r>
                        <a:rPr lang="en-US" dirty="0" err="1"/>
                        <a:t>hrs</a:t>
                      </a:r>
                      <a:r>
                        <a:rPr lang="en-US" dirty="0"/>
                        <a:t> after birth</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Cow milk with no dilution</a:t>
                      </a:r>
                      <a:endParaRPr lang="en-PK"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Started at the age of 7 months</a:t>
                      </a:r>
                      <a:endParaRPr lang="en-PK"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Roti</a:t>
                      </a:r>
                    </a:p>
                    <a:p>
                      <a:r>
                        <a:rPr lang="en-US" b="1" dirty="0"/>
                        <a:t>Rice</a:t>
                      </a:r>
                    </a:p>
                    <a:p>
                      <a:r>
                        <a:rPr lang="en-US" b="1" dirty="0" err="1"/>
                        <a:t>salan</a:t>
                      </a:r>
                      <a:endParaRPr lang="en-PK"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4549068"/>
                  </a:ext>
                </a:extLst>
              </a:tr>
              <a:tr h="810986">
                <a:tc>
                  <a:txBody>
                    <a:bodyPr/>
                    <a:lstStyle/>
                    <a:p>
                      <a:r>
                        <a:rPr lang="en-US" dirty="0"/>
                        <a:t>5-6 times/day</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1-2 times per day</a:t>
                      </a:r>
                      <a:endParaRPr lang="en-PK"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solidFill>
                            <a:schemeClr val="tx1"/>
                          </a:solidFill>
                        </a:rPr>
                        <a:t>Roti </a:t>
                      </a:r>
                    </a:p>
                    <a:p>
                      <a:r>
                        <a:rPr lang="en-US" b="1" dirty="0">
                          <a:solidFill>
                            <a:schemeClr val="tx1"/>
                          </a:solidFill>
                        </a:rPr>
                        <a:t>Rice</a:t>
                      </a:r>
                      <a:endParaRPr lang="en-PK"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2-3 meals/day</a:t>
                      </a:r>
                      <a:endParaRPr lang="en-PK"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7697187"/>
                  </a:ext>
                </a:extLst>
              </a:tr>
              <a:tr h="810986">
                <a:tc>
                  <a:txBody>
                    <a:bodyPr/>
                    <a:lstStyle/>
                    <a:p>
                      <a:r>
                        <a:rPr lang="en-US" dirty="0"/>
                        <a:t>Till 1 year of age</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Total amount per day was two 500ml feeding bottles</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2-3 times/day</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Appetite decreased during </a:t>
                      </a:r>
                    </a:p>
                    <a:p>
                      <a:r>
                        <a:rPr lang="en-US" dirty="0"/>
                        <a:t>Illness</a:t>
                      </a:r>
                      <a:endParaRPr lang="en-P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653896"/>
                  </a:ext>
                </a:extLst>
              </a:tr>
            </a:tbl>
          </a:graphicData>
        </a:graphic>
      </p:graphicFrame>
      <p:sp>
        <p:nvSpPr>
          <p:cNvPr id="6" name="TextBox 5">
            <a:extLst>
              <a:ext uri="{FF2B5EF4-FFF2-40B4-BE49-F238E27FC236}">
                <a16:creationId xmlns:a16="http://schemas.microsoft.com/office/drawing/2014/main" id="{8A989AFF-BEEE-4BD1-9021-D03BC7934D24}"/>
              </a:ext>
            </a:extLst>
          </p:cNvPr>
          <p:cNvSpPr txBox="1"/>
          <p:nvPr/>
        </p:nvSpPr>
        <p:spPr>
          <a:xfrm>
            <a:off x="7271656" y="1791917"/>
            <a:ext cx="1538343" cy="769441"/>
          </a:xfrm>
          <a:prstGeom prst="rect">
            <a:avLst/>
          </a:prstGeom>
          <a:noFill/>
        </p:spPr>
        <p:txBody>
          <a:bodyPr wrap="square" rtlCol="0">
            <a:spAutoFit/>
          </a:bodyPr>
          <a:lstStyle/>
          <a:p>
            <a:r>
              <a:rPr lang="en-US" sz="4400" dirty="0"/>
              <a:t>}</a:t>
            </a:r>
            <a:r>
              <a:rPr lang="en-US" sz="2000" dirty="0"/>
              <a:t> </a:t>
            </a:r>
            <a:r>
              <a:rPr lang="en-US" sz="1600" i="1" dirty="0"/>
              <a:t>Adult diet</a:t>
            </a:r>
            <a:endParaRPr lang="en-PK" sz="2000" i="1" dirty="0"/>
          </a:p>
        </p:txBody>
      </p:sp>
      <p:pic>
        <p:nvPicPr>
          <p:cNvPr id="7" name="Picture 6">
            <a:extLst>
              <a:ext uri="{FF2B5EF4-FFF2-40B4-BE49-F238E27FC236}">
                <a16:creationId xmlns:a16="http://schemas.microsoft.com/office/drawing/2014/main" id="{42348245-9F14-4EEF-B43C-3A01B401464B}"/>
              </a:ext>
            </a:extLst>
          </p:cNvPr>
          <p:cNvPicPr>
            <a:picLocks noChangeAspect="1"/>
          </p:cNvPicPr>
          <p:nvPr/>
        </p:nvPicPr>
        <p:blipFill>
          <a:blip r:embed="rId2"/>
          <a:stretch>
            <a:fillRect/>
          </a:stretch>
        </p:blipFill>
        <p:spPr>
          <a:xfrm>
            <a:off x="7705219" y="3419575"/>
            <a:ext cx="1438781" cy="1792379"/>
          </a:xfrm>
          <a:prstGeom prst="rect">
            <a:avLst/>
          </a:prstGeom>
        </p:spPr>
      </p:pic>
    </p:spTree>
    <p:extLst>
      <p:ext uri="{BB962C8B-B14F-4D97-AF65-F5344CB8AC3E}">
        <p14:creationId xmlns:p14="http://schemas.microsoft.com/office/powerpoint/2010/main" val="2952339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4" name="Freeform: Shape 3">
            <a:extLst>
              <a:ext uri="{FF2B5EF4-FFF2-40B4-BE49-F238E27FC236}">
                <a16:creationId xmlns:a16="http://schemas.microsoft.com/office/drawing/2014/main" id="{C49A7370-A582-933E-F83F-43B4ED7273CE}"/>
              </a:ext>
            </a:extLst>
          </p:cNvPr>
          <p:cNvSpPr/>
          <p:nvPr/>
        </p:nvSpPr>
        <p:spPr>
          <a:xfrm>
            <a:off x="4205933" y="3159672"/>
            <a:ext cx="5587162" cy="2205519"/>
          </a:xfrm>
          <a:custGeom>
            <a:avLst/>
            <a:gdLst>
              <a:gd name="connsiteX0" fmla="*/ 5583066 w 5587162"/>
              <a:gd name="connsiteY0" fmla="*/ 0 h 2205519"/>
              <a:gd name="connsiteX1" fmla="*/ 5376237 w 5587162"/>
              <a:gd name="connsiteY1" fmla="*/ 957943 h 2205519"/>
              <a:gd name="connsiteX2" fmla="*/ 4222352 w 5587162"/>
              <a:gd name="connsiteY2" fmla="*/ 925286 h 2205519"/>
              <a:gd name="connsiteX3" fmla="*/ 2937837 w 5587162"/>
              <a:gd name="connsiteY3" fmla="*/ 870857 h 2205519"/>
              <a:gd name="connsiteX4" fmla="*/ 2524180 w 5587162"/>
              <a:gd name="connsiteY4" fmla="*/ 2013857 h 2205519"/>
              <a:gd name="connsiteX5" fmla="*/ 1707752 w 5587162"/>
              <a:gd name="connsiteY5" fmla="*/ 2188029 h 2205519"/>
              <a:gd name="connsiteX6" fmla="*/ 640952 w 5587162"/>
              <a:gd name="connsiteY6" fmla="*/ 1828800 h 2205519"/>
              <a:gd name="connsiteX7" fmla="*/ 53123 w 5587162"/>
              <a:gd name="connsiteY7" fmla="*/ 1905000 h 2205519"/>
              <a:gd name="connsiteX8" fmla="*/ 64009 w 5587162"/>
              <a:gd name="connsiteY8" fmla="*/ 1883229 h 220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7162" h="2205519">
                <a:moveTo>
                  <a:pt x="5583066" y="0"/>
                </a:moveTo>
                <a:cubicBezTo>
                  <a:pt x="5593044" y="401864"/>
                  <a:pt x="5603023" y="803729"/>
                  <a:pt x="5376237" y="957943"/>
                </a:cubicBezTo>
                <a:cubicBezTo>
                  <a:pt x="5149451" y="1112157"/>
                  <a:pt x="4222352" y="925286"/>
                  <a:pt x="4222352" y="925286"/>
                </a:cubicBezTo>
                <a:cubicBezTo>
                  <a:pt x="3815952" y="910772"/>
                  <a:pt x="3220866" y="689429"/>
                  <a:pt x="2937837" y="870857"/>
                </a:cubicBezTo>
                <a:cubicBezTo>
                  <a:pt x="2654808" y="1052286"/>
                  <a:pt x="2729194" y="1794328"/>
                  <a:pt x="2524180" y="2013857"/>
                </a:cubicBezTo>
                <a:cubicBezTo>
                  <a:pt x="2319166" y="2233386"/>
                  <a:pt x="2021623" y="2218872"/>
                  <a:pt x="1707752" y="2188029"/>
                </a:cubicBezTo>
                <a:cubicBezTo>
                  <a:pt x="1393881" y="2157186"/>
                  <a:pt x="916723" y="1875971"/>
                  <a:pt x="640952" y="1828800"/>
                </a:cubicBezTo>
                <a:cubicBezTo>
                  <a:pt x="365181" y="1781629"/>
                  <a:pt x="53123" y="1905000"/>
                  <a:pt x="53123" y="1905000"/>
                </a:cubicBezTo>
                <a:cubicBezTo>
                  <a:pt x="-43034" y="1914071"/>
                  <a:pt x="10487" y="1898650"/>
                  <a:pt x="64009" y="18832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K"/>
          </a:p>
        </p:txBody>
      </p:sp>
      <p:sp>
        <p:nvSpPr>
          <p:cNvPr id="661" name="Google Shape;661;p40"/>
          <p:cNvSpPr txBox="1">
            <a:spLocks noGrp="1"/>
          </p:cNvSpPr>
          <p:nvPr>
            <p:ph type="title"/>
          </p:nvPr>
        </p:nvSpPr>
        <p:spPr>
          <a:xfrm>
            <a:off x="715050" y="435893"/>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Immunization History</a:t>
            </a:r>
            <a:endParaRPr dirty="0"/>
          </a:p>
        </p:txBody>
      </p:sp>
      <p:sp>
        <p:nvSpPr>
          <p:cNvPr id="664" name="Google Shape;664;p40"/>
          <p:cNvSpPr txBox="1"/>
          <p:nvPr/>
        </p:nvSpPr>
        <p:spPr>
          <a:xfrm>
            <a:off x="3061818" y="3541699"/>
            <a:ext cx="3309300" cy="1441464"/>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BCG ✔️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OPV  ✔️</a:t>
            </a:r>
          </a:p>
          <a:p>
            <a:pPr marL="0" lvl="0" indent="0" algn="l" rtl="0">
              <a:spcBef>
                <a:spcPts val="0"/>
              </a:spcBef>
              <a:spcAft>
                <a:spcPts val="0"/>
              </a:spcAft>
              <a:buNone/>
            </a:pPr>
            <a:r>
              <a:rPr lang="en-US" sz="2200" dirty="0" err="1">
                <a:solidFill>
                  <a:schemeClr val="accent1">
                    <a:lumMod val="10000"/>
                  </a:schemeClr>
                </a:solidFill>
                <a:latin typeface="Epilogue"/>
                <a:ea typeface="Epilogue"/>
                <a:cs typeface="Epilogue"/>
                <a:sym typeface="Epilogue"/>
              </a:rPr>
              <a:t>Penta</a:t>
            </a:r>
            <a:r>
              <a:rPr lang="en-US" sz="2200" dirty="0">
                <a:solidFill>
                  <a:schemeClr val="accent1">
                    <a:lumMod val="10000"/>
                  </a:schemeClr>
                </a:solidFill>
                <a:latin typeface="Epilogue"/>
                <a:ea typeface="Epilogue"/>
                <a:cs typeface="Epilogue"/>
                <a:sym typeface="Epilogue"/>
              </a:rPr>
              <a:t> 1 ❌</a:t>
            </a:r>
          </a:p>
          <a:p>
            <a:pPr marL="0" lvl="0" indent="0" algn="l" rtl="0">
              <a:spcBef>
                <a:spcPts val="0"/>
              </a:spcBef>
              <a:spcAft>
                <a:spcPts val="0"/>
              </a:spcAft>
              <a:buNone/>
            </a:pPr>
            <a:r>
              <a:rPr lang="en-US" sz="2200" dirty="0" err="1">
                <a:solidFill>
                  <a:schemeClr val="accent1">
                    <a:lumMod val="10000"/>
                  </a:schemeClr>
                </a:solidFill>
                <a:latin typeface="Epilogue"/>
                <a:ea typeface="Epilogue"/>
                <a:cs typeface="Epilogue"/>
                <a:sym typeface="Epilogue"/>
              </a:rPr>
              <a:t>Penta</a:t>
            </a:r>
            <a:r>
              <a:rPr lang="en-US" sz="2200" dirty="0">
                <a:solidFill>
                  <a:schemeClr val="accent1">
                    <a:lumMod val="10000"/>
                  </a:schemeClr>
                </a:solidFill>
                <a:latin typeface="Epilogue"/>
                <a:ea typeface="Epilogue"/>
                <a:cs typeface="Epilogue"/>
                <a:sym typeface="Epilogue"/>
              </a:rPr>
              <a:t> 2 ❌</a:t>
            </a:r>
          </a:p>
          <a:p>
            <a:pPr marL="0" lvl="0" indent="0" algn="l" rtl="0">
              <a:spcBef>
                <a:spcPts val="0"/>
              </a:spcBef>
              <a:spcAft>
                <a:spcPts val="0"/>
              </a:spcAft>
              <a:buNone/>
            </a:pPr>
            <a:r>
              <a:rPr lang="en-US" sz="2200" dirty="0" err="1">
                <a:solidFill>
                  <a:schemeClr val="accent1">
                    <a:lumMod val="10000"/>
                  </a:schemeClr>
                </a:solidFill>
                <a:latin typeface="Epilogue"/>
                <a:ea typeface="Epilogue"/>
                <a:cs typeface="Epilogue"/>
                <a:sym typeface="Epilogue"/>
              </a:rPr>
              <a:t>Penta</a:t>
            </a:r>
            <a:r>
              <a:rPr lang="en-US" sz="2200" dirty="0">
                <a:solidFill>
                  <a:schemeClr val="accent1">
                    <a:lumMod val="10000"/>
                  </a:schemeClr>
                </a:solidFill>
                <a:latin typeface="Epilogue"/>
                <a:ea typeface="Epilogue"/>
                <a:cs typeface="Epilogue"/>
                <a:sym typeface="Epilogue"/>
              </a:rPr>
              <a:t> 3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MMR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Hepatitis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Influenza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Typhoid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DT     ❌</a:t>
            </a:r>
          </a:p>
          <a:p>
            <a:pPr marL="0" lvl="0" indent="0" algn="l" rtl="0">
              <a:spcBef>
                <a:spcPts val="0"/>
              </a:spcBef>
              <a:spcAft>
                <a:spcPts val="0"/>
              </a:spcAft>
              <a:buNone/>
            </a:pPr>
            <a:r>
              <a:rPr lang="en-US" sz="2200" dirty="0">
                <a:solidFill>
                  <a:schemeClr val="accent1">
                    <a:lumMod val="10000"/>
                  </a:schemeClr>
                </a:solidFill>
                <a:latin typeface="Epilogue"/>
                <a:ea typeface="Epilogue"/>
                <a:cs typeface="Epilogue"/>
                <a:sym typeface="Epilogue"/>
              </a:rPr>
              <a:t>Pneumococcal ❌</a:t>
            </a:r>
            <a:endParaRPr sz="2200" dirty="0">
              <a:solidFill>
                <a:schemeClr val="accent1">
                  <a:lumMod val="10000"/>
                </a:schemeClr>
              </a:solidFill>
              <a:latin typeface="Epilogue"/>
              <a:ea typeface="Epilogue"/>
              <a:cs typeface="Epilogue"/>
              <a:sym typeface="Epilogue"/>
            </a:endParaRPr>
          </a:p>
        </p:txBody>
      </p:sp>
      <p:sp>
        <p:nvSpPr>
          <p:cNvPr id="665" name="Google Shape;665;p40"/>
          <p:cNvSpPr txBox="1"/>
          <p:nvPr/>
        </p:nvSpPr>
        <p:spPr>
          <a:xfrm>
            <a:off x="254411" y="3669032"/>
            <a:ext cx="2087700" cy="59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rgbClr val="00144A"/>
              </a:solidFill>
              <a:latin typeface="Readex Pro Light"/>
              <a:ea typeface="Readex Pro Light"/>
              <a:cs typeface="Readex Pro Light"/>
              <a:sym typeface="Readex Pro Light"/>
            </a:endParaRPr>
          </a:p>
        </p:txBody>
      </p:sp>
      <p:grpSp>
        <p:nvGrpSpPr>
          <p:cNvPr id="667" name="Google Shape;667;p40"/>
          <p:cNvGrpSpPr/>
          <p:nvPr/>
        </p:nvGrpSpPr>
        <p:grpSpPr>
          <a:xfrm>
            <a:off x="6682633" y="1166525"/>
            <a:ext cx="316881" cy="284086"/>
            <a:chOff x="6883711" y="-1289921"/>
            <a:chExt cx="365553" cy="358395"/>
          </a:xfrm>
        </p:grpSpPr>
        <p:sp>
          <p:nvSpPr>
            <p:cNvPr id="668" name="Google Shape;668;p40"/>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0"/>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 name="Straight Connector 8">
            <a:extLst>
              <a:ext uri="{FF2B5EF4-FFF2-40B4-BE49-F238E27FC236}">
                <a16:creationId xmlns:a16="http://schemas.microsoft.com/office/drawing/2014/main" id="{457A5F61-DC6A-4D71-966A-9D0F0012FB7A}"/>
              </a:ext>
            </a:extLst>
          </p:cNvPr>
          <p:cNvCxnSpPr/>
          <p:nvPr/>
        </p:nvCxnSpPr>
        <p:spPr>
          <a:xfrm>
            <a:off x="2230350" y="124729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B57E122-D37E-42CA-8397-F6BB7EE8DCE5}"/>
              </a:ext>
            </a:extLst>
          </p:cNvPr>
          <p:cNvCxnSpPr/>
          <p:nvPr/>
        </p:nvCxnSpPr>
        <p:spPr>
          <a:xfrm>
            <a:off x="2230350" y="132805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78CFB76F-B913-3395-AFBD-8FCF9021E1D6}"/>
              </a:ext>
            </a:extLst>
          </p:cNvPr>
          <p:cNvSpPr/>
          <p:nvPr/>
        </p:nvSpPr>
        <p:spPr>
          <a:xfrm>
            <a:off x="-434123" y="141514"/>
            <a:ext cx="5587162" cy="2205519"/>
          </a:xfrm>
          <a:custGeom>
            <a:avLst/>
            <a:gdLst>
              <a:gd name="connsiteX0" fmla="*/ 5583066 w 5587162"/>
              <a:gd name="connsiteY0" fmla="*/ 0 h 2205519"/>
              <a:gd name="connsiteX1" fmla="*/ 5376237 w 5587162"/>
              <a:gd name="connsiteY1" fmla="*/ 957943 h 2205519"/>
              <a:gd name="connsiteX2" fmla="*/ 4222352 w 5587162"/>
              <a:gd name="connsiteY2" fmla="*/ 925286 h 2205519"/>
              <a:gd name="connsiteX3" fmla="*/ 2937837 w 5587162"/>
              <a:gd name="connsiteY3" fmla="*/ 870857 h 2205519"/>
              <a:gd name="connsiteX4" fmla="*/ 2524180 w 5587162"/>
              <a:gd name="connsiteY4" fmla="*/ 2013857 h 2205519"/>
              <a:gd name="connsiteX5" fmla="*/ 1707752 w 5587162"/>
              <a:gd name="connsiteY5" fmla="*/ 2188029 h 2205519"/>
              <a:gd name="connsiteX6" fmla="*/ 640952 w 5587162"/>
              <a:gd name="connsiteY6" fmla="*/ 1828800 h 2205519"/>
              <a:gd name="connsiteX7" fmla="*/ 53123 w 5587162"/>
              <a:gd name="connsiteY7" fmla="*/ 1905000 h 2205519"/>
              <a:gd name="connsiteX8" fmla="*/ 64009 w 5587162"/>
              <a:gd name="connsiteY8" fmla="*/ 1883229 h 220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7162" h="2205519">
                <a:moveTo>
                  <a:pt x="5583066" y="0"/>
                </a:moveTo>
                <a:cubicBezTo>
                  <a:pt x="5593044" y="401864"/>
                  <a:pt x="5603023" y="803729"/>
                  <a:pt x="5376237" y="957943"/>
                </a:cubicBezTo>
                <a:cubicBezTo>
                  <a:pt x="5149451" y="1112157"/>
                  <a:pt x="4222352" y="925286"/>
                  <a:pt x="4222352" y="925286"/>
                </a:cubicBezTo>
                <a:cubicBezTo>
                  <a:pt x="3815952" y="910772"/>
                  <a:pt x="3220866" y="689429"/>
                  <a:pt x="2937837" y="870857"/>
                </a:cubicBezTo>
                <a:cubicBezTo>
                  <a:pt x="2654808" y="1052286"/>
                  <a:pt x="2729194" y="1794328"/>
                  <a:pt x="2524180" y="2013857"/>
                </a:cubicBezTo>
                <a:cubicBezTo>
                  <a:pt x="2319166" y="2233386"/>
                  <a:pt x="2021623" y="2218872"/>
                  <a:pt x="1707752" y="2188029"/>
                </a:cubicBezTo>
                <a:cubicBezTo>
                  <a:pt x="1393881" y="2157186"/>
                  <a:pt x="916723" y="1875971"/>
                  <a:pt x="640952" y="1828800"/>
                </a:cubicBezTo>
                <a:cubicBezTo>
                  <a:pt x="365181" y="1781629"/>
                  <a:pt x="53123" y="1905000"/>
                  <a:pt x="53123" y="1905000"/>
                </a:cubicBezTo>
                <a:cubicBezTo>
                  <a:pt x="-43034" y="1914071"/>
                  <a:pt x="10487" y="1898650"/>
                  <a:pt x="64009" y="18832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K"/>
          </a:p>
        </p:txBody>
      </p:sp>
      <p:pic>
        <p:nvPicPr>
          <p:cNvPr id="2" name="Picture 1">
            <a:extLst>
              <a:ext uri="{FF2B5EF4-FFF2-40B4-BE49-F238E27FC236}">
                <a16:creationId xmlns:a16="http://schemas.microsoft.com/office/drawing/2014/main" id="{D74FB82D-76FD-4E7C-94C7-9C7359CC7BB7}"/>
              </a:ext>
            </a:extLst>
          </p:cNvPr>
          <p:cNvPicPr>
            <a:picLocks noChangeAspect="1"/>
          </p:cNvPicPr>
          <p:nvPr/>
        </p:nvPicPr>
        <p:blipFill>
          <a:blip r:embed="rId3"/>
          <a:stretch>
            <a:fillRect/>
          </a:stretch>
        </p:blipFill>
        <p:spPr>
          <a:xfrm>
            <a:off x="6082183" y="1699671"/>
            <a:ext cx="1595444" cy="2562761"/>
          </a:xfrm>
          <a:prstGeom prst="rect">
            <a:avLst/>
          </a:prstGeom>
        </p:spPr>
      </p:pic>
      <p:sp>
        <p:nvSpPr>
          <p:cNvPr id="8" name="Freeform: Shape 7">
            <a:extLst>
              <a:ext uri="{FF2B5EF4-FFF2-40B4-BE49-F238E27FC236}">
                <a16:creationId xmlns:a16="http://schemas.microsoft.com/office/drawing/2014/main" id="{C9C38D31-8E34-352B-9B87-C8609D8AAC70}"/>
              </a:ext>
            </a:extLst>
          </p:cNvPr>
          <p:cNvSpPr/>
          <p:nvPr/>
        </p:nvSpPr>
        <p:spPr>
          <a:xfrm>
            <a:off x="-281723" y="293914"/>
            <a:ext cx="5587162" cy="2205519"/>
          </a:xfrm>
          <a:custGeom>
            <a:avLst/>
            <a:gdLst>
              <a:gd name="connsiteX0" fmla="*/ 5583066 w 5587162"/>
              <a:gd name="connsiteY0" fmla="*/ 0 h 2205519"/>
              <a:gd name="connsiteX1" fmla="*/ 5376237 w 5587162"/>
              <a:gd name="connsiteY1" fmla="*/ 957943 h 2205519"/>
              <a:gd name="connsiteX2" fmla="*/ 4222352 w 5587162"/>
              <a:gd name="connsiteY2" fmla="*/ 925286 h 2205519"/>
              <a:gd name="connsiteX3" fmla="*/ 2937837 w 5587162"/>
              <a:gd name="connsiteY3" fmla="*/ 870857 h 2205519"/>
              <a:gd name="connsiteX4" fmla="*/ 2524180 w 5587162"/>
              <a:gd name="connsiteY4" fmla="*/ 2013857 h 2205519"/>
              <a:gd name="connsiteX5" fmla="*/ 1707752 w 5587162"/>
              <a:gd name="connsiteY5" fmla="*/ 2188029 h 2205519"/>
              <a:gd name="connsiteX6" fmla="*/ 640952 w 5587162"/>
              <a:gd name="connsiteY6" fmla="*/ 1828800 h 2205519"/>
              <a:gd name="connsiteX7" fmla="*/ 53123 w 5587162"/>
              <a:gd name="connsiteY7" fmla="*/ 1905000 h 2205519"/>
              <a:gd name="connsiteX8" fmla="*/ 64009 w 5587162"/>
              <a:gd name="connsiteY8" fmla="*/ 1883229 h 220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7162" h="2205519">
                <a:moveTo>
                  <a:pt x="5583066" y="0"/>
                </a:moveTo>
                <a:cubicBezTo>
                  <a:pt x="5593044" y="401864"/>
                  <a:pt x="5603023" y="803729"/>
                  <a:pt x="5376237" y="957943"/>
                </a:cubicBezTo>
                <a:cubicBezTo>
                  <a:pt x="5149451" y="1112157"/>
                  <a:pt x="4222352" y="925286"/>
                  <a:pt x="4222352" y="925286"/>
                </a:cubicBezTo>
                <a:cubicBezTo>
                  <a:pt x="3815952" y="910772"/>
                  <a:pt x="3220866" y="689429"/>
                  <a:pt x="2937837" y="870857"/>
                </a:cubicBezTo>
                <a:cubicBezTo>
                  <a:pt x="2654808" y="1052286"/>
                  <a:pt x="2729194" y="1794328"/>
                  <a:pt x="2524180" y="2013857"/>
                </a:cubicBezTo>
                <a:cubicBezTo>
                  <a:pt x="2319166" y="2233386"/>
                  <a:pt x="2021623" y="2218872"/>
                  <a:pt x="1707752" y="2188029"/>
                </a:cubicBezTo>
                <a:cubicBezTo>
                  <a:pt x="1393881" y="2157186"/>
                  <a:pt x="916723" y="1875971"/>
                  <a:pt x="640952" y="1828800"/>
                </a:cubicBezTo>
                <a:cubicBezTo>
                  <a:pt x="365181" y="1781629"/>
                  <a:pt x="53123" y="1905000"/>
                  <a:pt x="53123" y="1905000"/>
                </a:cubicBezTo>
                <a:cubicBezTo>
                  <a:pt x="-43034" y="1914071"/>
                  <a:pt x="10487" y="1898650"/>
                  <a:pt x="64009" y="18832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K"/>
          </a:p>
        </p:txBody>
      </p:sp>
    </p:spTree>
    <p:extLst>
      <p:ext uri="{BB962C8B-B14F-4D97-AF65-F5344CB8AC3E}">
        <p14:creationId xmlns:p14="http://schemas.microsoft.com/office/powerpoint/2010/main" val="780188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44"/>
          <p:cNvSpPr txBox="1">
            <a:spLocks noGrp="1"/>
          </p:cNvSpPr>
          <p:nvPr>
            <p:ph type="title"/>
          </p:nvPr>
        </p:nvSpPr>
        <p:spPr>
          <a:xfrm>
            <a:off x="715050" y="445025"/>
            <a:ext cx="7713900" cy="72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Developmental history:</a:t>
            </a:r>
            <a:endParaRPr dirty="0"/>
          </a:p>
        </p:txBody>
      </p:sp>
      <p:sp>
        <p:nvSpPr>
          <p:cNvPr id="733" name="Google Shape;733;p44"/>
          <p:cNvSpPr/>
          <p:nvPr/>
        </p:nvSpPr>
        <p:spPr>
          <a:xfrm>
            <a:off x="1538000" y="1438250"/>
            <a:ext cx="176400" cy="1764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4"/>
          <p:cNvSpPr/>
          <p:nvPr/>
        </p:nvSpPr>
        <p:spPr>
          <a:xfrm>
            <a:off x="3501900" y="1438250"/>
            <a:ext cx="176400" cy="1764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4"/>
          <p:cNvSpPr/>
          <p:nvPr/>
        </p:nvSpPr>
        <p:spPr>
          <a:xfrm>
            <a:off x="5465800" y="1438250"/>
            <a:ext cx="176400" cy="1764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4"/>
          <p:cNvSpPr/>
          <p:nvPr/>
        </p:nvSpPr>
        <p:spPr>
          <a:xfrm>
            <a:off x="7429700" y="1438250"/>
            <a:ext cx="176400" cy="1764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4"/>
          <p:cNvSpPr txBox="1"/>
          <p:nvPr/>
        </p:nvSpPr>
        <p:spPr>
          <a:xfrm flipH="1">
            <a:off x="720000" y="2056200"/>
            <a:ext cx="18123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dk1"/>
                </a:solidFill>
                <a:latin typeface="Readex Pro Light"/>
                <a:ea typeface="Readex Pro Light"/>
                <a:cs typeface="Readex Pro Light"/>
                <a:sym typeface="Readex Pro Light"/>
              </a:rPr>
              <a:t>Gross motor</a:t>
            </a:r>
            <a:endParaRPr b="1" dirty="0">
              <a:solidFill>
                <a:schemeClr val="dk1"/>
              </a:solidFill>
              <a:latin typeface="Readex Pro Light"/>
              <a:ea typeface="Readex Pro Light"/>
              <a:cs typeface="Readex Pro Light"/>
              <a:sym typeface="Readex Pro Light"/>
            </a:endParaRPr>
          </a:p>
        </p:txBody>
      </p:sp>
      <p:sp>
        <p:nvSpPr>
          <p:cNvPr id="738" name="Google Shape;738;p44"/>
          <p:cNvSpPr txBox="1"/>
          <p:nvPr/>
        </p:nvSpPr>
        <p:spPr>
          <a:xfrm flipH="1">
            <a:off x="1733701" y="2056200"/>
            <a:ext cx="3719298" cy="39936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dk1"/>
                </a:solidFill>
                <a:latin typeface="Readex Pro Light"/>
                <a:ea typeface="Readex Pro Light"/>
                <a:cs typeface="Readex Pro Light"/>
                <a:sym typeface="Readex Pro Light"/>
              </a:rPr>
              <a:t>Fine motor &amp; vision</a:t>
            </a:r>
            <a:endParaRPr b="1" dirty="0">
              <a:solidFill>
                <a:schemeClr val="dk1"/>
              </a:solidFill>
              <a:latin typeface="Readex Pro Light"/>
              <a:ea typeface="Readex Pro Light"/>
              <a:cs typeface="Readex Pro Light"/>
              <a:sym typeface="Readex Pro Light"/>
            </a:endParaRPr>
          </a:p>
        </p:txBody>
      </p:sp>
      <p:sp>
        <p:nvSpPr>
          <p:cNvPr id="739" name="Google Shape;739;p44"/>
          <p:cNvSpPr txBox="1"/>
          <p:nvPr/>
        </p:nvSpPr>
        <p:spPr>
          <a:xfrm flipH="1">
            <a:off x="4647800" y="2056200"/>
            <a:ext cx="18123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200" dirty="0">
              <a:solidFill>
                <a:schemeClr val="dk1"/>
              </a:solidFill>
              <a:latin typeface="Readex Pro Light"/>
              <a:ea typeface="Readex Pro Light"/>
              <a:cs typeface="Readex Pro Light"/>
              <a:sym typeface="Readex Pro Light"/>
            </a:endParaRPr>
          </a:p>
        </p:txBody>
      </p:sp>
      <p:sp>
        <p:nvSpPr>
          <p:cNvPr id="740" name="Google Shape;740;p44"/>
          <p:cNvSpPr txBox="1"/>
          <p:nvPr/>
        </p:nvSpPr>
        <p:spPr>
          <a:xfrm flipH="1">
            <a:off x="6611700" y="2056200"/>
            <a:ext cx="18123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dk1"/>
                </a:solidFill>
                <a:latin typeface="Readex Pro Light"/>
                <a:ea typeface="Readex Pro Light"/>
                <a:cs typeface="Readex Pro Light"/>
                <a:sym typeface="Readex Pro Light"/>
              </a:rPr>
              <a:t>Social Behavior</a:t>
            </a:r>
            <a:endParaRPr b="1" dirty="0">
              <a:solidFill>
                <a:schemeClr val="dk1"/>
              </a:solidFill>
              <a:latin typeface="Readex Pro Light"/>
              <a:ea typeface="Readex Pro Light"/>
              <a:cs typeface="Readex Pro Light"/>
              <a:sym typeface="Readex Pro Light"/>
            </a:endParaRPr>
          </a:p>
        </p:txBody>
      </p:sp>
      <p:cxnSp>
        <p:nvCxnSpPr>
          <p:cNvPr id="741" name="Google Shape;741;p44"/>
          <p:cNvCxnSpPr>
            <a:stCxn id="733" idx="6"/>
            <a:endCxn id="734" idx="2"/>
          </p:cNvCxnSpPr>
          <p:nvPr/>
        </p:nvCxnSpPr>
        <p:spPr>
          <a:xfrm>
            <a:off x="1714400" y="1526450"/>
            <a:ext cx="1787400" cy="0"/>
          </a:xfrm>
          <a:prstGeom prst="straightConnector1">
            <a:avLst/>
          </a:prstGeom>
          <a:noFill/>
          <a:ln w="9525" cap="flat" cmpd="sng">
            <a:solidFill>
              <a:srgbClr val="595985"/>
            </a:solidFill>
            <a:prstDash val="solid"/>
            <a:round/>
            <a:headEnd type="none" w="med" len="med"/>
            <a:tailEnd type="none" w="med" len="med"/>
          </a:ln>
        </p:spPr>
      </p:cxnSp>
      <p:cxnSp>
        <p:nvCxnSpPr>
          <p:cNvPr id="742" name="Google Shape;742;p44"/>
          <p:cNvCxnSpPr>
            <a:stCxn id="734" idx="6"/>
            <a:endCxn id="735" idx="2"/>
          </p:cNvCxnSpPr>
          <p:nvPr/>
        </p:nvCxnSpPr>
        <p:spPr>
          <a:xfrm>
            <a:off x="3678300" y="1526450"/>
            <a:ext cx="1787400" cy="0"/>
          </a:xfrm>
          <a:prstGeom prst="straightConnector1">
            <a:avLst/>
          </a:prstGeom>
          <a:noFill/>
          <a:ln w="9525" cap="flat" cmpd="sng">
            <a:solidFill>
              <a:srgbClr val="595985"/>
            </a:solidFill>
            <a:prstDash val="solid"/>
            <a:round/>
            <a:headEnd type="none" w="med" len="med"/>
            <a:tailEnd type="none" w="med" len="med"/>
          </a:ln>
        </p:spPr>
      </p:cxnSp>
      <p:cxnSp>
        <p:nvCxnSpPr>
          <p:cNvPr id="743" name="Google Shape;743;p44"/>
          <p:cNvCxnSpPr>
            <a:stCxn id="735" idx="6"/>
            <a:endCxn id="736" idx="2"/>
          </p:cNvCxnSpPr>
          <p:nvPr/>
        </p:nvCxnSpPr>
        <p:spPr>
          <a:xfrm>
            <a:off x="5642200" y="1526450"/>
            <a:ext cx="1787400" cy="0"/>
          </a:xfrm>
          <a:prstGeom prst="straightConnector1">
            <a:avLst/>
          </a:prstGeom>
          <a:noFill/>
          <a:ln w="9525" cap="flat" cmpd="sng">
            <a:solidFill>
              <a:srgbClr val="595985"/>
            </a:solidFill>
            <a:prstDash val="solid"/>
            <a:round/>
            <a:headEnd type="none" w="med" len="med"/>
            <a:tailEnd type="none" w="med" len="med"/>
          </a:ln>
        </p:spPr>
      </p:cxnSp>
      <p:cxnSp>
        <p:nvCxnSpPr>
          <p:cNvPr id="744" name="Google Shape;744;p44"/>
          <p:cNvCxnSpPr>
            <a:stCxn id="733" idx="4"/>
            <a:endCxn id="737" idx="0"/>
          </p:cNvCxnSpPr>
          <p:nvPr/>
        </p:nvCxnSpPr>
        <p:spPr>
          <a:xfrm>
            <a:off x="1626200" y="1614650"/>
            <a:ext cx="0" cy="441600"/>
          </a:xfrm>
          <a:prstGeom prst="straightConnector1">
            <a:avLst/>
          </a:prstGeom>
          <a:noFill/>
          <a:ln w="9525" cap="flat" cmpd="sng">
            <a:solidFill>
              <a:schemeClr val="dk1"/>
            </a:solidFill>
            <a:prstDash val="solid"/>
            <a:round/>
            <a:headEnd type="none" w="med" len="med"/>
            <a:tailEnd type="none" w="med" len="med"/>
          </a:ln>
        </p:spPr>
      </p:cxnSp>
      <p:cxnSp>
        <p:nvCxnSpPr>
          <p:cNvPr id="745" name="Google Shape;745;p44"/>
          <p:cNvCxnSpPr>
            <a:cxnSpLocks/>
            <a:stCxn id="734" idx="4"/>
            <a:endCxn id="738" idx="0"/>
          </p:cNvCxnSpPr>
          <p:nvPr/>
        </p:nvCxnSpPr>
        <p:spPr>
          <a:xfrm>
            <a:off x="3590100" y="1614650"/>
            <a:ext cx="3250" cy="441550"/>
          </a:xfrm>
          <a:prstGeom prst="straightConnector1">
            <a:avLst/>
          </a:prstGeom>
          <a:noFill/>
          <a:ln w="9525" cap="flat" cmpd="sng">
            <a:solidFill>
              <a:schemeClr val="dk1"/>
            </a:solidFill>
            <a:prstDash val="solid"/>
            <a:round/>
            <a:headEnd type="none" w="med" len="med"/>
            <a:tailEnd type="none" w="med" len="med"/>
          </a:ln>
        </p:spPr>
      </p:cxnSp>
      <p:cxnSp>
        <p:nvCxnSpPr>
          <p:cNvPr id="746" name="Google Shape;746;p44"/>
          <p:cNvCxnSpPr>
            <a:stCxn id="735" idx="4"/>
            <a:endCxn id="739" idx="0"/>
          </p:cNvCxnSpPr>
          <p:nvPr/>
        </p:nvCxnSpPr>
        <p:spPr>
          <a:xfrm>
            <a:off x="5554000" y="1614650"/>
            <a:ext cx="0" cy="441600"/>
          </a:xfrm>
          <a:prstGeom prst="straightConnector1">
            <a:avLst/>
          </a:prstGeom>
          <a:noFill/>
          <a:ln w="9525" cap="flat" cmpd="sng">
            <a:solidFill>
              <a:schemeClr val="dk1"/>
            </a:solidFill>
            <a:prstDash val="solid"/>
            <a:round/>
            <a:headEnd type="none" w="med" len="med"/>
            <a:tailEnd type="none" w="med" len="med"/>
          </a:ln>
        </p:spPr>
      </p:cxnSp>
      <p:cxnSp>
        <p:nvCxnSpPr>
          <p:cNvPr id="747" name="Google Shape;747;p44"/>
          <p:cNvCxnSpPr>
            <a:stCxn id="736" idx="4"/>
            <a:endCxn id="740" idx="0"/>
          </p:cNvCxnSpPr>
          <p:nvPr/>
        </p:nvCxnSpPr>
        <p:spPr>
          <a:xfrm>
            <a:off x="7517900" y="1614650"/>
            <a:ext cx="0" cy="441600"/>
          </a:xfrm>
          <a:prstGeom prst="straightConnector1">
            <a:avLst/>
          </a:prstGeom>
          <a:noFill/>
          <a:ln w="9525" cap="flat" cmpd="sng">
            <a:solidFill>
              <a:schemeClr val="dk1"/>
            </a:solidFill>
            <a:prstDash val="solid"/>
            <a:round/>
            <a:headEnd type="none" w="med" len="med"/>
            <a:tailEnd type="none" w="med" len="med"/>
          </a:ln>
        </p:spPr>
      </p:cxnSp>
      <p:sp>
        <p:nvSpPr>
          <p:cNvPr id="754" name="Google Shape;754;p44"/>
          <p:cNvSpPr txBox="1"/>
          <p:nvPr/>
        </p:nvSpPr>
        <p:spPr>
          <a:xfrm flipH="1">
            <a:off x="3842658" y="2056200"/>
            <a:ext cx="3863336"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dk1"/>
                </a:solidFill>
                <a:latin typeface="Readex Pro Light"/>
                <a:ea typeface="Readex Pro Light"/>
                <a:cs typeface="Readex Pro Light"/>
                <a:sym typeface="Readex Pro Light"/>
              </a:rPr>
              <a:t>Hearing and speech</a:t>
            </a:r>
            <a:endParaRPr b="1" dirty="0">
              <a:solidFill>
                <a:schemeClr val="dk1"/>
              </a:solidFill>
              <a:latin typeface="Readex Pro Light"/>
              <a:ea typeface="Readex Pro Light"/>
              <a:cs typeface="Readex Pro Light"/>
              <a:sym typeface="Readex Pro Light"/>
            </a:endParaRPr>
          </a:p>
        </p:txBody>
      </p:sp>
      <p:sp>
        <p:nvSpPr>
          <p:cNvPr id="18" name="TextBox 17">
            <a:extLst>
              <a:ext uri="{FF2B5EF4-FFF2-40B4-BE49-F238E27FC236}">
                <a16:creationId xmlns:a16="http://schemas.microsoft.com/office/drawing/2014/main" id="{8E462241-165A-40F3-AD73-F184F72B4B51}"/>
              </a:ext>
            </a:extLst>
          </p:cNvPr>
          <p:cNvSpPr txBox="1"/>
          <p:nvPr/>
        </p:nvSpPr>
        <p:spPr>
          <a:xfrm>
            <a:off x="6460100" y="2455565"/>
            <a:ext cx="2095445" cy="646331"/>
          </a:xfrm>
          <a:prstGeom prst="rect">
            <a:avLst/>
          </a:prstGeom>
          <a:noFill/>
        </p:spPr>
        <p:txBody>
          <a:bodyPr wrap="none" rtlCol="0">
            <a:spAutoFit/>
          </a:bodyPr>
          <a:lstStyle/>
          <a:p>
            <a:pPr marL="285750" indent="-285750">
              <a:buFont typeface="Arial" panose="020B0604020202020204" pitchFamily="34" charset="0"/>
              <a:buChar char="•"/>
            </a:pPr>
            <a:r>
              <a:rPr lang="en-US" sz="1200" b="1" dirty="0">
                <a:latin typeface="Readex Pro Light" panose="020B0604020202020204" charset="-78"/>
                <a:cs typeface="Readex Pro Light" panose="020B0604020202020204" charset="-78"/>
              </a:rPr>
              <a:t>Social smile (1 month)</a:t>
            </a:r>
          </a:p>
          <a:p>
            <a:pPr marL="285750" indent="-285750">
              <a:buFont typeface="Arial" panose="020B0604020202020204" pitchFamily="34" charset="0"/>
              <a:buChar char="•"/>
            </a:pPr>
            <a:r>
              <a:rPr lang="en-US" sz="1200" b="1" dirty="0">
                <a:latin typeface="Readex Pro Light" panose="020B0604020202020204" charset="-78"/>
                <a:cs typeface="Readex Pro Light" panose="020B0604020202020204" charset="-78"/>
              </a:rPr>
              <a:t>Stranger Anxiety </a:t>
            </a:r>
          </a:p>
          <a:p>
            <a:r>
              <a:rPr lang="en-US" sz="1200" b="1" dirty="0">
                <a:latin typeface="Readex Pro Light" panose="020B0604020202020204" charset="-78"/>
                <a:cs typeface="Readex Pro Light" panose="020B0604020202020204" charset="-78"/>
              </a:rPr>
              <a:t>       (9 months)</a:t>
            </a:r>
            <a:endParaRPr lang="en-PK" sz="1200" b="1" dirty="0">
              <a:latin typeface="Readex Pro Light" panose="020B0604020202020204" charset="-78"/>
              <a:cs typeface="Readex Pro Light" panose="020B0604020202020204" charset="-78"/>
            </a:endParaRPr>
          </a:p>
        </p:txBody>
      </p:sp>
      <p:sp>
        <p:nvSpPr>
          <p:cNvPr id="52" name="TextBox 51">
            <a:extLst>
              <a:ext uri="{FF2B5EF4-FFF2-40B4-BE49-F238E27FC236}">
                <a16:creationId xmlns:a16="http://schemas.microsoft.com/office/drawing/2014/main" id="{42B1F73B-6070-4846-93C8-0125C0486EA8}"/>
              </a:ext>
            </a:extLst>
          </p:cNvPr>
          <p:cNvSpPr txBox="1"/>
          <p:nvPr/>
        </p:nvSpPr>
        <p:spPr>
          <a:xfrm>
            <a:off x="4452101" y="2444521"/>
            <a:ext cx="2188025" cy="646331"/>
          </a:xfrm>
          <a:prstGeom prst="rect">
            <a:avLst/>
          </a:prstGeom>
          <a:noFill/>
        </p:spPr>
        <p:txBody>
          <a:bodyPr wrap="square" numCol="1">
            <a:spAutoFit/>
          </a:bodyPr>
          <a:lstStyle/>
          <a:p>
            <a:pPr marL="285750" indent="-285750">
              <a:buFont typeface="Arial" panose="020B0604020202020204" pitchFamily="34" charset="0"/>
              <a:buChar char="•"/>
            </a:pPr>
            <a:r>
              <a:rPr lang="en-US" sz="1200" b="1" dirty="0">
                <a:latin typeface="Readex Pro Light" panose="020B0604020202020204" charset="-78"/>
                <a:cs typeface="Readex Pro Light" panose="020B0604020202020204" charset="-78"/>
              </a:rPr>
              <a:t>Talking (12 months)</a:t>
            </a:r>
          </a:p>
          <a:p>
            <a:pPr marL="285750" indent="-285750">
              <a:buFont typeface="Arial" panose="020B0604020202020204" pitchFamily="34" charset="0"/>
              <a:buChar char="•"/>
            </a:pPr>
            <a:r>
              <a:rPr lang="en-US" sz="1200" b="1" dirty="0">
                <a:latin typeface="Readex Pro Light" panose="020B0604020202020204" charset="-78"/>
                <a:cs typeface="Readex Pro Light" panose="020B0604020202020204" charset="-78"/>
              </a:rPr>
              <a:t>Combining words </a:t>
            </a:r>
          </a:p>
          <a:p>
            <a:r>
              <a:rPr lang="en-US" sz="1200" b="1" dirty="0">
                <a:latin typeface="Readex Pro Light" panose="020B0604020202020204" charset="-78"/>
                <a:cs typeface="Readex Pro Light" panose="020B0604020202020204" charset="-78"/>
              </a:rPr>
              <a:t>       (18 months)</a:t>
            </a:r>
            <a:endParaRPr lang="en-PK" sz="1200" b="1" dirty="0">
              <a:latin typeface="Readex Pro Light" panose="020B0604020202020204" charset="-78"/>
              <a:cs typeface="Readex Pro Light" panose="020B0604020202020204" charset="-78"/>
            </a:endParaRPr>
          </a:p>
        </p:txBody>
      </p:sp>
      <p:sp>
        <p:nvSpPr>
          <p:cNvPr id="54" name="TextBox 53">
            <a:extLst>
              <a:ext uri="{FF2B5EF4-FFF2-40B4-BE49-F238E27FC236}">
                <a16:creationId xmlns:a16="http://schemas.microsoft.com/office/drawing/2014/main" id="{C44DCD2B-9931-4E5D-AD26-D133A07EF590}"/>
              </a:ext>
            </a:extLst>
          </p:cNvPr>
          <p:cNvSpPr txBox="1"/>
          <p:nvPr/>
        </p:nvSpPr>
        <p:spPr>
          <a:xfrm>
            <a:off x="2532300" y="2419845"/>
            <a:ext cx="2058600" cy="84638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Pincer grip</a:t>
            </a:r>
          </a:p>
          <a:p>
            <a:pPr marR="0" lvl="0" algn="l" defTabSz="914400" rtl="0" eaLnBrk="1" fontAlgn="auto" latinLnBrk="0" hangingPunct="1">
              <a:lnSpc>
                <a:spcPct val="100000"/>
              </a:lnSpc>
              <a:spcBef>
                <a:spcPts val="0"/>
              </a:spcBef>
              <a:spcAft>
                <a:spcPts val="0"/>
              </a:spcAft>
              <a:buClr>
                <a:srgbClr val="000000"/>
              </a:buClr>
              <a:buSzTx/>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      (10 months)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Follow light beam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       (2 months</a:t>
            </a:r>
            <a:r>
              <a:rPr kumimoji="0" lang="en-US" sz="13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a:t>
            </a:r>
            <a:endParaRPr kumimoji="0" lang="en-PK" sz="13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endParaRPr>
          </a:p>
        </p:txBody>
      </p:sp>
      <p:sp>
        <p:nvSpPr>
          <p:cNvPr id="56" name="TextBox 55">
            <a:extLst>
              <a:ext uri="{FF2B5EF4-FFF2-40B4-BE49-F238E27FC236}">
                <a16:creationId xmlns:a16="http://schemas.microsoft.com/office/drawing/2014/main" id="{B1ACF9D0-57AD-4030-B12C-C2B5FB8ADD95}"/>
              </a:ext>
            </a:extLst>
          </p:cNvPr>
          <p:cNvSpPr txBox="1"/>
          <p:nvPr/>
        </p:nvSpPr>
        <p:spPr>
          <a:xfrm>
            <a:off x="759263" y="2419845"/>
            <a:ext cx="1910274" cy="156966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Neck holding </a:t>
            </a:r>
          </a:p>
          <a:p>
            <a:pPr marR="0" lvl="0" algn="l" defTabSz="914400" rtl="0" eaLnBrk="1" fontAlgn="auto" latinLnBrk="0" hangingPunct="1">
              <a:lnSpc>
                <a:spcPct val="100000"/>
              </a:lnSpc>
              <a:spcBef>
                <a:spcPts val="0"/>
              </a:spcBef>
              <a:spcAft>
                <a:spcPts val="0"/>
              </a:spcAft>
              <a:buClr>
                <a:srgbClr val="000000"/>
              </a:buClr>
              <a:buSzTx/>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      (3 months)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Sitting w/o support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       (9 months)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1" dirty="0">
                <a:latin typeface="Readex Pro Light" panose="020B0604020202020204" charset="-78"/>
                <a:cs typeface="Readex Pro Light" panose="020B0604020202020204" charset="-78"/>
              </a:rPr>
              <a:t>Standing </a:t>
            </a:r>
          </a:p>
          <a:p>
            <a:pPr marR="0" lvl="0" algn="l" defTabSz="914400" rtl="0" eaLnBrk="1" fontAlgn="auto" latinLnBrk="0" hangingPunct="1">
              <a:lnSpc>
                <a:spcPct val="100000"/>
              </a:lnSpc>
              <a:spcBef>
                <a:spcPts val="0"/>
              </a:spcBef>
              <a:spcAft>
                <a:spcPts val="0"/>
              </a:spcAft>
              <a:buClr>
                <a:srgbClr val="000000"/>
              </a:buClr>
              <a:buSzTx/>
              <a:tabLst/>
              <a:defRPr/>
            </a:pPr>
            <a:r>
              <a:rPr kumimoji="0" lang="en-US" sz="12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rPr>
              <a:t>       (12 months)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1" dirty="0">
                <a:latin typeface="Readex Pro Light" panose="020B0604020202020204" charset="-78"/>
                <a:cs typeface="Readex Pro Light" panose="020B0604020202020204" charset="-78"/>
              </a:rPr>
              <a:t>Walk (1 year)</a:t>
            </a:r>
            <a:endParaRPr kumimoji="0" lang="en-PK" sz="1300" b="1" i="0" u="none" strike="noStrike" kern="0" cap="none" spc="0" normalizeH="0" baseline="0" noProof="0" dirty="0">
              <a:ln>
                <a:noFill/>
              </a:ln>
              <a:solidFill>
                <a:srgbClr val="000000"/>
              </a:solidFill>
              <a:effectLst/>
              <a:uLnTx/>
              <a:uFillTx/>
              <a:latin typeface="Readex Pro Light" panose="020B0604020202020204" charset="-78"/>
              <a:cs typeface="Readex Pro Light" panose="020B0604020202020204" charset="-78"/>
              <a:sym typeface="Arial"/>
            </a:endParaRPr>
          </a:p>
        </p:txBody>
      </p:sp>
      <p:pic>
        <p:nvPicPr>
          <p:cNvPr id="27" name="Picture 26">
            <a:extLst>
              <a:ext uri="{FF2B5EF4-FFF2-40B4-BE49-F238E27FC236}">
                <a16:creationId xmlns:a16="http://schemas.microsoft.com/office/drawing/2014/main" id="{2E9E18CB-E7C7-4F5A-81CB-10FB201212A8}"/>
              </a:ext>
            </a:extLst>
          </p:cNvPr>
          <p:cNvPicPr>
            <a:picLocks noChangeAspect="1"/>
          </p:cNvPicPr>
          <p:nvPr/>
        </p:nvPicPr>
        <p:blipFill>
          <a:blip r:embed="rId3"/>
          <a:stretch>
            <a:fillRect/>
          </a:stretch>
        </p:blipFill>
        <p:spPr>
          <a:xfrm rot="2399766">
            <a:off x="236791" y="1239639"/>
            <a:ext cx="1213251" cy="644963"/>
          </a:xfrm>
          <a:prstGeom prst="rect">
            <a:avLst/>
          </a:prstGeom>
          <a:noFill/>
        </p:spPr>
      </p:pic>
      <p:pic>
        <p:nvPicPr>
          <p:cNvPr id="28" name="Picture 27">
            <a:extLst>
              <a:ext uri="{FF2B5EF4-FFF2-40B4-BE49-F238E27FC236}">
                <a16:creationId xmlns:a16="http://schemas.microsoft.com/office/drawing/2014/main" id="{B564FA4F-8CF2-450E-8882-E8CBB9BD0355}"/>
              </a:ext>
            </a:extLst>
          </p:cNvPr>
          <p:cNvPicPr>
            <a:picLocks noChangeAspect="1"/>
          </p:cNvPicPr>
          <p:nvPr/>
        </p:nvPicPr>
        <p:blipFill>
          <a:blip r:embed="rId4"/>
          <a:stretch>
            <a:fillRect/>
          </a:stretch>
        </p:blipFill>
        <p:spPr>
          <a:xfrm>
            <a:off x="3567722" y="3290907"/>
            <a:ext cx="1749704" cy="1676545"/>
          </a:xfrm>
          <a:prstGeom prst="rect">
            <a:avLst/>
          </a:prstGeom>
        </p:spPr>
      </p:pic>
      <p:pic>
        <p:nvPicPr>
          <p:cNvPr id="29" name="Picture 28">
            <a:extLst>
              <a:ext uri="{FF2B5EF4-FFF2-40B4-BE49-F238E27FC236}">
                <a16:creationId xmlns:a16="http://schemas.microsoft.com/office/drawing/2014/main" id="{A5FADCD6-8A31-4EE4-8CFB-AF686B9C454B}"/>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400"/>
                    </a14:imgEffect>
                    <a14:imgEffect>
                      <a14:saturation sat="190000"/>
                    </a14:imgEffect>
                  </a14:imgLayer>
                </a14:imgProps>
              </a:ext>
            </a:extLst>
          </a:blip>
          <a:stretch>
            <a:fillRect/>
          </a:stretch>
        </p:blipFill>
        <p:spPr>
          <a:xfrm>
            <a:off x="7955302" y="2543750"/>
            <a:ext cx="1112194" cy="1255600"/>
          </a:xfrm>
          <a:prstGeom prst="rect">
            <a:avLst/>
          </a:prstGeom>
          <a:noFill/>
          <a:effectLst>
            <a:softEdge rad="127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B62239C-9E17-420F-B906-89BF362699C9}"/>
              </a:ext>
            </a:extLst>
          </p:cNvPr>
          <p:cNvSpPr/>
          <p:nvPr/>
        </p:nvSpPr>
        <p:spPr>
          <a:xfrm>
            <a:off x="-685800" y="-21771"/>
            <a:ext cx="4539183" cy="3729835"/>
          </a:xfrm>
          <a:custGeom>
            <a:avLst/>
            <a:gdLst>
              <a:gd name="connsiteX0" fmla="*/ 4528457 w 4539183"/>
              <a:gd name="connsiteY0" fmla="*/ 0 h 3729835"/>
              <a:gd name="connsiteX1" fmla="*/ 4191000 w 4539183"/>
              <a:gd name="connsiteY1" fmla="*/ 1099457 h 3729835"/>
              <a:gd name="connsiteX2" fmla="*/ 2231571 w 4539183"/>
              <a:gd name="connsiteY2" fmla="*/ 1099457 h 3729835"/>
              <a:gd name="connsiteX3" fmla="*/ 1055914 w 4539183"/>
              <a:gd name="connsiteY3" fmla="*/ 1513114 h 3729835"/>
              <a:gd name="connsiteX4" fmla="*/ 1393371 w 4539183"/>
              <a:gd name="connsiteY4" fmla="*/ 3243942 h 3729835"/>
              <a:gd name="connsiteX5" fmla="*/ 478971 w 4539183"/>
              <a:gd name="connsiteY5" fmla="*/ 3722914 h 3729835"/>
              <a:gd name="connsiteX6" fmla="*/ 0 w 4539183"/>
              <a:gd name="connsiteY6" fmla="*/ 3483428 h 372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183" h="3729835">
                <a:moveTo>
                  <a:pt x="4528457" y="0"/>
                </a:moveTo>
                <a:cubicBezTo>
                  <a:pt x="4551135" y="458107"/>
                  <a:pt x="4573814" y="916214"/>
                  <a:pt x="4191000" y="1099457"/>
                </a:cubicBezTo>
                <a:cubicBezTo>
                  <a:pt x="3808186" y="1282700"/>
                  <a:pt x="2754085" y="1030514"/>
                  <a:pt x="2231571" y="1099457"/>
                </a:cubicBezTo>
                <a:cubicBezTo>
                  <a:pt x="1709057" y="1168400"/>
                  <a:pt x="1195614" y="1155700"/>
                  <a:pt x="1055914" y="1513114"/>
                </a:cubicBezTo>
                <a:cubicBezTo>
                  <a:pt x="916214" y="1870528"/>
                  <a:pt x="1489528" y="2875642"/>
                  <a:pt x="1393371" y="3243942"/>
                </a:cubicBezTo>
                <a:cubicBezTo>
                  <a:pt x="1297214" y="3612242"/>
                  <a:pt x="711199" y="3683000"/>
                  <a:pt x="478971" y="3722914"/>
                </a:cubicBezTo>
                <a:cubicBezTo>
                  <a:pt x="246743" y="3762828"/>
                  <a:pt x="123371" y="3623128"/>
                  <a:pt x="0" y="348342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2" name="Title 1">
            <a:extLst>
              <a:ext uri="{FF2B5EF4-FFF2-40B4-BE49-F238E27FC236}">
                <a16:creationId xmlns:a16="http://schemas.microsoft.com/office/drawing/2014/main" id="{4F63599D-C132-4381-8530-4C2738C9802E}"/>
              </a:ext>
            </a:extLst>
          </p:cNvPr>
          <p:cNvSpPr>
            <a:spLocks noGrp="1"/>
          </p:cNvSpPr>
          <p:nvPr>
            <p:ph type="title"/>
          </p:nvPr>
        </p:nvSpPr>
        <p:spPr/>
        <p:txBody>
          <a:bodyPr/>
          <a:lstStyle/>
          <a:p>
            <a:r>
              <a:rPr lang="en-US" dirty="0">
                <a:solidFill>
                  <a:schemeClr val="tx1">
                    <a:lumMod val="90000"/>
                    <a:lumOff val="10000"/>
                  </a:schemeClr>
                </a:solidFill>
              </a:rPr>
              <a:t>Family History</a:t>
            </a:r>
            <a:endParaRPr lang="x-none" dirty="0">
              <a:solidFill>
                <a:schemeClr val="tx1">
                  <a:lumMod val="90000"/>
                  <a:lumOff val="10000"/>
                </a:schemeClr>
              </a:solidFill>
            </a:endParaRPr>
          </a:p>
        </p:txBody>
      </p:sp>
      <p:sp>
        <p:nvSpPr>
          <p:cNvPr id="3" name="TextBox 2">
            <a:extLst>
              <a:ext uri="{FF2B5EF4-FFF2-40B4-BE49-F238E27FC236}">
                <a16:creationId xmlns:a16="http://schemas.microsoft.com/office/drawing/2014/main" id="{14E52B19-A7FF-4D15-AECC-28A90373997A}"/>
              </a:ext>
            </a:extLst>
          </p:cNvPr>
          <p:cNvSpPr txBox="1"/>
          <p:nvPr/>
        </p:nvSpPr>
        <p:spPr>
          <a:xfrm>
            <a:off x="1211144" y="1910030"/>
            <a:ext cx="5792329" cy="2308324"/>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Age of mother is 35 and father is 38 years</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Consanguineous Marriage</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Six children together</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No history of Jaundice in mother during pregnancy</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No history of liver diseases ,</a:t>
            </a:r>
            <a:r>
              <a:rPr lang="en-US" sz="1800" dirty="0" err="1">
                <a:latin typeface="Readex Pro Light" panose="020B0604020202020204" charset="-78"/>
                <a:cs typeface="Readex Pro Light" panose="020B0604020202020204" charset="-78"/>
              </a:rPr>
              <a:t>Hep</a:t>
            </a:r>
            <a:r>
              <a:rPr lang="en-US" sz="1800" dirty="0">
                <a:latin typeface="Readex Pro Light" panose="020B0604020202020204" charset="-78"/>
                <a:cs typeface="Readex Pro Light" panose="020B0604020202020204" charset="-78"/>
              </a:rPr>
              <a:t> B/C , Asthma, HTN, TB, DM, infectious disease</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No deaths in family  </a:t>
            </a:r>
            <a:endParaRPr lang="x-none" sz="1800" dirty="0">
              <a:latin typeface="Readex Pro Light" panose="020B0604020202020204" charset="-78"/>
              <a:cs typeface="Readex Pro Light" panose="020B0604020202020204" charset="-78"/>
            </a:endParaRPr>
          </a:p>
        </p:txBody>
      </p:sp>
      <p:pic>
        <p:nvPicPr>
          <p:cNvPr id="4" name="Picture 3">
            <a:extLst>
              <a:ext uri="{FF2B5EF4-FFF2-40B4-BE49-F238E27FC236}">
                <a16:creationId xmlns:a16="http://schemas.microsoft.com/office/drawing/2014/main" id="{3270AF5E-084A-4900-8577-FD56109BF563}"/>
              </a:ext>
            </a:extLst>
          </p:cNvPr>
          <p:cNvPicPr>
            <a:picLocks noChangeAspect="1"/>
          </p:cNvPicPr>
          <p:nvPr/>
        </p:nvPicPr>
        <p:blipFill>
          <a:blip r:embed="rId2"/>
          <a:stretch>
            <a:fillRect/>
          </a:stretch>
        </p:blipFill>
        <p:spPr>
          <a:xfrm rot="20581771">
            <a:off x="7544621" y="3812204"/>
            <a:ext cx="1152244" cy="932769"/>
          </a:xfrm>
          <a:prstGeom prst="rect">
            <a:avLst/>
          </a:prstGeom>
        </p:spPr>
      </p:pic>
      <p:sp>
        <p:nvSpPr>
          <p:cNvPr id="5" name="Freeform: Shape 4">
            <a:extLst>
              <a:ext uri="{FF2B5EF4-FFF2-40B4-BE49-F238E27FC236}">
                <a16:creationId xmlns:a16="http://schemas.microsoft.com/office/drawing/2014/main" id="{73A402E2-9839-4D62-B803-E446E518323E}"/>
              </a:ext>
            </a:extLst>
          </p:cNvPr>
          <p:cNvSpPr/>
          <p:nvPr/>
        </p:nvSpPr>
        <p:spPr>
          <a:xfrm>
            <a:off x="4669971" y="2460172"/>
            <a:ext cx="4582886" cy="3015343"/>
          </a:xfrm>
          <a:custGeom>
            <a:avLst/>
            <a:gdLst>
              <a:gd name="connsiteX0" fmla="*/ 4582886 w 4582886"/>
              <a:gd name="connsiteY0" fmla="*/ 0 h 3015343"/>
              <a:gd name="connsiteX1" fmla="*/ 4038600 w 4582886"/>
              <a:gd name="connsiteY1" fmla="*/ 783771 h 3015343"/>
              <a:gd name="connsiteX2" fmla="*/ 2438400 w 4582886"/>
              <a:gd name="connsiteY2" fmla="*/ 555171 h 3015343"/>
              <a:gd name="connsiteX3" fmla="*/ 1480457 w 4582886"/>
              <a:gd name="connsiteY3" fmla="*/ 1447800 h 3015343"/>
              <a:gd name="connsiteX4" fmla="*/ 1317172 w 4582886"/>
              <a:gd name="connsiteY4" fmla="*/ 2460171 h 3015343"/>
              <a:gd name="connsiteX5" fmla="*/ 1785257 w 4582886"/>
              <a:gd name="connsiteY5" fmla="*/ 2743200 h 3015343"/>
              <a:gd name="connsiteX6" fmla="*/ 2122715 w 4582886"/>
              <a:gd name="connsiteY6" fmla="*/ 2645228 h 3015343"/>
              <a:gd name="connsiteX7" fmla="*/ 2383972 w 4582886"/>
              <a:gd name="connsiteY7" fmla="*/ 2264228 h 3015343"/>
              <a:gd name="connsiteX8" fmla="*/ 2068286 w 4582886"/>
              <a:gd name="connsiteY8" fmla="*/ 1883228 h 3015343"/>
              <a:gd name="connsiteX9" fmla="*/ 1676400 w 4582886"/>
              <a:gd name="connsiteY9" fmla="*/ 1861457 h 3015343"/>
              <a:gd name="connsiteX10" fmla="*/ 1045029 w 4582886"/>
              <a:gd name="connsiteY10" fmla="*/ 2046514 h 3015343"/>
              <a:gd name="connsiteX11" fmla="*/ 326572 w 4582886"/>
              <a:gd name="connsiteY11" fmla="*/ 2318657 h 3015343"/>
              <a:gd name="connsiteX12" fmla="*/ 0 w 4582886"/>
              <a:gd name="connsiteY12" fmla="*/ 3015343 h 301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82886" h="3015343">
                <a:moveTo>
                  <a:pt x="4582886" y="0"/>
                </a:moveTo>
                <a:cubicBezTo>
                  <a:pt x="4489450" y="345621"/>
                  <a:pt x="4396014" y="691243"/>
                  <a:pt x="4038600" y="783771"/>
                </a:cubicBezTo>
                <a:cubicBezTo>
                  <a:pt x="3681186" y="876300"/>
                  <a:pt x="2864757" y="444499"/>
                  <a:pt x="2438400" y="555171"/>
                </a:cubicBezTo>
                <a:cubicBezTo>
                  <a:pt x="2012043" y="665843"/>
                  <a:pt x="1667328" y="1130300"/>
                  <a:pt x="1480457" y="1447800"/>
                </a:cubicBezTo>
                <a:cubicBezTo>
                  <a:pt x="1293586" y="1765300"/>
                  <a:pt x="1266372" y="2244271"/>
                  <a:pt x="1317172" y="2460171"/>
                </a:cubicBezTo>
                <a:cubicBezTo>
                  <a:pt x="1367972" y="2676071"/>
                  <a:pt x="1651000" y="2712357"/>
                  <a:pt x="1785257" y="2743200"/>
                </a:cubicBezTo>
                <a:cubicBezTo>
                  <a:pt x="1919514" y="2774043"/>
                  <a:pt x="2022929" y="2725057"/>
                  <a:pt x="2122715" y="2645228"/>
                </a:cubicBezTo>
                <a:cubicBezTo>
                  <a:pt x="2222501" y="2565399"/>
                  <a:pt x="2393043" y="2391228"/>
                  <a:pt x="2383972" y="2264228"/>
                </a:cubicBezTo>
                <a:cubicBezTo>
                  <a:pt x="2374901" y="2137228"/>
                  <a:pt x="2186215" y="1950357"/>
                  <a:pt x="2068286" y="1883228"/>
                </a:cubicBezTo>
                <a:cubicBezTo>
                  <a:pt x="1950357" y="1816100"/>
                  <a:pt x="1846943" y="1834243"/>
                  <a:pt x="1676400" y="1861457"/>
                </a:cubicBezTo>
                <a:cubicBezTo>
                  <a:pt x="1505857" y="1888671"/>
                  <a:pt x="1270000" y="1970314"/>
                  <a:pt x="1045029" y="2046514"/>
                </a:cubicBezTo>
                <a:cubicBezTo>
                  <a:pt x="820058" y="2122714"/>
                  <a:pt x="500744" y="2157185"/>
                  <a:pt x="326572" y="2318657"/>
                </a:cubicBezTo>
                <a:cubicBezTo>
                  <a:pt x="152400" y="2480129"/>
                  <a:pt x="70757" y="2832100"/>
                  <a:pt x="0" y="301534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Tree>
    <p:extLst>
      <p:ext uri="{BB962C8B-B14F-4D97-AF65-F5344CB8AC3E}">
        <p14:creationId xmlns:p14="http://schemas.microsoft.com/office/powerpoint/2010/main" val="1389078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87585CF-60C8-4484-98F8-2BBB5187C12B}"/>
              </a:ext>
            </a:extLst>
          </p:cNvPr>
          <p:cNvSpPr/>
          <p:nvPr/>
        </p:nvSpPr>
        <p:spPr>
          <a:xfrm rot="11592749">
            <a:off x="5425309" y="4235664"/>
            <a:ext cx="6438333" cy="1815672"/>
          </a:xfrm>
          <a:custGeom>
            <a:avLst/>
            <a:gdLst>
              <a:gd name="connsiteX0" fmla="*/ 5159828 w 5159828"/>
              <a:gd name="connsiteY0" fmla="*/ 0 h 2677886"/>
              <a:gd name="connsiteX1" fmla="*/ 4430485 w 5159828"/>
              <a:gd name="connsiteY1" fmla="*/ 1567543 h 2677886"/>
              <a:gd name="connsiteX2" fmla="*/ 936171 w 5159828"/>
              <a:gd name="connsiteY2" fmla="*/ 1349829 h 2677886"/>
              <a:gd name="connsiteX3" fmla="*/ 0 w 5159828"/>
              <a:gd name="connsiteY3" fmla="*/ 2677886 h 2677886"/>
            </a:gdLst>
            <a:ahLst/>
            <a:cxnLst>
              <a:cxn ang="0">
                <a:pos x="connsiteX0" y="connsiteY0"/>
              </a:cxn>
              <a:cxn ang="0">
                <a:pos x="connsiteX1" y="connsiteY1"/>
              </a:cxn>
              <a:cxn ang="0">
                <a:pos x="connsiteX2" y="connsiteY2"/>
              </a:cxn>
              <a:cxn ang="0">
                <a:pos x="connsiteX3" y="connsiteY3"/>
              </a:cxn>
            </a:cxnLst>
            <a:rect l="l" t="t" r="r" b="b"/>
            <a:pathLst>
              <a:path w="5159828" h="2677886">
                <a:moveTo>
                  <a:pt x="5159828" y="0"/>
                </a:moveTo>
                <a:cubicBezTo>
                  <a:pt x="5147128" y="671286"/>
                  <a:pt x="5134428" y="1342572"/>
                  <a:pt x="4430485" y="1567543"/>
                </a:cubicBezTo>
                <a:cubicBezTo>
                  <a:pt x="3726542" y="1792515"/>
                  <a:pt x="1674585" y="1164772"/>
                  <a:pt x="936171" y="1349829"/>
                </a:cubicBezTo>
                <a:cubicBezTo>
                  <a:pt x="197757" y="1534886"/>
                  <a:pt x="7257" y="2255158"/>
                  <a:pt x="0" y="2677886"/>
                </a:cubicBezTo>
              </a:path>
            </a:pathLst>
          </a:custGeom>
          <a:solidFill>
            <a:schemeClr val="accent3">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dirty="0">
              <a:solidFill>
                <a:schemeClr val="accent2"/>
              </a:solidFill>
            </a:endParaRPr>
          </a:p>
        </p:txBody>
      </p:sp>
      <p:sp>
        <p:nvSpPr>
          <p:cNvPr id="2" name="Title 1">
            <a:extLst>
              <a:ext uri="{FF2B5EF4-FFF2-40B4-BE49-F238E27FC236}">
                <a16:creationId xmlns:a16="http://schemas.microsoft.com/office/drawing/2014/main" id="{4F63599D-C132-4381-8530-4C2738C9802E}"/>
              </a:ext>
            </a:extLst>
          </p:cNvPr>
          <p:cNvSpPr>
            <a:spLocks noGrp="1"/>
          </p:cNvSpPr>
          <p:nvPr>
            <p:ph type="title"/>
          </p:nvPr>
        </p:nvSpPr>
        <p:spPr/>
        <p:txBody>
          <a:bodyPr/>
          <a:lstStyle/>
          <a:p>
            <a:r>
              <a:rPr lang="en-US" dirty="0">
                <a:solidFill>
                  <a:schemeClr val="tx1">
                    <a:lumMod val="90000"/>
                    <a:lumOff val="10000"/>
                  </a:schemeClr>
                </a:solidFill>
              </a:rPr>
              <a:t>Socioeconomic History</a:t>
            </a:r>
            <a:endParaRPr lang="en-PK" dirty="0">
              <a:solidFill>
                <a:schemeClr val="tx1">
                  <a:lumMod val="90000"/>
                  <a:lumOff val="10000"/>
                </a:schemeClr>
              </a:solidFill>
            </a:endParaRPr>
          </a:p>
        </p:txBody>
      </p:sp>
      <p:sp>
        <p:nvSpPr>
          <p:cNvPr id="3" name="TextBox 2">
            <a:extLst>
              <a:ext uri="{FF2B5EF4-FFF2-40B4-BE49-F238E27FC236}">
                <a16:creationId xmlns:a16="http://schemas.microsoft.com/office/drawing/2014/main" id="{14E52B19-A7FF-4D15-AECC-28A90373997A}"/>
              </a:ext>
            </a:extLst>
          </p:cNvPr>
          <p:cNvSpPr txBox="1"/>
          <p:nvPr/>
        </p:nvSpPr>
        <p:spPr>
          <a:xfrm>
            <a:off x="1366214" y="1812058"/>
            <a:ext cx="4846198" cy="2000548"/>
          </a:xfrm>
          <a:prstGeom prst="rect">
            <a:avLst/>
          </a:prstGeom>
          <a:noFill/>
        </p:spPr>
        <p:txBody>
          <a:bodyPr wrap="none" rtlCol="0">
            <a:spAutoFit/>
          </a:bodyPr>
          <a:lstStyle/>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Parents are uneducated</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Father is a laborer</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Monthly income: 28k</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Poor socioeconomic status, having a</a:t>
            </a:r>
          </a:p>
          <a:p>
            <a:r>
              <a:rPr lang="en-US" sz="1800" dirty="0">
                <a:latin typeface="Readex Pro Light" panose="020B0604020202020204" charset="-78"/>
                <a:cs typeface="Readex Pro Light" panose="020B0604020202020204" charset="-78"/>
              </a:rPr>
              <a:t>     Non-cemented house, with 2 rooms and</a:t>
            </a:r>
          </a:p>
          <a:p>
            <a:r>
              <a:rPr lang="en-US" sz="1800" dirty="0">
                <a:latin typeface="Readex Pro Light" panose="020B0604020202020204" charset="-78"/>
                <a:cs typeface="Readex Pro Light" panose="020B0604020202020204" charset="-78"/>
              </a:rPr>
              <a:t>     3 families living in it.</a:t>
            </a:r>
          </a:p>
          <a:p>
            <a:endParaRPr lang="en-PK" sz="1600" dirty="0">
              <a:latin typeface="Readex Pro Light" panose="020B0604020202020204" charset="-78"/>
              <a:cs typeface="Readex Pro Light" panose="020B0604020202020204" charset="-78"/>
            </a:endParaRPr>
          </a:p>
        </p:txBody>
      </p:sp>
      <p:pic>
        <p:nvPicPr>
          <p:cNvPr id="5" name="Picture 4">
            <a:extLst>
              <a:ext uri="{FF2B5EF4-FFF2-40B4-BE49-F238E27FC236}">
                <a16:creationId xmlns:a16="http://schemas.microsoft.com/office/drawing/2014/main" id="{832B14BA-8511-45C9-804F-5C5E7501E81B}"/>
              </a:ext>
            </a:extLst>
          </p:cNvPr>
          <p:cNvPicPr>
            <a:picLocks noChangeAspect="1"/>
          </p:cNvPicPr>
          <p:nvPr/>
        </p:nvPicPr>
        <p:blipFill>
          <a:blip r:embed="rId2">
            <a:duotone>
              <a:prstClr val="black"/>
              <a:schemeClr val="bg2">
                <a:lumMod val="75000"/>
                <a:tint val="45000"/>
                <a:satMod val="400000"/>
              </a:schemeClr>
            </a:duotone>
          </a:blip>
          <a:stretch>
            <a:fillRect/>
          </a:stretch>
        </p:blipFill>
        <p:spPr>
          <a:xfrm>
            <a:off x="7201533" y="3380674"/>
            <a:ext cx="1920695" cy="1762826"/>
          </a:xfrm>
          <a:prstGeom prst="rect">
            <a:avLst/>
          </a:prstGeom>
        </p:spPr>
      </p:pic>
      <p:sp>
        <p:nvSpPr>
          <p:cNvPr id="7" name="Arc 6">
            <a:extLst>
              <a:ext uri="{FF2B5EF4-FFF2-40B4-BE49-F238E27FC236}">
                <a16:creationId xmlns:a16="http://schemas.microsoft.com/office/drawing/2014/main" id="{C6C54624-952B-49CE-8AC2-4E046A778A8B}"/>
              </a:ext>
            </a:extLst>
          </p:cNvPr>
          <p:cNvSpPr/>
          <p:nvPr/>
        </p:nvSpPr>
        <p:spPr>
          <a:xfrm>
            <a:off x="9144000" y="2812332"/>
            <a:ext cx="914400" cy="914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K"/>
          </a:p>
        </p:txBody>
      </p:sp>
      <p:sp>
        <p:nvSpPr>
          <p:cNvPr id="10" name="Freeform: Shape 9">
            <a:extLst>
              <a:ext uri="{FF2B5EF4-FFF2-40B4-BE49-F238E27FC236}">
                <a16:creationId xmlns:a16="http://schemas.microsoft.com/office/drawing/2014/main" id="{C77A4E57-FB49-4A7B-BB24-7DAD1B4A7641}"/>
              </a:ext>
            </a:extLst>
          </p:cNvPr>
          <p:cNvSpPr/>
          <p:nvPr/>
        </p:nvSpPr>
        <p:spPr>
          <a:xfrm>
            <a:off x="4727755" y="2222099"/>
            <a:ext cx="4394473" cy="3181013"/>
          </a:xfrm>
          <a:custGeom>
            <a:avLst/>
            <a:gdLst>
              <a:gd name="connsiteX0" fmla="*/ 4394473 w 4394473"/>
              <a:gd name="connsiteY0" fmla="*/ 557555 h 3181013"/>
              <a:gd name="connsiteX1" fmla="*/ 3175273 w 4394473"/>
              <a:gd name="connsiteY1" fmla="*/ 2384 h 3181013"/>
              <a:gd name="connsiteX2" fmla="*/ 2304416 w 4394473"/>
              <a:gd name="connsiteY2" fmla="*/ 416041 h 3181013"/>
              <a:gd name="connsiteX3" fmla="*/ 1553302 w 4394473"/>
              <a:gd name="connsiteY3" fmla="*/ 1711441 h 3181013"/>
              <a:gd name="connsiteX4" fmla="*/ 94616 w 4394473"/>
              <a:gd name="connsiteY4" fmla="*/ 1809413 h 3181013"/>
              <a:gd name="connsiteX5" fmla="*/ 138159 w 4394473"/>
              <a:gd name="connsiteY5" fmla="*/ 3181013 h 3181013"/>
              <a:gd name="connsiteX6" fmla="*/ 138159 w 4394473"/>
              <a:gd name="connsiteY6" fmla="*/ 3181013 h 31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4473" h="3181013">
                <a:moveTo>
                  <a:pt x="4394473" y="557555"/>
                </a:moveTo>
                <a:cubicBezTo>
                  <a:pt x="3959044" y="291762"/>
                  <a:pt x="3523616" y="25970"/>
                  <a:pt x="3175273" y="2384"/>
                </a:cubicBezTo>
                <a:cubicBezTo>
                  <a:pt x="2826930" y="-21202"/>
                  <a:pt x="2574744" y="131198"/>
                  <a:pt x="2304416" y="416041"/>
                </a:cubicBezTo>
                <a:cubicBezTo>
                  <a:pt x="2034088" y="700884"/>
                  <a:pt x="1921602" y="1479212"/>
                  <a:pt x="1553302" y="1711441"/>
                </a:cubicBezTo>
                <a:cubicBezTo>
                  <a:pt x="1185002" y="1943670"/>
                  <a:pt x="330473" y="1564484"/>
                  <a:pt x="94616" y="1809413"/>
                </a:cubicBezTo>
                <a:cubicBezTo>
                  <a:pt x="-141241" y="2054342"/>
                  <a:pt x="138159" y="3181013"/>
                  <a:pt x="138159" y="3181013"/>
                </a:cubicBezTo>
                <a:lnTo>
                  <a:pt x="138159" y="3181013"/>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spTree>
    <p:extLst>
      <p:ext uri="{BB962C8B-B14F-4D97-AF65-F5344CB8AC3E}">
        <p14:creationId xmlns:p14="http://schemas.microsoft.com/office/powerpoint/2010/main" val="307022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374573-57B5-42B8-B8FF-F3B27FC00432}"/>
              </a:ext>
            </a:extLst>
          </p:cNvPr>
          <p:cNvPicPr>
            <a:picLocks noChangeAspect="1"/>
          </p:cNvPicPr>
          <p:nvPr/>
        </p:nvPicPr>
        <p:blipFill>
          <a:blip r:embed="rId2">
            <a:duotone>
              <a:prstClr val="black"/>
              <a:schemeClr val="accent1">
                <a:tint val="45000"/>
                <a:satMod val="400000"/>
              </a:schemeClr>
            </a:duotone>
          </a:blip>
          <a:stretch>
            <a:fillRect/>
          </a:stretch>
        </p:blipFill>
        <p:spPr>
          <a:xfrm>
            <a:off x="715050" y="805775"/>
            <a:ext cx="7353685" cy="3918891"/>
          </a:xfrm>
          <a:prstGeom prst="rect">
            <a:avLst/>
          </a:prstGeom>
          <a:noFill/>
          <a:effectLst>
            <a:outerShdw blurRad="50800" dist="50800" dir="5400000" sx="98000" sy="98000" algn="ctr" rotWithShape="0">
              <a:schemeClr val="accent2">
                <a:alpha val="49000"/>
              </a:schemeClr>
            </a:outerShdw>
          </a:effectLst>
        </p:spPr>
      </p:pic>
      <p:sp>
        <p:nvSpPr>
          <p:cNvPr id="2" name="Title 1">
            <a:extLst>
              <a:ext uri="{FF2B5EF4-FFF2-40B4-BE49-F238E27FC236}">
                <a16:creationId xmlns:a16="http://schemas.microsoft.com/office/drawing/2014/main" id="{4F63599D-C132-4381-8530-4C2738C9802E}"/>
              </a:ext>
            </a:extLst>
          </p:cNvPr>
          <p:cNvSpPr>
            <a:spLocks noGrp="1"/>
          </p:cNvSpPr>
          <p:nvPr>
            <p:ph type="title"/>
          </p:nvPr>
        </p:nvSpPr>
        <p:spPr/>
        <p:txBody>
          <a:bodyPr/>
          <a:lstStyle/>
          <a:p>
            <a:r>
              <a:rPr lang="en-US" dirty="0">
                <a:solidFill>
                  <a:schemeClr val="tx1">
                    <a:lumMod val="90000"/>
                    <a:lumOff val="10000"/>
                  </a:schemeClr>
                </a:solidFill>
              </a:rPr>
              <a:t>Environmental History</a:t>
            </a:r>
            <a:endParaRPr lang="en-PK" dirty="0">
              <a:solidFill>
                <a:schemeClr val="tx1">
                  <a:lumMod val="90000"/>
                  <a:lumOff val="10000"/>
                </a:schemeClr>
              </a:solidFill>
            </a:endParaRPr>
          </a:p>
        </p:txBody>
      </p:sp>
      <p:sp>
        <p:nvSpPr>
          <p:cNvPr id="3" name="TextBox 2">
            <a:extLst>
              <a:ext uri="{FF2B5EF4-FFF2-40B4-BE49-F238E27FC236}">
                <a16:creationId xmlns:a16="http://schemas.microsoft.com/office/drawing/2014/main" id="{14E52B19-A7FF-4D15-AECC-28A90373997A}"/>
              </a:ext>
            </a:extLst>
          </p:cNvPr>
          <p:cNvSpPr txBox="1"/>
          <p:nvPr/>
        </p:nvSpPr>
        <p:spPr>
          <a:xfrm>
            <a:off x="1211144" y="1910030"/>
            <a:ext cx="4639412" cy="1446550"/>
          </a:xfrm>
          <a:prstGeom prst="rect">
            <a:avLst/>
          </a:prstGeom>
          <a:noFill/>
        </p:spPr>
        <p:txBody>
          <a:bodyPr wrap="none" rtlCol="0">
            <a:spAutoFit/>
          </a:bodyPr>
          <a:lstStyle/>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Rural area</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Non-sanitary conditions</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Consuming Tap water</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Having access to fresh air and sunlight</a:t>
            </a:r>
          </a:p>
          <a:p>
            <a:endParaRPr lang="en-PK" sz="1600" dirty="0">
              <a:latin typeface="Readex Pro Light" panose="020B0604020202020204" charset="-78"/>
              <a:cs typeface="Readex Pro Light" panose="020B0604020202020204" charset="-78"/>
            </a:endParaRPr>
          </a:p>
        </p:txBody>
      </p:sp>
      <p:pic>
        <p:nvPicPr>
          <p:cNvPr id="4" name="Picture 3">
            <a:extLst>
              <a:ext uri="{FF2B5EF4-FFF2-40B4-BE49-F238E27FC236}">
                <a16:creationId xmlns:a16="http://schemas.microsoft.com/office/drawing/2014/main" id="{8AE80736-8080-4476-9582-3C50B9D8C50B}"/>
              </a:ext>
            </a:extLst>
          </p:cNvPr>
          <p:cNvPicPr>
            <a:picLocks noChangeAspect="1"/>
          </p:cNvPicPr>
          <p:nvPr/>
        </p:nvPicPr>
        <p:blipFill>
          <a:blip r:embed="rId3"/>
          <a:stretch>
            <a:fillRect/>
          </a:stretch>
        </p:blipFill>
        <p:spPr>
          <a:xfrm rot="4175342">
            <a:off x="-574087" y="2005554"/>
            <a:ext cx="4413887" cy="3200677"/>
          </a:xfrm>
          <a:prstGeom prst="rect">
            <a:avLst/>
          </a:prstGeom>
        </p:spPr>
      </p:pic>
      <p:pic>
        <p:nvPicPr>
          <p:cNvPr id="5" name="Picture 4">
            <a:extLst>
              <a:ext uri="{FF2B5EF4-FFF2-40B4-BE49-F238E27FC236}">
                <a16:creationId xmlns:a16="http://schemas.microsoft.com/office/drawing/2014/main" id="{92FCD9CF-365C-4912-BC89-AF57216695D8}"/>
              </a:ext>
            </a:extLst>
          </p:cNvPr>
          <p:cNvPicPr>
            <a:picLocks noChangeAspect="1"/>
          </p:cNvPicPr>
          <p:nvPr/>
        </p:nvPicPr>
        <p:blipFill>
          <a:blip r:embed="rId3"/>
          <a:stretch>
            <a:fillRect/>
          </a:stretch>
        </p:blipFill>
        <p:spPr>
          <a:xfrm rot="15780638">
            <a:off x="6849971" y="-379727"/>
            <a:ext cx="4413887" cy="3200677"/>
          </a:xfrm>
          <a:prstGeom prst="rect">
            <a:avLst/>
          </a:prstGeom>
        </p:spPr>
      </p:pic>
      <p:pic>
        <p:nvPicPr>
          <p:cNvPr id="8" name="Picture 7">
            <a:extLst>
              <a:ext uri="{FF2B5EF4-FFF2-40B4-BE49-F238E27FC236}">
                <a16:creationId xmlns:a16="http://schemas.microsoft.com/office/drawing/2014/main" id="{6DEB6BA3-BCE6-41F9-A1BF-40FB2A65652B}"/>
              </a:ext>
            </a:extLst>
          </p:cNvPr>
          <p:cNvPicPr>
            <a:picLocks noChangeAspect="1"/>
          </p:cNvPicPr>
          <p:nvPr/>
        </p:nvPicPr>
        <p:blipFill>
          <a:blip r:embed="rId4"/>
          <a:stretch>
            <a:fillRect/>
          </a:stretch>
        </p:blipFill>
        <p:spPr>
          <a:xfrm>
            <a:off x="5716432" y="1832692"/>
            <a:ext cx="268247" cy="390178"/>
          </a:xfrm>
          <a:prstGeom prst="rect">
            <a:avLst/>
          </a:prstGeom>
        </p:spPr>
      </p:pic>
    </p:spTree>
    <p:extLst>
      <p:ext uri="{BB962C8B-B14F-4D97-AF65-F5344CB8AC3E}">
        <p14:creationId xmlns:p14="http://schemas.microsoft.com/office/powerpoint/2010/main" val="3914423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485AF42-CFBE-41E1-BC9F-A0638E847909}"/>
              </a:ext>
            </a:extLst>
          </p:cNvPr>
          <p:cNvSpPr/>
          <p:nvPr/>
        </p:nvSpPr>
        <p:spPr>
          <a:xfrm>
            <a:off x="3627361" y="2346890"/>
            <a:ext cx="5584372" cy="2875633"/>
          </a:xfrm>
          <a:custGeom>
            <a:avLst/>
            <a:gdLst>
              <a:gd name="connsiteX0" fmla="*/ 5584372 w 5584372"/>
              <a:gd name="connsiteY0" fmla="*/ 856183 h 2875633"/>
              <a:gd name="connsiteX1" fmla="*/ 4855029 w 5584372"/>
              <a:gd name="connsiteY1" fmla="*/ 28868 h 2875633"/>
              <a:gd name="connsiteX2" fmla="*/ 3733800 w 5584372"/>
              <a:gd name="connsiteY2" fmla="*/ 1781468 h 2875633"/>
              <a:gd name="connsiteX3" fmla="*/ 2264229 w 5584372"/>
              <a:gd name="connsiteY3" fmla="*/ 1291611 h 2875633"/>
              <a:gd name="connsiteX4" fmla="*/ 1589315 w 5584372"/>
              <a:gd name="connsiteY4" fmla="*/ 1574640 h 2875633"/>
              <a:gd name="connsiteX5" fmla="*/ 1088572 w 5584372"/>
              <a:gd name="connsiteY5" fmla="*/ 2837383 h 2875633"/>
              <a:gd name="connsiteX6" fmla="*/ 0 w 5584372"/>
              <a:gd name="connsiteY6" fmla="*/ 2695868 h 287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372" h="2875633">
                <a:moveTo>
                  <a:pt x="5584372" y="856183"/>
                </a:moveTo>
                <a:cubicBezTo>
                  <a:pt x="5373914" y="365418"/>
                  <a:pt x="5163457" y="-125346"/>
                  <a:pt x="4855029" y="28868"/>
                </a:cubicBezTo>
                <a:cubicBezTo>
                  <a:pt x="4546601" y="183082"/>
                  <a:pt x="4165600" y="1571011"/>
                  <a:pt x="3733800" y="1781468"/>
                </a:cubicBezTo>
                <a:cubicBezTo>
                  <a:pt x="3302000" y="1991925"/>
                  <a:pt x="2621643" y="1326082"/>
                  <a:pt x="2264229" y="1291611"/>
                </a:cubicBezTo>
                <a:cubicBezTo>
                  <a:pt x="1906815" y="1257140"/>
                  <a:pt x="1785258" y="1317011"/>
                  <a:pt x="1589315" y="1574640"/>
                </a:cubicBezTo>
                <a:cubicBezTo>
                  <a:pt x="1393372" y="1832269"/>
                  <a:pt x="1353458" y="2650512"/>
                  <a:pt x="1088572" y="2837383"/>
                </a:cubicBezTo>
                <a:cubicBezTo>
                  <a:pt x="823686" y="3024254"/>
                  <a:pt x="214086" y="2452754"/>
                  <a:pt x="0" y="2695868"/>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Freeform: Shape 4">
            <a:extLst>
              <a:ext uri="{FF2B5EF4-FFF2-40B4-BE49-F238E27FC236}">
                <a16:creationId xmlns:a16="http://schemas.microsoft.com/office/drawing/2014/main" id="{7703A878-B4D9-481A-BAAC-B0DF0D935BEB}"/>
              </a:ext>
            </a:extLst>
          </p:cNvPr>
          <p:cNvSpPr/>
          <p:nvPr/>
        </p:nvSpPr>
        <p:spPr>
          <a:xfrm>
            <a:off x="-150030" y="-32657"/>
            <a:ext cx="2607168" cy="2948294"/>
          </a:xfrm>
          <a:custGeom>
            <a:avLst/>
            <a:gdLst>
              <a:gd name="connsiteX0" fmla="*/ 2436030 w 2607168"/>
              <a:gd name="connsiteY0" fmla="*/ 0 h 2948294"/>
              <a:gd name="connsiteX1" fmla="*/ 2512230 w 2607168"/>
              <a:gd name="connsiteY1" fmla="*/ 707571 h 2948294"/>
              <a:gd name="connsiteX2" fmla="*/ 1293030 w 2607168"/>
              <a:gd name="connsiteY2" fmla="*/ 903514 h 2948294"/>
              <a:gd name="connsiteX3" fmla="*/ 639887 w 2607168"/>
              <a:gd name="connsiteY3" fmla="*/ 1153886 h 2948294"/>
              <a:gd name="connsiteX4" fmla="*/ 803173 w 2607168"/>
              <a:gd name="connsiteY4" fmla="*/ 2188028 h 2948294"/>
              <a:gd name="connsiteX5" fmla="*/ 73830 w 2607168"/>
              <a:gd name="connsiteY5" fmla="*/ 2884714 h 2948294"/>
              <a:gd name="connsiteX6" fmla="*/ 62944 w 2607168"/>
              <a:gd name="connsiteY6" fmla="*/ 2873828 h 294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07168" h="2948294">
                <a:moveTo>
                  <a:pt x="2436030" y="0"/>
                </a:moveTo>
                <a:cubicBezTo>
                  <a:pt x="2569380" y="278492"/>
                  <a:pt x="2702730" y="556985"/>
                  <a:pt x="2512230" y="707571"/>
                </a:cubicBezTo>
                <a:cubicBezTo>
                  <a:pt x="2321730" y="858157"/>
                  <a:pt x="1605087" y="829128"/>
                  <a:pt x="1293030" y="903514"/>
                </a:cubicBezTo>
                <a:cubicBezTo>
                  <a:pt x="980973" y="977900"/>
                  <a:pt x="721530" y="939800"/>
                  <a:pt x="639887" y="1153886"/>
                </a:cubicBezTo>
                <a:cubicBezTo>
                  <a:pt x="558244" y="1367972"/>
                  <a:pt x="897516" y="1899557"/>
                  <a:pt x="803173" y="2188028"/>
                </a:cubicBezTo>
                <a:cubicBezTo>
                  <a:pt x="708830" y="2476499"/>
                  <a:pt x="73830" y="2884714"/>
                  <a:pt x="73830" y="2884714"/>
                </a:cubicBezTo>
                <a:cubicBezTo>
                  <a:pt x="-49541" y="2999014"/>
                  <a:pt x="6701" y="2936421"/>
                  <a:pt x="62944" y="287382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x-none"/>
          </a:p>
        </p:txBody>
      </p:sp>
      <p:sp>
        <p:nvSpPr>
          <p:cNvPr id="2" name="Title 1">
            <a:extLst>
              <a:ext uri="{FF2B5EF4-FFF2-40B4-BE49-F238E27FC236}">
                <a16:creationId xmlns:a16="http://schemas.microsoft.com/office/drawing/2014/main" id="{4F63599D-C132-4381-8530-4C2738C9802E}"/>
              </a:ext>
            </a:extLst>
          </p:cNvPr>
          <p:cNvSpPr>
            <a:spLocks noGrp="1"/>
          </p:cNvSpPr>
          <p:nvPr>
            <p:ph type="title"/>
          </p:nvPr>
        </p:nvSpPr>
        <p:spPr/>
        <p:txBody>
          <a:bodyPr/>
          <a:lstStyle/>
          <a:p>
            <a:r>
              <a:rPr lang="en-US" dirty="0">
                <a:solidFill>
                  <a:schemeClr val="tx1">
                    <a:lumMod val="90000"/>
                    <a:lumOff val="10000"/>
                  </a:schemeClr>
                </a:solidFill>
              </a:rPr>
              <a:t>Personal History</a:t>
            </a:r>
            <a:endParaRPr lang="x-none" dirty="0">
              <a:solidFill>
                <a:schemeClr val="tx1">
                  <a:lumMod val="90000"/>
                  <a:lumOff val="10000"/>
                </a:schemeClr>
              </a:solidFill>
            </a:endParaRPr>
          </a:p>
        </p:txBody>
      </p:sp>
      <p:sp>
        <p:nvSpPr>
          <p:cNvPr id="3" name="TextBox 2">
            <a:extLst>
              <a:ext uri="{FF2B5EF4-FFF2-40B4-BE49-F238E27FC236}">
                <a16:creationId xmlns:a16="http://schemas.microsoft.com/office/drawing/2014/main" id="{14E52B19-A7FF-4D15-AECC-28A90373997A}"/>
              </a:ext>
            </a:extLst>
          </p:cNvPr>
          <p:cNvSpPr txBox="1"/>
          <p:nvPr/>
        </p:nvSpPr>
        <p:spPr>
          <a:xfrm>
            <a:off x="1211144" y="1910030"/>
            <a:ext cx="4152099" cy="2000548"/>
          </a:xfrm>
          <a:prstGeom prst="rect">
            <a:avLst/>
          </a:prstGeom>
          <a:noFill/>
        </p:spPr>
        <p:txBody>
          <a:bodyPr wrap="none" rtlCol="0">
            <a:spAutoFit/>
          </a:bodyPr>
          <a:lstStyle/>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Behavior: Lethargic and Irritable</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Uninterested in physical activities</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Not school going</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Appetite has decreased recently</a:t>
            </a:r>
          </a:p>
          <a:p>
            <a:pPr marL="285750" indent="-285750">
              <a:buFont typeface="Arial" panose="020B0604020202020204" pitchFamily="34" charset="0"/>
              <a:buChar char="•"/>
            </a:pPr>
            <a:r>
              <a:rPr lang="en-US" sz="1800" dirty="0">
                <a:latin typeface="Readex Pro Light" panose="020B0604020202020204" charset="-78"/>
                <a:cs typeface="Readex Pro Light" panose="020B0604020202020204" charset="-78"/>
              </a:rPr>
              <a:t>Weight loss (undocumented)</a:t>
            </a:r>
          </a:p>
          <a:p>
            <a:pPr marL="285750" indent="-285750">
              <a:buFont typeface="Arial" panose="020B0604020202020204" pitchFamily="34" charset="0"/>
              <a:buChar char="•"/>
            </a:pPr>
            <a:endParaRPr lang="en-US" sz="1800" dirty="0">
              <a:latin typeface="Readex Pro Light" panose="020B0604020202020204" charset="-78"/>
              <a:cs typeface="Readex Pro Light" panose="020B0604020202020204" charset="-78"/>
            </a:endParaRPr>
          </a:p>
          <a:p>
            <a:endParaRPr lang="x-none" sz="1600" dirty="0">
              <a:latin typeface="Readex Pro Light" panose="020B0604020202020204" charset="-78"/>
              <a:cs typeface="Readex Pro Light" panose="020B0604020202020204" charset="-78"/>
            </a:endParaRPr>
          </a:p>
        </p:txBody>
      </p:sp>
      <p:pic>
        <p:nvPicPr>
          <p:cNvPr id="4" name="Picture 3">
            <a:extLst>
              <a:ext uri="{FF2B5EF4-FFF2-40B4-BE49-F238E27FC236}">
                <a16:creationId xmlns:a16="http://schemas.microsoft.com/office/drawing/2014/main" id="{4CFE63C8-4130-46DA-AB41-BF06C1B1C6DE}"/>
              </a:ext>
            </a:extLst>
          </p:cNvPr>
          <p:cNvPicPr>
            <a:picLocks noChangeAspect="1"/>
          </p:cNvPicPr>
          <p:nvPr/>
        </p:nvPicPr>
        <p:blipFill>
          <a:blip r:embed="rId2"/>
          <a:stretch>
            <a:fillRect/>
          </a:stretch>
        </p:blipFill>
        <p:spPr>
          <a:xfrm>
            <a:off x="6607629" y="2025923"/>
            <a:ext cx="1821321" cy="3117577"/>
          </a:xfrm>
          <a:prstGeom prst="rect">
            <a:avLst/>
          </a:prstGeom>
        </p:spPr>
      </p:pic>
    </p:spTree>
    <p:extLst>
      <p:ext uri="{BB962C8B-B14F-4D97-AF65-F5344CB8AC3E}">
        <p14:creationId xmlns:p14="http://schemas.microsoft.com/office/powerpoint/2010/main" val="86455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0"/>
          <p:cNvSpPr txBox="1">
            <a:spLocks noGrp="1"/>
          </p:cNvSpPr>
          <p:nvPr>
            <p:ph type="title"/>
          </p:nvPr>
        </p:nvSpPr>
        <p:spPr>
          <a:xfrm>
            <a:off x="715100" y="535000"/>
            <a:ext cx="6228300" cy="1536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EXAMINATION</a:t>
            </a:r>
            <a:endParaRPr dirty="0"/>
          </a:p>
        </p:txBody>
      </p:sp>
      <p:sp>
        <p:nvSpPr>
          <p:cNvPr id="255" name="Google Shape;255;p30"/>
          <p:cNvSpPr txBox="1">
            <a:spLocks noGrp="1"/>
          </p:cNvSpPr>
          <p:nvPr>
            <p:ph type="title" idx="2"/>
          </p:nvPr>
        </p:nvSpPr>
        <p:spPr>
          <a:xfrm>
            <a:off x="715100" y="3353000"/>
            <a:ext cx="2450700" cy="1255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 </a:t>
            </a:r>
            <a:endParaRPr dirty="0"/>
          </a:p>
        </p:txBody>
      </p:sp>
      <p:grpSp>
        <p:nvGrpSpPr>
          <p:cNvPr id="256" name="Google Shape;256;p30"/>
          <p:cNvGrpSpPr/>
          <p:nvPr/>
        </p:nvGrpSpPr>
        <p:grpSpPr>
          <a:xfrm>
            <a:off x="3496083" y="2187740"/>
            <a:ext cx="4196369" cy="2601986"/>
            <a:chOff x="916275" y="1613550"/>
            <a:chExt cx="3762900" cy="2278787"/>
          </a:xfrm>
        </p:grpSpPr>
        <p:sp>
          <p:nvSpPr>
            <p:cNvPr id="257" name="Google Shape;257;p30"/>
            <p:cNvSpPr/>
            <p:nvPr/>
          </p:nvSpPr>
          <p:spPr>
            <a:xfrm>
              <a:off x="1578230" y="2285457"/>
              <a:ext cx="2551385" cy="1606880"/>
            </a:xfrm>
            <a:custGeom>
              <a:avLst/>
              <a:gdLst/>
              <a:ahLst/>
              <a:cxnLst/>
              <a:rect l="l" t="t" r="r" b="b"/>
              <a:pathLst>
                <a:path w="43842" h="27612" extrusionOk="0">
                  <a:moveTo>
                    <a:pt x="11404" y="0"/>
                  </a:moveTo>
                  <a:cubicBezTo>
                    <a:pt x="1741" y="0"/>
                    <a:pt x="526" y="7903"/>
                    <a:pt x="502" y="11711"/>
                  </a:cubicBezTo>
                  <a:cubicBezTo>
                    <a:pt x="496" y="12652"/>
                    <a:pt x="597" y="13578"/>
                    <a:pt x="769" y="14499"/>
                  </a:cubicBezTo>
                  <a:cubicBezTo>
                    <a:pt x="1277" y="17307"/>
                    <a:pt x="890" y="19466"/>
                    <a:pt x="890" y="19466"/>
                  </a:cubicBezTo>
                  <a:cubicBezTo>
                    <a:pt x="1" y="26001"/>
                    <a:pt x="1473" y="26522"/>
                    <a:pt x="1473" y="26522"/>
                  </a:cubicBezTo>
                  <a:cubicBezTo>
                    <a:pt x="1473" y="26496"/>
                    <a:pt x="1473" y="26470"/>
                    <a:pt x="1467" y="26446"/>
                  </a:cubicBezTo>
                  <a:lnTo>
                    <a:pt x="1467" y="26446"/>
                  </a:lnTo>
                  <a:cubicBezTo>
                    <a:pt x="1924" y="26992"/>
                    <a:pt x="2827" y="27575"/>
                    <a:pt x="4618" y="27607"/>
                  </a:cubicBezTo>
                  <a:lnTo>
                    <a:pt x="4650" y="27607"/>
                  </a:lnTo>
                  <a:cubicBezTo>
                    <a:pt x="4707" y="27610"/>
                    <a:pt x="4764" y="27612"/>
                    <a:pt x="4823" y="27612"/>
                  </a:cubicBezTo>
                  <a:cubicBezTo>
                    <a:pt x="4882" y="27612"/>
                    <a:pt x="4942" y="27610"/>
                    <a:pt x="5005" y="27607"/>
                  </a:cubicBezTo>
                  <a:lnTo>
                    <a:pt x="5081" y="27607"/>
                  </a:lnTo>
                  <a:cubicBezTo>
                    <a:pt x="5196" y="27601"/>
                    <a:pt x="5316" y="27595"/>
                    <a:pt x="5430" y="27589"/>
                  </a:cubicBezTo>
                  <a:cubicBezTo>
                    <a:pt x="5474" y="27589"/>
                    <a:pt x="5513" y="27583"/>
                    <a:pt x="5551" y="27583"/>
                  </a:cubicBezTo>
                  <a:cubicBezTo>
                    <a:pt x="5665" y="27569"/>
                    <a:pt x="5785" y="27563"/>
                    <a:pt x="5907" y="27551"/>
                  </a:cubicBezTo>
                  <a:cubicBezTo>
                    <a:pt x="5952" y="27545"/>
                    <a:pt x="6002" y="27537"/>
                    <a:pt x="6052" y="27531"/>
                  </a:cubicBezTo>
                  <a:cubicBezTo>
                    <a:pt x="6148" y="27525"/>
                    <a:pt x="6243" y="27513"/>
                    <a:pt x="6339" y="27499"/>
                  </a:cubicBezTo>
                  <a:cubicBezTo>
                    <a:pt x="6377" y="27493"/>
                    <a:pt x="6415" y="27487"/>
                    <a:pt x="6453" y="27481"/>
                  </a:cubicBezTo>
                  <a:cubicBezTo>
                    <a:pt x="8473" y="27188"/>
                    <a:pt x="10404" y="26478"/>
                    <a:pt x="12163" y="25441"/>
                  </a:cubicBezTo>
                  <a:cubicBezTo>
                    <a:pt x="13763" y="24503"/>
                    <a:pt x="16006" y="23029"/>
                    <a:pt x="18126" y="21117"/>
                  </a:cubicBezTo>
                  <a:cubicBezTo>
                    <a:pt x="18469" y="20806"/>
                    <a:pt x="18876" y="20578"/>
                    <a:pt x="19321" y="20443"/>
                  </a:cubicBezTo>
                  <a:cubicBezTo>
                    <a:pt x="20813" y="19980"/>
                    <a:pt x="24337" y="18819"/>
                    <a:pt x="25741" y="17611"/>
                  </a:cubicBezTo>
                  <a:cubicBezTo>
                    <a:pt x="26096" y="17307"/>
                    <a:pt x="26541" y="17128"/>
                    <a:pt x="27005" y="17110"/>
                  </a:cubicBezTo>
                  <a:cubicBezTo>
                    <a:pt x="28230" y="17052"/>
                    <a:pt x="30548" y="16665"/>
                    <a:pt x="31870" y="14657"/>
                  </a:cubicBezTo>
                  <a:cubicBezTo>
                    <a:pt x="32155" y="14220"/>
                    <a:pt x="32486" y="13801"/>
                    <a:pt x="32861" y="13432"/>
                  </a:cubicBezTo>
                  <a:cubicBezTo>
                    <a:pt x="33819" y="12493"/>
                    <a:pt x="35655" y="11025"/>
                    <a:pt x="38170" y="10524"/>
                  </a:cubicBezTo>
                  <a:cubicBezTo>
                    <a:pt x="38290" y="10504"/>
                    <a:pt x="38412" y="10479"/>
                    <a:pt x="38532" y="10454"/>
                  </a:cubicBezTo>
                  <a:cubicBezTo>
                    <a:pt x="38946" y="10359"/>
                    <a:pt x="40183" y="10104"/>
                    <a:pt x="41625" y="10098"/>
                  </a:cubicBezTo>
                  <a:lnTo>
                    <a:pt x="41924" y="10098"/>
                  </a:lnTo>
                  <a:cubicBezTo>
                    <a:pt x="41924" y="10098"/>
                    <a:pt x="43396" y="10066"/>
                    <a:pt x="43771" y="9419"/>
                  </a:cubicBezTo>
                  <a:lnTo>
                    <a:pt x="43765" y="9419"/>
                  </a:lnTo>
                  <a:cubicBezTo>
                    <a:pt x="43803" y="9355"/>
                    <a:pt x="43829" y="9292"/>
                    <a:pt x="43841" y="9216"/>
                  </a:cubicBezTo>
                  <a:cubicBezTo>
                    <a:pt x="43791" y="7920"/>
                    <a:pt x="41752" y="6478"/>
                    <a:pt x="41752" y="6478"/>
                  </a:cubicBezTo>
                  <a:cubicBezTo>
                    <a:pt x="38814" y="3781"/>
                    <a:pt x="33274" y="3340"/>
                    <a:pt x="29984" y="3340"/>
                  </a:cubicBezTo>
                  <a:cubicBezTo>
                    <a:pt x="28928" y="3340"/>
                    <a:pt x="28104" y="3385"/>
                    <a:pt x="27672" y="3416"/>
                  </a:cubicBezTo>
                  <a:cubicBezTo>
                    <a:pt x="27637" y="3418"/>
                    <a:pt x="27602" y="3420"/>
                    <a:pt x="27567" y="3420"/>
                  </a:cubicBezTo>
                  <a:cubicBezTo>
                    <a:pt x="27394" y="3420"/>
                    <a:pt x="27227" y="3390"/>
                    <a:pt x="27069" y="3322"/>
                  </a:cubicBezTo>
                  <a:cubicBezTo>
                    <a:pt x="26176" y="2937"/>
                    <a:pt x="25329" y="2823"/>
                    <a:pt x="24634" y="2823"/>
                  </a:cubicBezTo>
                  <a:cubicBezTo>
                    <a:pt x="24122" y="2823"/>
                    <a:pt x="23691" y="2885"/>
                    <a:pt x="23384" y="2947"/>
                  </a:cubicBezTo>
                  <a:cubicBezTo>
                    <a:pt x="23318" y="2962"/>
                    <a:pt x="23250" y="2970"/>
                    <a:pt x="23182" y="2970"/>
                  </a:cubicBezTo>
                  <a:cubicBezTo>
                    <a:pt x="23109" y="2970"/>
                    <a:pt x="23035" y="2960"/>
                    <a:pt x="22965" y="2941"/>
                  </a:cubicBezTo>
                  <a:cubicBezTo>
                    <a:pt x="22598" y="3410"/>
                    <a:pt x="22103" y="4122"/>
                    <a:pt x="22032" y="4230"/>
                  </a:cubicBezTo>
                  <a:cubicBezTo>
                    <a:pt x="21619" y="4852"/>
                    <a:pt x="21238" y="5494"/>
                    <a:pt x="20895" y="6160"/>
                  </a:cubicBezTo>
                  <a:cubicBezTo>
                    <a:pt x="20558" y="6815"/>
                    <a:pt x="20177" y="7493"/>
                    <a:pt x="20007" y="8211"/>
                  </a:cubicBezTo>
                  <a:cubicBezTo>
                    <a:pt x="19834" y="8923"/>
                    <a:pt x="19854" y="9666"/>
                    <a:pt x="19879" y="10397"/>
                  </a:cubicBezTo>
                  <a:cubicBezTo>
                    <a:pt x="19885" y="10550"/>
                    <a:pt x="19892" y="10702"/>
                    <a:pt x="19911" y="10854"/>
                  </a:cubicBezTo>
                  <a:cubicBezTo>
                    <a:pt x="19930" y="11045"/>
                    <a:pt x="19961" y="11235"/>
                    <a:pt x="20037" y="11412"/>
                  </a:cubicBezTo>
                  <a:cubicBezTo>
                    <a:pt x="20165" y="11731"/>
                    <a:pt x="20394" y="11998"/>
                    <a:pt x="20629" y="12251"/>
                  </a:cubicBezTo>
                  <a:cubicBezTo>
                    <a:pt x="21321" y="13007"/>
                    <a:pt x="22057" y="13712"/>
                    <a:pt x="22839" y="14366"/>
                  </a:cubicBezTo>
                  <a:cubicBezTo>
                    <a:pt x="22903" y="14423"/>
                    <a:pt x="22971" y="14531"/>
                    <a:pt x="22903" y="14581"/>
                  </a:cubicBezTo>
                  <a:cubicBezTo>
                    <a:pt x="22887" y="14590"/>
                    <a:pt x="22871" y="14594"/>
                    <a:pt x="22855" y="14594"/>
                  </a:cubicBezTo>
                  <a:cubicBezTo>
                    <a:pt x="22823" y="14594"/>
                    <a:pt x="22790" y="14580"/>
                    <a:pt x="22756" y="14563"/>
                  </a:cubicBezTo>
                  <a:cubicBezTo>
                    <a:pt x="21333" y="13871"/>
                    <a:pt x="19764" y="13267"/>
                    <a:pt x="18507" y="12277"/>
                  </a:cubicBezTo>
                  <a:cubicBezTo>
                    <a:pt x="18292" y="12104"/>
                    <a:pt x="18075" y="11902"/>
                    <a:pt x="18005" y="11635"/>
                  </a:cubicBezTo>
                  <a:cubicBezTo>
                    <a:pt x="17955" y="11438"/>
                    <a:pt x="17987" y="11235"/>
                    <a:pt x="18069" y="11037"/>
                  </a:cubicBezTo>
                  <a:cubicBezTo>
                    <a:pt x="18114" y="10931"/>
                    <a:pt x="18178" y="10822"/>
                    <a:pt x="18246" y="10720"/>
                  </a:cubicBezTo>
                  <a:cubicBezTo>
                    <a:pt x="18507" y="10327"/>
                    <a:pt x="18774" y="9970"/>
                    <a:pt x="18964" y="9539"/>
                  </a:cubicBezTo>
                  <a:cubicBezTo>
                    <a:pt x="19479" y="8358"/>
                    <a:pt x="20083" y="7215"/>
                    <a:pt x="20526" y="6001"/>
                  </a:cubicBezTo>
                  <a:cubicBezTo>
                    <a:pt x="21004" y="4693"/>
                    <a:pt x="21218" y="3334"/>
                    <a:pt x="21212" y="1938"/>
                  </a:cubicBezTo>
                  <a:cubicBezTo>
                    <a:pt x="21212" y="1924"/>
                    <a:pt x="21212" y="1899"/>
                    <a:pt x="21218" y="1867"/>
                  </a:cubicBezTo>
                  <a:cubicBezTo>
                    <a:pt x="18272" y="508"/>
                    <a:pt x="12943" y="63"/>
                    <a:pt x="12943" y="63"/>
                  </a:cubicBezTo>
                  <a:cubicBezTo>
                    <a:pt x="12408" y="20"/>
                    <a:pt x="11895" y="0"/>
                    <a:pt x="114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0"/>
            <p:cNvSpPr/>
            <p:nvPr/>
          </p:nvSpPr>
          <p:spPr>
            <a:xfrm>
              <a:off x="2623099" y="2394105"/>
              <a:ext cx="291964" cy="740648"/>
            </a:xfrm>
            <a:custGeom>
              <a:avLst/>
              <a:gdLst/>
              <a:ahLst/>
              <a:cxnLst/>
              <a:rect l="l" t="t" r="r" b="b"/>
              <a:pathLst>
                <a:path w="5017" h="12727" extrusionOk="0">
                  <a:moveTo>
                    <a:pt x="3263" y="0"/>
                  </a:moveTo>
                  <a:cubicBezTo>
                    <a:pt x="3257" y="32"/>
                    <a:pt x="3257" y="57"/>
                    <a:pt x="3257" y="71"/>
                  </a:cubicBezTo>
                  <a:cubicBezTo>
                    <a:pt x="3263" y="1467"/>
                    <a:pt x="3049" y="2826"/>
                    <a:pt x="2571" y="4134"/>
                  </a:cubicBezTo>
                  <a:cubicBezTo>
                    <a:pt x="2128" y="5348"/>
                    <a:pt x="1524" y="6491"/>
                    <a:pt x="1009" y="7672"/>
                  </a:cubicBezTo>
                  <a:cubicBezTo>
                    <a:pt x="819" y="8103"/>
                    <a:pt x="552" y="8460"/>
                    <a:pt x="291" y="8853"/>
                  </a:cubicBezTo>
                  <a:cubicBezTo>
                    <a:pt x="223" y="8955"/>
                    <a:pt x="159" y="9064"/>
                    <a:pt x="114" y="9170"/>
                  </a:cubicBezTo>
                  <a:cubicBezTo>
                    <a:pt x="32" y="9368"/>
                    <a:pt x="0" y="9571"/>
                    <a:pt x="50" y="9768"/>
                  </a:cubicBezTo>
                  <a:cubicBezTo>
                    <a:pt x="120" y="10035"/>
                    <a:pt x="337" y="10237"/>
                    <a:pt x="552" y="10410"/>
                  </a:cubicBezTo>
                  <a:cubicBezTo>
                    <a:pt x="1809" y="11400"/>
                    <a:pt x="3378" y="12004"/>
                    <a:pt x="4801" y="12696"/>
                  </a:cubicBezTo>
                  <a:cubicBezTo>
                    <a:pt x="4835" y="12713"/>
                    <a:pt x="4868" y="12727"/>
                    <a:pt x="4900" y="12727"/>
                  </a:cubicBezTo>
                  <a:cubicBezTo>
                    <a:pt x="4916" y="12727"/>
                    <a:pt x="4932" y="12723"/>
                    <a:pt x="4948" y="12714"/>
                  </a:cubicBezTo>
                  <a:cubicBezTo>
                    <a:pt x="5016" y="12664"/>
                    <a:pt x="4948" y="12556"/>
                    <a:pt x="4884" y="12499"/>
                  </a:cubicBezTo>
                  <a:cubicBezTo>
                    <a:pt x="4102" y="11845"/>
                    <a:pt x="3366" y="11140"/>
                    <a:pt x="2674" y="10384"/>
                  </a:cubicBezTo>
                  <a:cubicBezTo>
                    <a:pt x="2439" y="10131"/>
                    <a:pt x="2210" y="9864"/>
                    <a:pt x="2082" y="9545"/>
                  </a:cubicBezTo>
                  <a:cubicBezTo>
                    <a:pt x="2006" y="9368"/>
                    <a:pt x="1975" y="9178"/>
                    <a:pt x="1956" y="8987"/>
                  </a:cubicBezTo>
                  <a:cubicBezTo>
                    <a:pt x="1937" y="8835"/>
                    <a:pt x="1930" y="8683"/>
                    <a:pt x="1924" y="8530"/>
                  </a:cubicBezTo>
                  <a:cubicBezTo>
                    <a:pt x="1899" y="7799"/>
                    <a:pt x="1879" y="7056"/>
                    <a:pt x="2052" y="6344"/>
                  </a:cubicBezTo>
                  <a:cubicBezTo>
                    <a:pt x="2222" y="5626"/>
                    <a:pt x="2603" y="4948"/>
                    <a:pt x="2940" y="4293"/>
                  </a:cubicBezTo>
                  <a:cubicBezTo>
                    <a:pt x="3283" y="3627"/>
                    <a:pt x="3664" y="2985"/>
                    <a:pt x="4077" y="2363"/>
                  </a:cubicBezTo>
                  <a:cubicBezTo>
                    <a:pt x="4148" y="2255"/>
                    <a:pt x="4643" y="1543"/>
                    <a:pt x="5010" y="1074"/>
                  </a:cubicBezTo>
                  <a:cubicBezTo>
                    <a:pt x="4864" y="1035"/>
                    <a:pt x="4725" y="965"/>
                    <a:pt x="4617" y="857"/>
                  </a:cubicBezTo>
                  <a:cubicBezTo>
                    <a:pt x="4280" y="540"/>
                    <a:pt x="3817" y="254"/>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0"/>
            <p:cNvSpPr/>
            <p:nvPr/>
          </p:nvSpPr>
          <p:spPr>
            <a:xfrm>
              <a:off x="1952241" y="2984074"/>
              <a:ext cx="900742" cy="774226"/>
            </a:xfrm>
            <a:custGeom>
              <a:avLst/>
              <a:gdLst/>
              <a:ahLst/>
              <a:cxnLst/>
              <a:rect l="l" t="t" r="r" b="b"/>
              <a:pathLst>
                <a:path w="15478" h="13304" extrusionOk="0">
                  <a:moveTo>
                    <a:pt x="14991" y="0"/>
                  </a:moveTo>
                  <a:cubicBezTo>
                    <a:pt x="14837" y="0"/>
                    <a:pt x="14690" y="81"/>
                    <a:pt x="14615" y="227"/>
                  </a:cubicBezTo>
                  <a:cubicBezTo>
                    <a:pt x="14601" y="240"/>
                    <a:pt x="13891" y="1529"/>
                    <a:pt x="12513" y="2444"/>
                  </a:cubicBezTo>
                  <a:cubicBezTo>
                    <a:pt x="12188" y="1656"/>
                    <a:pt x="11655" y="1198"/>
                    <a:pt x="11623" y="1174"/>
                  </a:cubicBezTo>
                  <a:cubicBezTo>
                    <a:pt x="11543" y="1105"/>
                    <a:pt x="11444" y="1071"/>
                    <a:pt x="11345" y="1071"/>
                  </a:cubicBezTo>
                  <a:cubicBezTo>
                    <a:pt x="11224" y="1071"/>
                    <a:pt x="11103" y="1123"/>
                    <a:pt x="11019" y="1224"/>
                  </a:cubicBezTo>
                  <a:cubicBezTo>
                    <a:pt x="10867" y="1403"/>
                    <a:pt x="10892" y="1675"/>
                    <a:pt x="11071" y="1828"/>
                  </a:cubicBezTo>
                  <a:cubicBezTo>
                    <a:pt x="11077" y="1834"/>
                    <a:pt x="11813" y="2476"/>
                    <a:pt x="11883" y="3460"/>
                  </a:cubicBezTo>
                  <a:lnTo>
                    <a:pt x="11915" y="4680"/>
                  </a:lnTo>
                  <a:cubicBezTo>
                    <a:pt x="11504" y="4595"/>
                    <a:pt x="11055" y="4565"/>
                    <a:pt x="10645" y="4565"/>
                  </a:cubicBezTo>
                  <a:cubicBezTo>
                    <a:pt x="10529" y="4565"/>
                    <a:pt x="10416" y="4567"/>
                    <a:pt x="10309" y="4571"/>
                  </a:cubicBezTo>
                  <a:cubicBezTo>
                    <a:pt x="10124" y="4152"/>
                    <a:pt x="9685" y="3872"/>
                    <a:pt x="9210" y="3872"/>
                  </a:cubicBezTo>
                  <a:lnTo>
                    <a:pt x="9083" y="3872"/>
                  </a:lnTo>
                  <a:cubicBezTo>
                    <a:pt x="8885" y="3872"/>
                    <a:pt x="8682" y="3860"/>
                    <a:pt x="8486" y="3834"/>
                  </a:cubicBezTo>
                  <a:cubicBezTo>
                    <a:pt x="8199" y="3803"/>
                    <a:pt x="7914" y="3739"/>
                    <a:pt x="7641" y="3663"/>
                  </a:cubicBezTo>
                  <a:cubicBezTo>
                    <a:pt x="7589" y="3643"/>
                    <a:pt x="7539" y="3631"/>
                    <a:pt x="7489" y="3619"/>
                  </a:cubicBezTo>
                  <a:cubicBezTo>
                    <a:pt x="7445" y="3605"/>
                    <a:pt x="7393" y="3587"/>
                    <a:pt x="7342" y="3567"/>
                  </a:cubicBezTo>
                  <a:cubicBezTo>
                    <a:pt x="7266" y="3536"/>
                    <a:pt x="7184" y="3511"/>
                    <a:pt x="7108" y="3479"/>
                  </a:cubicBezTo>
                  <a:cubicBezTo>
                    <a:pt x="7076" y="3466"/>
                    <a:pt x="7038" y="3453"/>
                    <a:pt x="7006" y="3434"/>
                  </a:cubicBezTo>
                  <a:cubicBezTo>
                    <a:pt x="6903" y="3396"/>
                    <a:pt x="6809" y="3352"/>
                    <a:pt x="6713" y="3300"/>
                  </a:cubicBezTo>
                  <a:cubicBezTo>
                    <a:pt x="6701" y="3294"/>
                    <a:pt x="6682" y="3288"/>
                    <a:pt x="6663" y="3282"/>
                  </a:cubicBezTo>
                  <a:cubicBezTo>
                    <a:pt x="6422" y="3155"/>
                    <a:pt x="6193" y="3021"/>
                    <a:pt x="5965" y="2863"/>
                  </a:cubicBezTo>
                  <a:cubicBezTo>
                    <a:pt x="4930" y="2151"/>
                    <a:pt x="3520" y="1637"/>
                    <a:pt x="2668" y="1637"/>
                  </a:cubicBezTo>
                  <a:lnTo>
                    <a:pt x="2661" y="1637"/>
                  </a:lnTo>
                  <a:cubicBezTo>
                    <a:pt x="2579" y="1637"/>
                    <a:pt x="2497" y="1643"/>
                    <a:pt x="2415" y="1649"/>
                  </a:cubicBezTo>
                  <a:cubicBezTo>
                    <a:pt x="2401" y="1649"/>
                    <a:pt x="2389" y="1649"/>
                    <a:pt x="2383" y="1656"/>
                  </a:cubicBezTo>
                  <a:cubicBezTo>
                    <a:pt x="2300" y="1662"/>
                    <a:pt x="2216" y="1675"/>
                    <a:pt x="2134" y="1688"/>
                  </a:cubicBezTo>
                  <a:cubicBezTo>
                    <a:pt x="2128" y="1694"/>
                    <a:pt x="2122" y="1694"/>
                    <a:pt x="2116" y="1694"/>
                  </a:cubicBezTo>
                  <a:cubicBezTo>
                    <a:pt x="1950" y="1732"/>
                    <a:pt x="1791" y="1776"/>
                    <a:pt x="1639" y="1840"/>
                  </a:cubicBezTo>
                  <a:cubicBezTo>
                    <a:pt x="1633" y="1846"/>
                    <a:pt x="1626" y="1846"/>
                    <a:pt x="1620" y="1852"/>
                  </a:cubicBezTo>
                  <a:cubicBezTo>
                    <a:pt x="1556" y="1878"/>
                    <a:pt x="1492" y="1910"/>
                    <a:pt x="1430" y="1942"/>
                  </a:cubicBezTo>
                  <a:lnTo>
                    <a:pt x="1424" y="1948"/>
                  </a:lnTo>
                  <a:cubicBezTo>
                    <a:pt x="578" y="2393"/>
                    <a:pt x="0" y="3282"/>
                    <a:pt x="0" y="4305"/>
                  </a:cubicBezTo>
                  <a:cubicBezTo>
                    <a:pt x="0" y="5771"/>
                    <a:pt x="1195" y="6966"/>
                    <a:pt x="2668" y="6966"/>
                  </a:cubicBezTo>
                  <a:lnTo>
                    <a:pt x="2681" y="6966"/>
                  </a:lnTo>
                  <a:cubicBezTo>
                    <a:pt x="3291" y="6966"/>
                    <a:pt x="4186" y="6820"/>
                    <a:pt x="5024" y="6539"/>
                  </a:cubicBezTo>
                  <a:cubicBezTo>
                    <a:pt x="5856" y="6266"/>
                    <a:pt x="6727" y="6146"/>
                    <a:pt x="7603" y="6146"/>
                  </a:cubicBezTo>
                  <a:lnTo>
                    <a:pt x="9298" y="6146"/>
                  </a:lnTo>
                  <a:cubicBezTo>
                    <a:pt x="9336" y="6146"/>
                    <a:pt x="9380" y="6140"/>
                    <a:pt x="9426" y="6134"/>
                  </a:cubicBezTo>
                  <a:cubicBezTo>
                    <a:pt x="9838" y="6082"/>
                    <a:pt x="10181" y="5803"/>
                    <a:pt x="10333" y="5428"/>
                  </a:cubicBezTo>
                  <a:cubicBezTo>
                    <a:pt x="10421" y="5426"/>
                    <a:pt x="10511" y="5425"/>
                    <a:pt x="10603" y="5425"/>
                  </a:cubicBezTo>
                  <a:cubicBezTo>
                    <a:pt x="11067" y="5425"/>
                    <a:pt x="11563" y="5455"/>
                    <a:pt x="11933" y="5562"/>
                  </a:cubicBezTo>
                  <a:lnTo>
                    <a:pt x="12112" y="12885"/>
                  </a:lnTo>
                  <a:cubicBezTo>
                    <a:pt x="12112" y="13113"/>
                    <a:pt x="12302" y="13304"/>
                    <a:pt x="12537" y="13304"/>
                  </a:cubicBezTo>
                  <a:lnTo>
                    <a:pt x="12551" y="13304"/>
                  </a:lnTo>
                  <a:cubicBezTo>
                    <a:pt x="12786" y="13298"/>
                    <a:pt x="12976" y="13101"/>
                    <a:pt x="12970" y="12859"/>
                  </a:cubicBezTo>
                  <a:lnTo>
                    <a:pt x="12741" y="3422"/>
                  </a:lnTo>
                  <a:cubicBezTo>
                    <a:pt x="12741" y="3390"/>
                    <a:pt x="12734" y="3358"/>
                    <a:pt x="12728" y="3320"/>
                  </a:cubicBezTo>
                  <a:cubicBezTo>
                    <a:pt x="14448" y="2291"/>
                    <a:pt x="15325" y="703"/>
                    <a:pt x="15363" y="633"/>
                  </a:cubicBezTo>
                  <a:cubicBezTo>
                    <a:pt x="15477" y="424"/>
                    <a:pt x="15401" y="163"/>
                    <a:pt x="15192" y="49"/>
                  </a:cubicBezTo>
                  <a:cubicBezTo>
                    <a:pt x="15128" y="16"/>
                    <a:pt x="15059" y="0"/>
                    <a:pt x="14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0"/>
            <p:cNvSpPr/>
            <p:nvPr/>
          </p:nvSpPr>
          <p:spPr>
            <a:xfrm>
              <a:off x="2971564" y="2790288"/>
              <a:ext cx="472776" cy="425522"/>
            </a:xfrm>
            <a:custGeom>
              <a:avLst/>
              <a:gdLst/>
              <a:ahLst/>
              <a:cxnLst/>
              <a:rect l="l" t="t" r="r" b="b"/>
              <a:pathLst>
                <a:path w="8124" h="7312" extrusionOk="0">
                  <a:moveTo>
                    <a:pt x="4061" y="0"/>
                  </a:moveTo>
                  <a:cubicBezTo>
                    <a:pt x="2460" y="0"/>
                    <a:pt x="989" y="1063"/>
                    <a:pt x="540" y="2681"/>
                  </a:cubicBezTo>
                  <a:cubicBezTo>
                    <a:pt x="1" y="4624"/>
                    <a:pt x="1144" y="6638"/>
                    <a:pt x="3087" y="7177"/>
                  </a:cubicBezTo>
                  <a:cubicBezTo>
                    <a:pt x="3414" y="7268"/>
                    <a:pt x="3743" y="7312"/>
                    <a:pt x="4067" y="7312"/>
                  </a:cubicBezTo>
                  <a:cubicBezTo>
                    <a:pt x="5667" y="7312"/>
                    <a:pt x="7135" y="6253"/>
                    <a:pt x="7584" y="4637"/>
                  </a:cubicBezTo>
                  <a:cubicBezTo>
                    <a:pt x="8124" y="2687"/>
                    <a:pt x="6986" y="673"/>
                    <a:pt x="5037" y="134"/>
                  </a:cubicBezTo>
                  <a:cubicBezTo>
                    <a:pt x="4711" y="43"/>
                    <a:pt x="4383" y="0"/>
                    <a:pt x="406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0"/>
            <p:cNvSpPr/>
            <p:nvPr/>
          </p:nvSpPr>
          <p:spPr>
            <a:xfrm>
              <a:off x="3051406" y="2862041"/>
              <a:ext cx="313438" cy="282304"/>
            </a:xfrm>
            <a:custGeom>
              <a:avLst/>
              <a:gdLst/>
              <a:ahLst/>
              <a:cxnLst/>
              <a:rect l="l" t="t" r="r" b="b"/>
              <a:pathLst>
                <a:path w="5386" h="4851" extrusionOk="0">
                  <a:moveTo>
                    <a:pt x="2696" y="1"/>
                  </a:moveTo>
                  <a:cubicBezTo>
                    <a:pt x="1632" y="1"/>
                    <a:pt x="653" y="704"/>
                    <a:pt x="356" y="1777"/>
                  </a:cubicBezTo>
                  <a:cubicBezTo>
                    <a:pt x="1" y="3067"/>
                    <a:pt x="757" y="4400"/>
                    <a:pt x="2046" y="4763"/>
                  </a:cubicBezTo>
                  <a:cubicBezTo>
                    <a:pt x="2261" y="4822"/>
                    <a:pt x="2478" y="4851"/>
                    <a:pt x="2691" y="4851"/>
                  </a:cubicBezTo>
                  <a:cubicBezTo>
                    <a:pt x="3753" y="4851"/>
                    <a:pt x="4727" y="4147"/>
                    <a:pt x="5025" y="3073"/>
                  </a:cubicBezTo>
                  <a:cubicBezTo>
                    <a:pt x="5386" y="1785"/>
                    <a:pt x="4630" y="443"/>
                    <a:pt x="3342" y="88"/>
                  </a:cubicBezTo>
                  <a:cubicBezTo>
                    <a:pt x="3126" y="29"/>
                    <a:pt x="2909" y="1"/>
                    <a:pt x="26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0"/>
            <p:cNvSpPr/>
            <p:nvPr/>
          </p:nvSpPr>
          <p:spPr>
            <a:xfrm>
              <a:off x="3177104" y="2329160"/>
              <a:ext cx="1502071" cy="1233676"/>
            </a:xfrm>
            <a:custGeom>
              <a:avLst/>
              <a:gdLst/>
              <a:ahLst/>
              <a:cxnLst/>
              <a:rect l="l" t="t" r="r" b="b"/>
              <a:pathLst>
                <a:path w="25811" h="21199" extrusionOk="0">
                  <a:moveTo>
                    <a:pt x="14043" y="1"/>
                  </a:moveTo>
                  <a:cubicBezTo>
                    <a:pt x="11191" y="1"/>
                    <a:pt x="8649" y="1014"/>
                    <a:pt x="6860" y="2920"/>
                  </a:cubicBezTo>
                  <a:lnTo>
                    <a:pt x="7856" y="3046"/>
                  </a:lnTo>
                  <a:cubicBezTo>
                    <a:pt x="9578" y="1569"/>
                    <a:pt x="11516" y="774"/>
                    <a:pt x="13912" y="774"/>
                  </a:cubicBezTo>
                  <a:cubicBezTo>
                    <a:pt x="14626" y="774"/>
                    <a:pt x="15380" y="844"/>
                    <a:pt x="16182" y="988"/>
                  </a:cubicBezTo>
                  <a:cubicBezTo>
                    <a:pt x="19110" y="1510"/>
                    <a:pt x="21739" y="3307"/>
                    <a:pt x="23213" y="5790"/>
                  </a:cubicBezTo>
                  <a:cubicBezTo>
                    <a:pt x="23575" y="6400"/>
                    <a:pt x="23867" y="7061"/>
                    <a:pt x="24090" y="7759"/>
                  </a:cubicBezTo>
                  <a:cubicBezTo>
                    <a:pt x="24991" y="10599"/>
                    <a:pt x="24635" y="13876"/>
                    <a:pt x="23162" y="16327"/>
                  </a:cubicBezTo>
                  <a:cubicBezTo>
                    <a:pt x="21701" y="18760"/>
                    <a:pt x="19160" y="20202"/>
                    <a:pt x="16005" y="20384"/>
                  </a:cubicBezTo>
                  <a:cubicBezTo>
                    <a:pt x="15718" y="20399"/>
                    <a:pt x="15416" y="20407"/>
                    <a:pt x="15110" y="20407"/>
                  </a:cubicBezTo>
                  <a:cubicBezTo>
                    <a:pt x="15011" y="20407"/>
                    <a:pt x="14910" y="20406"/>
                    <a:pt x="14810" y="20404"/>
                  </a:cubicBezTo>
                  <a:cubicBezTo>
                    <a:pt x="11228" y="20328"/>
                    <a:pt x="7989" y="19470"/>
                    <a:pt x="5450" y="17927"/>
                  </a:cubicBezTo>
                  <a:cubicBezTo>
                    <a:pt x="2794" y="16315"/>
                    <a:pt x="1144" y="13926"/>
                    <a:pt x="781" y="11209"/>
                  </a:cubicBezTo>
                  <a:lnTo>
                    <a:pt x="1" y="11309"/>
                  </a:lnTo>
                  <a:cubicBezTo>
                    <a:pt x="388" y="14275"/>
                    <a:pt x="2179" y="16860"/>
                    <a:pt x="5037" y="18601"/>
                  </a:cubicBezTo>
                  <a:cubicBezTo>
                    <a:pt x="7698" y="20220"/>
                    <a:pt x="11070" y="21116"/>
                    <a:pt x="14792" y="21192"/>
                  </a:cubicBezTo>
                  <a:cubicBezTo>
                    <a:pt x="14912" y="21198"/>
                    <a:pt x="15033" y="21198"/>
                    <a:pt x="15153" y="21198"/>
                  </a:cubicBezTo>
                  <a:cubicBezTo>
                    <a:pt x="15458" y="21198"/>
                    <a:pt x="15757" y="21185"/>
                    <a:pt x="16049" y="21172"/>
                  </a:cubicBezTo>
                  <a:cubicBezTo>
                    <a:pt x="19473" y="20976"/>
                    <a:pt x="22241" y="19401"/>
                    <a:pt x="23841" y="16734"/>
                  </a:cubicBezTo>
                  <a:cubicBezTo>
                    <a:pt x="25424" y="14097"/>
                    <a:pt x="25811" y="10567"/>
                    <a:pt x="24846" y="7524"/>
                  </a:cubicBezTo>
                  <a:cubicBezTo>
                    <a:pt x="24603" y="6762"/>
                    <a:pt x="24286" y="6044"/>
                    <a:pt x="23893" y="5390"/>
                  </a:cubicBezTo>
                  <a:cubicBezTo>
                    <a:pt x="22299" y="2711"/>
                    <a:pt x="19473" y="774"/>
                    <a:pt x="16322" y="208"/>
                  </a:cubicBezTo>
                  <a:cubicBezTo>
                    <a:pt x="15547" y="69"/>
                    <a:pt x="14784" y="1"/>
                    <a:pt x="140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0"/>
            <p:cNvSpPr/>
            <p:nvPr/>
          </p:nvSpPr>
          <p:spPr>
            <a:xfrm>
              <a:off x="1196362" y="2472783"/>
              <a:ext cx="415221" cy="579622"/>
            </a:xfrm>
            <a:custGeom>
              <a:avLst/>
              <a:gdLst/>
              <a:ahLst/>
              <a:cxnLst/>
              <a:rect l="l" t="t" r="r" b="b"/>
              <a:pathLst>
                <a:path w="7135" h="9960" extrusionOk="0">
                  <a:moveTo>
                    <a:pt x="1005" y="0"/>
                  </a:moveTo>
                  <a:lnTo>
                    <a:pt x="1" y="39"/>
                  </a:lnTo>
                  <a:cubicBezTo>
                    <a:pt x="91" y="2580"/>
                    <a:pt x="320" y="5024"/>
                    <a:pt x="2117" y="7038"/>
                  </a:cubicBezTo>
                  <a:cubicBezTo>
                    <a:pt x="3386" y="8466"/>
                    <a:pt x="5001" y="9603"/>
                    <a:pt x="7134" y="9960"/>
                  </a:cubicBezTo>
                  <a:lnTo>
                    <a:pt x="7064" y="8917"/>
                  </a:lnTo>
                  <a:cubicBezTo>
                    <a:pt x="5229" y="8562"/>
                    <a:pt x="3946" y="7584"/>
                    <a:pt x="2867" y="6370"/>
                  </a:cubicBezTo>
                  <a:cubicBezTo>
                    <a:pt x="1290" y="4605"/>
                    <a:pt x="1088" y="2439"/>
                    <a:pt x="10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0"/>
            <p:cNvSpPr/>
            <p:nvPr/>
          </p:nvSpPr>
          <p:spPr>
            <a:xfrm>
              <a:off x="931813" y="1613550"/>
              <a:ext cx="161549" cy="401429"/>
            </a:xfrm>
            <a:custGeom>
              <a:avLst/>
              <a:gdLst/>
              <a:ahLst/>
              <a:cxnLst/>
              <a:rect l="l" t="t" r="r" b="b"/>
              <a:pathLst>
                <a:path w="2776" h="6898" extrusionOk="0">
                  <a:moveTo>
                    <a:pt x="197" y="0"/>
                  </a:moveTo>
                  <a:lnTo>
                    <a:pt x="185" y="444"/>
                  </a:lnTo>
                  <a:lnTo>
                    <a:pt x="0" y="6884"/>
                  </a:lnTo>
                  <a:lnTo>
                    <a:pt x="431" y="6897"/>
                  </a:lnTo>
                  <a:lnTo>
                    <a:pt x="622" y="457"/>
                  </a:lnTo>
                  <a:lnTo>
                    <a:pt x="2764" y="520"/>
                  </a:lnTo>
                  <a:lnTo>
                    <a:pt x="2776" y="76"/>
                  </a:lnTo>
                  <a:lnTo>
                    <a:pt x="636" y="12"/>
                  </a:lnTo>
                  <a:lnTo>
                    <a:pt x="19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0"/>
            <p:cNvSpPr/>
            <p:nvPr/>
          </p:nvSpPr>
          <p:spPr>
            <a:xfrm>
              <a:off x="1425936" y="1627517"/>
              <a:ext cx="150841" cy="405212"/>
            </a:xfrm>
            <a:custGeom>
              <a:avLst/>
              <a:gdLst/>
              <a:ahLst/>
              <a:cxnLst/>
              <a:rect l="l" t="t" r="r" b="b"/>
              <a:pathLst>
                <a:path w="2592" h="6963" extrusionOk="0">
                  <a:moveTo>
                    <a:pt x="13" y="1"/>
                  </a:moveTo>
                  <a:lnTo>
                    <a:pt x="1" y="446"/>
                  </a:lnTo>
                  <a:lnTo>
                    <a:pt x="2141" y="509"/>
                  </a:lnTo>
                  <a:lnTo>
                    <a:pt x="1950" y="6948"/>
                  </a:lnTo>
                  <a:lnTo>
                    <a:pt x="2389" y="6962"/>
                  </a:lnTo>
                  <a:lnTo>
                    <a:pt x="2580" y="522"/>
                  </a:lnTo>
                  <a:lnTo>
                    <a:pt x="2592" y="77"/>
                  </a:lnTo>
                  <a:lnTo>
                    <a:pt x="2153" y="65"/>
                  </a:lnTo>
                  <a:lnTo>
                    <a:pt x="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0"/>
            <p:cNvSpPr/>
            <p:nvPr/>
          </p:nvSpPr>
          <p:spPr>
            <a:xfrm>
              <a:off x="916275" y="2012353"/>
              <a:ext cx="654228" cy="497625"/>
            </a:xfrm>
            <a:custGeom>
              <a:avLst/>
              <a:gdLst/>
              <a:ahLst/>
              <a:cxnLst/>
              <a:rect l="l" t="t" r="r" b="b"/>
              <a:pathLst>
                <a:path w="11242" h="8551" extrusionOk="0">
                  <a:moveTo>
                    <a:pt x="173" y="0"/>
                  </a:moveTo>
                  <a:lnTo>
                    <a:pt x="89" y="2850"/>
                  </a:lnTo>
                  <a:cubicBezTo>
                    <a:pt x="0" y="5907"/>
                    <a:pt x="2407" y="8460"/>
                    <a:pt x="5462" y="8548"/>
                  </a:cubicBezTo>
                  <a:cubicBezTo>
                    <a:pt x="5516" y="8550"/>
                    <a:pt x="5570" y="8550"/>
                    <a:pt x="5624" y="8550"/>
                  </a:cubicBezTo>
                  <a:cubicBezTo>
                    <a:pt x="8601" y="8550"/>
                    <a:pt x="11065" y="6175"/>
                    <a:pt x="11159" y="3181"/>
                  </a:cubicBezTo>
                  <a:lnTo>
                    <a:pt x="11242" y="323"/>
                  </a:lnTo>
                  <a:lnTo>
                    <a:pt x="10582" y="305"/>
                  </a:lnTo>
                  <a:lnTo>
                    <a:pt x="10499" y="3155"/>
                  </a:lnTo>
                  <a:cubicBezTo>
                    <a:pt x="10425" y="5802"/>
                    <a:pt x="8245" y="7896"/>
                    <a:pt x="5622" y="7896"/>
                  </a:cubicBezTo>
                  <a:cubicBezTo>
                    <a:pt x="5575" y="7896"/>
                    <a:pt x="5528" y="7896"/>
                    <a:pt x="5482" y="7894"/>
                  </a:cubicBezTo>
                  <a:cubicBezTo>
                    <a:pt x="2788" y="7812"/>
                    <a:pt x="668" y="5564"/>
                    <a:pt x="750" y="2870"/>
                  </a:cubicBezTo>
                  <a:lnTo>
                    <a:pt x="833" y="18"/>
                  </a:lnTo>
                  <a:lnTo>
                    <a:pt x="17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0"/>
            <p:cNvSpPr/>
            <p:nvPr/>
          </p:nvSpPr>
          <p:spPr>
            <a:xfrm>
              <a:off x="1154229" y="2409235"/>
              <a:ext cx="160909" cy="158640"/>
            </a:xfrm>
            <a:custGeom>
              <a:avLst/>
              <a:gdLst/>
              <a:ahLst/>
              <a:cxnLst/>
              <a:rect l="l" t="t" r="r" b="b"/>
              <a:pathLst>
                <a:path w="2765" h="2726" extrusionOk="0">
                  <a:moveTo>
                    <a:pt x="1388" y="1"/>
                  </a:moveTo>
                  <a:cubicBezTo>
                    <a:pt x="648" y="1"/>
                    <a:pt x="39" y="585"/>
                    <a:pt x="21" y="1321"/>
                  </a:cubicBezTo>
                  <a:cubicBezTo>
                    <a:pt x="1" y="2077"/>
                    <a:pt x="592" y="2707"/>
                    <a:pt x="1342" y="2725"/>
                  </a:cubicBezTo>
                  <a:cubicBezTo>
                    <a:pt x="1358" y="2725"/>
                    <a:pt x="1374" y="2726"/>
                    <a:pt x="1390" y="2726"/>
                  </a:cubicBezTo>
                  <a:cubicBezTo>
                    <a:pt x="2123" y="2726"/>
                    <a:pt x="2727" y="2138"/>
                    <a:pt x="2745" y="1403"/>
                  </a:cubicBezTo>
                  <a:cubicBezTo>
                    <a:pt x="2764" y="655"/>
                    <a:pt x="2173" y="26"/>
                    <a:pt x="1425" y="1"/>
                  </a:cubicBezTo>
                  <a:cubicBezTo>
                    <a:pt x="1412" y="1"/>
                    <a:pt x="1400" y="1"/>
                    <a:pt x="13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 name="Google Shape;268;p30"/>
          <p:cNvGrpSpPr/>
          <p:nvPr/>
        </p:nvGrpSpPr>
        <p:grpSpPr>
          <a:xfrm>
            <a:off x="459735" y="2510938"/>
            <a:ext cx="1341931" cy="1311478"/>
            <a:chOff x="6994225" y="1234025"/>
            <a:chExt cx="836412" cy="826738"/>
          </a:xfrm>
        </p:grpSpPr>
        <p:sp>
          <p:nvSpPr>
            <p:cNvPr id="269" name="Google Shape;269;p30"/>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0"/>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0"/>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0"/>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0"/>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0"/>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 name="Google Shape;275;p30"/>
          <p:cNvGrpSpPr/>
          <p:nvPr/>
        </p:nvGrpSpPr>
        <p:grpSpPr>
          <a:xfrm>
            <a:off x="7915165" y="499962"/>
            <a:ext cx="401561" cy="396917"/>
            <a:chOff x="6994225" y="1234025"/>
            <a:chExt cx="836412" cy="826738"/>
          </a:xfrm>
        </p:grpSpPr>
        <p:sp>
          <p:nvSpPr>
            <p:cNvPr id="276" name="Google Shape;276;p30"/>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0"/>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0"/>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0"/>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0"/>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0"/>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 name="Google Shape;282;p30"/>
          <p:cNvGrpSpPr/>
          <p:nvPr/>
        </p:nvGrpSpPr>
        <p:grpSpPr>
          <a:xfrm>
            <a:off x="6613128" y="1884824"/>
            <a:ext cx="466457" cy="462683"/>
            <a:chOff x="6994225" y="1234025"/>
            <a:chExt cx="836412" cy="826738"/>
          </a:xfrm>
        </p:grpSpPr>
        <p:sp>
          <p:nvSpPr>
            <p:cNvPr id="283" name="Google Shape;283;p30"/>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0"/>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0"/>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0"/>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0"/>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0"/>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1"/>
          <p:cNvSpPr txBox="1">
            <a:spLocks noGrp="1"/>
          </p:cNvSpPr>
          <p:nvPr>
            <p:ph type="subTitle" idx="1"/>
          </p:nvPr>
        </p:nvSpPr>
        <p:spPr>
          <a:xfrm>
            <a:off x="989916" y="635507"/>
            <a:ext cx="4376700" cy="2109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sz="1800" b="1" dirty="0"/>
              <a:t>7y</a:t>
            </a:r>
            <a:r>
              <a:rPr lang="en-US" sz="1800" dirty="0"/>
              <a:t> old girl ill looking, malnourished lying on bed, conscious, irritable, seems to be oriented, IV line in her left hand. She has obvious abdominal distension and pallor, no dyspnea and dysmorphism.</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2000" b="1" dirty="0"/>
              <a:t>VITALS</a:t>
            </a:r>
          </a:p>
          <a:p>
            <a:pPr marL="0" lvl="0" indent="0" algn="l" rtl="0">
              <a:spcBef>
                <a:spcPts val="0"/>
              </a:spcBef>
              <a:spcAft>
                <a:spcPts val="0"/>
              </a:spcAft>
              <a:buNone/>
            </a:pPr>
            <a:endParaRPr lang="en-US" sz="1800" dirty="0"/>
          </a:p>
          <a:p>
            <a:pPr marL="171450" indent="-171450"/>
            <a:r>
              <a:rPr lang="en-US" sz="1800" dirty="0"/>
              <a:t>Pulse	88 bpm</a:t>
            </a:r>
          </a:p>
          <a:p>
            <a:pPr marL="171450" indent="-171450"/>
            <a:r>
              <a:rPr lang="en-US" sz="1800" dirty="0"/>
              <a:t>BP	100/70 mmHg</a:t>
            </a:r>
          </a:p>
          <a:p>
            <a:pPr marL="171450" indent="-171450"/>
            <a:r>
              <a:rPr lang="en-US" sz="1800" dirty="0"/>
              <a:t>RR	29 per min</a:t>
            </a:r>
          </a:p>
          <a:p>
            <a:pPr marL="171450" indent="-171450"/>
            <a:r>
              <a:rPr lang="en-US" sz="1800" dirty="0"/>
              <a:t>Temp	98 F</a:t>
            </a:r>
            <a:endParaRPr sz="1800" dirty="0"/>
          </a:p>
        </p:txBody>
      </p:sp>
      <p:pic>
        <p:nvPicPr>
          <p:cNvPr id="3" name="Picture 2">
            <a:extLst>
              <a:ext uri="{FF2B5EF4-FFF2-40B4-BE49-F238E27FC236}">
                <a16:creationId xmlns:a16="http://schemas.microsoft.com/office/drawing/2014/main" id="{36990A5C-D92F-22DD-B77E-755957A78E09}"/>
              </a:ext>
            </a:extLst>
          </p:cNvPr>
          <p:cNvPicPr>
            <a:picLocks noChangeAspect="1"/>
          </p:cNvPicPr>
          <p:nvPr/>
        </p:nvPicPr>
        <p:blipFill>
          <a:blip r:embed="rId3"/>
          <a:stretch>
            <a:fillRect/>
          </a:stretch>
        </p:blipFill>
        <p:spPr>
          <a:xfrm>
            <a:off x="6072471" y="925955"/>
            <a:ext cx="2287557" cy="4064000"/>
          </a:xfrm>
          <a:prstGeom prst="rect">
            <a:avLst/>
          </a:prstGeom>
        </p:spPr>
      </p:pic>
      <p:sp>
        <p:nvSpPr>
          <p:cNvPr id="5" name="Diagonal Stripe 4">
            <a:extLst>
              <a:ext uri="{FF2B5EF4-FFF2-40B4-BE49-F238E27FC236}">
                <a16:creationId xmlns:a16="http://schemas.microsoft.com/office/drawing/2014/main" id="{7782844C-366F-329B-6D58-5B96A94D7E9F}"/>
              </a:ext>
            </a:extLst>
          </p:cNvPr>
          <p:cNvSpPr/>
          <p:nvPr/>
        </p:nvSpPr>
        <p:spPr>
          <a:xfrm>
            <a:off x="5902780" y="857812"/>
            <a:ext cx="1050471" cy="1038171"/>
          </a:xfrm>
          <a:prstGeom prst="diagStrip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
              <a:solidFill>
                <a:schemeClr val="tx1"/>
              </a:solidFill>
            </a:endParaRPr>
          </a:p>
        </p:txBody>
      </p:sp>
      <p:sp>
        <p:nvSpPr>
          <p:cNvPr id="6" name="Rectangle 5">
            <a:extLst>
              <a:ext uri="{FF2B5EF4-FFF2-40B4-BE49-F238E27FC236}">
                <a16:creationId xmlns:a16="http://schemas.microsoft.com/office/drawing/2014/main" id="{3AE57BE0-E664-4B59-A778-8A5A68B5F017}"/>
              </a:ext>
            </a:extLst>
          </p:cNvPr>
          <p:cNvSpPr/>
          <p:nvPr/>
        </p:nvSpPr>
        <p:spPr>
          <a:xfrm>
            <a:off x="1931969" y="231972"/>
            <a:ext cx="4703532" cy="400110"/>
          </a:xfrm>
          <a:prstGeom prst="rect">
            <a:avLst/>
          </a:prstGeom>
          <a:noFill/>
          <a:ln/>
        </p:spPr>
        <p:style>
          <a:lnRef idx="2">
            <a:schemeClr val="dk1">
              <a:shade val="15000"/>
            </a:schemeClr>
          </a:lnRef>
          <a:fillRef idx="1">
            <a:schemeClr val="dk1"/>
          </a:fillRef>
          <a:effectRef idx="0">
            <a:schemeClr val="dk1"/>
          </a:effectRef>
          <a:fontRef idx="minor">
            <a:schemeClr val="lt1"/>
          </a:fontRef>
        </p:style>
        <p:txBody>
          <a:bodyPr wrap="none">
            <a:spAutoFit/>
          </a:bodyPr>
          <a:lstStyle/>
          <a:p>
            <a:pPr lvl="0"/>
            <a:r>
              <a:rPr lang="en-US" sz="2000" b="1" dirty="0">
                <a:latin typeface="Readex Pro ExtraLight" panose="020B0604020202020204" charset="-78"/>
                <a:cs typeface="Readex Pro ExtraLight" panose="020B0604020202020204" charset="-78"/>
              </a:rPr>
              <a:t>GENERAL PHYICAL EXAMINATION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1"/>
          <p:cNvSpPr txBox="1">
            <a:spLocks noGrp="1"/>
          </p:cNvSpPr>
          <p:nvPr>
            <p:ph type="subTitle" idx="1"/>
          </p:nvPr>
        </p:nvSpPr>
        <p:spPr>
          <a:xfrm>
            <a:off x="691861" y="542427"/>
            <a:ext cx="4736812" cy="2109000"/>
          </a:xfrm>
          <a:prstGeom prst="rect">
            <a:avLst/>
          </a:prstGeom>
        </p:spPr>
        <p:txBody>
          <a:bodyPr spcFirstLastPara="1" wrap="square" lIns="91425" tIns="91425" rIns="91425" bIns="91425" anchor="t" anchorCtr="0">
            <a:noAutofit/>
          </a:bodyPr>
          <a:lstStyle/>
          <a:p>
            <a:pPr marL="0" indent="0" algn="just">
              <a:buNone/>
            </a:pPr>
            <a:r>
              <a:rPr lang="en-US" sz="1600" b="1" dirty="0"/>
              <a:t>Anthropometric Measurements</a:t>
            </a:r>
          </a:p>
          <a:p>
            <a:pPr marL="0" indent="0" algn="just">
              <a:buNone/>
            </a:pPr>
            <a:endParaRPr lang="en-US" sz="1600" b="1" dirty="0"/>
          </a:p>
          <a:p>
            <a:pPr marL="285750" indent="-285750" algn="just"/>
            <a:r>
              <a:rPr lang="en-US" sz="1600" dirty="0"/>
              <a:t>Weight	17.5 kg</a:t>
            </a:r>
          </a:p>
          <a:p>
            <a:pPr marL="285750" indent="-285750" algn="just"/>
            <a:r>
              <a:rPr lang="en-US" sz="1600" dirty="0"/>
              <a:t>Height	105 cm</a:t>
            </a:r>
          </a:p>
          <a:p>
            <a:pPr marL="0" indent="0" algn="just">
              <a:buNone/>
            </a:pPr>
            <a:endParaRPr lang="en-US" sz="1600" dirty="0"/>
          </a:p>
          <a:p>
            <a:pPr marL="285750" indent="-285750" algn="just"/>
            <a:r>
              <a:rPr lang="en-US" sz="1600" dirty="0"/>
              <a:t>There was clubbing</a:t>
            </a:r>
          </a:p>
          <a:p>
            <a:pPr marL="285750" indent="-285750" algn="just"/>
            <a:r>
              <a:rPr lang="en-US" sz="1600" dirty="0"/>
              <a:t>BCG scar was present</a:t>
            </a:r>
          </a:p>
          <a:p>
            <a:pPr marL="285750" indent="-285750" algn="just"/>
            <a:r>
              <a:rPr lang="en-US" sz="1600" dirty="0"/>
              <a:t>There was icterus and pallor in eyes</a:t>
            </a:r>
          </a:p>
          <a:p>
            <a:pPr marL="285750" indent="-285750" algn="just"/>
            <a:r>
              <a:rPr lang="en-US" sz="1600" dirty="0"/>
              <a:t>There was scalp eczema and hair were brittle and normal in color</a:t>
            </a:r>
          </a:p>
          <a:p>
            <a:pPr marL="285750" indent="-285750" algn="just"/>
            <a:r>
              <a:rPr lang="en-US" sz="1600" dirty="0"/>
              <a:t>There were few petechiae on abdomen and chest with largest one measuring 0.9*0.7cm</a:t>
            </a:r>
          </a:p>
          <a:p>
            <a:pPr marL="285750" indent="-285750" algn="just"/>
            <a:r>
              <a:rPr lang="en-US" sz="1600" dirty="0"/>
              <a:t>No ear discharge, oral ulcer and oral hygiene was good</a:t>
            </a:r>
          </a:p>
          <a:p>
            <a:pPr marL="285750" indent="-285750" algn="just"/>
            <a:r>
              <a:rPr lang="en-US" sz="1600" dirty="0"/>
              <a:t>No lymphadenopathy, edema, palmar erythema, </a:t>
            </a:r>
            <a:r>
              <a:rPr lang="en-US" sz="1600" dirty="0" err="1"/>
              <a:t>osler</a:t>
            </a:r>
            <a:r>
              <a:rPr lang="en-US" sz="1600" dirty="0"/>
              <a:t> nodes, wrist widening and enlarged thyroid.</a:t>
            </a:r>
          </a:p>
          <a:p>
            <a:pPr marL="285750" indent="-285750" algn="just"/>
            <a:endParaRPr lang="en-US" sz="1600" dirty="0"/>
          </a:p>
          <a:p>
            <a:pPr marL="285750" indent="-285750" algn="just"/>
            <a:endParaRPr sz="1600" dirty="0"/>
          </a:p>
        </p:txBody>
      </p:sp>
      <p:grpSp>
        <p:nvGrpSpPr>
          <p:cNvPr id="295" name="Google Shape;295;p31"/>
          <p:cNvGrpSpPr/>
          <p:nvPr/>
        </p:nvGrpSpPr>
        <p:grpSpPr>
          <a:xfrm>
            <a:off x="5527499" y="1423499"/>
            <a:ext cx="3235087" cy="3770668"/>
            <a:chOff x="5193799" y="837824"/>
            <a:chExt cx="3235087" cy="3770668"/>
          </a:xfrm>
        </p:grpSpPr>
        <p:sp>
          <p:nvSpPr>
            <p:cNvPr id="296" name="Google Shape;296;p31"/>
            <p:cNvSpPr/>
            <p:nvPr/>
          </p:nvSpPr>
          <p:spPr>
            <a:xfrm>
              <a:off x="6066481" y="837824"/>
              <a:ext cx="1661312" cy="1350396"/>
            </a:xfrm>
            <a:custGeom>
              <a:avLst/>
              <a:gdLst/>
              <a:ahLst/>
              <a:cxnLst/>
              <a:rect l="l" t="t" r="r" b="b"/>
              <a:pathLst>
                <a:path w="25450" h="20687" extrusionOk="0">
                  <a:moveTo>
                    <a:pt x="14284" y="1"/>
                  </a:moveTo>
                  <a:cubicBezTo>
                    <a:pt x="11705" y="1"/>
                    <a:pt x="8511" y="2027"/>
                    <a:pt x="7965" y="4058"/>
                  </a:cubicBezTo>
                  <a:cubicBezTo>
                    <a:pt x="7412" y="6092"/>
                    <a:pt x="8821" y="7807"/>
                    <a:pt x="8587" y="8511"/>
                  </a:cubicBezTo>
                  <a:cubicBezTo>
                    <a:pt x="8352" y="9210"/>
                    <a:pt x="6637" y="11553"/>
                    <a:pt x="4764" y="12488"/>
                  </a:cubicBezTo>
                  <a:cubicBezTo>
                    <a:pt x="2891" y="13426"/>
                    <a:pt x="1" y="15504"/>
                    <a:pt x="2496" y="18889"/>
                  </a:cubicBezTo>
                  <a:cubicBezTo>
                    <a:pt x="3446" y="20174"/>
                    <a:pt x="6917" y="20687"/>
                    <a:pt x="10870" y="20687"/>
                  </a:cubicBezTo>
                  <a:cubicBezTo>
                    <a:pt x="17326" y="20687"/>
                    <a:pt x="25068" y="19320"/>
                    <a:pt x="25215" y="17720"/>
                  </a:cubicBezTo>
                  <a:cubicBezTo>
                    <a:pt x="25450" y="15141"/>
                    <a:pt x="23729" y="13897"/>
                    <a:pt x="22166" y="13116"/>
                  </a:cubicBezTo>
                  <a:cubicBezTo>
                    <a:pt x="20610" y="12335"/>
                    <a:pt x="18971" y="10931"/>
                    <a:pt x="18424" y="10302"/>
                  </a:cubicBezTo>
                  <a:cubicBezTo>
                    <a:pt x="17872" y="9680"/>
                    <a:pt x="18424" y="8663"/>
                    <a:pt x="18737" y="7496"/>
                  </a:cubicBezTo>
                  <a:cubicBezTo>
                    <a:pt x="19048" y="6320"/>
                    <a:pt x="19593" y="3354"/>
                    <a:pt x="18653" y="2185"/>
                  </a:cubicBezTo>
                  <a:cubicBezTo>
                    <a:pt x="17988" y="1352"/>
                    <a:pt x="17160" y="1233"/>
                    <a:pt x="16740" y="1233"/>
                  </a:cubicBezTo>
                  <a:cubicBezTo>
                    <a:pt x="16572" y="1233"/>
                    <a:pt x="16469" y="1252"/>
                    <a:pt x="16469" y="1252"/>
                  </a:cubicBezTo>
                  <a:cubicBezTo>
                    <a:pt x="16469" y="1252"/>
                    <a:pt x="16862" y="1"/>
                    <a:pt x="14284"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a:off x="5248501" y="1729560"/>
              <a:ext cx="3180385" cy="2858632"/>
            </a:xfrm>
            <a:custGeom>
              <a:avLst/>
              <a:gdLst/>
              <a:ahLst/>
              <a:cxnLst/>
              <a:rect l="l" t="t" r="r" b="b"/>
              <a:pathLst>
                <a:path w="48721" h="43792" extrusionOk="0">
                  <a:moveTo>
                    <a:pt x="29545" y="0"/>
                  </a:moveTo>
                  <a:lnTo>
                    <a:pt x="21581" y="313"/>
                  </a:lnTo>
                  <a:lnTo>
                    <a:pt x="17371" y="2732"/>
                  </a:lnTo>
                  <a:cubicBezTo>
                    <a:pt x="17371" y="2732"/>
                    <a:pt x="7710" y="4103"/>
                    <a:pt x="5215" y="7629"/>
                  </a:cubicBezTo>
                  <a:cubicBezTo>
                    <a:pt x="1455" y="12938"/>
                    <a:pt x="1" y="20064"/>
                    <a:pt x="153" y="25449"/>
                  </a:cubicBezTo>
                  <a:cubicBezTo>
                    <a:pt x="299" y="30836"/>
                    <a:pt x="3609" y="39809"/>
                    <a:pt x="3609" y="39809"/>
                  </a:cubicBezTo>
                  <a:lnTo>
                    <a:pt x="3609" y="43555"/>
                  </a:lnTo>
                  <a:lnTo>
                    <a:pt x="48345" y="43792"/>
                  </a:lnTo>
                  <a:cubicBezTo>
                    <a:pt x="48345" y="43792"/>
                    <a:pt x="48720" y="30988"/>
                    <a:pt x="47970" y="22559"/>
                  </a:cubicBezTo>
                  <a:cubicBezTo>
                    <a:pt x="47214" y="14125"/>
                    <a:pt x="44954" y="8823"/>
                    <a:pt x="41569" y="6320"/>
                  </a:cubicBezTo>
                  <a:cubicBezTo>
                    <a:pt x="38183" y="3825"/>
                    <a:pt x="33909" y="3043"/>
                    <a:pt x="33909" y="3043"/>
                  </a:cubicBezTo>
                  <a:lnTo>
                    <a:pt x="295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1"/>
            <p:cNvSpPr/>
            <p:nvPr/>
          </p:nvSpPr>
          <p:spPr>
            <a:xfrm>
              <a:off x="5257248" y="1729169"/>
              <a:ext cx="3153295" cy="2859416"/>
            </a:xfrm>
            <a:custGeom>
              <a:avLst/>
              <a:gdLst/>
              <a:ahLst/>
              <a:cxnLst/>
              <a:rect l="l" t="t" r="r" b="b"/>
              <a:pathLst>
                <a:path w="48306" h="43804" extrusionOk="0">
                  <a:moveTo>
                    <a:pt x="29411" y="6"/>
                  </a:moveTo>
                  <a:lnTo>
                    <a:pt x="33775" y="3055"/>
                  </a:lnTo>
                  <a:cubicBezTo>
                    <a:pt x="33775" y="3055"/>
                    <a:pt x="33787" y="3055"/>
                    <a:pt x="33826" y="3062"/>
                  </a:cubicBezTo>
                  <a:cubicBezTo>
                    <a:pt x="34303" y="3157"/>
                    <a:pt x="38260" y="3989"/>
                    <a:pt x="41435" y="6332"/>
                  </a:cubicBezTo>
                  <a:cubicBezTo>
                    <a:pt x="44814" y="8829"/>
                    <a:pt x="47080" y="14137"/>
                    <a:pt x="47830" y="22565"/>
                  </a:cubicBezTo>
                  <a:cubicBezTo>
                    <a:pt x="48205" y="26783"/>
                    <a:pt x="48300" y="32085"/>
                    <a:pt x="48300" y="36341"/>
                  </a:cubicBezTo>
                  <a:cubicBezTo>
                    <a:pt x="48300" y="38469"/>
                    <a:pt x="48274" y="40336"/>
                    <a:pt x="48256" y="41664"/>
                  </a:cubicBezTo>
                  <a:cubicBezTo>
                    <a:pt x="48243" y="42330"/>
                    <a:pt x="48230" y="42863"/>
                    <a:pt x="48218" y="43232"/>
                  </a:cubicBezTo>
                  <a:cubicBezTo>
                    <a:pt x="48218" y="43417"/>
                    <a:pt x="48211" y="43555"/>
                    <a:pt x="48211" y="43651"/>
                  </a:cubicBezTo>
                  <a:cubicBezTo>
                    <a:pt x="48207" y="43725"/>
                    <a:pt x="48206" y="43772"/>
                    <a:pt x="48205" y="43790"/>
                  </a:cubicBezTo>
                  <a:lnTo>
                    <a:pt x="48205" y="43790"/>
                  </a:lnTo>
                  <a:lnTo>
                    <a:pt x="3481" y="43555"/>
                  </a:lnTo>
                  <a:lnTo>
                    <a:pt x="3481" y="39815"/>
                  </a:lnTo>
                  <a:cubicBezTo>
                    <a:pt x="3481" y="39815"/>
                    <a:pt x="3469" y="39777"/>
                    <a:pt x="3443" y="39713"/>
                  </a:cubicBezTo>
                  <a:cubicBezTo>
                    <a:pt x="3080" y="38704"/>
                    <a:pt x="165" y="30499"/>
                    <a:pt x="19" y="25455"/>
                  </a:cubicBezTo>
                  <a:cubicBezTo>
                    <a:pt x="13" y="25202"/>
                    <a:pt x="13" y="24947"/>
                    <a:pt x="13" y="24693"/>
                  </a:cubicBezTo>
                  <a:cubicBezTo>
                    <a:pt x="13" y="19410"/>
                    <a:pt x="1499" y="12696"/>
                    <a:pt x="5081" y="7641"/>
                  </a:cubicBezTo>
                  <a:cubicBezTo>
                    <a:pt x="6327" y="5875"/>
                    <a:pt x="9367" y="4655"/>
                    <a:pt x="12093" y="3869"/>
                  </a:cubicBezTo>
                  <a:cubicBezTo>
                    <a:pt x="13459" y="3474"/>
                    <a:pt x="14740" y="3195"/>
                    <a:pt x="15687" y="3011"/>
                  </a:cubicBezTo>
                  <a:cubicBezTo>
                    <a:pt x="16158" y="2922"/>
                    <a:pt x="16545" y="2852"/>
                    <a:pt x="16818" y="2808"/>
                  </a:cubicBezTo>
                  <a:cubicBezTo>
                    <a:pt x="16951" y="2788"/>
                    <a:pt x="17053" y="2770"/>
                    <a:pt x="17129" y="2757"/>
                  </a:cubicBezTo>
                  <a:cubicBezTo>
                    <a:pt x="17199" y="2744"/>
                    <a:pt x="17237" y="2744"/>
                    <a:pt x="17237" y="2744"/>
                  </a:cubicBezTo>
                  <a:lnTo>
                    <a:pt x="21447" y="325"/>
                  </a:lnTo>
                  <a:lnTo>
                    <a:pt x="29411" y="6"/>
                  </a:lnTo>
                  <a:close/>
                  <a:moveTo>
                    <a:pt x="29411" y="0"/>
                  </a:moveTo>
                  <a:lnTo>
                    <a:pt x="21441" y="311"/>
                  </a:lnTo>
                  <a:lnTo>
                    <a:pt x="17231" y="2732"/>
                  </a:lnTo>
                  <a:lnTo>
                    <a:pt x="17232" y="2732"/>
                  </a:lnTo>
                  <a:lnTo>
                    <a:pt x="17232" y="2732"/>
                  </a:lnTo>
                  <a:cubicBezTo>
                    <a:pt x="17105" y="2751"/>
                    <a:pt x="14742" y="3096"/>
                    <a:pt x="12093" y="3863"/>
                  </a:cubicBezTo>
                  <a:cubicBezTo>
                    <a:pt x="9361" y="4643"/>
                    <a:pt x="6327" y="5868"/>
                    <a:pt x="5075" y="7635"/>
                  </a:cubicBezTo>
                  <a:cubicBezTo>
                    <a:pt x="1487" y="12696"/>
                    <a:pt x="1" y="19410"/>
                    <a:pt x="1" y="24693"/>
                  </a:cubicBezTo>
                  <a:cubicBezTo>
                    <a:pt x="1" y="24947"/>
                    <a:pt x="7" y="25202"/>
                    <a:pt x="13" y="25455"/>
                  </a:cubicBezTo>
                  <a:cubicBezTo>
                    <a:pt x="165" y="30842"/>
                    <a:pt x="3475" y="39815"/>
                    <a:pt x="3475" y="39815"/>
                  </a:cubicBezTo>
                  <a:lnTo>
                    <a:pt x="3475" y="43569"/>
                  </a:lnTo>
                  <a:lnTo>
                    <a:pt x="48218" y="43804"/>
                  </a:lnTo>
                  <a:lnTo>
                    <a:pt x="48218" y="43798"/>
                  </a:lnTo>
                  <a:cubicBezTo>
                    <a:pt x="48218" y="43798"/>
                    <a:pt x="48306" y="40597"/>
                    <a:pt x="48306" y="36341"/>
                  </a:cubicBezTo>
                  <a:cubicBezTo>
                    <a:pt x="48306" y="32085"/>
                    <a:pt x="48218" y="26783"/>
                    <a:pt x="47836" y="22565"/>
                  </a:cubicBezTo>
                  <a:cubicBezTo>
                    <a:pt x="47087" y="14131"/>
                    <a:pt x="44820" y="8822"/>
                    <a:pt x="41435" y="6326"/>
                  </a:cubicBezTo>
                  <a:cubicBezTo>
                    <a:pt x="38055" y="3824"/>
                    <a:pt x="33775" y="3043"/>
                    <a:pt x="33775" y="3043"/>
                  </a:cubicBezTo>
                  <a:lnTo>
                    <a:pt x="33775" y="3049"/>
                  </a:lnTo>
                  <a:lnTo>
                    <a:pt x="29419" y="0"/>
                  </a:ln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1"/>
            <p:cNvSpPr/>
            <p:nvPr/>
          </p:nvSpPr>
          <p:spPr>
            <a:xfrm>
              <a:off x="5219061" y="2753546"/>
              <a:ext cx="295707" cy="1284400"/>
            </a:xfrm>
            <a:custGeom>
              <a:avLst/>
              <a:gdLst/>
              <a:ahLst/>
              <a:cxnLst/>
              <a:rect l="l" t="t" r="r" b="b"/>
              <a:pathLst>
                <a:path w="4530" h="19676" extrusionOk="0">
                  <a:moveTo>
                    <a:pt x="2034" y="1"/>
                  </a:moveTo>
                  <a:cubicBezTo>
                    <a:pt x="2034" y="1"/>
                    <a:pt x="472" y="7654"/>
                    <a:pt x="235" y="11553"/>
                  </a:cubicBezTo>
                  <a:cubicBezTo>
                    <a:pt x="1" y="15460"/>
                    <a:pt x="783" y="19676"/>
                    <a:pt x="783" y="19676"/>
                  </a:cubicBezTo>
                  <a:lnTo>
                    <a:pt x="4529" y="83"/>
                  </a:lnTo>
                  <a:lnTo>
                    <a:pt x="20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1"/>
            <p:cNvSpPr/>
            <p:nvPr/>
          </p:nvSpPr>
          <p:spPr>
            <a:xfrm>
              <a:off x="5438390" y="2768886"/>
              <a:ext cx="891821" cy="1649497"/>
            </a:xfrm>
            <a:custGeom>
              <a:avLst/>
              <a:gdLst/>
              <a:ahLst/>
              <a:cxnLst/>
              <a:rect l="l" t="t" r="r" b="b"/>
              <a:pathLst>
                <a:path w="13662" h="25269" extrusionOk="0">
                  <a:moveTo>
                    <a:pt x="9520" y="0"/>
                  </a:moveTo>
                  <a:lnTo>
                    <a:pt x="0" y="23283"/>
                  </a:lnTo>
                  <a:cubicBezTo>
                    <a:pt x="1543" y="24608"/>
                    <a:pt x="3543" y="25269"/>
                    <a:pt x="5758" y="25269"/>
                  </a:cubicBezTo>
                  <a:cubicBezTo>
                    <a:pt x="6124" y="25269"/>
                    <a:pt x="6496" y="25251"/>
                    <a:pt x="6873" y="25215"/>
                  </a:cubicBezTo>
                  <a:cubicBezTo>
                    <a:pt x="10930" y="24827"/>
                    <a:pt x="12880" y="21422"/>
                    <a:pt x="13269" y="16863"/>
                  </a:cubicBezTo>
                  <a:cubicBezTo>
                    <a:pt x="13662" y="12297"/>
                    <a:pt x="12645" y="153"/>
                    <a:pt x="12645" y="153"/>
                  </a:cubicBezTo>
                  <a:lnTo>
                    <a:pt x="9520"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1"/>
            <p:cNvSpPr/>
            <p:nvPr/>
          </p:nvSpPr>
          <p:spPr>
            <a:xfrm>
              <a:off x="6320993" y="2467506"/>
              <a:ext cx="204057" cy="1239228"/>
            </a:xfrm>
            <a:custGeom>
              <a:avLst/>
              <a:gdLst/>
              <a:ahLst/>
              <a:cxnLst/>
              <a:rect l="l" t="t" r="r" b="b"/>
              <a:pathLst>
                <a:path w="3126" h="18984" extrusionOk="0">
                  <a:moveTo>
                    <a:pt x="807" y="1"/>
                  </a:moveTo>
                  <a:lnTo>
                    <a:pt x="1" y="89"/>
                  </a:lnTo>
                  <a:lnTo>
                    <a:pt x="3125" y="18983"/>
                  </a:lnTo>
                  <a:lnTo>
                    <a:pt x="807"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1"/>
            <p:cNvSpPr/>
            <p:nvPr/>
          </p:nvSpPr>
          <p:spPr>
            <a:xfrm>
              <a:off x="6504681" y="1795489"/>
              <a:ext cx="713548" cy="2813003"/>
            </a:xfrm>
            <a:custGeom>
              <a:avLst/>
              <a:gdLst/>
              <a:ahLst/>
              <a:cxnLst/>
              <a:rect l="l" t="t" r="r" b="b"/>
              <a:pathLst>
                <a:path w="10931" h="43093" extrusionOk="0">
                  <a:moveTo>
                    <a:pt x="10931" y="1"/>
                  </a:moveTo>
                  <a:lnTo>
                    <a:pt x="2331" y="242"/>
                  </a:lnTo>
                  <a:cubicBezTo>
                    <a:pt x="2331" y="242"/>
                    <a:pt x="2211" y="1246"/>
                    <a:pt x="2084" y="2440"/>
                  </a:cubicBezTo>
                  <a:cubicBezTo>
                    <a:pt x="2064" y="2572"/>
                    <a:pt x="2052" y="2706"/>
                    <a:pt x="2040" y="2847"/>
                  </a:cubicBezTo>
                  <a:cubicBezTo>
                    <a:pt x="1976" y="3411"/>
                    <a:pt x="1918" y="4002"/>
                    <a:pt x="1874" y="4529"/>
                  </a:cubicBezTo>
                  <a:cubicBezTo>
                    <a:pt x="1817" y="5189"/>
                    <a:pt x="1551" y="10568"/>
                    <a:pt x="1232" y="17110"/>
                  </a:cubicBezTo>
                  <a:cubicBezTo>
                    <a:pt x="1220" y="17365"/>
                    <a:pt x="1208" y="17624"/>
                    <a:pt x="1194" y="17885"/>
                  </a:cubicBezTo>
                  <a:cubicBezTo>
                    <a:pt x="1080" y="20324"/>
                    <a:pt x="953" y="22903"/>
                    <a:pt x="833" y="25443"/>
                  </a:cubicBezTo>
                  <a:cubicBezTo>
                    <a:pt x="827" y="25532"/>
                    <a:pt x="827" y="25626"/>
                    <a:pt x="820" y="25710"/>
                  </a:cubicBezTo>
                  <a:cubicBezTo>
                    <a:pt x="795" y="26326"/>
                    <a:pt x="763" y="26942"/>
                    <a:pt x="731" y="27552"/>
                  </a:cubicBezTo>
                  <a:cubicBezTo>
                    <a:pt x="731" y="27640"/>
                    <a:pt x="724" y="27730"/>
                    <a:pt x="718" y="27818"/>
                  </a:cubicBezTo>
                  <a:cubicBezTo>
                    <a:pt x="331" y="35961"/>
                    <a:pt x="0" y="43093"/>
                    <a:pt x="0" y="43093"/>
                  </a:cubicBezTo>
                  <a:lnTo>
                    <a:pt x="9990" y="43016"/>
                  </a:lnTo>
                  <a:cubicBezTo>
                    <a:pt x="9990" y="43016"/>
                    <a:pt x="10301" y="42706"/>
                    <a:pt x="10301" y="37471"/>
                  </a:cubicBezTo>
                  <a:cubicBezTo>
                    <a:pt x="10301" y="35097"/>
                    <a:pt x="10333" y="31629"/>
                    <a:pt x="10391" y="27882"/>
                  </a:cubicBezTo>
                  <a:cubicBezTo>
                    <a:pt x="10397" y="27792"/>
                    <a:pt x="10397" y="27704"/>
                    <a:pt x="10397" y="27616"/>
                  </a:cubicBezTo>
                  <a:cubicBezTo>
                    <a:pt x="10403" y="27006"/>
                    <a:pt x="10416" y="26396"/>
                    <a:pt x="10429" y="25773"/>
                  </a:cubicBezTo>
                  <a:lnTo>
                    <a:pt x="10429" y="25506"/>
                  </a:lnTo>
                  <a:cubicBezTo>
                    <a:pt x="10480" y="22947"/>
                    <a:pt x="10530" y="20330"/>
                    <a:pt x="10594" y="17905"/>
                  </a:cubicBezTo>
                  <a:cubicBezTo>
                    <a:pt x="10600" y="17650"/>
                    <a:pt x="10614" y="17403"/>
                    <a:pt x="10620" y="17149"/>
                  </a:cubicBezTo>
                  <a:cubicBezTo>
                    <a:pt x="10644" y="16234"/>
                    <a:pt x="10670" y="15358"/>
                    <a:pt x="10696" y="14525"/>
                  </a:cubicBezTo>
                  <a:cubicBezTo>
                    <a:pt x="10842" y="10079"/>
                    <a:pt x="10893" y="5583"/>
                    <a:pt x="10919" y="2789"/>
                  </a:cubicBezTo>
                  <a:lnTo>
                    <a:pt x="10919" y="2376"/>
                  </a:lnTo>
                  <a:cubicBezTo>
                    <a:pt x="10931" y="903"/>
                    <a:pt x="10931" y="1"/>
                    <a:pt x="109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1"/>
            <p:cNvSpPr/>
            <p:nvPr/>
          </p:nvSpPr>
          <p:spPr>
            <a:xfrm>
              <a:off x="6656841" y="1476746"/>
              <a:ext cx="554728" cy="685675"/>
            </a:xfrm>
            <a:custGeom>
              <a:avLst/>
              <a:gdLst/>
              <a:ahLst/>
              <a:cxnLst/>
              <a:rect l="l" t="t" r="r" b="b"/>
              <a:pathLst>
                <a:path w="8498" h="10504" extrusionOk="0">
                  <a:moveTo>
                    <a:pt x="293" y="0"/>
                  </a:moveTo>
                  <a:lnTo>
                    <a:pt x="223" y="1244"/>
                  </a:lnTo>
                  <a:lnTo>
                    <a:pt x="0" y="5125"/>
                  </a:lnTo>
                  <a:cubicBezTo>
                    <a:pt x="0" y="5125"/>
                    <a:pt x="3843" y="10504"/>
                    <a:pt x="3989" y="10504"/>
                  </a:cubicBezTo>
                  <a:cubicBezTo>
                    <a:pt x="4135" y="10504"/>
                    <a:pt x="8321" y="5588"/>
                    <a:pt x="8409" y="5385"/>
                  </a:cubicBezTo>
                  <a:cubicBezTo>
                    <a:pt x="8460" y="5265"/>
                    <a:pt x="8479" y="3518"/>
                    <a:pt x="8492" y="2064"/>
                  </a:cubicBezTo>
                  <a:cubicBezTo>
                    <a:pt x="8498" y="1009"/>
                    <a:pt x="8498" y="114"/>
                    <a:pt x="8498" y="114"/>
                  </a:cubicBezTo>
                  <a:lnTo>
                    <a:pt x="293" y="0"/>
                  </a:ln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1"/>
            <p:cNvSpPr/>
            <p:nvPr/>
          </p:nvSpPr>
          <p:spPr>
            <a:xfrm>
              <a:off x="7197004" y="1276479"/>
              <a:ext cx="158037" cy="209932"/>
            </a:xfrm>
            <a:custGeom>
              <a:avLst/>
              <a:gdLst/>
              <a:ahLst/>
              <a:cxnLst/>
              <a:rect l="l" t="t" r="r" b="b"/>
              <a:pathLst>
                <a:path w="2421" h="3216" extrusionOk="0">
                  <a:moveTo>
                    <a:pt x="1240" y="1"/>
                  </a:moveTo>
                  <a:cubicBezTo>
                    <a:pt x="1143" y="1"/>
                    <a:pt x="1055" y="10"/>
                    <a:pt x="973" y="26"/>
                  </a:cubicBezTo>
                  <a:cubicBezTo>
                    <a:pt x="547" y="108"/>
                    <a:pt x="343" y="375"/>
                    <a:pt x="343" y="375"/>
                  </a:cubicBezTo>
                  <a:lnTo>
                    <a:pt x="0" y="3214"/>
                  </a:lnTo>
                  <a:cubicBezTo>
                    <a:pt x="10" y="3215"/>
                    <a:pt x="21" y="3215"/>
                    <a:pt x="31" y="3215"/>
                  </a:cubicBezTo>
                  <a:cubicBezTo>
                    <a:pt x="174" y="3215"/>
                    <a:pt x="358" y="3178"/>
                    <a:pt x="560" y="3112"/>
                  </a:cubicBezTo>
                  <a:cubicBezTo>
                    <a:pt x="1157" y="2922"/>
                    <a:pt x="1887" y="2477"/>
                    <a:pt x="2078" y="1943"/>
                  </a:cubicBezTo>
                  <a:cubicBezTo>
                    <a:pt x="2338" y="1213"/>
                    <a:pt x="2421" y="210"/>
                    <a:pt x="1582" y="38"/>
                  </a:cubicBezTo>
                  <a:cubicBezTo>
                    <a:pt x="1457" y="12"/>
                    <a:pt x="1344" y="1"/>
                    <a:pt x="1240"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1"/>
            <p:cNvSpPr/>
            <p:nvPr/>
          </p:nvSpPr>
          <p:spPr>
            <a:xfrm>
              <a:off x="6553247" y="1278307"/>
              <a:ext cx="152554" cy="211825"/>
            </a:xfrm>
            <a:custGeom>
              <a:avLst/>
              <a:gdLst/>
              <a:ahLst/>
              <a:cxnLst/>
              <a:rect l="l" t="t" r="r" b="b"/>
              <a:pathLst>
                <a:path w="2337" h="3245" extrusionOk="0">
                  <a:moveTo>
                    <a:pt x="1145" y="1"/>
                  </a:moveTo>
                  <a:cubicBezTo>
                    <a:pt x="1026" y="1"/>
                    <a:pt x="890" y="18"/>
                    <a:pt x="736" y="62"/>
                  </a:cubicBezTo>
                  <a:cubicBezTo>
                    <a:pt x="0" y="277"/>
                    <a:pt x="76" y="1598"/>
                    <a:pt x="426" y="2188"/>
                  </a:cubicBezTo>
                  <a:cubicBezTo>
                    <a:pt x="755" y="2729"/>
                    <a:pt x="1212" y="3020"/>
                    <a:pt x="1575" y="3141"/>
                  </a:cubicBezTo>
                  <a:cubicBezTo>
                    <a:pt x="1601" y="3148"/>
                    <a:pt x="1631" y="3154"/>
                    <a:pt x="1657" y="3161"/>
                  </a:cubicBezTo>
                  <a:cubicBezTo>
                    <a:pt x="1923" y="3234"/>
                    <a:pt x="2159" y="3244"/>
                    <a:pt x="2270" y="3244"/>
                  </a:cubicBezTo>
                  <a:cubicBezTo>
                    <a:pt x="2313" y="3244"/>
                    <a:pt x="2337" y="3243"/>
                    <a:pt x="2337" y="3243"/>
                  </a:cubicBezTo>
                  <a:lnTo>
                    <a:pt x="2203" y="525"/>
                  </a:lnTo>
                  <a:lnTo>
                    <a:pt x="1829" y="277"/>
                  </a:lnTo>
                  <a:cubicBezTo>
                    <a:pt x="1829" y="277"/>
                    <a:pt x="1701" y="112"/>
                    <a:pt x="1428" y="36"/>
                  </a:cubicBezTo>
                  <a:cubicBezTo>
                    <a:pt x="1347" y="15"/>
                    <a:pt x="1253" y="1"/>
                    <a:pt x="1145"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1"/>
            <p:cNvSpPr/>
            <p:nvPr/>
          </p:nvSpPr>
          <p:spPr>
            <a:xfrm>
              <a:off x="6671332" y="1476746"/>
              <a:ext cx="540237" cy="374432"/>
            </a:xfrm>
            <a:custGeom>
              <a:avLst/>
              <a:gdLst/>
              <a:ahLst/>
              <a:cxnLst/>
              <a:rect l="l" t="t" r="r" b="b"/>
              <a:pathLst>
                <a:path w="8276" h="5736" extrusionOk="0">
                  <a:moveTo>
                    <a:pt x="71" y="0"/>
                  </a:moveTo>
                  <a:lnTo>
                    <a:pt x="1" y="1244"/>
                  </a:lnTo>
                  <a:cubicBezTo>
                    <a:pt x="58" y="1892"/>
                    <a:pt x="147" y="2445"/>
                    <a:pt x="255" y="2744"/>
                  </a:cubicBezTo>
                  <a:cubicBezTo>
                    <a:pt x="672" y="3854"/>
                    <a:pt x="2488" y="5735"/>
                    <a:pt x="4145" y="5735"/>
                  </a:cubicBezTo>
                  <a:cubicBezTo>
                    <a:pt x="4203" y="5735"/>
                    <a:pt x="4261" y="5733"/>
                    <a:pt x="4319" y="5728"/>
                  </a:cubicBezTo>
                  <a:cubicBezTo>
                    <a:pt x="6015" y="5588"/>
                    <a:pt x="7666" y="3709"/>
                    <a:pt x="7985" y="3049"/>
                  </a:cubicBezTo>
                  <a:cubicBezTo>
                    <a:pt x="8091" y="2826"/>
                    <a:pt x="8181" y="2477"/>
                    <a:pt x="8270" y="2064"/>
                  </a:cubicBezTo>
                  <a:cubicBezTo>
                    <a:pt x="8276" y="1009"/>
                    <a:pt x="8276" y="114"/>
                    <a:pt x="8276" y="114"/>
                  </a:cubicBezTo>
                  <a:lnTo>
                    <a:pt x="71"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1"/>
            <p:cNvSpPr/>
            <p:nvPr/>
          </p:nvSpPr>
          <p:spPr>
            <a:xfrm>
              <a:off x="6658930" y="990766"/>
              <a:ext cx="582079" cy="763420"/>
            </a:xfrm>
            <a:custGeom>
              <a:avLst/>
              <a:gdLst/>
              <a:ahLst/>
              <a:cxnLst/>
              <a:rect l="l" t="t" r="r" b="b"/>
              <a:pathLst>
                <a:path w="8917" h="11695" extrusionOk="0">
                  <a:moveTo>
                    <a:pt x="6713" y="1"/>
                  </a:moveTo>
                  <a:cubicBezTo>
                    <a:pt x="6713" y="1"/>
                    <a:pt x="6516" y="389"/>
                    <a:pt x="4757" y="1424"/>
                  </a:cubicBezTo>
                  <a:cubicBezTo>
                    <a:pt x="3004" y="2459"/>
                    <a:pt x="0" y="2949"/>
                    <a:pt x="0" y="2949"/>
                  </a:cubicBezTo>
                  <a:cubicBezTo>
                    <a:pt x="0" y="2949"/>
                    <a:pt x="20" y="7686"/>
                    <a:pt x="445" y="8797"/>
                  </a:cubicBezTo>
                  <a:cubicBezTo>
                    <a:pt x="861" y="9877"/>
                    <a:pt x="2674" y="11694"/>
                    <a:pt x="4324" y="11694"/>
                  </a:cubicBezTo>
                  <a:cubicBezTo>
                    <a:pt x="4384" y="11694"/>
                    <a:pt x="4443" y="11692"/>
                    <a:pt x="4503" y="11687"/>
                  </a:cubicBezTo>
                  <a:cubicBezTo>
                    <a:pt x="6205" y="11554"/>
                    <a:pt x="7862" y="9738"/>
                    <a:pt x="8175" y="9090"/>
                  </a:cubicBezTo>
                  <a:cubicBezTo>
                    <a:pt x="8486" y="8448"/>
                    <a:pt x="8917" y="4391"/>
                    <a:pt x="8917" y="4391"/>
                  </a:cubicBezTo>
                  <a:cubicBezTo>
                    <a:pt x="7665" y="3157"/>
                    <a:pt x="6713" y="1"/>
                    <a:pt x="671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1"/>
            <p:cNvSpPr/>
            <p:nvPr/>
          </p:nvSpPr>
          <p:spPr>
            <a:xfrm>
              <a:off x="6783673" y="1290840"/>
              <a:ext cx="52287" cy="59468"/>
            </a:xfrm>
            <a:custGeom>
              <a:avLst/>
              <a:gdLst/>
              <a:ahLst/>
              <a:cxnLst/>
              <a:rect l="l" t="t" r="r" b="b"/>
              <a:pathLst>
                <a:path w="801" h="911" extrusionOk="0">
                  <a:moveTo>
                    <a:pt x="398" y="1"/>
                  </a:moveTo>
                  <a:cubicBezTo>
                    <a:pt x="363" y="1"/>
                    <a:pt x="328" y="5"/>
                    <a:pt x="299" y="15"/>
                  </a:cubicBezTo>
                  <a:cubicBezTo>
                    <a:pt x="223" y="40"/>
                    <a:pt x="185" y="72"/>
                    <a:pt x="128" y="123"/>
                  </a:cubicBezTo>
                  <a:cubicBezTo>
                    <a:pt x="109" y="143"/>
                    <a:pt x="71" y="193"/>
                    <a:pt x="71" y="199"/>
                  </a:cubicBezTo>
                  <a:cubicBezTo>
                    <a:pt x="64" y="205"/>
                    <a:pt x="64" y="213"/>
                    <a:pt x="58" y="219"/>
                  </a:cubicBezTo>
                  <a:cubicBezTo>
                    <a:pt x="20" y="301"/>
                    <a:pt x="14" y="333"/>
                    <a:pt x="7" y="422"/>
                  </a:cubicBezTo>
                  <a:cubicBezTo>
                    <a:pt x="0" y="466"/>
                    <a:pt x="14" y="518"/>
                    <a:pt x="20" y="556"/>
                  </a:cubicBezTo>
                  <a:cubicBezTo>
                    <a:pt x="20" y="568"/>
                    <a:pt x="26" y="580"/>
                    <a:pt x="26" y="594"/>
                  </a:cubicBezTo>
                  <a:cubicBezTo>
                    <a:pt x="32" y="638"/>
                    <a:pt x="52" y="676"/>
                    <a:pt x="71" y="708"/>
                  </a:cubicBezTo>
                  <a:cubicBezTo>
                    <a:pt x="103" y="771"/>
                    <a:pt x="147" y="815"/>
                    <a:pt x="205" y="853"/>
                  </a:cubicBezTo>
                  <a:cubicBezTo>
                    <a:pt x="267" y="891"/>
                    <a:pt x="325" y="905"/>
                    <a:pt x="395" y="911"/>
                  </a:cubicBezTo>
                  <a:cubicBezTo>
                    <a:pt x="426" y="911"/>
                    <a:pt x="464" y="905"/>
                    <a:pt x="502" y="891"/>
                  </a:cubicBezTo>
                  <a:cubicBezTo>
                    <a:pt x="534" y="885"/>
                    <a:pt x="572" y="867"/>
                    <a:pt x="598" y="847"/>
                  </a:cubicBezTo>
                  <a:cubicBezTo>
                    <a:pt x="630" y="835"/>
                    <a:pt x="654" y="809"/>
                    <a:pt x="680" y="790"/>
                  </a:cubicBezTo>
                  <a:cubicBezTo>
                    <a:pt x="680" y="784"/>
                    <a:pt x="686" y="784"/>
                    <a:pt x="686" y="777"/>
                  </a:cubicBezTo>
                  <a:cubicBezTo>
                    <a:pt x="744" y="714"/>
                    <a:pt x="756" y="682"/>
                    <a:pt x="782" y="600"/>
                  </a:cubicBezTo>
                  <a:cubicBezTo>
                    <a:pt x="795" y="568"/>
                    <a:pt x="801" y="504"/>
                    <a:pt x="801" y="486"/>
                  </a:cubicBezTo>
                  <a:lnTo>
                    <a:pt x="801" y="466"/>
                  </a:lnTo>
                  <a:cubicBezTo>
                    <a:pt x="801" y="403"/>
                    <a:pt x="788" y="345"/>
                    <a:pt x="769" y="289"/>
                  </a:cubicBezTo>
                  <a:cubicBezTo>
                    <a:pt x="756" y="237"/>
                    <a:pt x="738" y="199"/>
                    <a:pt x="706" y="167"/>
                  </a:cubicBezTo>
                  <a:cubicBezTo>
                    <a:pt x="686" y="129"/>
                    <a:pt x="654" y="98"/>
                    <a:pt x="616" y="72"/>
                  </a:cubicBezTo>
                  <a:cubicBezTo>
                    <a:pt x="610" y="72"/>
                    <a:pt x="604" y="72"/>
                    <a:pt x="604" y="66"/>
                  </a:cubicBezTo>
                  <a:cubicBezTo>
                    <a:pt x="572" y="47"/>
                    <a:pt x="534" y="28"/>
                    <a:pt x="496" y="15"/>
                  </a:cubicBezTo>
                  <a:cubicBezTo>
                    <a:pt x="468" y="5"/>
                    <a:pt x="433" y="1"/>
                    <a:pt x="39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1"/>
            <p:cNvSpPr/>
            <p:nvPr/>
          </p:nvSpPr>
          <p:spPr>
            <a:xfrm>
              <a:off x="7063187" y="1290840"/>
              <a:ext cx="52287" cy="59468"/>
            </a:xfrm>
            <a:custGeom>
              <a:avLst/>
              <a:gdLst/>
              <a:ahLst/>
              <a:cxnLst/>
              <a:rect l="l" t="t" r="r" b="b"/>
              <a:pathLst>
                <a:path w="801" h="911" extrusionOk="0">
                  <a:moveTo>
                    <a:pt x="396" y="1"/>
                  </a:moveTo>
                  <a:cubicBezTo>
                    <a:pt x="361" y="1"/>
                    <a:pt x="326" y="5"/>
                    <a:pt x="297" y="15"/>
                  </a:cubicBezTo>
                  <a:cubicBezTo>
                    <a:pt x="221" y="40"/>
                    <a:pt x="183" y="72"/>
                    <a:pt x="127" y="123"/>
                  </a:cubicBezTo>
                  <a:cubicBezTo>
                    <a:pt x="107" y="143"/>
                    <a:pt x="69" y="193"/>
                    <a:pt x="69" y="199"/>
                  </a:cubicBezTo>
                  <a:cubicBezTo>
                    <a:pt x="63" y="205"/>
                    <a:pt x="63" y="213"/>
                    <a:pt x="56" y="219"/>
                  </a:cubicBezTo>
                  <a:cubicBezTo>
                    <a:pt x="18" y="301"/>
                    <a:pt x="12" y="333"/>
                    <a:pt x="6" y="422"/>
                  </a:cubicBezTo>
                  <a:cubicBezTo>
                    <a:pt x="0" y="466"/>
                    <a:pt x="12" y="518"/>
                    <a:pt x="18" y="556"/>
                  </a:cubicBezTo>
                  <a:cubicBezTo>
                    <a:pt x="18" y="568"/>
                    <a:pt x="24" y="580"/>
                    <a:pt x="24" y="594"/>
                  </a:cubicBezTo>
                  <a:cubicBezTo>
                    <a:pt x="31" y="638"/>
                    <a:pt x="50" y="676"/>
                    <a:pt x="69" y="708"/>
                  </a:cubicBezTo>
                  <a:cubicBezTo>
                    <a:pt x="101" y="771"/>
                    <a:pt x="145" y="815"/>
                    <a:pt x="203" y="853"/>
                  </a:cubicBezTo>
                  <a:cubicBezTo>
                    <a:pt x="259" y="891"/>
                    <a:pt x="323" y="905"/>
                    <a:pt x="387" y="911"/>
                  </a:cubicBezTo>
                  <a:cubicBezTo>
                    <a:pt x="425" y="911"/>
                    <a:pt x="463" y="905"/>
                    <a:pt x="502" y="891"/>
                  </a:cubicBezTo>
                  <a:cubicBezTo>
                    <a:pt x="534" y="885"/>
                    <a:pt x="572" y="867"/>
                    <a:pt x="596" y="847"/>
                  </a:cubicBezTo>
                  <a:cubicBezTo>
                    <a:pt x="628" y="835"/>
                    <a:pt x="654" y="809"/>
                    <a:pt x="672" y="790"/>
                  </a:cubicBezTo>
                  <a:cubicBezTo>
                    <a:pt x="678" y="784"/>
                    <a:pt x="686" y="784"/>
                    <a:pt x="686" y="777"/>
                  </a:cubicBezTo>
                  <a:cubicBezTo>
                    <a:pt x="742" y="714"/>
                    <a:pt x="755" y="682"/>
                    <a:pt x="780" y="600"/>
                  </a:cubicBezTo>
                  <a:cubicBezTo>
                    <a:pt x="793" y="568"/>
                    <a:pt x="800" y="504"/>
                    <a:pt x="800" y="486"/>
                  </a:cubicBezTo>
                  <a:lnTo>
                    <a:pt x="800" y="466"/>
                  </a:lnTo>
                  <a:cubicBezTo>
                    <a:pt x="800" y="403"/>
                    <a:pt x="787" y="345"/>
                    <a:pt x="768" y="289"/>
                  </a:cubicBezTo>
                  <a:cubicBezTo>
                    <a:pt x="755" y="237"/>
                    <a:pt x="736" y="199"/>
                    <a:pt x="704" y="167"/>
                  </a:cubicBezTo>
                  <a:cubicBezTo>
                    <a:pt x="686" y="129"/>
                    <a:pt x="654" y="98"/>
                    <a:pt x="616" y="72"/>
                  </a:cubicBezTo>
                  <a:cubicBezTo>
                    <a:pt x="610" y="72"/>
                    <a:pt x="602" y="72"/>
                    <a:pt x="602" y="66"/>
                  </a:cubicBezTo>
                  <a:cubicBezTo>
                    <a:pt x="564" y="47"/>
                    <a:pt x="534" y="28"/>
                    <a:pt x="495" y="15"/>
                  </a:cubicBezTo>
                  <a:cubicBezTo>
                    <a:pt x="466" y="5"/>
                    <a:pt x="431" y="1"/>
                    <a:pt x="3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p:nvPr/>
          </p:nvSpPr>
          <p:spPr>
            <a:xfrm>
              <a:off x="6703644" y="1221321"/>
              <a:ext cx="219789" cy="219724"/>
            </a:xfrm>
            <a:custGeom>
              <a:avLst/>
              <a:gdLst/>
              <a:ahLst/>
              <a:cxnLst/>
              <a:rect l="l" t="t" r="r" b="b"/>
              <a:pathLst>
                <a:path w="3367" h="3366" extrusionOk="0">
                  <a:moveTo>
                    <a:pt x="1690" y="179"/>
                  </a:moveTo>
                  <a:cubicBezTo>
                    <a:pt x="2522" y="179"/>
                    <a:pt x="3190" y="851"/>
                    <a:pt x="3190" y="1677"/>
                  </a:cubicBezTo>
                  <a:cubicBezTo>
                    <a:pt x="3190" y="2509"/>
                    <a:pt x="2522" y="3183"/>
                    <a:pt x="1690" y="3183"/>
                  </a:cubicBezTo>
                  <a:cubicBezTo>
                    <a:pt x="865" y="3183"/>
                    <a:pt x="191" y="2509"/>
                    <a:pt x="191" y="1677"/>
                  </a:cubicBezTo>
                  <a:cubicBezTo>
                    <a:pt x="191" y="851"/>
                    <a:pt x="865" y="179"/>
                    <a:pt x="1690" y="179"/>
                  </a:cubicBezTo>
                  <a:close/>
                  <a:moveTo>
                    <a:pt x="1684" y="0"/>
                  </a:moveTo>
                  <a:cubicBezTo>
                    <a:pt x="757" y="0"/>
                    <a:pt x="1" y="756"/>
                    <a:pt x="1" y="1683"/>
                  </a:cubicBezTo>
                  <a:cubicBezTo>
                    <a:pt x="1" y="2618"/>
                    <a:pt x="757" y="3366"/>
                    <a:pt x="1684" y="3366"/>
                  </a:cubicBezTo>
                  <a:cubicBezTo>
                    <a:pt x="2612" y="3366"/>
                    <a:pt x="3366" y="2618"/>
                    <a:pt x="3366" y="1683"/>
                  </a:cubicBezTo>
                  <a:cubicBezTo>
                    <a:pt x="3366" y="756"/>
                    <a:pt x="2612" y="0"/>
                    <a:pt x="168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p:nvPr/>
          </p:nvSpPr>
          <p:spPr>
            <a:xfrm>
              <a:off x="6973105" y="1221321"/>
              <a:ext cx="219855" cy="219724"/>
            </a:xfrm>
            <a:custGeom>
              <a:avLst/>
              <a:gdLst/>
              <a:ahLst/>
              <a:cxnLst/>
              <a:rect l="l" t="t" r="r" b="b"/>
              <a:pathLst>
                <a:path w="3368" h="3366" extrusionOk="0">
                  <a:moveTo>
                    <a:pt x="1691" y="179"/>
                  </a:moveTo>
                  <a:cubicBezTo>
                    <a:pt x="2523" y="179"/>
                    <a:pt x="3189" y="851"/>
                    <a:pt x="3189" y="1677"/>
                  </a:cubicBezTo>
                  <a:cubicBezTo>
                    <a:pt x="3189" y="2509"/>
                    <a:pt x="2523" y="3183"/>
                    <a:pt x="1691" y="3183"/>
                  </a:cubicBezTo>
                  <a:cubicBezTo>
                    <a:pt x="865" y="3183"/>
                    <a:pt x="191" y="2509"/>
                    <a:pt x="191" y="1677"/>
                  </a:cubicBezTo>
                  <a:cubicBezTo>
                    <a:pt x="191" y="851"/>
                    <a:pt x="865" y="179"/>
                    <a:pt x="1691" y="179"/>
                  </a:cubicBezTo>
                  <a:close/>
                  <a:moveTo>
                    <a:pt x="1685" y="0"/>
                  </a:moveTo>
                  <a:cubicBezTo>
                    <a:pt x="757" y="0"/>
                    <a:pt x="1" y="756"/>
                    <a:pt x="1" y="1683"/>
                  </a:cubicBezTo>
                  <a:cubicBezTo>
                    <a:pt x="1" y="2618"/>
                    <a:pt x="757" y="3366"/>
                    <a:pt x="1685" y="3366"/>
                  </a:cubicBezTo>
                  <a:cubicBezTo>
                    <a:pt x="2612" y="3366"/>
                    <a:pt x="3368" y="2618"/>
                    <a:pt x="3368" y="1683"/>
                  </a:cubicBezTo>
                  <a:cubicBezTo>
                    <a:pt x="3368" y="756"/>
                    <a:pt x="2612" y="0"/>
                    <a:pt x="168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1"/>
            <p:cNvSpPr/>
            <p:nvPr/>
          </p:nvSpPr>
          <p:spPr>
            <a:xfrm>
              <a:off x="6633994" y="1262641"/>
              <a:ext cx="84273" cy="45825"/>
            </a:xfrm>
            <a:custGeom>
              <a:avLst/>
              <a:gdLst/>
              <a:ahLst/>
              <a:cxnLst/>
              <a:rect l="l" t="t" r="r" b="b"/>
              <a:pathLst>
                <a:path w="1291" h="702" extrusionOk="0">
                  <a:moveTo>
                    <a:pt x="337" y="0"/>
                  </a:moveTo>
                  <a:cubicBezTo>
                    <a:pt x="113" y="0"/>
                    <a:pt x="1" y="218"/>
                    <a:pt x="1" y="218"/>
                  </a:cubicBezTo>
                  <a:cubicBezTo>
                    <a:pt x="1" y="218"/>
                    <a:pt x="280" y="276"/>
                    <a:pt x="408" y="352"/>
                  </a:cubicBezTo>
                  <a:lnTo>
                    <a:pt x="1170" y="701"/>
                  </a:lnTo>
                  <a:lnTo>
                    <a:pt x="1290" y="384"/>
                  </a:lnTo>
                  <a:cubicBezTo>
                    <a:pt x="1290" y="384"/>
                    <a:pt x="630" y="27"/>
                    <a:pt x="382" y="3"/>
                  </a:cubicBezTo>
                  <a:cubicBezTo>
                    <a:pt x="367" y="1"/>
                    <a:pt x="352" y="0"/>
                    <a:pt x="33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1"/>
            <p:cNvSpPr/>
            <p:nvPr/>
          </p:nvSpPr>
          <p:spPr>
            <a:xfrm>
              <a:off x="7182969" y="1262641"/>
              <a:ext cx="83751" cy="45825"/>
            </a:xfrm>
            <a:custGeom>
              <a:avLst/>
              <a:gdLst/>
              <a:ahLst/>
              <a:cxnLst/>
              <a:rect l="l" t="t" r="r" b="b"/>
              <a:pathLst>
                <a:path w="1283" h="702" extrusionOk="0">
                  <a:moveTo>
                    <a:pt x="946" y="0"/>
                  </a:moveTo>
                  <a:cubicBezTo>
                    <a:pt x="932" y="0"/>
                    <a:pt x="917" y="1"/>
                    <a:pt x="901" y="3"/>
                  </a:cubicBezTo>
                  <a:cubicBezTo>
                    <a:pt x="654" y="27"/>
                    <a:pt x="0" y="384"/>
                    <a:pt x="0" y="384"/>
                  </a:cubicBezTo>
                  <a:lnTo>
                    <a:pt x="115" y="701"/>
                  </a:lnTo>
                  <a:lnTo>
                    <a:pt x="877" y="352"/>
                  </a:lnTo>
                  <a:cubicBezTo>
                    <a:pt x="1009" y="276"/>
                    <a:pt x="1282" y="218"/>
                    <a:pt x="1282" y="218"/>
                  </a:cubicBezTo>
                  <a:cubicBezTo>
                    <a:pt x="1282" y="218"/>
                    <a:pt x="1171" y="0"/>
                    <a:pt x="946"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6918861" y="1293582"/>
              <a:ext cx="59794" cy="32247"/>
            </a:xfrm>
            <a:custGeom>
              <a:avLst/>
              <a:gdLst/>
              <a:ahLst/>
              <a:cxnLst/>
              <a:rect l="l" t="t" r="r" b="b"/>
              <a:pathLst>
                <a:path w="916" h="494" extrusionOk="0">
                  <a:moveTo>
                    <a:pt x="463" y="0"/>
                  </a:moveTo>
                  <a:cubicBezTo>
                    <a:pt x="321" y="0"/>
                    <a:pt x="159" y="45"/>
                    <a:pt x="1" y="183"/>
                  </a:cubicBezTo>
                  <a:lnTo>
                    <a:pt x="39" y="494"/>
                  </a:lnTo>
                  <a:cubicBezTo>
                    <a:pt x="39" y="494"/>
                    <a:pt x="240" y="299"/>
                    <a:pt x="497" y="299"/>
                  </a:cubicBezTo>
                  <a:cubicBezTo>
                    <a:pt x="603" y="299"/>
                    <a:pt x="717" y="332"/>
                    <a:pt x="832" y="424"/>
                  </a:cubicBezTo>
                  <a:lnTo>
                    <a:pt x="915" y="145"/>
                  </a:lnTo>
                  <a:cubicBezTo>
                    <a:pt x="915" y="145"/>
                    <a:pt x="721" y="0"/>
                    <a:pt x="46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6903064" y="1303047"/>
              <a:ext cx="99940" cy="179317"/>
            </a:xfrm>
            <a:custGeom>
              <a:avLst/>
              <a:gdLst/>
              <a:ahLst/>
              <a:cxnLst/>
              <a:rect l="l" t="t" r="r" b="b"/>
              <a:pathLst>
                <a:path w="1531" h="2747" extrusionOk="0">
                  <a:moveTo>
                    <a:pt x="596" y="1"/>
                  </a:moveTo>
                  <a:cubicBezTo>
                    <a:pt x="545" y="1"/>
                    <a:pt x="496" y="29"/>
                    <a:pt x="484" y="94"/>
                  </a:cubicBezTo>
                  <a:cubicBezTo>
                    <a:pt x="375" y="603"/>
                    <a:pt x="267" y="1111"/>
                    <a:pt x="173" y="1619"/>
                  </a:cubicBezTo>
                  <a:cubicBezTo>
                    <a:pt x="121" y="1885"/>
                    <a:pt x="58" y="2152"/>
                    <a:pt x="33" y="2426"/>
                  </a:cubicBezTo>
                  <a:cubicBezTo>
                    <a:pt x="1" y="2705"/>
                    <a:pt x="287" y="2731"/>
                    <a:pt x="510" y="2743"/>
                  </a:cubicBezTo>
                  <a:cubicBezTo>
                    <a:pt x="562" y="2746"/>
                    <a:pt x="614" y="2747"/>
                    <a:pt x="666" y="2747"/>
                  </a:cubicBezTo>
                  <a:cubicBezTo>
                    <a:pt x="899" y="2747"/>
                    <a:pt x="1132" y="2726"/>
                    <a:pt x="1360" y="2705"/>
                  </a:cubicBezTo>
                  <a:cubicBezTo>
                    <a:pt x="1525" y="2686"/>
                    <a:pt x="1531" y="2438"/>
                    <a:pt x="1378" y="2438"/>
                  </a:cubicBezTo>
                  <a:cubicBezTo>
                    <a:pt x="1372" y="2438"/>
                    <a:pt x="1366" y="2438"/>
                    <a:pt x="1360" y="2439"/>
                  </a:cubicBezTo>
                  <a:cubicBezTo>
                    <a:pt x="1138" y="2457"/>
                    <a:pt x="915" y="2477"/>
                    <a:pt x="693" y="2477"/>
                  </a:cubicBezTo>
                  <a:cubicBezTo>
                    <a:pt x="658" y="2477"/>
                    <a:pt x="622" y="2477"/>
                    <a:pt x="585" y="2477"/>
                  </a:cubicBezTo>
                  <a:cubicBezTo>
                    <a:pt x="490" y="2477"/>
                    <a:pt x="392" y="2474"/>
                    <a:pt x="301" y="2451"/>
                  </a:cubicBezTo>
                  <a:lnTo>
                    <a:pt x="301" y="2451"/>
                  </a:lnTo>
                  <a:cubicBezTo>
                    <a:pt x="301" y="2435"/>
                    <a:pt x="299" y="2419"/>
                    <a:pt x="299" y="2413"/>
                  </a:cubicBezTo>
                  <a:cubicBezTo>
                    <a:pt x="305" y="2388"/>
                    <a:pt x="311" y="2343"/>
                    <a:pt x="319" y="2298"/>
                  </a:cubicBezTo>
                  <a:cubicBezTo>
                    <a:pt x="325" y="2236"/>
                    <a:pt x="337" y="2178"/>
                    <a:pt x="350" y="2122"/>
                  </a:cubicBezTo>
                  <a:cubicBezTo>
                    <a:pt x="375" y="1969"/>
                    <a:pt x="401" y="1823"/>
                    <a:pt x="433" y="1676"/>
                  </a:cubicBezTo>
                  <a:cubicBezTo>
                    <a:pt x="490" y="1359"/>
                    <a:pt x="560" y="1035"/>
                    <a:pt x="624" y="718"/>
                  </a:cubicBezTo>
                  <a:cubicBezTo>
                    <a:pt x="662" y="533"/>
                    <a:pt x="700" y="349"/>
                    <a:pt x="738" y="171"/>
                  </a:cubicBezTo>
                  <a:cubicBezTo>
                    <a:pt x="761" y="67"/>
                    <a:pt x="675" y="1"/>
                    <a:pt x="5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7037207" y="1170079"/>
              <a:ext cx="140804" cy="39885"/>
            </a:xfrm>
            <a:custGeom>
              <a:avLst/>
              <a:gdLst/>
              <a:ahLst/>
              <a:cxnLst/>
              <a:rect l="l" t="t" r="r" b="b"/>
              <a:pathLst>
                <a:path w="2157" h="611" extrusionOk="0">
                  <a:moveTo>
                    <a:pt x="987" y="0"/>
                  </a:moveTo>
                  <a:cubicBezTo>
                    <a:pt x="919" y="0"/>
                    <a:pt x="847" y="4"/>
                    <a:pt x="771" y="11"/>
                  </a:cubicBezTo>
                  <a:cubicBezTo>
                    <a:pt x="238" y="55"/>
                    <a:pt x="17" y="208"/>
                    <a:pt x="3" y="366"/>
                  </a:cubicBezTo>
                  <a:cubicBezTo>
                    <a:pt x="1" y="432"/>
                    <a:pt x="58" y="451"/>
                    <a:pt x="154" y="451"/>
                  </a:cubicBezTo>
                  <a:cubicBezTo>
                    <a:pt x="283" y="451"/>
                    <a:pt x="481" y="416"/>
                    <a:pt x="697" y="416"/>
                  </a:cubicBezTo>
                  <a:cubicBezTo>
                    <a:pt x="707" y="416"/>
                    <a:pt x="717" y="416"/>
                    <a:pt x="727" y="417"/>
                  </a:cubicBezTo>
                  <a:cubicBezTo>
                    <a:pt x="1122" y="424"/>
                    <a:pt x="1846" y="513"/>
                    <a:pt x="2005" y="595"/>
                  </a:cubicBezTo>
                  <a:cubicBezTo>
                    <a:pt x="2026" y="605"/>
                    <a:pt x="2043" y="610"/>
                    <a:pt x="2058" y="610"/>
                  </a:cubicBezTo>
                  <a:cubicBezTo>
                    <a:pt x="2157" y="610"/>
                    <a:pt x="2105" y="387"/>
                    <a:pt x="1928" y="272"/>
                  </a:cubicBezTo>
                  <a:cubicBezTo>
                    <a:pt x="1704" y="129"/>
                    <a:pt x="1410" y="0"/>
                    <a:pt x="98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6637780" y="1950520"/>
              <a:ext cx="579664" cy="394015"/>
            </a:xfrm>
            <a:custGeom>
              <a:avLst/>
              <a:gdLst/>
              <a:ahLst/>
              <a:cxnLst/>
              <a:rect l="l" t="t" r="r" b="b"/>
              <a:pathLst>
                <a:path w="8880" h="6036" extrusionOk="0">
                  <a:moveTo>
                    <a:pt x="8880" y="1"/>
                  </a:moveTo>
                  <a:cubicBezTo>
                    <a:pt x="8605" y="325"/>
                    <a:pt x="8326" y="642"/>
                    <a:pt x="8054" y="959"/>
                  </a:cubicBezTo>
                  <a:cubicBezTo>
                    <a:pt x="6923" y="2275"/>
                    <a:pt x="5793" y="3583"/>
                    <a:pt x="4662" y="4898"/>
                  </a:cubicBezTo>
                  <a:cubicBezTo>
                    <a:pt x="4433" y="5159"/>
                    <a:pt x="4211" y="5425"/>
                    <a:pt x="3982" y="5684"/>
                  </a:cubicBezTo>
                  <a:cubicBezTo>
                    <a:pt x="3417" y="4878"/>
                    <a:pt x="2851" y="4072"/>
                    <a:pt x="2287" y="3265"/>
                  </a:cubicBezTo>
                  <a:cubicBezTo>
                    <a:pt x="1537" y="2199"/>
                    <a:pt x="787" y="1132"/>
                    <a:pt x="45" y="65"/>
                  </a:cubicBezTo>
                  <a:cubicBezTo>
                    <a:pt x="25" y="197"/>
                    <a:pt x="13" y="331"/>
                    <a:pt x="1" y="472"/>
                  </a:cubicBezTo>
                  <a:cubicBezTo>
                    <a:pt x="115" y="636"/>
                    <a:pt x="236" y="801"/>
                    <a:pt x="350" y="967"/>
                  </a:cubicBezTo>
                  <a:cubicBezTo>
                    <a:pt x="1296" y="2325"/>
                    <a:pt x="2249" y="3679"/>
                    <a:pt x="3194" y="5031"/>
                  </a:cubicBezTo>
                  <a:cubicBezTo>
                    <a:pt x="3417" y="5342"/>
                    <a:pt x="3639" y="5660"/>
                    <a:pt x="3856" y="5971"/>
                  </a:cubicBezTo>
                  <a:cubicBezTo>
                    <a:pt x="3882" y="6010"/>
                    <a:pt x="3932" y="6036"/>
                    <a:pt x="3980" y="6036"/>
                  </a:cubicBezTo>
                  <a:cubicBezTo>
                    <a:pt x="4011" y="6036"/>
                    <a:pt x="4042" y="6024"/>
                    <a:pt x="4065" y="5997"/>
                  </a:cubicBezTo>
                  <a:cubicBezTo>
                    <a:pt x="4782" y="5171"/>
                    <a:pt x="5494" y="4339"/>
                    <a:pt x="6212" y="3506"/>
                  </a:cubicBezTo>
                  <a:cubicBezTo>
                    <a:pt x="7101" y="2477"/>
                    <a:pt x="7989" y="1449"/>
                    <a:pt x="8880" y="414"/>
                  </a:cubicBezTo>
                  <a:lnTo>
                    <a:pt x="8880"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6714415" y="1171581"/>
              <a:ext cx="149812" cy="36621"/>
            </a:xfrm>
            <a:custGeom>
              <a:avLst/>
              <a:gdLst/>
              <a:ahLst/>
              <a:cxnLst/>
              <a:rect l="l" t="t" r="r" b="b"/>
              <a:pathLst>
                <a:path w="2295" h="561" extrusionOk="0">
                  <a:moveTo>
                    <a:pt x="1290" y="0"/>
                  </a:moveTo>
                  <a:cubicBezTo>
                    <a:pt x="648" y="0"/>
                    <a:pt x="1" y="331"/>
                    <a:pt x="71" y="502"/>
                  </a:cubicBezTo>
                  <a:cubicBezTo>
                    <a:pt x="89" y="545"/>
                    <a:pt x="128" y="561"/>
                    <a:pt x="187" y="561"/>
                  </a:cubicBezTo>
                  <a:cubicBezTo>
                    <a:pt x="354" y="561"/>
                    <a:pt x="674" y="428"/>
                    <a:pt x="1075" y="419"/>
                  </a:cubicBezTo>
                  <a:cubicBezTo>
                    <a:pt x="1103" y="418"/>
                    <a:pt x="1131" y="418"/>
                    <a:pt x="1159" y="418"/>
                  </a:cubicBezTo>
                  <a:cubicBezTo>
                    <a:pt x="1519" y="418"/>
                    <a:pt x="1853" y="492"/>
                    <a:pt x="2046" y="492"/>
                  </a:cubicBezTo>
                  <a:cubicBezTo>
                    <a:pt x="2125" y="492"/>
                    <a:pt x="2180" y="480"/>
                    <a:pt x="2205" y="445"/>
                  </a:cubicBezTo>
                  <a:cubicBezTo>
                    <a:pt x="2295" y="317"/>
                    <a:pt x="2180" y="203"/>
                    <a:pt x="2122" y="172"/>
                  </a:cubicBezTo>
                  <a:cubicBezTo>
                    <a:pt x="1958" y="83"/>
                    <a:pt x="1932" y="0"/>
                    <a:pt x="1290"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6887332" y="1509841"/>
              <a:ext cx="136495" cy="66714"/>
            </a:xfrm>
            <a:custGeom>
              <a:avLst/>
              <a:gdLst/>
              <a:ahLst/>
              <a:cxnLst/>
              <a:rect l="l" t="t" r="r" b="b"/>
              <a:pathLst>
                <a:path w="2091" h="1022" extrusionOk="0">
                  <a:moveTo>
                    <a:pt x="1" y="1"/>
                  </a:moveTo>
                  <a:cubicBezTo>
                    <a:pt x="1" y="1"/>
                    <a:pt x="255" y="947"/>
                    <a:pt x="947" y="1017"/>
                  </a:cubicBezTo>
                  <a:cubicBezTo>
                    <a:pt x="978" y="1020"/>
                    <a:pt x="1009" y="1022"/>
                    <a:pt x="1038" y="1022"/>
                  </a:cubicBezTo>
                  <a:cubicBezTo>
                    <a:pt x="1669" y="1022"/>
                    <a:pt x="1981" y="408"/>
                    <a:pt x="2090" y="21"/>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1"/>
            <p:cNvSpPr/>
            <p:nvPr/>
          </p:nvSpPr>
          <p:spPr>
            <a:xfrm>
              <a:off x="5481146" y="2015600"/>
              <a:ext cx="1142226" cy="850370"/>
            </a:xfrm>
            <a:custGeom>
              <a:avLst/>
              <a:gdLst/>
              <a:ahLst/>
              <a:cxnLst/>
              <a:rect l="l" t="t" r="r" b="b"/>
              <a:pathLst>
                <a:path w="17498" h="13027" extrusionOk="0">
                  <a:moveTo>
                    <a:pt x="9990" y="0"/>
                  </a:moveTo>
                  <a:lnTo>
                    <a:pt x="7475" y="2732"/>
                  </a:lnTo>
                  <a:cubicBezTo>
                    <a:pt x="7475" y="2732"/>
                    <a:pt x="1543" y="6346"/>
                    <a:pt x="1320" y="6759"/>
                  </a:cubicBezTo>
                  <a:cubicBezTo>
                    <a:pt x="1106" y="7172"/>
                    <a:pt x="221" y="10925"/>
                    <a:pt x="139" y="11699"/>
                  </a:cubicBezTo>
                  <a:cubicBezTo>
                    <a:pt x="57" y="12475"/>
                    <a:pt x="0" y="12665"/>
                    <a:pt x="0" y="12665"/>
                  </a:cubicBezTo>
                  <a:lnTo>
                    <a:pt x="8719" y="13027"/>
                  </a:lnTo>
                  <a:lnTo>
                    <a:pt x="8777" y="12697"/>
                  </a:lnTo>
                  <a:cubicBezTo>
                    <a:pt x="8777" y="12697"/>
                    <a:pt x="9164" y="10874"/>
                    <a:pt x="9272" y="10734"/>
                  </a:cubicBezTo>
                  <a:cubicBezTo>
                    <a:pt x="9381" y="10594"/>
                    <a:pt x="10815" y="9769"/>
                    <a:pt x="11591" y="8943"/>
                  </a:cubicBezTo>
                  <a:cubicBezTo>
                    <a:pt x="12365" y="8111"/>
                    <a:pt x="13083" y="7451"/>
                    <a:pt x="14130" y="7120"/>
                  </a:cubicBezTo>
                  <a:cubicBezTo>
                    <a:pt x="15179" y="6791"/>
                    <a:pt x="17217" y="5825"/>
                    <a:pt x="17357" y="5076"/>
                  </a:cubicBezTo>
                  <a:cubicBezTo>
                    <a:pt x="17497" y="4332"/>
                    <a:pt x="17052" y="3640"/>
                    <a:pt x="16697" y="3476"/>
                  </a:cubicBezTo>
                  <a:cubicBezTo>
                    <a:pt x="16612" y="3437"/>
                    <a:pt x="16410" y="3419"/>
                    <a:pt x="16136" y="3419"/>
                  </a:cubicBezTo>
                  <a:cubicBezTo>
                    <a:pt x="15237" y="3419"/>
                    <a:pt x="13574" y="3609"/>
                    <a:pt x="12829" y="3863"/>
                  </a:cubicBezTo>
                  <a:cubicBezTo>
                    <a:pt x="12462" y="3988"/>
                    <a:pt x="11996" y="4050"/>
                    <a:pt x="11539" y="4050"/>
                  </a:cubicBezTo>
                  <a:cubicBezTo>
                    <a:pt x="10795" y="4050"/>
                    <a:pt x="10075" y="3885"/>
                    <a:pt x="9850" y="3558"/>
                  </a:cubicBezTo>
                  <a:cubicBezTo>
                    <a:pt x="9495" y="3037"/>
                    <a:pt x="9247" y="1735"/>
                    <a:pt x="9437" y="1240"/>
                  </a:cubicBezTo>
                  <a:cubicBezTo>
                    <a:pt x="9628" y="744"/>
                    <a:pt x="9990" y="0"/>
                    <a:pt x="9990" y="0"/>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6114785" y="1918078"/>
              <a:ext cx="636913" cy="479463"/>
            </a:xfrm>
            <a:custGeom>
              <a:avLst/>
              <a:gdLst/>
              <a:ahLst/>
              <a:cxnLst/>
              <a:rect l="l" t="t" r="r" b="b"/>
              <a:pathLst>
                <a:path w="9757" h="7345" extrusionOk="0">
                  <a:moveTo>
                    <a:pt x="2847" y="1"/>
                  </a:moveTo>
                  <a:cubicBezTo>
                    <a:pt x="1194" y="1"/>
                    <a:pt x="0" y="1393"/>
                    <a:pt x="474" y="2981"/>
                  </a:cubicBezTo>
                  <a:cubicBezTo>
                    <a:pt x="956" y="4595"/>
                    <a:pt x="4640" y="7262"/>
                    <a:pt x="4868" y="7344"/>
                  </a:cubicBezTo>
                  <a:lnTo>
                    <a:pt x="4888" y="7344"/>
                  </a:lnTo>
                  <a:cubicBezTo>
                    <a:pt x="5117" y="7262"/>
                    <a:pt x="8799" y="4595"/>
                    <a:pt x="9283" y="2981"/>
                  </a:cubicBezTo>
                  <a:cubicBezTo>
                    <a:pt x="9756" y="1393"/>
                    <a:pt x="8568" y="1"/>
                    <a:pt x="6916" y="1"/>
                  </a:cubicBezTo>
                  <a:cubicBezTo>
                    <a:pt x="6883" y="1"/>
                    <a:pt x="6851" y="1"/>
                    <a:pt x="6818" y="2"/>
                  </a:cubicBezTo>
                  <a:cubicBezTo>
                    <a:pt x="5733" y="40"/>
                    <a:pt x="5155" y="587"/>
                    <a:pt x="4881" y="975"/>
                  </a:cubicBezTo>
                  <a:cubicBezTo>
                    <a:pt x="4602" y="587"/>
                    <a:pt x="4030" y="40"/>
                    <a:pt x="2945" y="2"/>
                  </a:cubicBezTo>
                  <a:cubicBezTo>
                    <a:pt x="2912" y="1"/>
                    <a:pt x="2879" y="1"/>
                    <a:pt x="28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a:off x="5554844" y="1755867"/>
              <a:ext cx="1071791" cy="773408"/>
            </a:xfrm>
            <a:custGeom>
              <a:avLst/>
              <a:gdLst/>
              <a:ahLst/>
              <a:cxnLst/>
              <a:rect l="l" t="t" r="r" b="b"/>
              <a:pathLst>
                <a:path w="16419" h="11848" extrusionOk="0">
                  <a:moveTo>
                    <a:pt x="12563" y="1"/>
                  </a:moveTo>
                  <a:cubicBezTo>
                    <a:pt x="11796" y="1"/>
                    <a:pt x="10028" y="34"/>
                    <a:pt x="8721" y="309"/>
                  </a:cubicBezTo>
                  <a:cubicBezTo>
                    <a:pt x="7012" y="664"/>
                    <a:pt x="5520" y="1300"/>
                    <a:pt x="4638" y="1769"/>
                  </a:cubicBezTo>
                  <a:cubicBezTo>
                    <a:pt x="3755" y="2240"/>
                    <a:pt x="2650" y="4196"/>
                    <a:pt x="1882" y="5606"/>
                  </a:cubicBezTo>
                  <a:cubicBezTo>
                    <a:pt x="1106" y="7016"/>
                    <a:pt x="496" y="8889"/>
                    <a:pt x="364" y="9689"/>
                  </a:cubicBezTo>
                  <a:cubicBezTo>
                    <a:pt x="223" y="10489"/>
                    <a:pt x="1" y="11430"/>
                    <a:pt x="1" y="11430"/>
                  </a:cubicBezTo>
                  <a:cubicBezTo>
                    <a:pt x="1" y="11430"/>
                    <a:pt x="184" y="11847"/>
                    <a:pt x="884" y="11847"/>
                  </a:cubicBezTo>
                  <a:cubicBezTo>
                    <a:pt x="1336" y="11847"/>
                    <a:pt x="2005" y="11673"/>
                    <a:pt x="2979" y="11099"/>
                  </a:cubicBezTo>
                  <a:cubicBezTo>
                    <a:pt x="5464" y="9633"/>
                    <a:pt x="8334" y="5054"/>
                    <a:pt x="8334" y="5054"/>
                  </a:cubicBezTo>
                  <a:cubicBezTo>
                    <a:pt x="8334" y="5054"/>
                    <a:pt x="9217" y="3536"/>
                    <a:pt x="10131" y="3345"/>
                  </a:cubicBezTo>
                  <a:cubicBezTo>
                    <a:pt x="11040" y="3149"/>
                    <a:pt x="12087" y="3040"/>
                    <a:pt x="12087" y="3040"/>
                  </a:cubicBezTo>
                  <a:cubicBezTo>
                    <a:pt x="12087" y="3040"/>
                    <a:pt x="13109" y="3015"/>
                    <a:pt x="13605" y="2958"/>
                  </a:cubicBezTo>
                  <a:cubicBezTo>
                    <a:pt x="14100" y="2900"/>
                    <a:pt x="14628" y="2513"/>
                    <a:pt x="14628" y="2513"/>
                  </a:cubicBezTo>
                  <a:cubicBezTo>
                    <a:pt x="14628" y="2513"/>
                    <a:pt x="14668" y="2543"/>
                    <a:pt x="14788" y="2543"/>
                  </a:cubicBezTo>
                  <a:cubicBezTo>
                    <a:pt x="14931" y="2543"/>
                    <a:pt x="15185" y="2502"/>
                    <a:pt x="15618" y="2323"/>
                  </a:cubicBezTo>
                  <a:cubicBezTo>
                    <a:pt x="16419" y="1992"/>
                    <a:pt x="16228" y="474"/>
                    <a:pt x="15791" y="253"/>
                  </a:cubicBezTo>
                  <a:cubicBezTo>
                    <a:pt x="15346" y="30"/>
                    <a:pt x="12945" y="4"/>
                    <a:pt x="12945" y="4"/>
                  </a:cubicBezTo>
                  <a:cubicBezTo>
                    <a:pt x="12945" y="4"/>
                    <a:pt x="12803" y="1"/>
                    <a:pt x="1256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5817059" y="1808610"/>
              <a:ext cx="552574" cy="234216"/>
            </a:xfrm>
            <a:custGeom>
              <a:avLst/>
              <a:gdLst/>
              <a:ahLst/>
              <a:cxnLst/>
              <a:rect l="l" t="t" r="r" b="b"/>
              <a:pathLst>
                <a:path w="8465" h="3588" extrusionOk="0">
                  <a:moveTo>
                    <a:pt x="6958" y="0"/>
                  </a:moveTo>
                  <a:cubicBezTo>
                    <a:pt x="6457" y="0"/>
                    <a:pt x="5950" y="40"/>
                    <a:pt x="5460" y="79"/>
                  </a:cubicBezTo>
                  <a:cubicBezTo>
                    <a:pt x="4780" y="143"/>
                    <a:pt x="4006" y="187"/>
                    <a:pt x="3415" y="568"/>
                  </a:cubicBezTo>
                  <a:cubicBezTo>
                    <a:pt x="2755" y="993"/>
                    <a:pt x="2157" y="1540"/>
                    <a:pt x="1567" y="2060"/>
                  </a:cubicBezTo>
                  <a:cubicBezTo>
                    <a:pt x="1236" y="2353"/>
                    <a:pt x="913" y="2652"/>
                    <a:pt x="583" y="2943"/>
                  </a:cubicBezTo>
                  <a:cubicBezTo>
                    <a:pt x="474" y="3039"/>
                    <a:pt x="366" y="3133"/>
                    <a:pt x="258" y="3229"/>
                  </a:cubicBezTo>
                  <a:cubicBezTo>
                    <a:pt x="220" y="3261"/>
                    <a:pt x="182" y="3293"/>
                    <a:pt x="151" y="3318"/>
                  </a:cubicBezTo>
                  <a:cubicBezTo>
                    <a:pt x="151" y="3323"/>
                    <a:pt x="113" y="3341"/>
                    <a:pt x="122" y="3341"/>
                  </a:cubicBezTo>
                  <a:cubicBezTo>
                    <a:pt x="125" y="3341"/>
                    <a:pt x="129" y="3340"/>
                    <a:pt x="138" y="3338"/>
                  </a:cubicBezTo>
                  <a:lnTo>
                    <a:pt x="138" y="3338"/>
                  </a:lnTo>
                  <a:cubicBezTo>
                    <a:pt x="1" y="3383"/>
                    <a:pt x="38" y="3587"/>
                    <a:pt x="157" y="3587"/>
                  </a:cubicBezTo>
                  <a:cubicBezTo>
                    <a:pt x="171" y="3587"/>
                    <a:pt x="186" y="3584"/>
                    <a:pt x="202" y="3578"/>
                  </a:cubicBezTo>
                  <a:cubicBezTo>
                    <a:pt x="342" y="3534"/>
                    <a:pt x="462" y="3388"/>
                    <a:pt x="570" y="3293"/>
                  </a:cubicBezTo>
                  <a:cubicBezTo>
                    <a:pt x="811" y="3077"/>
                    <a:pt x="1058" y="2854"/>
                    <a:pt x="1301" y="2638"/>
                  </a:cubicBezTo>
                  <a:cubicBezTo>
                    <a:pt x="1904" y="2098"/>
                    <a:pt x="2506" y="1559"/>
                    <a:pt x="3148" y="1063"/>
                  </a:cubicBezTo>
                  <a:cubicBezTo>
                    <a:pt x="3358" y="905"/>
                    <a:pt x="3573" y="733"/>
                    <a:pt x="3822" y="632"/>
                  </a:cubicBezTo>
                  <a:cubicBezTo>
                    <a:pt x="4133" y="504"/>
                    <a:pt x="4482" y="448"/>
                    <a:pt x="4818" y="403"/>
                  </a:cubicBezTo>
                  <a:cubicBezTo>
                    <a:pt x="5553" y="302"/>
                    <a:pt x="6304" y="263"/>
                    <a:pt x="7046" y="263"/>
                  </a:cubicBezTo>
                  <a:cubicBezTo>
                    <a:pt x="7100" y="263"/>
                    <a:pt x="7153" y="263"/>
                    <a:pt x="7207" y="263"/>
                  </a:cubicBezTo>
                  <a:cubicBezTo>
                    <a:pt x="7340" y="263"/>
                    <a:pt x="7474" y="269"/>
                    <a:pt x="7606" y="275"/>
                  </a:cubicBezTo>
                  <a:cubicBezTo>
                    <a:pt x="7702" y="283"/>
                    <a:pt x="7708" y="275"/>
                    <a:pt x="7772" y="352"/>
                  </a:cubicBezTo>
                  <a:cubicBezTo>
                    <a:pt x="8154" y="797"/>
                    <a:pt x="8222" y="1533"/>
                    <a:pt x="8051" y="2074"/>
                  </a:cubicBezTo>
                  <a:cubicBezTo>
                    <a:pt x="8021" y="2166"/>
                    <a:pt x="8098" y="2227"/>
                    <a:pt x="8174" y="2227"/>
                  </a:cubicBezTo>
                  <a:cubicBezTo>
                    <a:pt x="8225" y="2227"/>
                    <a:pt x="8275" y="2200"/>
                    <a:pt x="8292" y="2136"/>
                  </a:cubicBezTo>
                  <a:cubicBezTo>
                    <a:pt x="8464" y="1591"/>
                    <a:pt x="8400" y="993"/>
                    <a:pt x="8146" y="486"/>
                  </a:cubicBezTo>
                  <a:cubicBezTo>
                    <a:pt x="8032" y="245"/>
                    <a:pt x="7905" y="54"/>
                    <a:pt x="7632" y="28"/>
                  </a:cubicBezTo>
                  <a:cubicBezTo>
                    <a:pt x="7410" y="8"/>
                    <a:pt x="7185" y="0"/>
                    <a:pt x="6958"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1"/>
            <p:cNvSpPr/>
            <p:nvPr/>
          </p:nvSpPr>
          <p:spPr>
            <a:xfrm>
              <a:off x="5985277" y="2047455"/>
              <a:ext cx="157776" cy="172920"/>
            </a:xfrm>
            <a:custGeom>
              <a:avLst/>
              <a:gdLst/>
              <a:ahLst/>
              <a:cxnLst/>
              <a:rect l="l" t="t" r="r" b="b"/>
              <a:pathLst>
                <a:path w="2417" h="2649" extrusionOk="0">
                  <a:moveTo>
                    <a:pt x="110" y="2406"/>
                  </a:moveTo>
                  <a:cubicBezTo>
                    <a:pt x="109" y="2406"/>
                    <a:pt x="105" y="2410"/>
                    <a:pt x="100" y="2414"/>
                  </a:cubicBezTo>
                  <a:lnTo>
                    <a:pt x="100" y="2414"/>
                  </a:lnTo>
                  <a:cubicBezTo>
                    <a:pt x="103" y="2412"/>
                    <a:pt x="105" y="2410"/>
                    <a:pt x="108" y="2408"/>
                  </a:cubicBezTo>
                  <a:cubicBezTo>
                    <a:pt x="109" y="2407"/>
                    <a:pt x="110" y="2406"/>
                    <a:pt x="110" y="2406"/>
                  </a:cubicBezTo>
                  <a:close/>
                  <a:moveTo>
                    <a:pt x="2235" y="0"/>
                  </a:moveTo>
                  <a:cubicBezTo>
                    <a:pt x="2197" y="0"/>
                    <a:pt x="2157" y="16"/>
                    <a:pt x="2127" y="54"/>
                  </a:cubicBezTo>
                  <a:cubicBezTo>
                    <a:pt x="1606" y="752"/>
                    <a:pt x="1080" y="1470"/>
                    <a:pt x="457" y="2079"/>
                  </a:cubicBezTo>
                  <a:cubicBezTo>
                    <a:pt x="356" y="2180"/>
                    <a:pt x="260" y="2276"/>
                    <a:pt x="152" y="2364"/>
                  </a:cubicBezTo>
                  <a:cubicBezTo>
                    <a:pt x="140" y="2384"/>
                    <a:pt x="120" y="2396"/>
                    <a:pt x="101" y="2416"/>
                  </a:cubicBezTo>
                  <a:cubicBezTo>
                    <a:pt x="96" y="2420"/>
                    <a:pt x="94" y="2421"/>
                    <a:pt x="93" y="2421"/>
                  </a:cubicBezTo>
                  <a:cubicBezTo>
                    <a:pt x="92" y="2421"/>
                    <a:pt x="96" y="2417"/>
                    <a:pt x="100" y="2414"/>
                  </a:cubicBezTo>
                  <a:lnTo>
                    <a:pt x="100" y="2414"/>
                  </a:lnTo>
                  <a:cubicBezTo>
                    <a:pt x="1" y="2490"/>
                    <a:pt x="64" y="2648"/>
                    <a:pt x="165" y="2648"/>
                  </a:cubicBezTo>
                  <a:cubicBezTo>
                    <a:pt x="187" y="2648"/>
                    <a:pt x="210" y="2641"/>
                    <a:pt x="234" y="2625"/>
                  </a:cubicBezTo>
                  <a:cubicBezTo>
                    <a:pt x="330" y="2561"/>
                    <a:pt x="418" y="2466"/>
                    <a:pt x="501" y="2384"/>
                  </a:cubicBezTo>
                  <a:cubicBezTo>
                    <a:pt x="699" y="2200"/>
                    <a:pt x="889" y="2009"/>
                    <a:pt x="1066" y="1799"/>
                  </a:cubicBezTo>
                  <a:cubicBezTo>
                    <a:pt x="1423" y="1387"/>
                    <a:pt x="1758" y="954"/>
                    <a:pt x="2089" y="517"/>
                  </a:cubicBezTo>
                  <a:cubicBezTo>
                    <a:pt x="2177" y="409"/>
                    <a:pt x="2261" y="294"/>
                    <a:pt x="2350" y="180"/>
                  </a:cubicBezTo>
                  <a:cubicBezTo>
                    <a:pt x="2416" y="91"/>
                    <a:pt x="2329" y="0"/>
                    <a:pt x="223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p:nvPr/>
          </p:nvSpPr>
          <p:spPr>
            <a:xfrm>
              <a:off x="5925940" y="2299029"/>
              <a:ext cx="201512" cy="221813"/>
            </a:xfrm>
            <a:custGeom>
              <a:avLst/>
              <a:gdLst/>
              <a:ahLst/>
              <a:cxnLst/>
              <a:rect l="l" t="t" r="r" b="b"/>
              <a:pathLst>
                <a:path w="3087" h="3398" extrusionOk="0">
                  <a:moveTo>
                    <a:pt x="2888" y="1"/>
                  </a:moveTo>
                  <a:cubicBezTo>
                    <a:pt x="2880" y="1"/>
                    <a:pt x="2873" y="1"/>
                    <a:pt x="2865" y="3"/>
                  </a:cubicBezTo>
                  <a:cubicBezTo>
                    <a:pt x="2401" y="92"/>
                    <a:pt x="1957" y="377"/>
                    <a:pt x="1600" y="664"/>
                  </a:cubicBezTo>
                  <a:cubicBezTo>
                    <a:pt x="946" y="1191"/>
                    <a:pt x="477" y="1915"/>
                    <a:pt x="184" y="2690"/>
                  </a:cubicBezTo>
                  <a:cubicBezTo>
                    <a:pt x="122" y="2868"/>
                    <a:pt x="58" y="3051"/>
                    <a:pt x="20" y="3242"/>
                  </a:cubicBezTo>
                  <a:cubicBezTo>
                    <a:pt x="1" y="3337"/>
                    <a:pt x="78" y="3398"/>
                    <a:pt x="151" y="3398"/>
                  </a:cubicBezTo>
                  <a:cubicBezTo>
                    <a:pt x="200" y="3398"/>
                    <a:pt x="248" y="3370"/>
                    <a:pt x="260" y="3306"/>
                  </a:cubicBezTo>
                  <a:cubicBezTo>
                    <a:pt x="401" y="2620"/>
                    <a:pt x="756" y="1940"/>
                    <a:pt x="1201" y="1406"/>
                  </a:cubicBezTo>
                  <a:cubicBezTo>
                    <a:pt x="1632" y="893"/>
                    <a:pt x="2256" y="377"/>
                    <a:pt x="2934" y="251"/>
                  </a:cubicBezTo>
                  <a:cubicBezTo>
                    <a:pt x="3086" y="220"/>
                    <a:pt x="3030" y="1"/>
                    <a:pt x="288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1"/>
            <p:cNvSpPr/>
            <p:nvPr/>
          </p:nvSpPr>
          <p:spPr>
            <a:xfrm>
              <a:off x="5860076" y="2232708"/>
              <a:ext cx="96807" cy="377891"/>
            </a:xfrm>
            <a:custGeom>
              <a:avLst/>
              <a:gdLst/>
              <a:ahLst/>
              <a:cxnLst/>
              <a:rect l="l" t="t" r="r" b="b"/>
              <a:pathLst>
                <a:path w="1483" h="5789" extrusionOk="0">
                  <a:moveTo>
                    <a:pt x="1332" y="0"/>
                  </a:moveTo>
                  <a:cubicBezTo>
                    <a:pt x="1283" y="0"/>
                    <a:pt x="1235" y="28"/>
                    <a:pt x="1219" y="92"/>
                  </a:cubicBezTo>
                  <a:cubicBezTo>
                    <a:pt x="1023" y="1000"/>
                    <a:pt x="844" y="1915"/>
                    <a:pt x="674" y="2829"/>
                  </a:cubicBezTo>
                  <a:cubicBezTo>
                    <a:pt x="565" y="3419"/>
                    <a:pt x="445" y="4005"/>
                    <a:pt x="305" y="4582"/>
                  </a:cubicBezTo>
                  <a:cubicBezTo>
                    <a:pt x="228" y="4931"/>
                    <a:pt x="158" y="5300"/>
                    <a:pt x="32" y="5637"/>
                  </a:cubicBezTo>
                  <a:cubicBezTo>
                    <a:pt x="0" y="5729"/>
                    <a:pt x="77" y="5789"/>
                    <a:pt x="155" y="5789"/>
                  </a:cubicBezTo>
                  <a:cubicBezTo>
                    <a:pt x="205" y="5789"/>
                    <a:pt x="256" y="5763"/>
                    <a:pt x="279" y="5706"/>
                  </a:cubicBezTo>
                  <a:cubicBezTo>
                    <a:pt x="399" y="5363"/>
                    <a:pt x="469" y="5001"/>
                    <a:pt x="552" y="4652"/>
                  </a:cubicBezTo>
                  <a:cubicBezTo>
                    <a:pt x="686" y="4067"/>
                    <a:pt x="812" y="3483"/>
                    <a:pt x="920" y="2899"/>
                  </a:cubicBezTo>
                  <a:cubicBezTo>
                    <a:pt x="1085" y="1979"/>
                    <a:pt x="1263" y="1064"/>
                    <a:pt x="1460" y="156"/>
                  </a:cubicBezTo>
                  <a:cubicBezTo>
                    <a:pt x="1483" y="61"/>
                    <a:pt x="1406" y="0"/>
                    <a:pt x="1332"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1"/>
            <p:cNvSpPr/>
            <p:nvPr/>
          </p:nvSpPr>
          <p:spPr>
            <a:xfrm>
              <a:off x="6099967" y="2227290"/>
              <a:ext cx="102812" cy="104705"/>
            </a:xfrm>
            <a:custGeom>
              <a:avLst/>
              <a:gdLst/>
              <a:ahLst/>
              <a:cxnLst/>
              <a:rect l="l" t="t" r="r" b="b"/>
              <a:pathLst>
                <a:path w="1575" h="1604" extrusionOk="0">
                  <a:moveTo>
                    <a:pt x="154" y="0"/>
                  </a:moveTo>
                  <a:cubicBezTo>
                    <a:pt x="78" y="0"/>
                    <a:pt x="1" y="61"/>
                    <a:pt x="27" y="156"/>
                  </a:cubicBezTo>
                  <a:cubicBezTo>
                    <a:pt x="116" y="474"/>
                    <a:pt x="326" y="740"/>
                    <a:pt x="555" y="969"/>
                  </a:cubicBezTo>
                  <a:cubicBezTo>
                    <a:pt x="745" y="1166"/>
                    <a:pt x="962" y="1338"/>
                    <a:pt x="1190" y="1490"/>
                  </a:cubicBezTo>
                  <a:cubicBezTo>
                    <a:pt x="1234" y="1521"/>
                    <a:pt x="1279" y="1553"/>
                    <a:pt x="1329" y="1585"/>
                  </a:cubicBezTo>
                  <a:cubicBezTo>
                    <a:pt x="1351" y="1598"/>
                    <a:pt x="1372" y="1603"/>
                    <a:pt x="1393" y="1603"/>
                  </a:cubicBezTo>
                  <a:cubicBezTo>
                    <a:pt x="1502" y="1603"/>
                    <a:pt x="1574" y="1439"/>
                    <a:pt x="1457" y="1368"/>
                  </a:cubicBezTo>
                  <a:cubicBezTo>
                    <a:pt x="1343" y="1292"/>
                    <a:pt x="1215" y="1204"/>
                    <a:pt x="1114" y="1127"/>
                  </a:cubicBezTo>
                  <a:cubicBezTo>
                    <a:pt x="891" y="957"/>
                    <a:pt x="669" y="752"/>
                    <a:pt x="497" y="524"/>
                  </a:cubicBezTo>
                  <a:cubicBezTo>
                    <a:pt x="402" y="391"/>
                    <a:pt x="314" y="245"/>
                    <a:pt x="276" y="92"/>
                  </a:cubicBezTo>
                  <a:cubicBezTo>
                    <a:pt x="257" y="28"/>
                    <a:pt x="206" y="0"/>
                    <a:pt x="15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1"/>
            <p:cNvSpPr/>
            <p:nvPr/>
          </p:nvSpPr>
          <p:spPr>
            <a:xfrm>
              <a:off x="6298995" y="1749927"/>
              <a:ext cx="224424" cy="177946"/>
            </a:xfrm>
            <a:custGeom>
              <a:avLst/>
              <a:gdLst/>
              <a:ahLst/>
              <a:cxnLst/>
              <a:rect l="l" t="t" r="r" b="b"/>
              <a:pathLst>
                <a:path w="3438" h="2726" extrusionOk="0">
                  <a:moveTo>
                    <a:pt x="967" y="1"/>
                  </a:moveTo>
                  <a:cubicBezTo>
                    <a:pt x="700" y="7"/>
                    <a:pt x="434" y="7"/>
                    <a:pt x="167" y="25"/>
                  </a:cubicBezTo>
                  <a:cubicBezTo>
                    <a:pt x="3" y="31"/>
                    <a:pt x="1" y="280"/>
                    <a:pt x="161" y="280"/>
                  </a:cubicBezTo>
                  <a:cubicBezTo>
                    <a:pt x="163" y="280"/>
                    <a:pt x="165" y="280"/>
                    <a:pt x="167" y="280"/>
                  </a:cubicBezTo>
                  <a:cubicBezTo>
                    <a:pt x="454" y="261"/>
                    <a:pt x="744" y="252"/>
                    <a:pt x="1034" y="252"/>
                  </a:cubicBezTo>
                  <a:cubicBezTo>
                    <a:pt x="1347" y="252"/>
                    <a:pt x="1660" y="263"/>
                    <a:pt x="1970" y="286"/>
                  </a:cubicBezTo>
                  <a:cubicBezTo>
                    <a:pt x="2287" y="312"/>
                    <a:pt x="2700" y="324"/>
                    <a:pt x="2973" y="502"/>
                  </a:cubicBezTo>
                  <a:cubicBezTo>
                    <a:pt x="3081" y="572"/>
                    <a:pt x="3107" y="699"/>
                    <a:pt x="3133" y="825"/>
                  </a:cubicBezTo>
                  <a:cubicBezTo>
                    <a:pt x="3177" y="1048"/>
                    <a:pt x="3183" y="1283"/>
                    <a:pt x="3177" y="1511"/>
                  </a:cubicBezTo>
                  <a:cubicBezTo>
                    <a:pt x="3177" y="1874"/>
                    <a:pt x="3151" y="2241"/>
                    <a:pt x="3101" y="2604"/>
                  </a:cubicBezTo>
                  <a:cubicBezTo>
                    <a:pt x="3091" y="2686"/>
                    <a:pt x="3149" y="2725"/>
                    <a:pt x="3212" y="2725"/>
                  </a:cubicBezTo>
                  <a:cubicBezTo>
                    <a:pt x="3276" y="2725"/>
                    <a:pt x="3345" y="2684"/>
                    <a:pt x="3354" y="2604"/>
                  </a:cubicBezTo>
                  <a:cubicBezTo>
                    <a:pt x="3400" y="2279"/>
                    <a:pt x="3424" y="1950"/>
                    <a:pt x="3430" y="1619"/>
                  </a:cubicBezTo>
                  <a:cubicBezTo>
                    <a:pt x="3438" y="1365"/>
                    <a:pt x="3430" y="1118"/>
                    <a:pt x="3392" y="870"/>
                  </a:cubicBezTo>
                  <a:cubicBezTo>
                    <a:pt x="3368" y="705"/>
                    <a:pt x="3336" y="502"/>
                    <a:pt x="3215" y="374"/>
                  </a:cubicBezTo>
                  <a:cubicBezTo>
                    <a:pt x="2993" y="139"/>
                    <a:pt x="2574" y="101"/>
                    <a:pt x="2275" y="63"/>
                  </a:cubicBezTo>
                  <a:cubicBezTo>
                    <a:pt x="1844" y="13"/>
                    <a:pt x="1405" y="1"/>
                    <a:pt x="967"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p:nvPr/>
          </p:nvSpPr>
          <p:spPr>
            <a:xfrm>
              <a:off x="6184174" y="1814223"/>
              <a:ext cx="134798" cy="90475"/>
            </a:xfrm>
            <a:custGeom>
              <a:avLst/>
              <a:gdLst/>
              <a:ahLst/>
              <a:cxnLst/>
              <a:rect l="l" t="t" r="r" b="b"/>
              <a:pathLst>
                <a:path w="2065" h="1386" extrusionOk="0">
                  <a:moveTo>
                    <a:pt x="1941" y="1"/>
                  </a:moveTo>
                  <a:cubicBezTo>
                    <a:pt x="1879" y="1"/>
                    <a:pt x="1818" y="41"/>
                    <a:pt x="1818" y="121"/>
                  </a:cubicBezTo>
                  <a:lnTo>
                    <a:pt x="1818" y="1104"/>
                  </a:lnTo>
                  <a:cubicBezTo>
                    <a:pt x="1598" y="1120"/>
                    <a:pt x="1374" y="1131"/>
                    <a:pt x="1152" y="1131"/>
                  </a:cubicBezTo>
                  <a:cubicBezTo>
                    <a:pt x="1105" y="1131"/>
                    <a:pt x="1058" y="1131"/>
                    <a:pt x="1011" y="1130"/>
                  </a:cubicBezTo>
                  <a:cubicBezTo>
                    <a:pt x="821" y="1130"/>
                    <a:pt x="630" y="1124"/>
                    <a:pt x="446" y="1073"/>
                  </a:cubicBezTo>
                  <a:cubicBezTo>
                    <a:pt x="408" y="1066"/>
                    <a:pt x="402" y="1066"/>
                    <a:pt x="382" y="1048"/>
                  </a:cubicBezTo>
                  <a:cubicBezTo>
                    <a:pt x="350" y="1028"/>
                    <a:pt x="338" y="1015"/>
                    <a:pt x="319" y="983"/>
                  </a:cubicBezTo>
                  <a:cubicBezTo>
                    <a:pt x="274" y="907"/>
                    <a:pt x="261" y="807"/>
                    <a:pt x="255" y="717"/>
                  </a:cubicBezTo>
                  <a:cubicBezTo>
                    <a:pt x="249" y="552"/>
                    <a:pt x="261" y="400"/>
                    <a:pt x="300" y="247"/>
                  </a:cubicBezTo>
                  <a:cubicBezTo>
                    <a:pt x="319" y="153"/>
                    <a:pt x="241" y="92"/>
                    <a:pt x="166" y="92"/>
                  </a:cubicBezTo>
                  <a:cubicBezTo>
                    <a:pt x="116" y="92"/>
                    <a:pt x="68" y="119"/>
                    <a:pt x="53" y="183"/>
                  </a:cubicBezTo>
                  <a:cubicBezTo>
                    <a:pt x="21" y="336"/>
                    <a:pt x="1" y="494"/>
                    <a:pt x="1" y="654"/>
                  </a:cubicBezTo>
                  <a:cubicBezTo>
                    <a:pt x="1" y="869"/>
                    <a:pt x="39" y="1142"/>
                    <a:pt x="249" y="1264"/>
                  </a:cubicBezTo>
                  <a:cubicBezTo>
                    <a:pt x="408" y="1358"/>
                    <a:pt x="630" y="1365"/>
                    <a:pt x="807" y="1378"/>
                  </a:cubicBezTo>
                  <a:cubicBezTo>
                    <a:pt x="910" y="1383"/>
                    <a:pt x="1012" y="1385"/>
                    <a:pt x="1113" y="1385"/>
                  </a:cubicBezTo>
                  <a:cubicBezTo>
                    <a:pt x="1252" y="1385"/>
                    <a:pt x="1390" y="1382"/>
                    <a:pt x="1525" y="1378"/>
                  </a:cubicBezTo>
                  <a:cubicBezTo>
                    <a:pt x="1665" y="1371"/>
                    <a:pt x="1806" y="1365"/>
                    <a:pt x="1944" y="1352"/>
                  </a:cubicBezTo>
                  <a:cubicBezTo>
                    <a:pt x="2008" y="1346"/>
                    <a:pt x="2065" y="1302"/>
                    <a:pt x="2065" y="1226"/>
                  </a:cubicBezTo>
                  <a:lnTo>
                    <a:pt x="2065" y="121"/>
                  </a:lnTo>
                  <a:cubicBezTo>
                    <a:pt x="2065" y="41"/>
                    <a:pt x="2003" y="1"/>
                    <a:pt x="194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1"/>
            <p:cNvSpPr/>
            <p:nvPr/>
          </p:nvSpPr>
          <p:spPr>
            <a:xfrm>
              <a:off x="6335942" y="1751754"/>
              <a:ext cx="150399" cy="88973"/>
            </a:xfrm>
            <a:custGeom>
              <a:avLst/>
              <a:gdLst/>
              <a:ahLst/>
              <a:cxnLst/>
              <a:rect l="l" t="t" r="r" b="b"/>
              <a:pathLst>
                <a:path w="2304" h="1363" extrusionOk="0">
                  <a:moveTo>
                    <a:pt x="150" y="1"/>
                  </a:moveTo>
                  <a:cubicBezTo>
                    <a:pt x="87" y="1"/>
                    <a:pt x="20" y="42"/>
                    <a:pt x="14" y="125"/>
                  </a:cubicBezTo>
                  <a:cubicBezTo>
                    <a:pt x="0" y="284"/>
                    <a:pt x="0" y="442"/>
                    <a:pt x="20" y="601"/>
                  </a:cubicBezTo>
                  <a:cubicBezTo>
                    <a:pt x="44" y="823"/>
                    <a:pt x="102" y="1102"/>
                    <a:pt x="319" y="1223"/>
                  </a:cubicBezTo>
                  <a:cubicBezTo>
                    <a:pt x="490" y="1319"/>
                    <a:pt x="718" y="1325"/>
                    <a:pt x="909" y="1337"/>
                  </a:cubicBezTo>
                  <a:cubicBezTo>
                    <a:pt x="1169" y="1357"/>
                    <a:pt x="1424" y="1363"/>
                    <a:pt x="1677" y="1363"/>
                  </a:cubicBezTo>
                  <a:cubicBezTo>
                    <a:pt x="1835" y="1363"/>
                    <a:pt x="1988" y="1357"/>
                    <a:pt x="2148" y="1351"/>
                  </a:cubicBezTo>
                  <a:cubicBezTo>
                    <a:pt x="2217" y="1351"/>
                    <a:pt x="2268" y="1299"/>
                    <a:pt x="2274" y="1223"/>
                  </a:cubicBezTo>
                  <a:cubicBezTo>
                    <a:pt x="2281" y="906"/>
                    <a:pt x="2293" y="588"/>
                    <a:pt x="2300" y="270"/>
                  </a:cubicBezTo>
                  <a:cubicBezTo>
                    <a:pt x="2303" y="188"/>
                    <a:pt x="2241" y="146"/>
                    <a:pt x="2178" y="146"/>
                  </a:cubicBezTo>
                  <a:cubicBezTo>
                    <a:pt x="2114" y="146"/>
                    <a:pt x="2049" y="188"/>
                    <a:pt x="2046" y="270"/>
                  </a:cubicBezTo>
                  <a:cubicBezTo>
                    <a:pt x="2040" y="550"/>
                    <a:pt x="2034" y="823"/>
                    <a:pt x="2020" y="1102"/>
                  </a:cubicBezTo>
                  <a:cubicBezTo>
                    <a:pt x="1844" y="1106"/>
                    <a:pt x="1670" y="1110"/>
                    <a:pt x="1493" y="1110"/>
                  </a:cubicBezTo>
                  <a:cubicBezTo>
                    <a:pt x="1369" y="1110"/>
                    <a:pt x="1245" y="1108"/>
                    <a:pt x="1119" y="1102"/>
                  </a:cubicBezTo>
                  <a:cubicBezTo>
                    <a:pt x="921" y="1090"/>
                    <a:pt x="712" y="1084"/>
                    <a:pt x="515" y="1032"/>
                  </a:cubicBezTo>
                  <a:cubicBezTo>
                    <a:pt x="451" y="1014"/>
                    <a:pt x="413" y="1002"/>
                    <a:pt x="369" y="931"/>
                  </a:cubicBezTo>
                  <a:cubicBezTo>
                    <a:pt x="311" y="842"/>
                    <a:pt x="293" y="727"/>
                    <a:pt x="273" y="627"/>
                  </a:cubicBezTo>
                  <a:cubicBezTo>
                    <a:pt x="255" y="460"/>
                    <a:pt x="249" y="290"/>
                    <a:pt x="267" y="125"/>
                  </a:cubicBezTo>
                  <a:cubicBezTo>
                    <a:pt x="274" y="42"/>
                    <a:pt x="214" y="1"/>
                    <a:pt x="150"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p:nvPr/>
          </p:nvSpPr>
          <p:spPr>
            <a:xfrm>
              <a:off x="6504290" y="1766050"/>
              <a:ext cx="72197" cy="59794"/>
            </a:xfrm>
            <a:custGeom>
              <a:avLst/>
              <a:gdLst/>
              <a:ahLst/>
              <a:cxnLst/>
              <a:rect l="l" t="t" r="r" b="b"/>
              <a:pathLst>
                <a:path w="1106" h="916" extrusionOk="0">
                  <a:moveTo>
                    <a:pt x="959" y="1"/>
                  </a:moveTo>
                  <a:cubicBezTo>
                    <a:pt x="889" y="1"/>
                    <a:pt x="826" y="59"/>
                    <a:pt x="833" y="121"/>
                  </a:cubicBezTo>
                  <a:cubicBezTo>
                    <a:pt x="837" y="291"/>
                    <a:pt x="842" y="460"/>
                    <a:pt x="847" y="629"/>
                  </a:cubicBezTo>
                  <a:lnTo>
                    <a:pt x="847" y="629"/>
                  </a:lnTo>
                  <a:cubicBezTo>
                    <a:pt x="643" y="639"/>
                    <a:pt x="440" y="644"/>
                    <a:pt x="235" y="655"/>
                  </a:cubicBezTo>
                  <a:cubicBezTo>
                    <a:pt x="197" y="655"/>
                    <a:pt x="165" y="661"/>
                    <a:pt x="127" y="661"/>
                  </a:cubicBezTo>
                  <a:cubicBezTo>
                    <a:pt x="64" y="661"/>
                    <a:pt x="0" y="719"/>
                    <a:pt x="0" y="789"/>
                  </a:cubicBezTo>
                  <a:cubicBezTo>
                    <a:pt x="0" y="851"/>
                    <a:pt x="64" y="915"/>
                    <a:pt x="127" y="915"/>
                  </a:cubicBezTo>
                  <a:cubicBezTo>
                    <a:pt x="375" y="903"/>
                    <a:pt x="622" y="889"/>
                    <a:pt x="871" y="883"/>
                  </a:cubicBezTo>
                  <a:cubicBezTo>
                    <a:pt x="903" y="877"/>
                    <a:pt x="941" y="877"/>
                    <a:pt x="979" y="877"/>
                  </a:cubicBezTo>
                  <a:cubicBezTo>
                    <a:pt x="1041" y="871"/>
                    <a:pt x="1105" y="821"/>
                    <a:pt x="1099" y="751"/>
                  </a:cubicBezTo>
                  <a:cubicBezTo>
                    <a:pt x="1093" y="540"/>
                    <a:pt x="1086" y="331"/>
                    <a:pt x="1080" y="121"/>
                  </a:cubicBezTo>
                  <a:cubicBezTo>
                    <a:pt x="1080" y="59"/>
                    <a:pt x="1029" y="1"/>
                    <a:pt x="959"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1"/>
            <p:cNvSpPr/>
            <p:nvPr/>
          </p:nvSpPr>
          <p:spPr>
            <a:xfrm>
              <a:off x="7197461" y="1928130"/>
              <a:ext cx="366925" cy="1834624"/>
            </a:xfrm>
            <a:custGeom>
              <a:avLst/>
              <a:gdLst/>
              <a:ahLst/>
              <a:cxnLst/>
              <a:rect l="l" t="t" r="r" b="b"/>
              <a:pathLst>
                <a:path w="5621" h="28105" extrusionOk="0">
                  <a:moveTo>
                    <a:pt x="4612" y="1"/>
                  </a:moveTo>
                  <a:lnTo>
                    <a:pt x="4217" y="77"/>
                  </a:lnTo>
                  <a:lnTo>
                    <a:pt x="4452" y="5546"/>
                  </a:lnTo>
                  <a:lnTo>
                    <a:pt x="1016" y="6713"/>
                  </a:lnTo>
                  <a:lnTo>
                    <a:pt x="4375" y="8276"/>
                  </a:lnTo>
                  <a:cubicBezTo>
                    <a:pt x="4375" y="8276"/>
                    <a:pt x="1174" y="21861"/>
                    <a:pt x="629" y="24280"/>
                  </a:cubicBezTo>
                  <a:cubicBezTo>
                    <a:pt x="83" y="26701"/>
                    <a:pt x="1" y="28105"/>
                    <a:pt x="1" y="28105"/>
                  </a:cubicBezTo>
                  <a:lnTo>
                    <a:pt x="5392" y="8117"/>
                  </a:lnTo>
                  <a:lnTo>
                    <a:pt x="2420" y="6790"/>
                  </a:lnTo>
                  <a:lnTo>
                    <a:pt x="5621" y="5781"/>
                  </a:lnTo>
                  <a:lnTo>
                    <a:pt x="4612"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1"/>
            <p:cNvSpPr/>
            <p:nvPr/>
          </p:nvSpPr>
          <p:spPr>
            <a:xfrm>
              <a:off x="6558208" y="3456308"/>
              <a:ext cx="627317" cy="21542"/>
            </a:xfrm>
            <a:custGeom>
              <a:avLst/>
              <a:gdLst/>
              <a:ahLst/>
              <a:cxnLst/>
              <a:rect l="l" t="t" r="r" b="b"/>
              <a:pathLst>
                <a:path w="9610" h="330" extrusionOk="0">
                  <a:moveTo>
                    <a:pt x="13" y="0"/>
                  </a:moveTo>
                  <a:cubicBezTo>
                    <a:pt x="7" y="89"/>
                    <a:pt x="7" y="183"/>
                    <a:pt x="0" y="267"/>
                  </a:cubicBezTo>
                  <a:cubicBezTo>
                    <a:pt x="1022" y="273"/>
                    <a:pt x="2038" y="286"/>
                    <a:pt x="3061" y="292"/>
                  </a:cubicBezTo>
                  <a:cubicBezTo>
                    <a:pt x="5037" y="305"/>
                    <a:pt x="7018" y="318"/>
                    <a:pt x="8994" y="330"/>
                  </a:cubicBezTo>
                  <a:lnTo>
                    <a:pt x="9609" y="330"/>
                  </a:lnTo>
                  <a:lnTo>
                    <a:pt x="9609" y="63"/>
                  </a:lnTo>
                  <a:cubicBezTo>
                    <a:pt x="8619" y="57"/>
                    <a:pt x="7622" y="51"/>
                    <a:pt x="6631" y="45"/>
                  </a:cubicBezTo>
                  <a:cubicBezTo>
                    <a:pt x="4649" y="31"/>
                    <a:pt x="2674" y="19"/>
                    <a:pt x="692" y="7"/>
                  </a:cubicBezTo>
                  <a:cubicBezTo>
                    <a:pt x="470" y="7"/>
                    <a:pt x="241" y="7"/>
                    <a:pt x="1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1"/>
            <p:cNvSpPr/>
            <p:nvPr/>
          </p:nvSpPr>
          <p:spPr>
            <a:xfrm>
              <a:off x="6551550" y="3593910"/>
              <a:ext cx="631886" cy="21672"/>
            </a:xfrm>
            <a:custGeom>
              <a:avLst/>
              <a:gdLst/>
              <a:ahLst/>
              <a:cxnLst/>
              <a:rect l="l" t="t" r="r" b="b"/>
              <a:pathLst>
                <a:path w="9680" h="332" extrusionOk="0">
                  <a:moveTo>
                    <a:pt x="13" y="1"/>
                  </a:moveTo>
                  <a:cubicBezTo>
                    <a:pt x="13" y="89"/>
                    <a:pt x="6" y="179"/>
                    <a:pt x="0" y="267"/>
                  </a:cubicBezTo>
                  <a:cubicBezTo>
                    <a:pt x="1073" y="273"/>
                    <a:pt x="2146" y="279"/>
                    <a:pt x="3220" y="293"/>
                  </a:cubicBezTo>
                  <a:cubicBezTo>
                    <a:pt x="5201" y="299"/>
                    <a:pt x="7177" y="318"/>
                    <a:pt x="9152" y="331"/>
                  </a:cubicBezTo>
                  <a:lnTo>
                    <a:pt x="9673" y="331"/>
                  </a:lnTo>
                  <a:cubicBezTo>
                    <a:pt x="9679" y="241"/>
                    <a:pt x="9679" y="153"/>
                    <a:pt x="9679" y="65"/>
                  </a:cubicBezTo>
                  <a:cubicBezTo>
                    <a:pt x="8714" y="57"/>
                    <a:pt x="7754" y="51"/>
                    <a:pt x="6789" y="45"/>
                  </a:cubicBezTo>
                  <a:cubicBezTo>
                    <a:pt x="4808" y="33"/>
                    <a:pt x="2832" y="19"/>
                    <a:pt x="857" y="7"/>
                  </a:cubicBezTo>
                  <a:cubicBezTo>
                    <a:pt x="572" y="7"/>
                    <a:pt x="293" y="1"/>
                    <a:pt x="13"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1"/>
            <p:cNvSpPr/>
            <p:nvPr/>
          </p:nvSpPr>
          <p:spPr>
            <a:xfrm>
              <a:off x="5193799" y="2784225"/>
              <a:ext cx="1085369" cy="1586309"/>
            </a:xfrm>
            <a:custGeom>
              <a:avLst/>
              <a:gdLst/>
              <a:ahLst/>
              <a:cxnLst/>
              <a:rect l="l" t="t" r="r" b="b"/>
              <a:pathLst>
                <a:path w="16627" h="24301" extrusionOk="0">
                  <a:moveTo>
                    <a:pt x="3043" y="0"/>
                  </a:moveTo>
                  <a:cubicBezTo>
                    <a:pt x="1328" y="4529"/>
                    <a:pt x="0" y="18108"/>
                    <a:pt x="1797" y="21081"/>
                  </a:cubicBezTo>
                  <a:cubicBezTo>
                    <a:pt x="3210" y="23418"/>
                    <a:pt x="5452" y="24300"/>
                    <a:pt x="7944" y="24300"/>
                  </a:cubicBezTo>
                  <a:cubicBezTo>
                    <a:pt x="8612" y="24300"/>
                    <a:pt x="9298" y="24237"/>
                    <a:pt x="9990" y="24121"/>
                  </a:cubicBezTo>
                  <a:cubicBezTo>
                    <a:pt x="13267" y="23576"/>
                    <a:pt x="15694" y="20451"/>
                    <a:pt x="16157" y="16787"/>
                  </a:cubicBezTo>
                  <a:cubicBezTo>
                    <a:pt x="16627" y="13116"/>
                    <a:pt x="15847" y="706"/>
                    <a:pt x="15694" y="389"/>
                  </a:cubicBezTo>
                  <a:cubicBezTo>
                    <a:pt x="15536" y="76"/>
                    <a:pt x="3043" y="0"/>
                    <a:pt x="3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1"/>
            <p:cNvSpPr/>
            <p:nvPr/>
          </p:nvSpPr>
          <p:spPr>
            <a:xfrm>
              <a:off x="5254768" y="2783834"/>
              <a:ext cx="1003707" cy="1587027"/>
            </a:xfrm>
            <a:custGeom>
              <a:avLst/>
              <a:gdLst/>
              <a:ahLst/>
              <a:cxnLst/>
              <a:rect l="l" t="t" r="r" b="b"/>
              <a:pathLst>
                <a:path w="15376" h="24312" extrusionOk="0">
                  <a:moveTo>
                    <a:pt x="2249" y="14"/>
                  </a:moveTo>
                  <a:cubicBezTo>
                    <a:pt x="2941" y="20"/>
                    <a:pt x="6028" y="38"/>
                    <a:pt x="8962" y="102"/>
                  </a:cubicBezTo>
                  <a:cubicBezTo>
                    <a:pt x="10434" y="128"/>
                    <a:pt x="11864" y="172"/>
                    <a:pt x="12931" y="217"/>
                  </a:cubicBezTo>
                  <a:cubicBezTo>
                    <a:pt x="13471" y="242"/>
                    <a:pt x="13916" y="273"/>
                    <a:pt x="14233" y="299"/>
                  </a:cubicBezTo>
                  <a:cubicBezTo>
                    <a:pt x="14391" y="319"/>
                    <a:pt x="14519" y="331"/>
                    <a:pt x="14608" y="349"/>
                  </a:cubicBezTo>
                  <a:cubicBezTo>
                    <a:pt x="14652" y="357"/>
                    <a:pt x="14684" y="369"/>
                    <a:pt x="14710" y="375"/>
                  </a:cubicBezTo>
                  <a:cubicBezTo>
                    <a:pt x="14734" y="381"/>
                    <a:pt x="14748" y="395"/>
                    <a:pt x="14754" y="401"/>
                  </a:cubicBezTo>
                  <a:cubicBezTo>
                    <a:pt x="14760" y="413"/>
                    <a:pt x="14766" y="457"/>
                    <a:pt x="14778" y="527"/>
                  </a:cubicBezTo>
                  <a:cubicBezTo>
                    <a:pt x="14931" y="1569"/>
                    <a:pt x="15370" y="8454"/>
                    <a:pt x="15370" y="13211"/>
                  </a:cubicBezTo>
                  <a:cubicBezTo>
                    <a:pt x="15370" y="14691"/>
                    <a:pt x="15326" y="15960"/>
                    <a:pt x="15223" y="16787"/>
                  </a:cubicBezTo>
                  <a:cubicBezTo>
                    <a:pt x="14754" y="20457"/>
                    <a:pt x="12333" y="23576"/>
                    <a:pt x="9056" y="24121"/>
                  </a:cubicBezTo>
                  <a:cubicBezTo>
                    <a:pt x="8364" y="24236"/>
                    <a:pt x="7678" y="24300"/>
                    <a:pt x="7012" y="24300"/>
                  </a:cubicBezTo>
                  <a:cubicBezTo>
                    <a:pt x="4522" y="24300"/>
                    <a:pt x="2280" y="23417"/>
                    <a:pt x="863" y="21079"/>
                  </a:cubicBezTo>
                  <a:cubicBezTo>
                    <a:pt x="260" y="20082"/>
                    <a:pt x="13" y="17872"/>
                    <a:pt x="13" y="15211"/>
                  </a:cubicBezTo>
                  <a:cubicBezTo>
                    <a:pt x="13" y="9988"/>
                    <a:pt x="976" y="3022"/>
                    <a:pt x="2112" y="14"/>
                  </a:cubicBezTo>
                  <a:close/>
                  <a:moveTo>
                    <a:pt x="2109" y="0"/>
                  </a:moveTo>
                  <a:lnTo>
                    <a:pt x="2109" y="6"/>
                  </a:lnTo>
                  <a:cubicBezTo>
                    <a:pt x="966" y="3004"/>
                    <a:pt x="1" y="9984"/>
                    <a:pt x="1" y="15211"/>
                  </a:cubicBezTo>
                  <a:cubicBezTo>
                    <a:pt x="1" y="17872"/>
                    <a:pt x="254" y="20082"/>
                    <a:pt x="857" y="21087"/>
                  </a:cubicBezTo>
                  <a:cubicBezTo>
                    <a:pt x="2273" y="23429"/>
                    <a:pt x="4522" y="24312"/>
                    <a:pt x="7012" y="24312"/>
                  </a:cubicBezTo>
                  <a:cubicBezTo>
                    <a:pt x="7678" y="24312"/>
                    <a:pt x="8364" y="24249"/>
                    <a:pt x="9056" y="24135"/>
                  </a:cubicBezTo>
                  <a:cubicBezTo>
                    <a:pt x="12340" y="23582"/>
                    <a:pt x="14760" y="20463"/>
                    <a:pt x="15230" y="16793"/>
                  </a:cubicBezTo>
                  <a:cubicBezTo>
                    <a:pt x="15338" y="15960"/>
                    <a:pt x="15376" y="14691"/>
                    <a:pt x="15376" y="13211"/>
                  </a:cubicBezTo>
                  <a:cubicBezTo>
                    <a:pt x="15376" y="10670"/>
                    <a:pt x="15255" y="7527"/>
                    <a:pt x="15115" y="4992"/>
                  </a:cubicBezTo>
                  <a:cubicBezTo>
                    <a:pt x="15045" y="3722"/>
                    <a:pt x="14969" y="2605"/>
                    <a:pt x="14906" y="1785"/>
                  </a:cubicBezTo>
                  <a:cubicBezTo>
                    <a:pt x="14874" y="1378"/>
                    <a:pt x="14849" y="1049"/>
                    <a:pt x="14824" y="806"/>
                  </a:cubicBezTo>
                  <a:cubicBezTo>
                    <a:pt x="14810" y="686"/>
                    <a:pt x="14798" y="592"/>
                    <a:pt x="14786" y="521"/>
                  </a:cubicBezTo>
                  <a:cubicBezTo>
                    <a:pt x="14778" y="457"/>
                    <a:pt x="14766" y="413"/>
                    <a:pt x="14760" y="395"/>
                  </a:cubicBezTo>
                  <a:cubicBezTo>
                    <a:pt x="14754" y="381"/>
                    <a:pt x="14734" y="375"/>
                    <a:pt x="14710" y="363"/>
                  </a:cubicBezTo>
                  <a:cubicBezTo>
                    <a:pt x="14595" y="331"/>
                    <a:pt x="14321" y="293"/>
                    <a:pt x="13916" y="267"/>
                  </a:cubicBezTo>
                  <a:cubicBezTo>
                    <a:pt x="11082" y="58"/>
                    <a:pt x="2109" y="0"/>
                    <a:pt x="2109" y="0"/>
                  </a:cubicBez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1"/>
            <p:cNvSpPr/>
            <p:nvPr/>
          </p:nvSpPr>
          <p:spPr>
            <a:xfrm>
              <a:off x="6783086" y="3514599"/>
              <a:ext cx="194462" cy="766031"/>
            </a:xfrm>
            <a:custGeom>
              <a:avLst/>
              <a:gdLst/>
              <a:ahLst/>
              <a:cxnLst/>
              <a:rect l="l" t="t" r="r" b="b"/>
              <a:pathLst>
                <a:path w="2979" h="11735" extrusionOk="0">
                  <a:moveTo>
                    <a:pt x="1591" y="1"/>
                  </a:moveTo>
                  <a:cubicBezTo>
                    <a:pt x="1529" y="1"/>
                    <a:pt x="1467" y="43"/>
                    <a:pt x="1457" y="129"/>
                  </a:cubicBezTo>
                  <a:cubicBezTo>
                    <a:pt x="1293" y="1418"/>
                    <a:pt x="1128" y="2714"/>
                    <a:pt x="968" y="4003"/>
                  </a:cubicBezTo>
                  <a:cubicBezTo>
                    <a:pt x="709" y="6061"/>
                    <a:pt x="448" y="8119"/>
                    <a:pt x="188" y="10183"/>
                  </a:cubicBezTo>
                  <a:cubicBezTo>
                    <a:pt x="130" y="10654"/>
                    <a:pt x="73" y="11129"/>
                    <a:pt x="9" y="11606"/>
                  </a:cubicBezTo>
                  <a:cubicBezTo>
                    <a:pt x="0" y="11692"/>
                    <a:pt x="62" y="11734"/>
                    <a:pt x="129" y="11734"/>
                  </a:cubicBezTo>
                  <a:cubicBezTo>
                    <a:pt x="196" y="11734"/>
                    <a:pt x="267" y="11692"/>
                    <a:pt x="276" y="11606"/>
                  </a:cubicBezTo>
                  <a:cubicBezTo>
                    <a:pt x="442" y="10317"/>
                    <a:pt x="607" y="9021"/>
                    <a:pt x="765" y="7732"/>
                  </a:cubicBezTo>
                  <a:cubicBezTo>
                    <a:pt x="1026" y="5674"/>
                    <a:pt x="1287" y="3616"/>
                    <a:pt x="1547" y="1558"/>
                  </a:cubicBezTo>
                  <a:cubicBezTo>
                    <a:pt x="1559" y="1463"/>
                    <a:pt x="1570" y="1367"/>
                    <a:pt x="1582" y="1271"/>
                  </a:cubicBezTo>
                  <a:lnTo>
                    <a:pt x="1582" y="1271"/>
                  </a:lnTo>
                  <a:cubicBezTo>
                    <a:pt x="1680" y="2182"/>
                    <a:pt x="1779" y="3094"/>
                    <a:pt x="1877" y="4003"/>
                  </a:cubicBezTo>
                  <a:cubicBezTo>
                    <a:pt x="2099" y="6061"/>
                    <a:pt x="2328" y="8119"/>
                    <a:pt x="2550" y="10183"/>
                  </a:cubicBezTo>
                  <a:cubicBezTo>
                    <a:pt x="2601" y="10654"/>
                    <a:pt x="2652" y="11129"/>
                    <a:pt x="2703" y="11606"/>
                  </a:cubicBezTo>
                  <a:cubicBezTo>
                    <a:pt x="2712" y="11692"/>
                    <a:pt x="2783" y="11734"/>
                    <a:pt x="2850" y="11734"/>
                  </a:cubicBezTo>
                  <a:cubicBezTo>
                    <a:pt x="2917" y="11734"/>
                    <a:pt x="2979" y="11692"/>
                    <a:pt x="2970" y="11606"/>
                  </a:cubicBezTo>
                  <a:cubicBezTo>
                    <a:pt x="2829" y="10317"/>
                    <a:pt x="2691" y="9021"/>
                    <a:pt x="2550" y="7732"/>
                  </a:cubicBezTo>
                  <a:cubicBezTo>
                    <a:pt x="2328" y="5674"/>
                    <a:pt x="2099" y="3616"/>
                    <a:pt x="1877" y="1558"/>
                  </a:cubicBezTo>
                  <a:cubicBezTo>
                    <a:pt x="1826" y="1081"/>
                    <a:pt x="1776" y="606"/>
                    <a:pt x="1724" y="129"/>
                  </a:cubicBezTo>
                  <a:cubicBezTo>
                    <a:pt x="1715" y="43"/>
                    <a:pt x="1653" y="1"/>
                    <a:pt x="159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1"/>
            <p:cNvSpPr/>
            <p:nvPr/>
          </p:nvSpPr>
          <p:spPr>
            <a:xfrm>
              <a:off x="6758019" y="4252284"/>
              <a:ext cx="64298" cy="49807"/>
            </a:xfrm>
            <a:custGeom>
              <a:avLst/>
              <a:gdLst/>
              <a:ahLst/>
              <a:cxnLst/>
              <a:rect l="l" t="t" r="r" b="b"/>
              <a:pathLst>
                <a:path w="985" h="763" extrusionOk="0">
                  <a:moveTo>
                    <a:pt x="489" y="0"/>
                  </a:moveTo>
                  <a:cubicBezTo>
                    <a:pt x="0" y="0"/>
                    <a:pt x="0" y="763"/>
                    <a:pt x="489" y="763"/>
                  </a:cubicBezTo>
                  <a:cubicBezTo>
                    <a:pt x="985" y="763"/>
                    <a:pt x="985"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1"/>
            <p:cNvSpPr/>
            <p:nvPr/>
          </p:nvSpPr>
          <p:spPr>
            <a:xfrm>
              <a:off x="6943274" y="4252284"/>
              <a:ext cx="52809" cy="49872"/>
            </a:xfrm>
            <a:custGeom>
              <a:avLst/>
              <a:gdLst/>
              <a:ahLst/>
              <a:cxnLst/>
              <a:rect l="l" t="t" r="r" b="b"/>
              <a:pathLst>
                <a:path w="809" h="764" extrusionOk="0">
                  <a:moveTo>
                    <a:pt x="381" y="0"/>
                  </a:moveTo>
                  <a:cubicBezTo>
                    <a:pt x="331" y="0"/>
                    <a:pt x="281" y="7"/>
                    <a:pt x="237" y="31"/>
                  </a:cubicBezTo>
                  <a:cubicBezTo>
                    <a:pt x="191" y="51"/>
                    <a:pt x="147" y="77"/>
                    <a:pt x="115" y="115"/>
                  </a:cubicBezTo>
                  <a:cubicBezTo>
                    <a:pt x="77" y="145"/>
                    <a:pt x="52" y="191"/>
                    <a:pt x="32" y="235"/>
                  </a:cubicBezTo>
                  <a:cubicBezTo>
                    <a:pt x="14" y="279"/>
                    <a:pt x="0" y="330"/>
                    <a:pt x="0" y="381"/>
                  </a:cubicBezTo>
                  <a:cubicBezTo>
                    <a:pt x="8" y="420"/>
                    <a:pt x="14" y="450"/>
                    <a:pt x="14" y="482"/>
                  </a:cubicBezTo>
                  <a:cubicBezTo>
                    <a:pt x="32" y="546"/>
                    <a:pt x="64" y="603"/>
                    <a:pt x="115" y="654"/>
                  </a:cubicBezTo>
                  <a:cubicBezTo>
                    <a:pt x="141" y="673"/>
                    <a:pt x="166" y="692"/>
                    <a:pt x="191" y="711"/>
                  </a:cubicBezTo>
                  <a:cubicBezTo>
                    <a:pt x="249" y="749"/>
                    <a:pt x="313" y="763"/>
                    <a:pt x="381" y="763"/>
                  </a:cubicBezTo>
                  <a:lnTo>
                    <a:pt x="419" y="763"/>
                  </a:lnTo>
                  <a:cubicBezTo>
                    <a:pt x="429" y="764"/>
                    <a:pt x="438" y="764"/>
                    <a:pt x="446" y="764"/>
                  </a:cubicBezTo>
                  <a:cubicBezTo>
                    <a:pt x="492" y="764"/>
                    <a:pt x="530" y="751"/>
                    <a:pt x="572" y="731"/>
                  </a:cubicBezTo>
                  <a:cubicBezTo>
                    <a:pt x="618" y="717"/>
                    <a:pt x="662" y="692"/>
                    <a:pt x="694" y="654"/>
                  </a:cubicBezTo>
                  <a:cubicBezTo>
                    <a:pt x="732" y="616"/>
                    <a:pt x="756" y="578"/>
                    <a:pt x="770" y="526"/>
                  </a:cubicBezTo>
                  <a:cubicBezTo>
                    <a:pt x="794" y="482"/>
                    <a:pt x="808" y="438"/>
                    <a:pt x="808" y="381"/>
                  </a:cubicBezTo>
                  <a:cubicBezTo>
                    <a:pt x="801" y="349"/>
                    <a:pt x="794" y="317"/>
                    <a:pt x="794" y="279"/>
                  </a:cubicBezTo>
                  <a:cubicBezTo>
                    <a:pt x="776" y="215"/>
                    <a:pt x="738" y="159"/>
                    <a:pt x="694" y="115"/>
                  </a:cubicBezTo>
                  <a:lnTo>
                    <a:pt x="618" y="51"/>
                  </a:lnTo>
                  <a:cubicBezTo>
                    <a:pt x="554" y="19"/>
                    <a:pt x="490"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1"/>
            <p:cNvSpPr/>
            <p:nvPr/>
          </p:nvSpPr>
          <p:spPr>
            <a:xfrm>
              <a:off x="7599955" y="2835271"/>
              <a:ext cx="56465" cy="1717190"/>
            </a:xfrm>
            <a:custGeom>
              <a:avLst/>
              <a:gdLst/>
              <a:ahLst/>
              <a:cxnLst/>
              <a:rect l="l" t="t" r="r" b="b"/>
              <a:pathLst>
                <a:path w="865" h="26306" extrusionOk="0">
                  <a:moveTo>
                    <a:pt x="471" y="0"/>
                  </a:moveTo>
                  <a:cubicBezTo>
                    <a:pt x="471" y="0"/>
                    <a:pt x="0" y="16703"/>
                    <a:pt x="0" y="20451"/>
                  </a:cubicBezTo>
                  <a:cubicBezTo>
                    <a:pt x="0" y="24198"/>
                    <a:pt x="84" y="26306"/>
                    <a:pt x="84" y="26306"/>
                  </a:cubicBezTo>
                  <a:lnTo>
                    <a:pt x="865" y="26306"/>
                  </a:lnTo>
                  <a:cubicBezTo>
                    <a:pt x="865" y="26306"/>
                    <a:pt x="782" y="704"/>
                    <a:pt x="471"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1"/>
            <p:cNvSpPr/>
            <p:nvPr/>
          </p:nvSpPr>
          <p:spPr>
            <a:xfrm>
              <a:off x="6980612" y="2724498"/>
              <a:ext cx="217309" cy="239764"/>
            </a:xfrm>
            <a:custGeom>
              <a:avLst/>
              <a:gdLst/>
              <a:ahLst/>
              <a:cxnLst/>
              <a:rect l="l" t="t" r="r" b="b"/>
              <a:pathLst>
                <a:path w="3329" h="3673" extrusionOk="0">
                  <a:moveTo>
                    <a:pt x="236" y="1"/>
                  </a:moveTo>
                  <a:cubicBezTo>
                    <a:pt x="236" y="1"/>
                    <a:pt x="0" y="1577"/>
                    <a:pt x="1696" y="2866"/>
                  </a:cubicBezTo>
                  <a:cubicBezTo>
                    <a:pt x="2186" y="3234"/>
                    <a:pt x="2751" y="3494"/>
                    <a:pt x="3303" y="3673"/>
                  </a:cubicBezTo>
                  <a:cubicBezTo>
                    <a:pt x="3309" y="3418"/>
                    <a:pt x="3323" y="3171"/>
                    <a:pt x="3329" y="2917"/>
                  </a:cubicBezTo>
                  <a:cubicBezTo>
                    <a:pt x="3036" y="2834"/>
                    <a:pt x="2725" y="2726"/>
                    <a:pt x="2401" y="2574"/>
                  </a:cubicBezTo>
                  <a:cubicBezTo>
                    <a:pt x="236" y="1577"/>
                    <a:pt x="236" y="1"/>
                    <a:pt x="23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1"/>
            <p:cNvSpPr/>
            <p:nvPr/>
          </p:nvSpPr>
          <p:spPr>
            <a:xfrm>
              <a:off x="6582556" y="2724498"/>
              <a:ext cx="211499" cy="238459"/>
            </a:xfrm>
            <a:custGeom>
              <a:avLst/>
              <a:gdLst/>
              <a:ahLst/>
              <a:cxnLst/>
              <a:rect l="l" t="t" r="r" b="b"/>
              <a:pathLst>
                <a:path w="3240" h="3653" extrusionOk="0">
                  <a:moveTo>
                    <a:pt x="3005" y="1"/>
                  </a:moveTo>
                  <a:cubicBezTo>
                    <a:pt x="3005" y="1"/>
                    <a:pt x="3005" y="1577"/>
                    <a:pt x="839" y="2574"/>
                  </a:cubicBezTo>
                  <a:cubicBezTo>
                    <a:pt x="560" y="2700"/>
                    <a:pt x="294" y="2802"/>
                    <a:pt x="39" y="2878"/>
                  </a:cubicBezTo>
                  <a:cubicBezTo>
                    <a:pt x="27" y="3133"/>
                    <a:pt x="15" y="3392"/>
                    <a:pt x="1" y="3653"/>
                  </a:cubicBezTo>
                  <a:cubicBezTo>
                    <a:pt x="534" y="3476"/>
                    <a:pt x="1076" y="3221"/>
                    <a:pt x="1539" y="2866"/>
                  </a:cubicBezTo>
                  <a:cubicBezTo>
                    <a:pt x="3240" y="1577"/>
                    <a:pt x="3005" y="1"/>
                    <a:pt x="3005"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82272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1"/>
          <p:cNvSpPr txBox="1">
            <a:spLocks noGrp="1"/>
          </p:cNvSpPr>
          <p:nvPr>
            <p:ph type="subTitle" idx="1"/>
          </p:nvPr>
        </p:nvSpPr>
        <p:spPr>
          <a:xfrm>
            <a:off x="678464" y="1038368"/>
            <a:ext cx="4736812" cy="2109000"/>
          </a:xfrm>
          <a:prstGeom prst="rect">
            <a:avLst/>
          </a:prstGeom>
        </p:spPr>
        <p:txBody>
          <a:bodyPr spcFirstLastPara="1" wrap="square" lIns="91425" tIns="91425" rIns="91425" bIns="91425" anchor="t" anchorCtr="0">
            <a:noAutofit/>
          </a:bodyPr>
          <a:lstStyle/>
          <a:p>
            <a:pPr marL="285750" indent="-285750" algn="just"/>
            <a:r>
              <a:rPr lang="en-US" sz="1400" dirty="0"/>
              <a:t>Abdomen was distended, umbilicus was central and everted, moving with respiration.</a:t>
            </a:r>
          </a:p>
          <a:p>
            <a:pPr marL="285750" indent="-285750" algn="just"/>
            <a:r>
              <a:rPr lang="en-US" sz="1400" dirty="0"/>
              <a:t>No striae, scar marks, visible pulsation.</a:t>
            </a:r>
          </a:p>
          <a:p>
            <a:pPr marL="285750" indent="-285750" algn="just"/>
            <a:r>
              <a:rPr lang="en-US" sz="1400" dirty="0"/>
              <a:t>Abdomen was soft and non tender.</a:t>
            </a:r>
          </a:p>
          <a:p>
            <a:pPr marL="285750" indent="-285750" algn="just"/>
            <a:r>
              <a:rPr lang="en-US" sz="1400" dirty="0"/>
              <a:t>Liver was palpable 4cm below the right costal margin, upper border percussed in 5</a:t>
            </a:r>
            <a:r>
              <a:rPr lang="en-US" sz="1400" baseline="30000" dirty="0"/>
              <a:t>th</a:t>
            </a:r>
            <a:r>
              <a:rPr lang="en-US" sz="1400" dirty="0"/>
              <a:t> ICS with total span of liver 11cm, firm in consistency, smooth surface, rounded borders. Liver is non tender and non pulsatile</a:t>
            </a:r>
          </a:p>
          <a:p>
            <a:pPr marL="285750" indent="-285750" algn="just"/>
            <a:r>
              <a:rPr lang="en-US" sz="1400" dirty="0"/>
              <a:t>No other viscera palpable</a:t>
            </a:r>
          </a:p>
          <a:p>
            <a:pPr marL="285750" indent="-285750" algn="just"/>
            <a:r>
              <a:rPr lang="en-US" sz="1400" dirty="0"/>
              <a:t>Hernial orifices were intact.</a:t>
            </a:r>
          </a:p>
          <a:p>
            <a:pPr marL="285750" indent="-285750" algn="just"/>
            <a:r>
              <a:rPr lang="en-US" sz="1400" dirty="0"/>
              <a:t>Percussion note was dull all over the abdomen and fluid thrill was positive</a:t>
            </a:r>
          </a:p>
          <a:p>
            <a:pPr marL="285750" indent="-285750" algn="just"/>
            <a:r>
              <a:rPr lang="en-US" sz="1400" dirty="0"/>
              <a:t>On auscultation, normal bowel sounds were heard and no bruit</a:t>
            </a:r>
          </a:p>
        </p:txBody>
      </p:sp>
      <p:grpSp>
        <p:nvGrpSpPr>
          <p:cNvPr id="295" name="Google Shape;295;p31"/>
          <p:cNvGrpSpPr/>
          <p:nvPr/>
        </p:nvGrpSpPr>
        <p:grpSpPr>
          <a:xfrm>
            <a:off x="5527499" y="1444281"/>
            <a:ext cx="3235087" cy="3770668"/>
            <a:chOff x="5193799" y="837824"/>
            <a:chExt cx="3235087" cy="3770668"/>
          </a:xfrm>
        </p:grpSpPr>
        <p:sp>
          <p:nvSpPr>
            <p:cNvPr id="296" name="Google Shape;296;p31"/>
            <p:cNvSpPr/>
            <p:nvPr/>
          </p:nvSpPr>
          <p:spPr>
            <a:xfrm>
              <a:off x="6066481" y="837824"/>
              <a:ext cx="1661312" cy="1350396"/>
            </a:xfrm>
            <a:custGeom>
              <a:avLst/>
              <a:gdLst/>
              <a:ahLst/>
              <a:cxnLst/>
              <a:rect l="l" t="t" r="r" b="b"/>
              <a:pathLst>
                <a:path w="25450" h="20687" extrusionOk="0">
                  <a:moveTo>
                    <a:pt x="14284" y="1"/>
                  </a:moveTo>
                  <a:cubicBezTo>
                    <a:pt x="11705" y="1"/>
                    <a:pt x="8511" y="2027"/>
                    <a:pt x="7965" y="4058"/>
                  </a:cubicBezTo>
                  <a:cubicBezTo>
                    <a:pt x="7412" y="6092"/>
                    <a:pt x="8821" y="7807"/>
                    <a:pt x="8587" y="8511"/>
                  </a:cubicBezTo>
                  <a:cubicBezTo>
                    <a:pt x="8352" y="9210"/>
                    <a:pt x="6637" y="11553"/>
                    <a:pt x="4764" y="12488"/>
                  </a:cubicBezTo>
                  <a:cubicBezTo>
                    <a:pt x="2891" y="13426"/>
                    <a:pt x="1" y="15504"/>
                    <a:pt x="2496" y="18889"/>
                  </a:cubicBezTo>
                  <a:cubicBezTo>
                    <a:pt x="3446" y="20174"/>
                    <a:pt x="6917" y="20687"/>
                    <a:pt x="10870" y="20687"/>
                  </a:cubicBezTo>
                  <a:cubicBezTo>
                    <a:pt x="17326" y="20687"/>
                    <a:pt x="25068" y="19320"/>
                    <a:pt x="25215" y="17720"/>
                  </a:cubicBezTo>
                  <a:cubicBezTo>
                    <a:pt x="25450" y="15141"/>
                    <a:pt x="23729" y="13897"/>
                    <a:pt x="22166" y="13116"/>
                  </a:cubicBezTo>
                  <a:cubicBezTo>
                    <a:pt x="20610" y="12335"/>
                    <a:pt x="18971" y="10931"/>
                    <a:pt x="18424" y="10302"/>
                  </a:cubicBezTo>
                  <a:cubicBezTo>
                    <a:pt x="17872" y="9680"/>
                    <a:pt x="18424" y="8663"/>
                    <a:pt x="18737" y="7496"/>
                  </a:cubicBezTo>
                  <a:cubicBezTo>
                    <a:pt x="19048" y="6320"/>
                    <a:pt x="19593" y="3354"/>
                    <a:pt x="18653" y="2185"/>
                  </a:cubicBezTo>
                  <a:cubicBezTo>
                    <a:pt x="17988" y="1352"/>
                    <a:pt x="17160" y="1233"/>
                    <a:pt x="16740" y="1233"/>
                  </a:cubicBezTo>
                  <a:cubicBezTo>
                    <a:pt x="16572" y="1233"/>
                    <a:pt x="16469" y="1252"/>
                    <a:pt x="16469" y="1252"/>
                  </a:cubicBezTo>
                  <a:cubicBezTo>
                    <a:pt x="16469" y="1252"/>
                    <a:pt x="16862" y="1"/>
                    <a:pt x="14284"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a:off x="5248501" y="1729560"/>
              <a:ext cx="3180385" cy="2858632"/>
            </a:xfrm>
            <a:custGeom>
              <a:avLst/>
              <a:gdLst/>
              <a:ahLst/>
              <a:cxnLst/>
              <a:rect l="l" t="t" r="r" b="b"/>
              <a:pathLst>
                <a:path w="48721" h="43792" extrusionOk="0">
                  <a:moveTo>
                    <a:pt x="29545" y="0"/>
                  </a:moveTo>
                  <a:lnTo>
                    <a:pt x="21581" y="313"/>
                  </a:lnTo>
                  <a:lnTo>
                    <a:pt x="17371" y="2732"/>
                  </a:lnTo>
                  <a:cubicBezTo>
                    <a:pt x="17371" y="2732"/>
                    <a:pt x="7710" y="4103"/>
                    <a:pt x="5215" y="7629"/>
                  </a:cubicBezTo>
                  <a:cubicBezTo>
                    <a:pt x="1455" y="12938"/>
                    <a:pt x="1" y="20064"/>
                    <a:pt x="153" y="25449"/>
                  </a:cubicBezTo>
                  <a:cubicBezTo>
                    <a:pt x="299" y="30836"/>
                    <a:pt x="3609" y="39809"/>
                    <a:pt x="3609" y="39809"/>
                  </a:cubicBezTo>
                  <a:lnTo>
                    <a:pt x="3609" y="43555"/>
                  </a:lnTo>
                  <a:lnTo>
                    <a:pt x="48345" y="43792"/>
                  </a:lnTo>
                  <a:cubicBezTo>
                    <a:pt x="48345" y="43792"/>
                    <a:pt x="48720" y="30988"/>
                    <a:pt x="47970" y="22559"/>
                  </a:cubicBezTo>
                  <a:cubicBezTo>
                    <a:pt x="47214" y="14125"/>
                    <a:pt x="44954" y="8823"/>
                    <a:pt x="41569" y="6320"/>
                  </a:cubicBezTo>
                  <a:cubicBezTo>
                    <a:pt x="38183" y="3825"/>
                    <a:pt x="33909" y="3043"/>
                    <a:pt x="33909" y="3043"/>
                  </a:cubicBezTo>
                  <a:lnTo>
                    <a:pt x="295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1"/>
            <p:cNvSpPr/>
            <p:nvPr/>
          </p:nvSpPr>
          <p:spPr>
            <a:xfrm>
              <a:off x="5257248" y="1729169"/>
              <a:ext cx="3153295" cy="2859416"/>
            </a:xfrm>
            <a:custGeom>
              <a:avLst/>
              <a:gdLst/>
              <a:ahLst/>
              <a:cxnLst/>
              <a:rect l="l" t="t" r="r" b="b"/>
              <a:pathLst>
                <a:path w="48306" h="43804" extrusionOk="0">
                  <a:moveTo>
                    <a:pt x="29411" y="6"/>
                  </a:moveTo>
                  <a:lnTo>
                    <a:pt x="33775" y="3055"/>
                  </a:lnTo>
                  <a:cubicBezTo>
                    <a:pt x="33775" y="3055"/>
                    <a:pt x="33787" y="3055"/>
                    <a:pt x="33826" y="3062"/>
                  </a:cubicBezTo>
                  <a:cubicBezTo>
                    <a:pt x="34303" y="3157"/>
                    <a:pt x="38260" y="3989"/>
                    <a:pt x="41435" y="6332"/>
                  </a:cubicBezTo>
                  <a:cubicBezTo>
                    <a:pt x="44814" y="8829"/>
                    <a:pt x="47080" y="14137"/>
                    <a:pt x="47830" y="22565"/>
                  </a:cubicBezTo>
                  <a:cubicBezTo>
                    <a:pt x="48205" y="26783"/>
                    <a:pt x="48300" y="32085"/>
                    <a:pt x="48300" y="36341"/>
                  </a:cubicBezTo>
                  <a:cubicBezTo>
                    <a:pt x="48300" y="38469"/>
                    <a:pt x="48274" y="40336"/>
                    <a:pt x="48256" y="41664"/>
                  </a:cubicBezTo>
                  <a:cubicBezTo>
                    <a:pt x="48243" y="42330"/>
                    <a:pt x="48230" y="42863"/>
                    <a:pt x="48218" y="43232"/>
                  </a:cubicBezTo>
                  <a:cubicBezTo>
                    <a:pt x="48218" y="43417"/>
                    <a:pt x="48211" y="43555"/>
                    <a:pt x="48211" y="43651"/>
                  </a:cubicBezTo>
                  <a:cubicBezTo>
                    <a:pt x="48207" y="43725"/>
                    <a:pt x="48206" y="43772"/>
                    <a:pt x="48205" y="43790"/>
                  </a:cubicBezTo>
                  <a:lnTo>
                    <a:pt x="48205" y="43790"/>
                  </a:lnTo>
                  <a:lnTo>
                    <a:pt x="3481" y="43555"/>
                  </a:lnTo>
                  <a:lnTo>
                    <a:pt x="3481" y="39815"/>
                  </a:lnTo>
                  <a:cubicBezTo>
                    <a:pt x="3481" y="39815"/>
                    <a:pt x="3469" y="39777"/>
                    <a:pt x="3443" y="39713"/>
                  </a:cubicBezTo>
                  <a:cubicBezTo>
                    <a:pt x="3080" y="38704"/>
                    <a:pt x="165" y="30499"/>
                    <a:pt x="19" y="25455"/>
                  </a:cubicBezTo>
                  <a:cubicBezTo>
                    <a:pt x="13" y="25202"/>
                    <a:pt x="13" y="24947"/>
                    <a:pt x="13" y="24693"/>
                  </a:cubicBezTo>
                  <a:cubicBezTo>
                    <a:pt x="13" y="19410"/>
                    <a:pt x="1499" y="12696"/>
                    <a:pt x="5081" y="7641"/>
                  </a:cubicBezTo>
                  <a:cubicBezTo>
                    <a:pt x="6327" y="5875"/>
                    <a:pt x="9367" y="4655"/>
                    <a:pt x="12093" y="3869"/>
                  </a:cubicBezTo>
                  <a:cubicBezTo>
                    <a:pt x="13459" y="3474"/>
                    <a:pt x="14740" y="3195"/>
                    <a:pt x="15687" y="3011"/>
                  </a:cubicBezTo>
                  <a:cubicBezTo>
                    <a:pt x="16158" y="2922"/>
                    <a:pt x="16545" y="2852"/>
                    <a:pt x="16818" y="2808"/>
                  </a:cubicBezTo>
                  <a:cubicBezTo>
                    <a:pt x="16951" y="2788"/>
                    <a:pt x="17053" y="2770"/>
                    <a:pt x="17129" y="2757"/>
                  </a:cubicBezTo>
                  <a:cubicBezTo>
                    <a:pt x="17199" y="2744"/>
                    <a:pt x="17237" y="2744"/>
                    <a:pt x="17237" y="2744"/>
                  </a:cubicBezTo>
                  <a:lnTo>
                    <a:pt x="21447" y="325"/>
                  </a:lnTo>
                  <a:lnTo>
                    <a:pt x="29411" y="6"/>
                  </a:lnTo>
                  <a:close/>
                  <a:moveTo>
                    <a:pt x="29411" y="0"/>
                  </a:moveTo>
                  <a:lnTo>
                    <a:pt x="21441" y="311"/>
                  </a:lnTo>
                  <a:lnTo>
                    <a:pt x="17231" y="2732"/>
                  </a:lnTo>
                  <a:lnTo>
                    <a:pt x="17232" y="2732"/>
                  </a:lnTo>
                  <a:lnTo>
                    <a:pt x="17232" y="2732"/>
                  </a:lnTo>
                  <a:cubicBezTo>
                    <a:pt x="17105" y="2751"/>
                    <a:pt x="14742" y="3096"/>
                    <a:pt x="12093" y="3863"/>
                  </a:cubicBezTo>
                  <a:cubicBezTo>
                    <a:pt x="9361" y="4643"/>
                    <a:pt x="6327" y="5868"/>
                    <a:pt x="5075" y="7635"/>
                  </a:cubicBezTo>
                  <a:cubicBezTo>
                    <a:pt x="1487" y="12696"/>
                    <a:pt x="1" y="19410"/>
                    <a:pt x="1" y="24693"/>
                  </a:cubicBezTo>
                  <a:cubicBezTo>
                    <a:pt x="1" y="24947"/>
                    <a:pt x="7" y="25202"/>
                    <a:pt x="13" y="25455"/>
                  </a:cubicBezTo>
                  <a:cubicBezTo>
                    <a:pt x="165" y="30842"/>
                    <a:pt x="3475" y="39815"/>
                    <a:pt x="3475" y="39815"/>
                  </a:cubicBezTo>
                  <a:lnTo>
                    <a:pt x="3475" y="43569"/>
                  </a:lnTo>
                  <a:lnTo>
                    <a:pt x="48218" y="43804"/>
                  </a:lnTo>
                  <a:lnTo>
                    <a:pt x="48218" y="43798"/>
                  </a:lnTo>
                  <a:cubicBezTo>
                    <a:pt x="48218" y="43798"/>
                    <a:pt x="48306" y="40597"/>
                    <a:pt x="48306" y="36341"/>
                  </a:cubicBezTo>
                  <a:cubicBezTo>
                    <a:pt x="48306" y="32085"/>
                    <a:pt x="48218" y="26783"/>
                    <a:pt x="47836" y="22565"/>
                  </a:cubicBezTo>
                  <a:cubicBezTo>
                    <a:pt x="47087" y="14131"/>
                    <a:pt x="44820" y="8822"/>
                    <a:pt x="41435" y="6326"/>
                  </a:cubicBezTo>
                  <a:cubicBezTo>
                    <a:pt x="38055" y="3824"/>
                    <a:pt x="33775" y="3043"/>
                    <a:pt x="33775" y="3043"/>
                  </a:cubicBezTo>
                  <a:lnTo>
                    <a:pt x="33775" y="3049"/>
                  </a:lnTo>
                  <a:lnTo>
                    <a:pt x="29419" y="0"/>
                  </a:ln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1"/>
            <p:cNvSpPr/>
            <p:nvPr/>
          </p:nvSpPr>
          <p:spPr>
            <a:xfrm>
              <a:off x="5219061" y="2753546"/>
              <a:ext cx="295707" cy="1284400"/>
            </a:xfrm>
            <a:custGeom>
              <a:avLst/>
              <a:gdLst/>
              <a:ahLst/>
              <a:cxnLst/>
              <a:rect l="l" t="t" r="r" b="b"/>
              <a:pathLst>
                <a:path w="4530" h="19676" extrusionOk="0">
                  <a:moveTo>
                    <a:pt x="2034" y="1"/>
                  </a:moveTo>
                  <a:cubicBezTo>
                    <a:pt x="2034" y="1"/>
                    <a:pt x="472" y="7654"/>
                    <a:pt x="235" y="11553"/>
                  </a:cubicBezTo>
                  <a:cubicBezTo>
                    <a:pt x="1" y="15460"/>
                    <a:pt x="783" y="19676"/>
                    <a:pt x="783" y="19676"/>
                  </a:cubicBezTo>
                  <a:lnTo>
                    <a:pt x="4529" y="83"/>
                  </a:lnTo>
                  <a:lnTo>
                    <a:pt x="20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1"/>
            <p:cNvSpPr/>
            <p:nvPr/>
          </p:nvSpPr>
          <p:spPr>
            <a:xfrm>
              <a:off x="5438390" y="2768886"/>
              <a:ext cx="891821" cy="1649497"/>
            </a:xfrm>
            <a:custGeom>
              <a:avLst/>
              <a:gdLst/>
              <a:ahLst/>
              <a:cxnLst/>
              <a:rect l="l" t="t" r="r" b="b"/>
              <a:pathLst>
                <a:path w="13662" h="25269" extrusionOk="0">
                  <a:moveTo>
                    <a:pt x="9520" y="0"/>
                  </a:moveTo>
                  <a:lnTo>
                    <a:pt x="0" y="23283"/>
                  </a:lnTo>
                  <a:cubicBezTo>
                    <a:pt x="1543" y="24608"/>
                    <a:pt x="3543" y="25269"/>
                    <a:pt x="5758" y="25269"/>
                  </a:cubicBezTo>
                  <a:cubicBezTo>
                    <a:pt x="6124" y="25269"/>
                    <a:pt x="6496" y="25251"/>
                    <a:pt x="6873" y="25215"/>
                  </a:cubicBezTo>
                  <a:cubicBezTo>
                    <a:pt x="10930" y="24827"/>
                    <a:pt x="12880" y="21422"/>
                    <a:pt x="13269" y="16863"/>
                  </a:cubicBezTo>
                  <a:cubicBezTo>
                    <a:pt x="13662" y="12297"/>
                    <a:pt x="12645" y="153"/>
                    <a:pt x="12645" y="153"/>
                  </a:cubicBezTo>
                  <a:lnTo>
                    <a:pt x="9520"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1"/>
            <p:cNvSpPr/>
            <p:nvPr/>
          </p:nvSpPr>
          <p:spPr>
            <a:xfrm>
              <a:off x="6320993" y="2467506"/>
              <a:ext cx="204057" cy="1239228"/>
            </a:xfrm>
            <a:custGeom>
              <a:avLst/>
              <a:gdLst/>
              <a:ahLst/>
              <a:cxnLst/>
              <a:rect l="l" t="t" r="r" b="b"/>
              <a:pathLst>
                <a:path w="3126" h="18984" extrusionOk="0">
                  <a:moveTo>
                    <a:pt x="807" y="1"/>
                  </a:moveTo>
                  <a:lnTo>
                    <a:pt x="1" y="89"/>
                  </a:lnTo>
                  <a:lnTo>
                    <a:pt x="3125" y="18983"/>
                  </a:lnTo>
                  <a:lnTo>
                    <a:pt x="807"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1"/>
            <p:cNvSpPr/>
            <p:nvPr/>
          </p:nvSpPr>
          <p:spPr>
            <a:xfrm>
              <a:off x="6504681" y="1795489"/>
              <a:ext cx="713548" cy="2813003"/>
            </a:xfrm>
            <a:custGeom>
              <a:avLst/>
              <a:gdLst/>
              <a:ahLst/>
              <a:cxnLst/>
              <a:rect l="l" t="t" r="r" b="b"/>
              <a:pathLst>
                <a:path w="10931" h="43093" extrusionOk="0">
                  <a:moveTo>
                    <a:pt x="10931" y="1"/>
                  </a:moveTo>
                  <a:lnTo>
                    <a:pt x="2331" y="242"/>
                  </a:lnTo>
                  <a:cubicBezTo>
                    <a:pt x="2331" y="242"/>
                    <a:pt x="2211" y="1246"/>
                    <a:pt x="2084" y="2440"/>
                  </a:cubicBezTo>
                  <a:cubicBezTo>
                    <a:pt x="2064" y="2572"/>
                    <a:pt x="2052" y="2706"/>
                    <a:pt x="2040" y="2847"/>
                  </a:cubicBezTo>
                  <a:cubicBezTo>
                    <a:pt x="1976" y="3411"/>
                    <a:pt x="1918" y="4002"/>
                    <a:pt x="1874" y="4529"/>
                  </a:cubicBezTo>
                  <a:cubicBezTo>
                    <a:pt x="1817" y="5189"/>
                    <a:pt x="1551" y="10568"/>
                    <a:pt x="1232" y="17110"/>
                  </a:cubicBezTo>
                  <a:cubicBezTo>
                    <a:pt x="1220" y="17365"/>
                    <a:pt x="1208" y="17624"/>
                    <a:pt x="1194" y="17885"/>
                  </a:cubicBezTo>
                  <a:cubicBezTo>
                    <a:pt x="1080" y="20324"/>
                    <a:pt x="953" y="22903"/>
                    <a:pt x="833" y="25443"/>
                  </a:cubicBezTo>
                  <a:cubicBezTo>
                    <a:pt x="827" y="25532"/>
                    <a:pt x="827" y="25626"/>
                    <a:pt x="820" y="25710"/>
                  </a:cubicBezTo>
                  <a:cubicBezTo>
                    <a:pt x="795" y="26326"/>
                    <a:pt x="763" y="26942"/>
                    <a:pt x="731" y="27552"/>
                  </a:cubicBezTo>
                  <a:cubicBezTo>
                    <a:pt x="731" y="27640"/>
                    <a:pt x="724" y="27730"/>
                    <a:pt x="718" y="27818"/>
                  </a:cubicBezTo>
                  <a:cubicBezTo>
                    <a:pt x="331" y="35961"/>
                    <a:pt x="0" y="43093"/>
                    <a:pt x="0" y="43093"/>
                  </a:cubicBezTo>
                  <a:lnTo>
                    <a:pt x="9990" y="43016"/>
                  </a:lnTo>
                  <a:cubicBezTo>
                    <a:pt x="9990" y="43016"/>
                    <a:pt x="10301" y="42706"/>
                    <a:pt x="10301" y="37471"/>
                  </a:cubicBezTo>
                  <a:cubicBezTo>
                    <a:pt x="10301" y="35097"/>
                    <a:pt x="10333" y="31629"/>
                    <a:pt x="10391" y="27882"/>
                  </a:cubicBezTo>
                  <a:cubicBezTo>
                    <a:pt x="10397" y="27792"/>
                    <a:pt x="10397" y="27704"/>
                    <a:pt x="10397" y="27616"/>
                  </a:cubicBezTo>
                  <a:cubicBezTo>
                    <a:pt x="10403" y="27006"/>
                    <a:pt x="10416" y="26396"/>
                    <a:pt x="10429" y="25773"/>
                  </a:cubicBezTo>
                  <a:lnTo>
                    <a:pt x="10429" y="25506"/>
                  </a:lnTo>
                  <a:cubicBezTo>
                    <a:pt x="10480" y="22947"/>
                    <a:pt x="10530" y="20330"/>
                    <a:pt x="10594" y="17905"/>
                  </a:cubicBezTo>
                  <a:cubicBezTo>
                    <a:pt x="10600" y="17650"/>
                    <a:pt x="10614" y="17403"/>
                    <a:pt x="10620" y="17149"/>
                  </a:cubicBezTo>
                  <a:cubicBezTo>
                    <a:pt x="10644" y="16234"/>
                    <a:pt x="10670" y="15358"/>
                    <a:pt x="10696" y="14525"/>
                  </a:cubicBezTo>
                  <a:cubicBezTo>
                    <a:pt x="10842" y="10079"/>
                    <a:pt x="10893" y="5583"/>
                    <a:pt x="10919" y="2789"/>
                  </a:cubicBezTo>
                  <a:lnTo>
                    <a:pt x="10919" y="2376"/>
                  </a:lnTo>
                  <a:cubicBezTo>
                    <a:pt x="10931" y="903"/>
                    <a:pt x="10931" y="1"/>
                    <a:pt x="109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1"/>
            <p:cNvSpPr/>
            <p:nvPr/>
          </p:nvSpPr>
          <p:spPr>
            <a:xfrm>
              <a:off x="6656841" y="1476746"/>
              <a:ext cx="554728" cy="685675"/>
            </a:xfrm>
            <a:custGeom>
              <a:avLst/>
              <a:gdLst/>
              <a:ahLst/>
              <a:cxnLst/>
              <a:rect l="l" t="t" r="r" b="b"/>
              <a:pathLst>
                <a:path w="8498" h="10504" extrusionOk="0">
                  <a:moveTo>
                    <a:pt x="293" y="0"/>
                  </a:moveTo>
                  <a:lnTo>
                    <a:pt x="223" y="1244"/>
                  </a:lnTo>
                  <a:lnTo>
                    <a:pt x="0" y="5125"/>
                  </a:lnTo>
                  <a:cubicBezTo>
                    <a:pt x="0" y="5125"/>
                    <a:pt x="3843" y="10504"/>
                    <a:pt x="3989" y="10504"/>
                  </a:cubicBezTo>
                  <a:cubicBezTo>
                    <a:pt x="4135" y="10504"/>
                    <a:pt x="8321" y="5588"/>
                    <a:pt x="8409" y="5385"/>
                  </a:cubicBezTo>
                  <a:cubicBezTo>
                    <a:pt x="8460" y="5265"/>
                    <a:pt x="8479" y="3518"/>
                    <a:pt x="8492" y="2064"/>
                  </a:cubicBezTo>
                  <a:cubicBezTo>
                    <a:pt x="8498" y="1009"/>
                    <a:pt x="8498" y="114"/>
                    <a:pt x="8498" y="114"/>
                  </a:cubicBezTo>
                  <a:lnTo>
                    <a:pt x="293" y="0"/>
                  </a:ln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1"/>
            <p:cNvSpPr/>
            <p:nvPr/>
          </p:nvSpPr>
          <p:spPr>
            <a:xfrm>
              <a:off x="7197004" y="1276479"/>
              <a:ext cx="158037" cy="209932"/>
            </a:xfrm>
            <a:custGeom>
              <a:avLst/>
              <a:gdLst/>
              <a:ahLst/>
              <a:cxnLst/>
              <a:rect l="l" t="t" r="r" b="b"/>
              <a:pathLst>
                <a:path w="2421" h="3216" extrusionOk="0">
                  <a:moveTo>
                    <a:pt x="1240" y="1"/>
                  </a:moveTo>
                  <a:cubicBezTo>
                    <a:pt x="1143" y="1"/>
                    <a:pt x="1055" y="10"/>
                    <a:pt x="973" y="26"/>
                  </a:cubicBezTo>
                  <a:cubicBezTo>
                    <a:pt x="547" y="108"/>
                    <a:pt x="343" y="375"/>
                    <a:pt x="343" y="375"/>
                  </a:cubicBezTo>
                  <a:lnTo>
                    <a:pt x="0" y="3214"/>
                  </a:lnTo>
                  <a:cubicBezTo>
                    <a:pt x="10" y="3215"/>
                    <a:pt x="21" y="3215"/>
                    <a:pt x="31" y="3215"/>
                  </a:cubicBezTo>
                  <a:cubicBezTo>
                    <a:pt x="174" y="3215"/>
                    <a:pt x="358" y="3178"/>
                    <a:pt x="560" y="3112"/>
                  </a:cubicBezTo>
                  <a:cubicBezTo>
                    <a:pt x="1157" y="2922"/>
                    <a:pt x="1887" y="2477"/>
                    <a:pt x="2078" y="1943"/>
                  </a:cubicBezTo>
                  <a:cubicBezTo>
                    <a:pt x="2338" y="1213"/>
                    <a:pt x="2421" y="210"/>
                    <a:pt x="1582" y="38"/>
                  </a:cubicBezTo>
                  <a:cubicBezTo>
                    <a:pt x="1457" y="12"/>
                    <a:pt x="1344" y="1"/>
                    <a:pt x="1240"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1"/>
            <p:cNvSpPr/>
            <p:nvPr/>
          </p:nvSpPr>
          <p:spPr>
            <a:xfrm>
              <a:off x="6553247" y="1278307"/>
              <a:ext cx="152554" cy="211825"/>
            </a:xfrm>
            <a:custGeom>
              <a:avLst/>
              <a:gdLst/>
              <a:ahLst/>
              <a:cxnLst/>
              <a:rect l="l" t="t" r="r" b="b"/>
              <a:pathLst>
                <a:path w="2337" h="3245" extrusionOk="0">
                  <a:moveTo>
                    <a:pt x="1145" y="1"/>
                  </a:moveTo>
                  <a:cubicBezTo>
                    <a:pt x="1026" y="1"/>
                    <a:pt x="890" y="18"/>
                    <a:pt x="736" y="62"/>
                  </a:cubicBezTo>
                  <a:cubicBezTo>
                    <a:pt x="0" y="277"/>
                    <a:pt x="76" y="1598"/>
                    <a:pt x="426" y="2188"/>
                  </a:cubicBezTo>
                  <a:cubicBezTo>
                    <a:pt x="755" y="2729"/>
                    <a:pt x="1212" y="3020"/>
                    <a:pt x="1575" y="3141"/>
                  </a:cubicBezTo>
                  <a:cubicBezTo>
                    <a:pt x="1601" y="3148"/>
                    <a:pt x="1631" y="3154"/>
                    <a:pt x="1657" y="3161"/>
                  </a:cubicBezTo>
                  <a:cubicBezTo>
                    <a:pt x="1923" y="3234"/>
                    <a:pt x="2159" y="3244"/>
                    <a:pt x="2270" y="3244"/>
                  </a:cubicBezTo>
                  <a:cubicBezTo>
                    <a:pt x="2313" y="3244"/>
                    <a:pt x="2337" y="3243"/>
                    <a:pt x="2337" y="3243"/>
                  </a:cubicBezTo>
                  <a:lnTo>
                    <a:pt x="2203" y="525"/>
                  </a:lnTo>
                  <a:lnTo>
                    <a:pt x="1829" y="277"/>
                  </a:lnTo>
                  <a:cubicBezTo>
                    <a:pt x="1829" y="277"/>
                    <a:pt x="1701" y="112"/>
                    <a:pt x="1428" y="36"/>
                  </a:cubicBezTo>
                  <a:cubicBezTo>
                    <a:pt x="1347" y="15"/>
                    <a:pt x="1253" y="1"/>
                    <a:pt x="1145"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1"/>
            <p:cNvSpPr/>
            <p:nvPr/>
          </p:nvSpPr>
          <p:spPr>
            <a:xfrm>
              <a:off x="6671332" y="1476746"/>
              <a:ext cx="540237" cy="374432"/>
            </a:xfrm>
            <a:custGeom>
              <a:avLst/>
              <a:gdLst/>
              <a:ahLst/>
              <a:cxnLst/>
              <a:rect l="l" t="t" r="r" b="b"/>
              <a:pathLst>
                <a:path w="8276" h="5736" extrusionOk="0">
                  <a:moveTo>
                    <a:pt x="71" y="0"/>
                  </a:moveTo>
                  <a:lnTo>
                    <a:pt x="1" y="1244"/>
                  </a:lnTo>
                  <a:cubicBezTo>
                    <a:pt x="58" y="1892"/>
                    <a:pt x="147" y="2445"/>
                    <a:pt x="255" y="2744"/>
                  </a:cubicBezTo>
                  <a:cubicBezTo>
                    <a:pt x="672" y="3854"/>
                    <a:pt x="2488" y="5735"/>
                    <a:pt x="4145" y="5735"/>
                  </a:cubicBezTo>
                  <a:cubicBezTo>
                    <a:pt x="4203" y="5735"/>
                    <a:pt x="4261" y="5733"/>
                    <a:pt x="4319" y="5728"/>
                  </a:cubicBezTo>
                  <a:cubicBezTo>
                    <a:pt x="6015" y="5588"/>
                    <a:pt x="7666" y="3709"/>
                    <a:pt x="7985" y="3049"/>
                  </a:cubicBezTo>
                  <a:cubicBezTo>
                    <a:pt x="8091" y="2826"/>
                    <a:pt x="8181" y="2477"/>
                    <a:pt x="8270" y="2064"/>
                  </a:cubicBezTo>
                  <a:cubicBezTo>
                    <a:pt x="8276" y="1009"/>
                    <a:pt x="8276" y="114"/>
                    <a:pt x="8276" y="114"/>
                  </a:cubicBezTo>
                  <a:lnTo>
                    <a:pt x="71"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1"/>
            <p:cNvSpPr/>
            <p:nvPr/>
          </p:nvSpPr>
          <p:spPr>
            <a:xfrm>
              <a:off x="6658930" y="990766"/>
              <a:ext cx="582079" cy="763420"/>
            </a:xfrm>
            <a:custGeom>
              <a:avLst/>
              <a:gdLst/>
              <a:ahLst/>
              <a:cxnLst/>
              <a:rect l="l" t="t" r="r" b="b"/>
              <a:pathLst>
                <a:path w="8917" h="11695" extrusionOk="0">
                  <a:moveTo>
                    <a:pt x="6713" y="1"/>
                  </a:moveTo>
                  <a:cubicBezTo>
                    <a:pt x="6713" y="1"/>
                    <a:pt x="6516" y="389"/>
                    <a:pt x="4757" y="1424"/>
                  </a:cubicBezTo>
                  <a:cubicBezTo>
                    <a:pt x="3004" y="2459"/>
                    <a:pt x="0" y="2949"/>
                    <a:pt x="0" y="2949"/>
                  </a:cubicBezTo>
                  <a:cubicBezTo>
                    <a:pt x="0" y="2949"/>
                    <a:pt x="20" y="7686"/>
                    <a:pt x="445" y="8797"/>
                  </a:cubicBezTo>
                  <a:cubicBezTo>
                    <a:pt x="861" y="9877"/>
                    <a:pt x="2674" y="11694"/>
                    <a:pt x="4324" y="11694"/>
                  </a:cubicBezTo>
                  <a:cubicBezTo>
                    <a:pt x="4384" y="11694"/>
                    <a:pt x="4443" y="11692"/>
                    <a:pt x="4503" y="11687"/>
                  </a:cubicBezTo>
                  <a:cubicBezTo>
                    <a:pt x="6205" y="11554"/>
                    <a:pt x="7862" y="9738"/>
                    <a:pt x="8175" y="9090"/>
                  </a:cubicBezTo>
                  <a:cubicBezTo>
                    <a:pt x="8486" y="8448"/>
                    <a:pt x="8917" y="4391"/>
                    <a:pt x="8917" y="4391"/>
                  </a:cubicBezTo>
                  <a:cubicBezTo>
                    <a:pt x="7665" y="3157"/>
                    <a:pt x="6713" y="1"/>
                    <a:pt x="671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1"/>
            <p:cNvSpPr/>
            <p:nvPr/>
          </p:nvSpPr>
          <p:spPr>
            <a:xfrm>
              <a:off x="6783673" y="1290840"/>
              <a:ext cx="52287" cy="59468"/>
            </a:xfrm>
            <a:custGeom>
              <a:avLst/>
              <a:gdLst/>
              <a:ahLst/>
              <a:cxnLst/>
              <a:rect l="l" t="t" r="r" b="b"/>
              <a:pathLst>
                <a:path w="801" h="911" extrusionOk="0">
                  <a:moveTo>
                    <a:pt x="398" y="1"/>
                  </a:moveTo>
                  <a:cubicBezTo>
                    <a:pt x="363" y="1"/>
                    <a:pt x="328" y="5"/>
                    <a:pt x="299" y="15"/>
                  </a:cubicBezTo>
                  <a:cubicBezTo>
                    <a:pt x="223" y="40"/>
                    <a:pt x="185" y="72"/>
                    <a:pt x="128" y="123"/>
                  </a:cubicBezTo>
                  <a:cubicBezTo>
                    <a:pt x="109" y="143"/>
                    <a:pt x="71" y="193"/>
                    <a:pt x="71" y="199"/>
                  </a:cubicBezTo>
                  <a:cubicBezTo>
                    <a:pt x="64" y="205"/>
                    <a:pt x="64" y="213"/>
                    <a:pt x="58" y="219"/>
                  </a:cubicBezTo>
                  <a:cubicBezTo>
                    <a:pt x="20" y="301"/>
                    <a:pt x="14" y="333"/>
                    <a:pt x="7" y="422"/>
                  </a:cubicBezTo>
                  <a:cubicBezTo>
                    <a:pt x="0" y="466"/>
                    <a:pt x="14" y="518"/>
                    <a:pt x="20" y="556"/>
                  </a:cubicBezTo>
                  <a:cubicBezTo>
                    <a:pt x="20" y="568"/>
                    <a:pt x="26" y="580"/>
                    <a:pt x="26" y="594"/>
                  </a:cubicBezTo>
                  <a:cubicBezTo>
                    <a:pt x="32" y="638"/>
                    <a:pt x="52" y="676"/>
                    <a:pt x="71" y="708"/>
                  </a:cubicBezTo>
                  <a:cubicBezTo>
                    <a:pt x="103" y="771"/>
                    <a:pt x="147" y="815"/>
                    <a:pt x="205" y="853"/>
                  </a:cubicBezTo>
                  <a:cubicBezTo>
                    <a:pt x="267" y="891"/>
                    <a:pt x="325" y="905"/>
                    <a:pt x="395" y="911"/>
                  </a:cubicBezTo>
                  <a:cubicBezTo>
                    <a:pt x="426" y="911"/>
                    <a:pt x="464" y="905"/>
                    <a:pt x="502" y="891"/>
                  </a:cubicBezTo>
                  <a:cubicBezTo>
                    <a:pt x="534" y="885"/>
                    <a:pt x="572" y="867"/>
                    <a:pt x="598" y="847"/>
                  </a:cubicBezTo>
                  <a:cubicBezTo>
                    <a:pt x="630" y="835"/>
                    <a:pt x="654" y="809"/>
                    <a:pt x="680" y="790"/>
                  </a:cubicBezTo>
                  <a:cubicBezTo>
                    <a:pt x="680" y="784"/>
                    <a:pt x="686" y="784"/>
                    <a:pt x="686" y="777"/>
                  </a:cubicBezTo>
                  <a:cubicBezTo>
                    <a:pt x="744" y="714"/>
                    <a:pt x="756" y="682"/>
                    <a:pt x="782" y="600"/>
                  </a:cubicBezTo>
                  <a:cubicBezTo>
                    <a:pt x="795" y="568"/>
                    <a:pt x="801" y="504"/>
                    <a:pt x="801" y="486"/>
                  </a:cubicBezTo>
                  <a:lnTo>
                    <a:pt x="801" y="466"/>
                  </a:lnTo>
                  <a:cubicBezTo>
                    <a:pt x="801" y="403"/>
                    <a:pt x="788" y="345"/>
                    <a:pt x="769" y="289"/>
                  </a:cubicBezTo>
                  <a:cubicBezTo>
                    <a:pt x="756" y="237"/>
                    <a:pt x="738" y="199"/>
                    <a:pt x="706" y="167"/>
                  </a:cubicBezTo>
                  <a:cubicBezTo>
                    <a:pt x="686" y="129"/>
                    <a:pt x="654" y="98"/>
                    <a:pt x="616" y="72"/>
                  </a:cubicBezTo>
                  <a:cubicBezTo>
                    <a:pt x="610" y="72"/>
                    <a:pt x="604" y="72"/>
                    <a:pt x="604" y="66"/>
                  </a:cubicBezTo>
                  <a:cubicBezTo>
                    <a:pt x="572" y="47"/>
                    <a:pt x="534" y="28"/>
                    <a:pt x="496" y="15"/>
                  </a:cubicBezTo>
                  <a:cubicBezTo>
                    <a:pt x="468" y="5"/>
                    <a:pt x="433" y="1"/>
                    <a:pt x="39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1"/>
            <p:cNvSpPr/>
            <p:nvPr/>
          </p:nvSpPr>
          <p:spPr>
            <a:xfrm>
              <a:off x="7063187" y="1290840"/>
              <a:ext cx="52287" cy="59468"/>
            </a:xfrm>
            <a:custGeom>
              <a:avLst/>
              <a:gdLst/>
              <a:ahLst/>
              <a:cxnLst/>
              <a:rect l="l" t="t" r="r" b="b"/>
              <a:pathLst>
                <a:path w="801" h="911" extrusionOk="0">
                  <a:moveTo>
                    <a:pt x="396" y="1"/>
                  </a:moveTo>
                  <a:cubicBezTo>
                    <a:pt x="361" y="1"/>
                    <a:pt x="326" y="5"/>
                    <a:pt x="297" y="15"/>
                  </a:cubicBezTo>
                  <a:cubicBezTo>
                    <a:pt x="221" y="40"/>
                    <a:pt x="183" y="72"/>
                    <a:pt x="127" y="123"/>
                  </a:cubicBezTo>
                  <a:cubicBezTo>
                    <a:pt x="107" y="143"/>
                    <a:pt x="69" y="193"/>
                    <a:pt x="69" y="199"/>
                  </a:cubicBezTo>
                  <a:cubicBezTo>
                    <a:pt x="63" y="205"/>
                    <a:pt x="63" y="213"/>
                    <a:pt x="56" y="219"/>
                  </a:cubicBezTo>
                  <a:cubicBezTo>
                    <a:pt x="18" y="301"/>
                    <a:pt x="12" y="333"/>
                    <a:pt x="6" y="422"/>
                  </a:cubicBezTo>
                  <a:cubicBezTo>
                    <a:pt x="0" y="466"/>
                    <a:pt x="12" y="518"/>
                    <a:pt x="18" y="556"/>
                  </a:cubicBezTo>
                  <a:cubicBezTo>
                    <a:pt x="18" y="568"/>
                    <a:pt x="24" y="580"/>
                    <a:pt x="24" y="594"/>
                  </a:cubicBezTo>
                  <a:cubicBezTo>
                    <a:pt x="31" y="638"/>
                    <a:pt x="50" y="676"/>
                    <a:pt x="69" y="708"/>
                  </a:cubicBezTo>
                  <a:cubicBezTo>
                    <a:pt x="101" y="771"/>
                    <a:pt x="145" y="815"/>
                    <a:pt x="203" y="853"/>
                  </a:cubicBezTo>
                  <a:cubicBezTo>
                    <a:pt x="259" y="891"/>
                    <a:pt x="323" y="905"/>
                    <a:pt x="387" y="911"/>
                  </a:cubicBezTo>
                  <a:cubicBezTo>
                    <a:pt x="425" y="911"/>
                    <a:pt x="463" y="905"/>
                    <a:pt x="502" y="891"/>
                  </a:cubicBezTo>
                  <a:cubicBezTo>
                    <a:pt x="534" y="885"/>
                    <a:pt x="572" y="867"/>
                    <a:pt x="596" y="847"/>
                  </a:cubicBezTo>
                  <a:cubicBezTo>
                    <a:pt x="628" y="835"/>
                    <a:pt x="654" y="809"/>
                    <a:pt x="672" y="790"/>
                  </a:cubicBezTo>
                  <a:cubicBezTo>
                    <a:pt x="678" y="784"/>
                    <a:pt x="686" y="784"/>
                    <a:pt x="686" y="777"/>
                  </a:cubicBezTo>
                  <a:cubicBezTo>
                    <a:pt x="742" y="714"/>
                    <a:pt x="755" y="682"/>
                    <a:pt x="780" y="600"/>
                  </a:cubicBezTo>
                  <a:cubicBezTo>
                    <a:pt x="793" y="568"/>
                    <a:pt x="800" y="504"/>
                    <a:pt x="800" y="486"/>
                  </a:cubicBezTo>
                  <a:lnTo>
                    <a:pt x="800" y="466"/>
                  </a:lnTo>
                  <a:cubicBezTo>
                    <a:pt x="800" y="403"/>
                    <a:pt x="787" y="345"/>
                    <a:pt x="768" y="289"/>
                  </a:cubicBezTo>
                  <a:cubicBezTo>
                    <a:pt x="755" y="237"/>
                    <a:pt x="736" y="199"/>
                    <a:pt x="704" y="167"/>
                  </a:cubicBezTo>
                  <a:cubicBezTo>
                    <a:pt x="686" y="129"/>
                    <a:pt x="654" y="98"/>
                    <a:pt x="616" y="72"/>
                  </a:cubicBezTo>
                  <a:cubicBezTo>
                    <a:pt x="610" y="72"/>
                    <a:pt x="602" y="72"/>
                    <a:pt x="602" y="66"/>
                  </a:cubicBezTo>
                  <a:cubicBezTo>
                    <a:pt x="564" y="47"/>
                    <a:pt x="534" y="28"/>
                    <a:pt x="495" y="15"/>
                  </a:cubicBezTo>
                  <a:cubicBezTo>
                    <a:pt x="466" y="5"/>
                    <a:pt x="431" y="1"/>
                    <a:pt x="3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p:nvPr/>
          </p:nvSpPr>
          <p:spPr>
            <a:xfrm>
              <a:off x="6703644" y="1221321"/>
              <a:ext cx="219789" cy="219724"/>
            </a:xfrm>
            <a:custGeom>
              <a:avLst/>
              <a:gdLst/>
              <a:ahLst/>
              <a:cxnLst/>
              <a:rect l="l" t="t" r="r" b="b"/>
              <a:pathLst>
                <a:path w="3367" h="3366" extrusionOk="0">
                  <a:moveTo>
                    <a:pt x="1690" y="179"/>
                  </a:moveTo>
                  <a:cubicBezTo>
                    <a:pt x="2522" y="179"/>
                    <a:pt x="3190" y="851"/>
                    <a:pt x="3190" y="1677"/>
                  </a:cubicBezTo>
                  <a:cubicBezTo>
                    <a:pt x="3190" y="2509"/>
                    <a:pt x="2522" y="3183"/>
                    <a:pt x="1690" y="3183"/>
                  </a:cubicBezTo>
                  <a:cubicBezTo>
                    <a:pt x="865" y="3183"/>
                    <a:pt x="191" y="2509"/>
                    <a:pt x="191" y="1677"/>
                  </a:cubicBezTo>
                  <a:cubicBezTo>
                    <a:pt x="191" y="851"/>
                    <a:pt x="865" y="179"/>
                    <a:pt x="1690" y="179"/>
                  </a:cubicBezTo>
                  <a:close/>
                  <a:moveTo>
                    <a:pt x="1684" y="0"/>
                  </a:moveTo>
                  <a:cubicBezTo>
                    <a:pt x="757" y="0"/>
                    <a:pt x="1" y="756"/>
                    <a:pt x="1" y="1683"/>
                  </a:cubicBezTo>
                  <a:cubicBezTo>
                    <a:pt x="1" y="2618"/>
                    <a:pt x="757" y="3366"/>
                    <a:pt x="1684" y="3366"/>
                  </a:cubicBezTo>
                  <a:cubicBezTo>
                    <a:pt x="2612" y="3366"/>
                    <a:pt x="3366" y="2618"/>
                    <a:pt x="3366" y="1683"/>
                  </a:cubicBezTo>
                  <a:cubicBezTo>
                    <a:pt x="3366" y="756"/>
                    <a:pt x="2612" y="0"/>
                    <a:pt x="168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p:nvPr/>
          </p:nvSpPr>
          <p:spPr>
            <a:xfrm>
              <a:off x="6973105" y="1221321"/>
              <a:ext cx="219855" cy="219724"/>
            </a:xfrm>
            <a:custGeom>
              <a:avLst/>
              <a:gdLst/>
              <a:ahLst/>
              <a:cxnLst/>
              <a:rect l="l" t="t" r="r" b="b"/>
              <a:pathLst>
                <a:path w="3368" h="3366" extrusionOk="0">
                  <a:moveTo>
                    <a:pt x="1691" y="179"/>
                  </a:moveTo>
                  <a:cubicBezTo>
                    <a:pt x="2523" y="179"/>
                    <a:pt x="3189" y="851"/>
                    <a:pt x="3189" y="1677"/>
                  </a:cubicBezTo>
                  <a:cubicBezTo>
                    <a:pt x="3189" y="2509"/>
                    <a:pt x="2523" y="3183"/>
                    <a:pt x="1691" y="3183"/>
                  </a:cubicBezTo>
                  <a:cubicBezTo>
                    <a:pt x="865" y="3183"/>
                    <a:pt x="191" y="2509"/>
                    <a:pt x="191" y="1677"/>
                  </a:cubicBezTo>
                  <a:cubicBezTo>
                    <a:pt x="191" y="851"/>
                    <a:pt x="865" y="179"/>
                    <a:pt x="1691" y="179"/>
                  </a:cubicBezTo>
                  <a:close/>
                  <a:moveTo>
                    <a:pt x="1685" y="0"/>
                  </a:moveTo>
                  <a:cubicBezTo>
                    <a:pt x="757" y="0"/>
                    <a:pt x="1" y="756"/>
                    <a:pt x="1" y="1683"/>
                  </a:cubicBezTo>
                  <a:cubicBezTo>
                    <a:pt x="1" y="2618"/>
                    <a:pt x="757" y="3366"/>
                    <a:pt x="1685" y="3366"/>
                  </a:cubicBezTo>
                  <a:cubicBezTo>
                    <a:pt x="2612" y="3366"/>
                    <a:pt x="3368" y="2618"/>
                    <a:pt x="3368" y="1683"/>
                  </a:cubicBezTo>
                  <a:cubicBezTo>
                    <a:pt x="3368" y="756"/>
                    <a:pt x="2612" y="0"/>
                    <a:pt x="168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1"/>
            <p:cNvSpPr/>
            <p:nvPr/>
          </p:nvSpPr>
          <p:spPr>
            <a:xfrm>
              <a:off x="6633994" y="1262641"/>
              <a:ext cx="84273" cy="45825"/>
            </a:xfrm>
            <a:custGeom>
              <a:avLst/>
              <a:gdLst/>
              <a:ahLst/>
              <a:cxnLst/>
              <a:rect l="l" t="t" r="r" b="b"/>
              <a:pathLst>
                <a:path w="1291" h="702" extrusionOk="0">
                  <a:moveTo>
                    <a:pt x="337" y="0"/>
                  </a:moveTo>
                  <a:cubicBezTo>
                    <a:pt x="113" y="0"/>
                    <a:pt x="1" y="218"/>
                    <a:pt x="1" y="218"/>
                  </a:cubicBezTo>
                  <a:cubicBezTo>
                    <a:pt x="1" y="218"/>
                    <a:pt x="280" y="276"/>
                    <a:pt x="408" y="352"/>
                  </a:cubicBezTo>
                  <a:lnTo>
                    <a:pt x="1170" y="701"/>
                  </a:lnTo>
                  <a:lnTo>
                    <a:pt x="1290" y="384"/>
                  </a:lnTo>
                  <a:cubicBezTo>
                    <a:pt x="1290" y="384"/>
                    <a:pt x="630" y="27"/>
                    <a:pt x="382" y="3"/>
                  </a:cubicBezTo>
                  <a:cubicBezTo>
                    <a:pt x="367" y="1"/>
                    <a:pt x="352" y="0"/>
                    <a:pt x="33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1"/>
            <p:cNvSpPr/>
            <p:nvPr/>
          </p:nvSpPr>
          <p:spPr>
            <a:xfrm>
              <a:off x="7182969" y="1262641"/>
              <a:ext cx="83751" cy="45825"/>
            </a:xfrm>
            <a:custGeom>
              <a:avLst/>
              <a:gdLst/>
              <a:ahLst/>
              <a:cxnLst/>
              <a:rect l="l" t="t" r="r" b="b"/>
              <a:pathLst>
                <a:path w="1283" h="702" extrusionOk="0">
                  <a:moveTo>
                    <a:pt x="946" y="0"/>
                  </a:moveTo>
                  <a:cubicBezTo>
                    <a:pt x="932" y="0"/>
                    <a:pt x="917" y="1"/>
                    <a:pt x="901" y="3"/>
                  </a:cubicBezTo>
                  <a:cubicBezTo>
                    <a:pt x="654" y="27"/>
                    <a:pt x="0" y="384"/>
                    <a:pt x="0" y="384"/>
                  </a:cubicBezTo>
                  <a:lnTo>
                    <a:pt x="115" y="701"/>
                  </a:lnTo>
                  <a:lnTo>
                    <a:pt x="877" y="352"/>
                  </a:lnTo>
                  <a:cubicBezTo>
                    <a:pt x="1009" y="276"/>
                    <a:pt x="1282" y="218"/>
                    <a:pt x="1282" y="218"/>
                  </a:cubicBezTo>
                  <a:cubicBezTo>
                    <a:pt x="1282" y="218"/>
                    <a:pt x="1171" y="0"/>
                    <a:pt x="946"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6918861" y="1293582"/>
              <a:ext cx="59794" cy="32247"/>
            </a:xfrm>
            <a:custGeom>
              <a:avLst/>
              <a:gdLst/>
              <a:ahLst/>
              <a:cxnLst/>
              <a:rect l="l" t="t" r="r" b="b"/>
              <a:pathLst>
                <a:path w="916" h="494" extrusionOk="0">
                  <a:moveTo>
                    <a:pt x="463" y="0"/>
                  </a:moveTo>
                  <a:cubicBezTo>
                    <a:pt x="321" y="0"/>
                    <a:pt x="159" y="45"/>
                    <a:pt x="1" y="183"/>
                  </a:cubicBezTo>
                  <a:lnTo>
                    <a:pt x="39" y="494"/>
                  </a:lnTo>
                  <a:cubicBezTo>
                    <a:pt x="39" y="494"/>
                    <a:pt x="240" y="299"/>
                    <a:pt x="497" y="299"/>
                  </a:cubicBezTo>
                  <a:cubicBezTo>
                    <a:pt x="603" y="299"/>
                    <a:pt x="717" y="332"/>
                    <a:pt x="832" y="424"/>
                  </a:cubicBezTo>
                  <a:lnTo>
                    <a:pt x="915" y="145"/>
                  </a:lnTo>
                  <a:cubicBezTo>
                    <a:pt x="915" y="145"/>
                    <a:pt x="721" y="0"/>
                    <a:pt x="46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6903064" y="1303047"/>
              <a:ext cx="99940" cy="179317"/>
            </a:xfrm>
            <a:custGeom>
              <a:avLst/>
              <a:gdLst/>
              <a:ahLst/>
              <a:cxnLst/>
              <a:rect l="l" t="t" r="r" b="b"/>
              <a:pathLst>
                <a:path w="1531" h="2747" extrusionOk="0">
                  <a:moveTo>
                    <a:pt x="596" y="1"/>
                  </a:moveTo>
                  <a:cubicBezTo>
                    <a:pt x="545" y="1"/>
                    <a:pt x="496" y="29"/>
                    <a:pt x="484" y="94"/>
                  </a:cubicBezTo>
                  <a:cubicBezTo>
                    <a:pt x="375" y="603"/>
                    <a:pt x="267" y="1111"/>
                    <a:pt x="173" y="1619"/>
                  </a:cubicBezTo>
                  <a:cubicBezTo>
                    <a:pt x="121" y="1885"/>
                    <a:pt x="58" y="2152"/>
                    <a:pt x="33" y="2426"/>
                  </a:cubicBezTo>
                  <a:cubicBezTo>
                    <a:pt x="1" y="2705"/>
                    <a:pt x="287" y="2731"/>
                    <a:pt x="510" y="2743"/>
                  </a:cubicBezTo>
                  <a:cubicBezTo>
                    <a:pt x="562" y="2746"/>
                    <a:pt x="614" y="2747"/>
                    <a:pt x="666" y="2747"/>
                  </a:cubicBezTo>
                  <a:cubicBezTo>
                    <a:pt x="899" y="2747"/>
                    <a:pt x="1132" y="2726"/>
                    <a:pt x="1360" y="2705"/>
                  </a:cubicBezTo>
                  <a:cubicBezTo>
                    <a:pt x="1525" y="2686"/>
                    <a:pt x="1531" y="2438"/>
                    <a:pt x="1378" y="2438"/>
                  </a:cubicBezTo>
                  <a:cubicBezTo>
                    <a:pt x="1372" y="2438"/>
                    <a:pt x="1366" y="2438"/>
                    <a:pt x="1360" y="2439"/>
                  </a:cubicBezTo>
                  <a:cubicBezTo>
                    <a:pt x="1138" y="2457"/>
                    <a:pt x="915" y="2477"/>
                    <a:pt x="693" y="2477"/>
                  </a:cubicBezTo>
                  <a:cubicBezTo>
                    <a:pt x="658" y="2477"/>
                    <a:pt x="622" y="2477"/>
                    <a:pt x="585" y="2477"/>
                  </a:cubicBezTo>
                  <a:cubicBezTo>
                    <a:pt x="490" y="2477"/>
                    <a:pt x="392" y="2474"/>
                    <a:pt x="301" y="2451"/>
                  </a:cubicBezTo>
                  <a:lnTo>
                    <a:pt x="301" y="2451"/>
                  </a:lnTo>
                  <a:cubicBezTo>
                    <a:pt x="301" y="2435"/>
                    <a:pt x="299" y="2419"/>
                    <a:pt x="299" y="2413"/>
                  </a:cubicBezTo>
                  <a:cubicBezTo>
                    <a:pt x="305" y="2388"/>
                    <a:pt x="311" y="2343"/>
                    <a:pt x="319" y="2298"/>
                  </a:cubicBezTo>
                  <a:cubicBezTo>
                    <a:pt x="325" y="2236"/>
                    <a:pt x="337" y="2178"/>
                    <a:pt x="350" y="2122"/>
                  </a:cubicBezTo>
                  <a:cubicBezTo>
                    <a:pt x="375" y="1969"/>
                    <a:pt x="401" y="1823"/>
                    <a:pt x="433" y="1676"/>
                  </a:cubicBezTo>
                  <a:cubicBezTo>
                    <a:pt x="490" y="1359"/>
                    <a:pt x="560" y="1035"/>
                    <a:pt x="624" y="718"/>
                  </a:cubicBezTo>
                  <a:cubicBezTo>
                    <a:pt x="662" y="533"/>
                    <a:pt x="700" y="349"/>
                    <a:pt x="738" y="171"/>
                  </a:cubicBezTo>
                  <a:cubicBezTo>
                    <a:pt x="761" y="67"/>
                    <a:pt x="675" y="1"/>
                    <a:pt x="5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7037207" y="1170079"/>
              <a:ext cx="140804" cy="39885"/>
            </a:xfrm>
            <a:custGeom>
              <a:avLst/>
              <a:gdLst/>
              <a:ahLst/>
              <a:cxnLst/>
              <a:rect l="l" t="t" r="r" b="b"/>
              <a:pathLst>
                <a:path w="2157" h="611" extrusionOk="0">
                  <a:moveTo>
                    <a:pt x="987" y="0"/>
                  </a:moveTo>
                  <a:cubicBezTo>
                    <a:pt x="919" y="0"/>
                    <a:pt x="847" y="4"/>
                    <a:pt x="771" y="11"/>
                  </a:cubicBezTo>
                  <a:cubicBezTo>
                    <a:pt x="238" y="55"/>
                    <a:pt x="17" y="208"/>
                    <a:pt x="3" y="366"/>
                  </a:cubicBezTo>
                  <a:cubicBezTo>
                    <a:pt x="1" y="432"/>
                    <a:pt x="58" y="451"/>
                    <a:pt x="154" y="451"/>
                  </a:cubicBezTo>
                  <a:cubicBezTo>
                    <a:pt x="283" y="451"/>
                    <a:pt x="481" y="416"/>
                    <a:pt x="697" y="416"/>
                  </a:cubicBezTo>
                  <a:cubicBezTo>
                    <a:pt x="707" y="416"/>
                    <a:pt x="717" y="416"/>
                    <a:pt x="727" y="417"/>
                  </a:cubicBezTo>
                  <a:cubicBezTo>
                    <a:pt x="1122" y="424"/>
                    <a:pt x="1846" y="513"/>
                    <a:pt x="2005" y="595"/>
                  </a:cubicBezTo>
                  <a:cubicBezTo>
                    <a:pt x="2026" y="605"/>
                    <a:pt x="2043" y="610"/>
                    <a:pt x="2058" y="610"/>
                  </a:cubicBezTo>
                  <a:cubicBezTo>
                    <a:pt x="2157" y="610"/>
                    <a:pt x="2105" y="387"/>
                    <a:pt x="1928" y="272"/>
                  </a:cubicBezTo>
                  <a:cubicBezTo>
                    <a:pt x="1704" y="129"/>
                    <a:pt x="1410" y="0"/>
                    <a:pt x="98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6637780" y="1950520"/>
              <a:ext cx="579664" cy="394015"/>
            </a:xfrm>
            <a:custGeom>
              <a:avLst/>
              <a:gdLst/>
              <a:ahLst/>
              <a:cxnLst/>
              <a:rect l="l" t="t" r="r" b="b"/>
              <a:pathLst>
                <a:path w="8880" h="6036" extrusionOk="0">
                  <a:moveTo>
                    <a:pt x="8880" y="1"/>
                  </a:moveTo>
                  <a:cubicBezTo>
                    <a:pt x="8605" y="325"/>
                    <a:pt x="8326" y="642"/>
                    <a:pt x="8054" y="959"/>
                  </a:cubicBezTo>
                  <a:cubicBezTo>
                    <a:pt x="6923" y="2275"/>
                    <a:pt x="5793" y="3583"/>
                    <a:pt x="4662" y="4898"/>
                  </a:cubicBezTo>
                  <a:cubicBezTo>
                    <a:pt x="4433" y="5159"/>
                    <a:pt x="4211" y="5425"/>
                    <a:pt x="3982" y="5684"/>
                  </a:cubicBezTo>
                  <a:cubicBezTo>
                    <a:pt x="3417" y="4878"/>
                    <a:pt x="2851" y="4072"/>
                    <a:pt x="2287" y="3265"/>
                  </a:cubicBezTo>
                  <a:cubicBezTo>
                    <a:pt x="1537" y="2199"/>
                    <a:pt x="787" y="1132"/>
                    <a:pt x="45" y="65"/>
                  </a:cubicBezTo>
                  <a:cubicBezTo>
                    <a:pt x="25" y="197"/>
                    <a:pt x="13" y="331"/>
                    <a:pt x="1" y="472"/>
                  </a:cubicBezTo>
                  <a:cubicBezTo>
                    <a:pt x="115" y="636"/>
                    <a:pt x="236" y="801"/>
                    <a:pt x="350" y="967"/>
                  </a:cubicBezTo>
                  <a:cubicBezTo>
                    <a:pt x="1296" y="2325"/>
                    <a:pt x="2249" y="3679"/>
                    <a:pt x="3194" y="5031"/>
                  </a:cubicBezTo>
                  <a:cubicBezTo>
                    <a:pt x="3417" y="5342"/>
                    <a:pt x="3639" y="5660"/>
                    <a:pt x="3856" y="5971"/>
                  </a:cubicBezTo>
                  <a:cubicBezTo>
                    <a:pt x="3882" y="6010"/>
                    <a:pt x="3932" y="6036"/>
                    <a:pt x="3980" y="6036"/>
                  </a:cubicBezTo>
                  <a:cubicBezTo>
                    <a:pt x="4011" y="6036"/>
                    <a:pt x="4042" y="6024"/>
                    <a:pt x="4065" y="5997"/>
                  </a:cubicBezTo>
                  <a:cubicBezTo>
                    <a:pt x="4782" y="5171"/>
                    <a:pt x="5494" y="4339"/>
                    <a:pt x="6212" y="3506"/>
                  </a:cubicBezTo>
                  <a:cubicBezTo>
                    <a:pt x="7101" y="2477"/>
                    <a:pt x="7989" y="1449"/>
                    <a:pt x="8880" y="414"/>
                  </a:cubicBezTo>
                  <a:lnTo>
                    <a:pt x="8880"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6714415" y="1171581"/>
              <a:ext cx="149812" cy="36621"/>
            </a:xfrm>
            <a:custGeom>
              <a:avLst/>
              <a:gdLst/>
              <a:ahLst/>
              <a:cxnLst/>
              <a:rect l="l" t="t" r="r" b="b"/>
              <a:pathLst>
                <a:path w="2295" h="561" extrusionOk="0">
                  <a:moveTo>
                    <a:pt x="1290" y="0"/>
                  </a:moveTo>
                  <a:cubicBezTo>
                    <a:pt x="648" y="0"/>
                    <a:pt x="1" y="331"/>
                    <a:pt x="71" y="502"/>
                  </a:cubicBezTo>
                  <a:cubicBezTo>
                    <a:pt x="89" y="545"/>
                    <a:pt x="128" y="561"/>
                    <a:pt x="187" y="561"/>
                  </a:cubicBezTo>
                  <a:cubicBezTo>
                    <a:pt x="354" y="561"/>
                    <a:pt x="674" y="428"/>
                    <a:pt x="1075" y="419"/>
                  </a:cubicBezTo>
                  <a:cubicBezTo>
                    <a:pt x="1103" y="418"/>
                    <a:pt x="1131" y="418"/>
                    <a:pt x="1159" y="418"/>
                  </a:cubicBezTo>
                  <a:cubicBezTo>
                    <a:pt x="1519" y="418"/>
                    <a:pt x="1853" y="492"/>
                    <a:pt x="2046" y="492"/>
                  </a:cubicBezTo>
                  <a:cubicBezTo>
                    <a:pt x="2125" y="492"/>
                    <a:pt x="2180" y="480"/>
                    <a:pt x="2205" y="445"/>
                  </a:cubicBezTo>
                  <a:cubicBezTo>
                    <a:pt x="2295" y="317"/>
                    <a:pt x="2180" y="203"/>
                    <a:pt x="2122" y="172"/>
                  </a:cubicBezTo>
                  <a:cubicBezTo>
                    <a:pt x="1958" y="83"/>
                    <a:pt x="1932" y="0"/>
                    <a:pt x="1290"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6887332" y="1509841"/>
              <a:ext cx="136495" cy="66714"/>
            </a:xfrm>
            <a:custGeom>
              <a:avLst/>
              <a:gdLst/>
              <a:ahLst/>
              <a:cxnLst/>
              <a:rect l="l" t="t" r="r" b="b"/>
              <a:pathLst>
                <a:path w="2091" h="1022" extrusionOk="0">
                  <a:moveTo>
                    <a:pt x="1" y="1"/>
                  </a:moveTo>
                  <a:cubicBezTo>
                    <a:pt x="1" y="1"/>
                    <a:pt x="255" y="947"/>
                    <a:pt x="947" y="1017"/>
                  </a:cubicBezTo>
                  <a:cubicBezTo>
                    <a:pt x="978" y="1020"/>
                    <a:pt x="1009" y="1022"/>
                    <a:pt x="1038" y="1022"/>
                  </a:cubicBezTo>
                  <a:cubicBezTo>
                    <a:pt x="1669" y="1022"/>
                    <a:pt x="1981" y="408"/>
                    <a:pt x="2090" y="21"/>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1"/>
            <p:cNvSpPr/>
            <p:nvPr/>
          </p:nvSpPr>
          <p:spPr>
            <a:xfrm>
              <a:off x="5481146" y="2015600"/>
              <a:ext cx="1142226" cy="850370"/>
            </a:xfrm>
            <a:custGeom>
              <a:avLst/>
              <a:gdLst/>
              <a:ahLst/>
              <a:cxnLst/>
              <a:rect l="l" t="t" r="r" b="b"/>
              <a:pathLst>
                <a:path w="17498" h="13027" extrusionOk="0">
                  <a:moveTo>
                    <a:pt x="9990" y="0"/>
                  </a:moveTo>
                  <a:lnTo>
                    <a:pt x="7475" y="2732"/>
                  </a:lnTo>
                  <a:cubicBezTo>
                    <a:pt x="7475" y="2732"/>
                    <a:pt x="1543" y="6346"/>
                    <a:pt x="1320" y="6759"/>
                  </a:cubicBezTo>
                  <a:cubicBezTo>
                    <a:pt x="1106" y="7172"/>
                    <a:pt x="221" y="10925"/>
                    <a:pt x="139" y="11699"/>
                  </a:cubicBezTo>
                  <a:cubicBezTo>
                    <a:pt x="57" y="12475"/>
                    <a:pt x="0" y="12665"/>
                    <a:pt x="0" y="12665"/>
                  </a:cubicBezTo>
                  <a:lnTo>
                    <a:pt x="8719" y="13027"/>
                  </a:lnTo>
                  <a:lnTo>
                    <a:pt x="8777" y="12697"/>
                  </a:lnTo>
                  <a:cubicBezTo>
                    <a:pt x="8777" y="12697"/>
                    <a:pt x="9164" y="10874"/>
                    <a:pt x="9272" y="10734"/>
                  </a:cubicBezTo>
                  <a:cubicBezTo>
                    <a:pt x="9381" y="10594"/>
                    <a:pt x="10815" y="9769"/>
                    <a:pt x="11591" y="8943"/>
                  </a:cubicBezTo>
                  <a:cubicBezTo>
                    <a:pt x="12365" y="8111"/>
                    <a:pt x="13083" y="7451"/>
                    <a:pt x="14130" y="7120"/>
                  </a:cubicBezTo>
                  <a:cubicBezTo>
                    <a:pt x="15179" y="6791"/>
                    <a:pt x="17217" y="5825"/>
                    <a:pt x="17357" y="5076"/>
                  </a:cubicBezTo>
                  <a:cubicBezTo>
                    <a:pt x="17497" y="4332"/>
                    <a:pt x="17052" y="3640"/>
                    <a:pt x="16697" y="3476"/>
                  </a:cubicBezTo>
                  <a:cubicBezTo>
                    <a:pt x="16612" y="3437"/>
                    <a:pt x="16410" y="3419"/>
                    <a:pt x="16136" y="3419"/>
                  </a:cubicBezTo>
                  <a:cubicBezTo>
                    <a:pt x="15237" y="3419"/>
                    <a:pt x="13574" y="3609"/>
                    <a:pt x="12829" y="3863"/>
                  </a:cubicBezTo>
                  <a:cubicBezTo>
                    <a:pt x="12462" y="3988"/>
                    <a:pt x="11996" y="4050"/>
                    <a:pt x="11539" y="4050"/>
                  </a:cubicBezTo>
                  <a:cubicBezTo>
                    <a:pt x="10795" y="4050"/>
                    <a:pt x="10075" y="3885"/>
                    <a:pt x="9850" y="3558"/>
                  </a:cubicBezTo>
                  <a:cubicBezTo>
                    <a:pt x="9495" y="3037"/>
                    <a:pt x="9247" y="1735"/>
                    <a:pt x="9437" y="1240"/>
                  </a:cubicBezTo>
                  <a:cubicBezTo>
                    <a:pt x="9628" y="744"/>
                    <a:pt x="9990" y="0"/>
                    <a:pt x="9990" y="0"/>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6114785" y="1918078"/>
              <a:ext cx="636913" cy="479463"/>
            </a:xfrm>
            <a:custGeom>
              <a:avLst/>
              <a:gdLst/>
              <a:ahLst/>
              <a:cxnLst/>
              <a:rect l="l" t="t" r="r" b="b"/>
              <a:pathLst>
                <a:path w="9757" h="7345" extrusionOk="0">
                  <a:moveTo>
                    <a:pt x="2847" y="1"/>
                  </a:moveTo>
                  <a:cubicBezTo>
                    <a:pt x="1194" y="1"/>
                    <a:pt x="0" y="1393"/>
                    <a:pt x="474" y="2981"/>
                  </a:cubicBezTo>
                  <a:cubicBezTo>
                    <a:pt x="956" y="4595"/>
                    <a:pt x="4640" y="7262"/>
                    <a:pt x="4868" y="7344"/>
                  </a:cubicBezTo>
                  <a:lnTo>
                    <a:pt x="4888" y="7344"/>
                  </a:lnTo>
                  <a:cubicBezTo>
                    <a:pt x="5117" y="7262"/>
                    <a:pt x="8799" y="4595"/>
                    <a:pt x="9283" y="2981"/>
                  </a:cubicBezTo>
                  <a:cubicBezTo>
                    <a:pt x="9756" y="1393"/>
                    <a:pt x="8568" y="1"/>
                    <a:pt x="6916" y="1"/>
                  </a:cubicBezTo>
                  <a:cubicBezTo>
                    <a:pt x="6883" y="1"/>
                    <a:pt x="6851" y="1"/>
                    <a:pt x="6818" y="2"/>
                  </a:cubicBezTo>
                  <a:cubicBezTo>
                    <a:pt x="5733" y="40"/>
                    <a:pt x="5155" y="587"/>
                    <a:pt x="4881" y="975"/>
                  </a:cubicBezTo>
                  <a:cubicBezTo>
                    <a:pt x="4602" y="587"/>
                    <a:pt x="4030" y="40"/>
                    <a:pt x="2945" y="2"/>
                  </a:cubicBezTo>
                  <a:cubicBezTo>
                    <a:pt x="2912" y="1"/>
                    <a:pt x="2879" y="1"/>
                    <a:pt x="28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a:off x="5554844" y="1755867"/>
              <a:ext cx="1071791" cy="773408"/>
            </a:xfrm>
            <a:custGeom>
              <a:avLst/>
              <a:gdLst/>
              <a:ahLst/>
              <a:cxnLst/>
              <a:rect l="l" t="t" r="r" b="b"/>
              <a:pathLst>
                <a:path w="16419" h="11848" extrusionOk="0">
                  <a:moveTo>
                    <a:pt x="12563" y="1"/>
                  </a:moveTo>
                  <a:cubicBezTo>
                    <a:pt x="11796" y="1"/>
                    <a:pt x="10028" y="34"/>
                    <a:pt x="8721" y="309"/>
                  </a:cubicBezTo>
                  <a:cubicBezTo>
                    <a:pt x="7012" y="664"/>
                    <a:pt x="5520" y="1300"/>
                    <a:pt x="4638" y="1769"/>
                  </a:cubicBezTo>
                  <a:cubicBezTo>
                    <a:pt x="3755" y="2240"/>
                    <a:pt x="2650" y="4196"/>
                    <a:pt x="1882" y="5606"/>
                  </a:cubicBezTo>
                  <a:cubicBezTo>
                    <a:pt x="1106" y="7016"/>
                    <a:pt x="496" y="8889"/>
                    <a:pt x="364" y="9689"/>
                  </a:cubicBezTo>
                  <a:cubicBezTo>
                    <a:pt x="223" y="10489"/>
                    <a:pt x="1" y="11430"/>
                    <a:pt x="1" y="11430"/>
                  </a:cubicBezTo>
                  <a:cubicBezTo>
                    <a:pt x="1" y="11430"/>
                    <a:pt x="184" y="11847"/>
                    <a:pt x="884" y="11847"/>
                  </a:cubicBezTo>
                  <a:cubicBezTo>
                    <a:pt x="1336" y="11847"/>
                    <a:pt x="2005" y="11673"/>
                    <a:pt x="2979" y="11099"/>
                  </a:cubicBezTo>
                  <a:cubicBezTo>
                    <a:pt x="5464" y="9633"/>
                    <a:pt x="8334" y="5054"/>
                    <a:pt x="8334" y="5054"/>
                  </a:cubicBezTo>
                  <a:cubicBezTo>
                    <a:pt x="8334" y="5054"/>
                    <a:pt x="9217" y="3536"/>
                    <a:pt x="10131" y="3345"/>
                  </a:cubicBezTo>
                  <a:cubicBezTo>
                    <a:pt x="11040" y="3149"/>
                    <a:pt x="12087" y="3040"/>
                    <a:pt x="12087" y="3040"/>
                  </a:cubicBezTo>
                  <a:cubicBezTo>
                    <a:pt x="12087" y="3040"/>
                    <a:pt x="13109" y="3015"/>
                    <a:pt x="13605" y="2958"/>
                  </a:cubicBezTo>
                  <a:cubicBezTo>
                    <a:pt x="14100" y="2900"/>
                    <a:pt x="14628" y="2513"/>
                    <a:pt x="14628" y="2513"/>
                  </a:cubicBezTo>
                  <a:cubicBezTo>
                    <a:pt x="14628" y="2513"/>
                    <a:pt x="14668" y="2543"/>
                    <a:pt x="14788" y="2543"/>
                  </a:cubicBezTo>
                  <a:cubicBezTo>
                    <a:pt x="14931" y="2543"/>
                    <a:pt x="15185" y="2502"/>
                    <a:pt x="15618" y="2323"/>
                  </a:cubicBezTo>
                  <a:cubicBezTo>
                    <a:pt x="16419" y="1992"/>
                    <a:pt x="16228" y="474"/>
                    <a:pt x="15791" y="253"/>
                  </a:cubicBezTo>
                  <a:cubicBezTo>
                    <a:pt x="15346" y="30"/>
                    <a:pt x="12945" y="4"/>
                    <a:pt x="12945" y="4"/>
                  </a:cubicBezTo>
                  <a:cubicBezTo>
                    <a:pt x="12945" y="4"/>
                    <a:pt x="12803" y="1"/>
                    <a:pt x="1256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5817059" y="1808610"/>
              <a:ext cx="552574" cy="234216"/>
            </a:xfrm>
            <a:custGeom>
              <a:avLst/>
              <a:gdLst/>
              <a:ahLst/>
              <a:cxnLst/>
              <a:rect l="l" t="t" r="r" b="b"/>
              <a:pathLst>
                <a:path w="8465" h="3588" extrusionOk="0">
                  <a:moveTo>
                    <a:pt x="6958" y="0"/>
                  </a:moveTo>
                  <a:cubicBezTo>
                    <a:pt x="6457" y="0"/>
                    <a:pt x="5950" y="40"/>
                    <a:pt x="5460" y="79"/>
                  </a:cubicBezTo>
                  <a:cubicBezTo>
                    <a:pt x="4780" y="143"/>
                    <a:pt x="4006" y="187"/>
                    <a:pt x="3415" y="568"/>
                  </a:cubicBezTo>
                  <a:cubicBezTo>
                    <a:pt x="2755" y="993"/>
                    <a:pt x="2157" y="1540"/>
                    <a:pt x="1567" y="2060"/>
                  </a:cubicBezTo>
                  <a:cubicBezTo>
                    <a:pt x="1236" y="2353"/>
                    <a:pt x="913" y="2652"/>
                    <a:pt x="583" y="2943"/>
                  </a:cubicBezTo>
                  <a:cubicBezTo>
                    <a:pt x="474" y="3039"/>
                    <a:pt x="366" y="3133"/>
                    <a:pt x="258" y="3229"/>
                  </a:cubicBezTo>
                  <a:cubicBezTo>
                    <a:pt x="220" y="3261"/>
                    <a:pt x="182" y="3293"/>
                    <a:pt x="151" y="3318"/>
                  </a:cubicBezTo>
                  <a:cubicBezTo>
                    <a:pt x="151" y="3323"/>
                    <a:pt x="113" y="3341"/>
                    <a:pt x="122" y="3341"/>
                  </a:cubicBezTo>
                  <a:cubicBezTo>
                    <a:pt x="125" y="3341"/>
                    <a:pt x="129" y="3340"/>
                    <a:pt x="138" y="3338"/>
                  </a:cubicBezTo>
                  <a:lnTo>
                    <a:pt x="138" y="3338"/>
                  </a:lnTo>
                  <a:cubicBezTo>
                    <a:pt x="1" y="3383"/>
                    <a:pt x="38" y="3587"/>
                    <a:pt x="157" y="3587"/>
                  </a:cubicBezTo>
                  <a:cubicBezTo>
                    <a:pt x="171" y="3587"/>
                    <a:pt x="186" y="3584"/>
                    <a:pt x="202" y="3578"/>
                  </a:cubicBezTo>
                  <a:cubicBezTo>
                    <a:pt x="342" y="3534"/>
                    <a:pt x="462" y="3388"/>
                    <a:pt x="570" y="3293"/>
                  </a:cubicBezTo>
                  <a:cubicBezTo>
                    <a:pt x="811" y="3077"/>
                    <a:pt x="1058" y="2854"/>
                    <a:pt x="1301" y="2638"/>
                  </a:cubicBezTo>
                  <a:cubicBezTo>
                    <a:pt x="1904" y="2098"/>
                    <a:pt x="2506" y="1559"/>
                    <a:pt x="3148" y="1063"/>
                  </a:cubicBezTo>
                  <a:cubicBezTo>
                    <a:pt x="3358" y="905"/>
                    <a:pt x="3573" y="733"/>
                    <a:pt x="3822" y="632"/>
                  </a:cubicBezTo>
                  <a:cubicBezTo>
                    <a:pt x="4133" y="504"/>
                    <a:pt x="4482" y="448"/>
                    <a:pt x="4818" y="403"/>
                  </a:cubicBezTo>
                  <a:cubicBezTo>
                    <a:pt x="5553" y="302"/>
                    <a:pt x="6304" y="263"/>
                    <a:pt x="7046" y="263"/>
                  </a:cubicBezTo>
                  <a:cubicBezTo>
                    <a:pt x="7100" y="263"/>
                    <a:pt x="7153" y="263"/>
                    <a:pt x="7207" y="263"/>
                  </a:cubicBezTo>
                  <a:cubicBezTo>
                    <a:pt x="7340" y="263"/>
                    <a:pt x="7474" y="269"/>
                    <a:pt x="7606" y="275"/>
                  </a:cubicBezTo>
                  <a:cubicBezTo>
                    <a:pt x="7702" y="283"/>
                    <a:pt x="7708" y="275"/>
                    <a:pt x="7772" y="352"/>
                  </a:cubicBezTo>
                  <a:cubicBezTo>
                    <a:pt x="8154" y="797"/>
                    <a:pt x="8222" y="1533"/>
                    <a:pt x="8051" y="2074"/>
                  </a:cubicBezTo>
                  <a:cubicBezTo>
                    <a:pt x="8021" y="2166"/>
                    <a:pt x="8098" y="2227"/>
                    <a:pt x="8174" y="2227"/>
                  </a:cubicBezTo>
                  <a:cubicBezTo>
                    <a:pt x="8225" y="2227"/>
                    <a:pt x="8275" y="2200"/>
                    <a:pt x="8292" y="2136"/>
                  </a:cubicBezTo>
                  <a:cubicBezTo>
                    <a:pt x="8464" y="1591"/>
                    <a:pt x="8400" y="993"/>
                    <a:pt x="8146" y="486"/>
                  </a:cubicBezTo>
                  <a:cubicBezTo>
                    <a:pt x="8032" y="245"/>
                    <a:pt x="7905" y="54"/>
                    <a:pt x="7632" y="28"/>
                  </a:cubicBezTo>
                  <a:cubicBezTo>
                    <a:pt x="7410" y="8"/>
                    <a:pt x="7185" y="0"/>
                    <a:pt x="6958"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1"/>
            <p:cNvSpPr/>
            <p:nvPr/>
          </p:nvSpPr>
          <p:spPr>
            <a:xfrm>
              <a:off x="5985277" y="2047455"/>
              <a:ext cx="157776" cy="172920"/>
            </a:xfrm>
            <a:custGeom>
              <a:avLst/>
              <a:gdLst/>
              <a:ahLst/>
              <a:cxnLst/>
              <a:rect l="l" t="t" r="r" b="b"/>
              <a:pathLst>
                <a:path w="2417" h="2649" extrusionOk="0">
                  <a:moveTo>
                    <a:pt x="110" y="2406"/>
                  </a:moveTo>
                  <a:cubicBezTo>
                    <a:pt x="109" y="2406"/>
                    <a:pt x="105" y="2410"/>
                    <a:pt x="100" y="2414"/>
                  </a:cubicBezTo>
                  <a:lnTo>
                    <a:pt x="100" y="2414"/>
                  </a:lnTo>
                  <a:cubicBezTo>
                    <a:pt x="103" y="2412"/>
                    <a:pt x="105" y="2410"/>
                    <a:pt x="108" y="2408"/>
                  </a:cubicBezTo>
                  <a:cubicBezTo>
                    <a:pt x="109" y="2407"/>
                    <a:pt x="110" y="2406"/>
                    <a:pt x="110" y="2406"/>
                  </a:cubicBezTo>
                  <a:close/>
                  <a:moveTo>
                    <a:pt x="2235" y="0"/>
                  </a:moveTo>
                  <a:cubicBezTo>
                    <a:pt x="2197" y="0"/>
                    <a:pt x="2157" y="16"/>
                    <a:pt x="2127" y="54"/>
                  </a:cubicBezTo>
                  <a:cubicBezTo>
                    <a:pt x="1606" y="752"/>
                    <a:pt x="1080" y="1470"/>
                    <a:pt x="457" y="2079"/>
                  </a:cubicBezTo>
                  <a:cubicBezTo>
                    <a:pt x="356" y="2180"/>
                    <a:pt x="260" y="2276"/>
                    <a:pt x="152" y="2364"/>
                  </a:cubicBezTo>
                  <a:cubicBezTo>
                    <a:pt x="140" y="2384"/>
                    <a:pt x="120" y="2396"/>
                    <a:pt x="101" y="2416"/>
                  </a:cubicBezTo>
                  <a:cubicBezTo>
                    <a:pt x="96" y="2420"/>
                    <a:pt x="94" y="2421"/>
                    <a:pt x="93" y="2421"/>
                  </a:cubicBezTo>
                  <a:cubicBezTo>
                    <a:pt x="92" y="2421"/>
                    <a:pt x="96" y="2417"/>
                    <a:pt x="100" y="2414"/>
                  </a:cubicBezTo>
                  <a:lnTo>
                    <a:pt x="100" y="2414"/>
                  </a:lnTo>
                  <a:cubicBezTo>
                    <a:pt x="1" y="2490"/>
                    <a:pt x="64" y="2648"/>
                    <a:pt x="165" y="2648"/>
                  </a:cubicBezTo>
                  <a:cubicBezTo>
                    <a:pt x="187" y="2648"/>
                    <a:pt x="210" y="2641"/>
                    <a:pt x="234" y="2625"/>
                  </a:cubicBezTo>
                  <a:cubicBezTo>
                    <a:pt x="330" y="2561"/>
                    <a:pt x="418" y="2466"/>
                    <a:pt x="501" y="2384"/>
                  </a:cubicBezTo>
                  <a:cubicBezTo>
                    <a:pt x="699" y="2200"/>
                    <a:pt x="889" y="2009"/>
                    <a:pt x="1066" y="1799"/>
                  </a:cubicBezTo>
                  <a:cubicBezTo>
                    <a:pt x="1423" y="1387"/>
                    <a:pt x="1758" y="954"/>
                    <a:pt x="2089" y="517"/>
                  </a:cubicBezTo>
                  <a:cubicBezTo>
                    <a:pt x="2177" y="409"/>
                    <a:pt x="2261" y="294"/>
                    <a:pt x="2350" y="180"/>
                  </a:cubicBezTo>
                  <a:cubicBezTo>
                    <a:pt x="2416" y="91"/>
                    <a:pt x="2329" y="0"/>
                    <a:pt x="223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p:nvPr/>
          </p:nvSpPr>
          <p:spPr>
            <a:xfrm>
              <a:off x="5925940" y="2299029"/>
              <a:ext cx="201512" cy="221813"/>
            </a:xfrm>
            <a:custGeom>
              <a:avLst/>
              <a:gdLst/>
              <a:ahLst/>
              <a:cxnLst/>
              <a:rect l="l" t="t" r="r" b="b"/>
              <a:pathLst>
                <a:path w="3087" h="3398" extrusionOk="0">
                  <a:moveTo>
                    <a:pt x="2888" y="1"/>
                  </a:moveTo>
                  <a:cubicBezTo>
                    <a:pt x="2880" y="1"/>
                    <a:pt x="2873" y="1"/>
                    <a:pt x="2865" y="3"/>
                  </a:cubicBezTo>
                  <a:cubicBezTo>
                    <a:pt x="2401" y="92"/>
                    <a:pt x="1957" y="377"/>
                    <a:pt x="1600" y="664"/>
                  </a:cubicBezTo>
                  <a:cubicBezTo>
                    <a:pt x="946" y="1191"/>
                    <a:pt x="477" y="1915"/>
                    <a:pt x="184" y="2690"/>
                  </a:cubicBezTo>
                  <a:cubicBezTo>
                    <a:pt x="122" y="2868"/>
                    <a:pt x="58" y="3051"/>
                    <a:pt x="20" y="3242"/>
                  </a:cubicBezTo>
                  <a:cubicBezTo>
                    <a:pt x="1" y="3337"/>
                    <a:pt x="78" y="3398"/>
                    <a:pt x="151" y="3398"/>
                  </a:cubicBezTo>
                  <a:cubicBezTo>
                    <a:pt x="200" y="3398"/>
                    <a:pt x="248" y="3370"/>
                    <a:pt x="260" y="3306"/>
                  </a:cubicBezTo>
                  <a:cubicBezTo>
                    <a:pt x="401" y="2620"/>
                    <a:pt x="756" y="1940"/>
                    <a:pt x="1201" y="1406"/>
                  </a:cubicBezTo>
                  <a:cubicBezTo>
                    <a:pt x="1632" y="893"/>
                    <a:pt x="2256" y="377"/>
                    <a:pt x="2934" y="251"/>
                  </a:cubicBezTo>
                  <a:cubicBezTo>
                    <a:pt x="3086" y="220"/>
                    <a:pt x="3030" y="1"/>
                    <a:pt x="288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1"/>
            <p:cNvSpPr/>
            <p:nvPr/>
          </p:nvSpPr>
          <p:spPr>
            <a:xfrm>
              <a:off x="5860076" y="2232708"/>
              <a:ext cx="96807" cy="377891"/>
            </a:xfrm>
            <a:custGeom>
              <a:avLst/>
              <a:gdLst/>
              <a:ahLst/>
              <a:cxnLst/>
              <a:rect l="l" t="t" r="r" b="b"/>
              <a:pathLst>
                <a:path w="1483" h="5789" extrusionOk="0">
                  <a:moveTo>
                    <a:pt x="1332" y="0"/>
                  </a:moveTo>
                  <a:cubicBezTo>
                    <a:pt x="1283" y="0"/>
                    <a:pt x="1235" y="28"/>
                    <a:pt x="1219" y="92"/>
                  </a:cubicBezTo>
                  <a:cubicBezTo>
                    <a:pt x="1023" y="1000"/>
                    <a:pt x="844" y="1915"/>
                    <a:pt x="674" y="2829"/>
                  </a:cubicBezTo>
                  <a:cubicBezTo>
                    <a:pt x="565" y="3419"/>
                    <a:pt x="445" y="4005"/>
                    <a:pt x="305" y="4582"/>
                  </a:cubicBezTo>
                  <a:cubicBezTo>
                    <a:pt x="228" y="4931"/>
                    <a:pt x="158" y="5300"/>
                    <a:pt x="32" y="5637"/>
                  </a:cubicBezTo>
                  <a:cubicBezTo>
                    <a:pt x="0" y="5729"/>
                    <a:pt x="77" y="5789"/>
                    <a:pt x="155" y="5789"/>
                  </a:cubicBezTo>
                  <a:cubicBezTo>
                    <a:pt x="205" y="5789"/>
                    <a:pt x="256" y="5763"/>
                    <a:pt x="279" y="5706"/>
                  </a:cubicBezTo>
                  <a:cubicBezTo>
                    <a:pt x="399" y="5363"/>
                    <a:pt x="469" y="5001"/>
                    <a:pt x="552" y="4652"/>
                  </a:cubicBezTo>
                  <a:cubicBezTo>
                    <a:pt x="686" y="4067"/>
                    <a:pt x="812" y="3483"/>
                    <a:pt x="920" y="2899"/>
                  </a:cubicBezTo>
                  <a:cubicBezTo>
                    <a:pt x="1085" y="1979"/>
                    <a:pt x="1263" y="1064"/>
                    <a:pt x="1460" y="156"/>
                  </a:cubicBezTo>
                  <a:cubicBezTo>
                    <a:pt x="1483" y="61"/>
                    <a:pt x="1406" y="0"/>
                    <a:pt x="1332"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1"/>
            <p:cNvSpPr/>
            <p:nvPr/>
          </p:nvSpPr>
          <p:spPr>
            <a:xfrm>
              <a:off x="6099967" y="2227290"/>
              <a:ext cx="102812" cy="104705"/>
            </a:xfrm>
            <a:custGeom>
              <a:avLst/>
              <a:gdLst/>
              <a:ahLst/>
              <a:cxnLst/>
              <a:rect l="l" t="t" r="r" b="b"/>
              <a:pathLst>
                <a:path w="1575" h="1604" extrusionOk="0">
                  <a:moveTo>
                    <a:pt x="154" y="0"/>
                  </a:moveTo>
                  <a:cubicBezTo>
                    <a:pt x="78" y="0"/>
                    <a:pt x="1" y="61"/>
                    <a:pt x="27" y="156"/>
                  </a:cubicBezTo>
                  <a:cubicBezTo>
                    <a:pt x="116" y="474"/>
                    <a:pt x="326" y="740"/>
                    <a:pt x="555" y="969"/>
                  </a:cubicBezTo>
                  <a:cubicBezTo>
                    <a:pt x="745" y="1166"/>
                    <a:pt x="962" y="1338"/>
                    <a:pt x="1190" y="1490"/>
                  </a:cubicBezTo>
                  <a:cubicBezTo>
                    <a:pt x="1234" y="1521"/>
                    <a:pt x="1279" y="1553"/>
                    <a:pt x="1329" y="1585"/>
                  </a:cubicBezTo>
                  <a:cubicBezTo>
                    <a:pt x="1351" y="1598"/>
                    <a:pt x="1372" y="1603"/>
                    <a:pt x="1393" y="1603"/>
                  </a:cubicBezTo>
                  <a:cubicBezTo>
                    <a:pt x="1502" y="1603"/>
                    <a:pt x="1574" y="1439"/>
                    <a:pt x="1457" y="1368"/>
                  </a:cubicBezTo>
                  <a:cubicBezTo>
                    <a:pt x="1343" y="1292"/>
                    <a:pt x="1215" y="1204"/>
                    <a:pt x="1114" y="1127"/>
                  </a:cubicBezTo>
                  <a:cubicBezTo>
                    <a:pt x="891" y="957"/>
                    <a:pt x="669" y="752"/>
                    <a:pt x="497" y="524"/>
                  </a:cubicBezTo>
                  <a:cubicBezTo>
                    <a:pt x="402" y="391"/>
                    <a:pt x="314" y="245"/>
                    <a:pt x="276" y="92"/>
                  </a:cubicBezTo>
                  <a:cubicBezTo>
                    <a:pt x="257" y="28"/>
                    <a:pt x="206" y="0"/>
                    <a:pt x="15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1"/>
            <p:cNvSpPr/>
            <p:nvPr/>
          </p:nvSpPr>
          <p:spPr>
            <a:xfrm>
              <a:off x="6298995" y="1749927"/>
              <a:ext cx="224424" cy="177946"/>
            </a:xfrm>
            <a:custGeom>
              <a:avLst/>
              <a:gdLst/>
              <a:ahLst/>
              <a:cxnLst/>
              <a:rect l="l" t="t" r="r" b="b"/>
              <a:pathLst>
                <a:path w="3438" h="2726" extrusionOk="0">
                  <a:moveTo>
                    <a:pt x="967" y="1"/>
                  </a:moveTo>
                  <a:cubicBezTo>
                    <a:pt x="700" y="7"/>
                    <a:pt x="434" y="7"/>
                    <a:pt x="167" y="25"/>
                  </a:cubicBezTo>
                  <a:cubicBezTo>
                    <a:pt x="3" y="31"/>
                    <a:pt x="1" y="280"/>
                    <a:pt x="161" y="280"/>
                  </a:cubicBezTo>
                  <a:cubicBezTo>
                    <a:pt x="163" y="280"/>
                    <a:pt x="165" y="280"/>
                    <a:pt x="167" y="280"/>
                  </a:cubicBezTo>
                  <a:cubicBezTo>
                    <a:pt x="454" y="261"/>
                    <a:pt x="744" y="252"/>
                    <a:pt x="1034" y="252"/>
                  </a:cubicBezTo>
                  <a:cubicBezTo>
                    <a:pt x="1347" y="252"/>
                    <a:pt x="1660" y="263"/>
                    <a:pt x="1970" y="286"/>
                  </a:cubicBezTo>
                  <a:cubicBezTo>
                    <a:pt x="2287" y="312"/>
                    <a:pt x="2700" y="324"/>
                    <a:pt x="2973" y="502"/>
                  </a:cubicBezTo>
                  <a:cubicBezTo>
                    <a:pt x="3081" y="572"/>
                    <a:pt x="3107" y="699"/>
                    <a:pt x="3133" y="825"/>
                  </a:cubicBezTo>
                  <a:cubicBezTo>
                    <a:pt x="3177" y="1048"/>
                    <a:pt x="3183" y="1283"/>
                    <a:pt x="3177" y="1511"/>
                  </a:cubicBezTo>
                  <a:cubicBezTo>
                    <a:pt x="3177" y="1874"/>
                    <a:pt x="3151" y="2241"/>
                    <a:pt x="3101" y="2604"/>
                  </a:cubicBezTo>
                  <a:cubicBezTo>
                    <a:pt x="3091" y="2686"/>
                    <a:pt x="3149" y="2725"/>
                    <a:pt x="3212" y="2725"/>
                  </a:cubicBezTo>
                  <a:cubicBezTo>
                    <a:pt x="3276" y="2725"/>
                    <a:pt x="3345" y="2684"/>
                    <a:pt x="3354" y="2604"/>
                  </a:cubicBezTo>
                  <a:cubicBezTo>
                    <a:pt x="3400" y="2279"/>
                    <a:pt x="3424" y="1950"/>
                    <a:pt x="3430" y="1619"/>
                  </a:cubicBezTo>
                  <a:cubicBezTo>
                    <a:pt x="3438" y="1365"/>
                    <a:pt x="3430" y="1118"/>
                    <a:pt x="3392" y="870"/>
                  </a:cubicBezTo>
                  <a:cubicBezTo>
                    <a:pt x="3368" y="705"/>
                    <a:pt x="3336" y="502"/>
                    <a:pt x="3215" y="374"/>
                  </a:cubicBezTo>
                  <a:cubicBezTo>
                    <a:pt x="2993" y="139"/>
                    <a:pt x="2574" y="101"/>
                    <a:pt x="2275" y="63"/>
                  </a:cubicBezTo>
                  <a:cubicBezTo>
                    <a:pt x="1844" y="13"/>
                    <a:pt x="1405" y="1"/>
                    <a:pt x="967"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p:nvPr/>
          </p:nvSpPr>
          <p:spPr>
            <a:xfrm>
              <a:off x="6184174" y="1814223"/>
              <a:ext cx="134798" cy="90475"/>
            </a:xfrm>
            <a:custGeom>
              <a:avLst/>
              <a:gdLst/>
              <a:ahLst/>
              <a:cxnLst/>
              <a:rect l="l" t="t" r="r" b="b"/>
              <a:pathLst>
                <a:path w="2065" h="1386" extrusionOk="0">
                  <a:moveTo>
                    <a:pt x="1941" y="1"/>
                  </a:moveTo>
                  <a:cubicBezTo>
                    <a:pt x="1879" y="1"/>
                    <a:pt x="1818" y="41"/>
                    <a:pt x="1818" y="121"/>
                  </a:cubicBezTo>
                  <a:lnTo>
                    <a:pt x="1818" y="1104"/>
                  </a:lnTo>
                  <a:cubicBezTo>
                    <a:pt x="1598" y="1120"/>
                    <a:pt x="1374" y="1131"/>
                    <a:pt x="1152" y="1131"/>
                  </a:cubicBezTo>
                  <a:cubicBezTo>
                    <a:pt x="1105" y="1131"/>
                    <a:pt x="1058" y="1131"/>
                    <a:pt x="1011" y="1130"/>
                  </a:cubicBezTo>
                  <a:cubicBezTo>
                    <a:pt x="821" y="1130"/>
                    <a:pt x="630" y="1124"/>
                    <a:pt x="446" y="1073"/>
                  </a:cubicBezTo>
                  <a:cubicBezTo>
                    <a:pt x="408" y="1066"/>
                    <a:pt x="402" y="1066"/>
                    <a:pt x="382" y="1048"/>
                  </a:cubicBezTo>
                  <a:cubicBezTo>
                    <a:pt x="350" y="1028"/>
                    <a:pt x="338" y="1015"/>
                    <a:pt x="319" y="983"/>
                  </a:cubicBezTo>
                  <a:cubicBezTo>
                    <a:pt x="274" y="907"/>
                    <a:pt x="261" y="807"/>
                    <a:pt x="255" y="717"/>
                  </a:cubicBezTo>
                  <a:cubicBezTo>
                    <a:pt x="249" y="552"/>
                    <a:pt x="261" y="400"/>
                    <a:pt x="300" y="247"/>
                  </a:cubicBezTo>
                  <a:cubicBezTo>
                    <a:pt x="319" y="153"/>
                    <a:pt x="241" y="92"/>
                    <a:pt x="166" y="92"/>
                  </a:cubicBezTo>
                  <a:cubicBezTo>
                    <a:pt x="116" y="92"/>
                    <a:pt x="68" y="119"/>
                    <a:pt x="53" y="183"/>
                  </a:cubicBezTo>
                  <a:cubicBezTo>
                    <a:pt x="21" y="336"/>
                    <a:pt x="1" y="494"/>
                    <a:pt x="1" y="654"/>
                  </a:cubicBezTo>
                  <a:cubicBezTo>
                    <a:pt x="1" y="869"/>
                    <a:pt x="39" y="1142"/>
                    <a:pt x="249" y="1264"/>
                  </a:cubicBezTo>
                  <a:cubicBezTo>
                    <a:pt x="408" y="1358"/>
                    <a:pt x="630" y="1365"/>
                    <a:pt x="807" y="1378"/>
                  </a:cubicBezTo>
                  <a:cubicBezTo>
                    <a:pt x="910" y="1383"/>
                    <a:pt x="1012" y="1385"/>
                    <a:pt x="1113" y="1385"/>
                  </a:cubicBezTo>
                  <a:cubicBezTo>
                    <a:pt x="1252" y="1385"/>
                    <a:pt x="1390" y="1382"/>
                    <a:pt x="1525" y="1378"/>
                  </a:cubicBezTo>
                  <a:cubicBezTo>
                    <a:pt x="1665" y="1371"/>
                    <a:pt x="1806" y="1365"/>
                    <a:pt x="1944" y="1352"/>
                  </a:cubicBezTo>
                  <a:cubicBezTo>
                    <a:pt x="2008" y="1346"/>
                    <a:pt x="2065" y="1302"/>
                    <a:pt x="2065" y="1226"/>
                  </a:cubicBezTo>
                  <a:lnTo>
                    <a:pt x="2065" y="121"/>
                  </a:lnTo>
                  <a:cubicBezTo>
                    <a:pt x="2065" y="41"/>
                    <a:pt x="2003" y="1"/>
                    <a:pt x="194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1"/>
            <p:cNvSpPr/>
            <p:nvPr/>
          </p:nvSpPr>
          <p:spPr>
            <a:xfrm>
              <a:off x="6335942" y="1751754"/>
              <a:ext cx="150399" cy="88973"/>
            </a:xfrm>
            <a:custGeom>
              <a:avLst/>
              <a:gdLst/>
              <a:ahLst/>
              <a:cxnLst/>
              <a:rect l="l" t="t" r="r" b="b"/>
              <a:pathLst>
                <a:path w="2304" h="1363" extrusionOk="0">
                  <a:moveTo>
                    <a:pt x="150" y="1"/>
                  </a:moveTo>
                  <a:cubicBezTo>
                    <a:pt x="87" y="1"/>
                    <a:pt x="20" y="42"/>
                    <a:pt x="14" y="125"/>
                  </a:cubicBezTo>
                  <a:cubicBezTo>
                    <a:pt x="0" y="284"/>
                    <a:pt x="0" y="442"/>
                    <a:pt x="20" y="601"/>
                  </a:cubicBezTo>
                  <a:cubicBezTo>
                    <a:pt x="44" y="823"/>
                    <a:pt x="102" y="1102"/>
                    <a:pt x="319" y="1223"/>
                  </a:cubicBezTo>
                  <a:cubicBezTo>
                    <a:pt x="490" y="1319"/>
                    <a:pt x="718" y="1325"/>
                    <a:pt x="909" y="1337"/>
                  </a:cubicBezTo>
                  <a:cubicBezTo>
                    <a:pt x="1169" y="1357"/>
                    <a:pt x="1424" y="1363"/>
                    <a:pt x="1677" y="1363"/>
                  </a:cubicBezTo>
                  <a:cubicBezTo>
                    <a:pt x="1835" y="1363"/>
                    <a:pt x="1988" y="1357"/>
                    <a:pt x="2148" y="1351"/>
                  </a:cubicBezTo>
                  <a:cubicBezTo>
                    <a:pt x="2217" y="1351"/>
                    <a:pt x="2268" y="1299"/>
                    <a:pt x="2274" y="1223"/>
                  </a:cubicBezTo>
                  <a:cubicBezTo>
                    <a:pt x="2281" y="906"/>
                    <a:pt x="2293" y="588"/>
                    <a:pt x="2300" y="270"/>
                  </a:cubicBezTo>
                  <a:cubicBezTo>
                    <a:pt x="2303" y="188"/>
                    <a:pt x="2241" y="146"/>
                    <a:pt x="2178" y="146"/>
                  </a:cubicBezTo>
                  <a:cubicBezTo>
                    <a:pt x="2114" y="146"/>
                    <a:pt x="2049" y="188"/>
                    <a:pt x="2046" y="270"/>
                  </a:cubicBezTo>
                  <a:cubicBezTo>
                    <a:pt x="2040" y="550"/>
                    <a:pt x="2034" y="823"/>
                    <a:pt x="2020" y="1102"/>
                  </a:cubicBezTo>
                  <a:cubicBezTo>
                    <a:pt x="1844" y="1106"/>
                    <a:pt x="1670" y="1110"/>
                    <a:pt x="1493" y="1110"/>
                  </a:cubicBezTo>
                  <a:cubicBezTo>
                    <a:pt x="1369" y="1110"/>
                    <a:pt x="1245" y="1108"/>
                    <a:pt x="1119" y="1102"/>
                  </a:cubicBezTo>
                  <a:cubicBezTo>
                    <a:pt x="921" y="1090"/>
                    <a:pt x="712" y="1084"/>
                    <a:pt x="515" y="1032"/>
                  </a:cubicBezTo>
                  <a:cubicBezTo>
                    <a:pt x="451" y="1014"/>
                    <a:pt x="413" y="1002"/>
                    <a:pt x="369" y="931"/>
                  </a:cubicBezTo>
                  <a:cubicBezTo>
                    <a:pt x="311" y="842"/>
                    <a:pt x="293" y="727"/>
                    <a:pt x="273" y="627"/>
                  </a:cubicBezTo>
                  <a:cubicBezTo>
                    <a:pt x="255" y="460"/>
                    <a:pt x="249" y="290"/>
                    <a:pt x="267" y="125"/>
                  </a:cubicBezTo>
                  <a:cubicBezTo>
                    <a:pt x="274" y="42"/>
                    <a:pt x="214" y="1"/>
                    <a:pt x="150"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p:nvPr/>
          </p:nvSpPr>
          <p:spPr>
            <a:xfrm>
              <a:off x="6504290" y="1766050"/>
              <a:ext cx="72197" cy="59794"/>
            </a:xfrm>
            <a:custGeom>
              <a:avLst/>
              <a:gdLst/>
              <a:ahLst/>
              <a:cxnLst/>
              <a:rect l="l" t="t" r="r" b="b"/>
              <a:pathLst>
                <a:path w="1106" h="916" extrusionOk="0">
                  <a:moveTo>
                    <a:pt x="959" y="1"/>
                  </a:moveTo>
                  <a:cubicBezTo>
                    <a:pt x="889" y="1"/>
                    <a:pt x="826" y="59"/>
                    <a:pt x="833" y="121"/>
                  </a:cubicBezTo>
                  <a:cubicBezTo>
                    <a:pt x="837" y="291"/>
                    <a:pt x="842" y="460"/>
                    <a:pt x="847" y="629"/>
                  </a:cubicBezTo>
                  <a:lnTo>
                    <a:pt x="847" y="629"/>
                  </a:lnTo>
                  <a:cubicBezTo>
                    <a:pt x="643" y="639"/>
                    <a:pt x="440" y="644"/>
                    <a:pt x="235" y="655"/>
                  </a:cubicBezTo>
                  <a:cubicBezTo>
                    <a:pt x="197" y="655"/>
                    <a:pt x="165" y="661"/>
                    <a:pt x="127" y="661"/>
                  </a:cubicBezTo>
                  <a:cubicBezTo>
                    <a:pt x="64" y="661"/>
                    <a:pt x="0" y="719"/>
                    <a:pt x="0" y="789"/>
                  </a:cubicBezTo>
                  <a:cubicBezTo>
                    <a:pt x="0" y="851"/>
                    <a:pt x="64" y="915"/>
                    <a:pt x="127" y="915"/>
                  </a:cubicBezTo>
                  <a:cubicBezTo>
                    <a:pt x="375" y="903"/>
                    <a:pt x="622" y="889"/>
                    <a:pt x="871" y="883"/>
                  </a:cubicBezTo>
                  <a:cubicBezTo>
                    <a:pt x="903" y="877"/>
                    <a:pt x="941" y="877"/>
                    <a:pt x="979" y="877"/>
                  </a:cubicBezTo>
                  <a:cubicBezTo>
                    <a:pt x="1041" y="871"/>
                    <a:pt x="1105" y="821"/>
                    <a:pt x="1099" y="751"/>
                  </a:cubicBezTo>
                  <a:cubicBezTo>
                    <a:pt x="1093" y="540"/>
                    <a:pt x="1086" y="331"/>
                    <a:pt x="1080" y="121"/>
                  </a:cubicBezTo>
                  <a:cubicBezTo>
                    <a:pt x="1080" y="59"/>
                    <a:pt x="1029" y="1"/>
                    <a:pt x="959"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1"/>
            <p:cNvSpPr/>
            <p:nvPr/>
          </p:nvSpPr>
          <p:spPr>
            <a:xfrm>
              <a:off x="7197461" y="1928130"/>
              <a:ext cx="366925" cy="1834624"/>
            </a:xfrm>
            <a:custGeom>
              <a:avLst/>
              <a:gdLst/>
              <a:ahLst/>
              <a:cxnLst/>
              <a:rect l="l" t="t" r="r" b="b"/>
              <a:pathLst>
                <a:path w="5621" h="28105" extrusionOk="0">
                  <a:moveTo>
                    <a:pt x="4612" y="1"/>
                  </a:moveTo>
                  <a:lnTo>
                    <a:pt x="4217" y="77"/>
                  </a:lnTo>
                  <a:lnTo>
                    <a:pt x="4452" y="5546"/>
                  </a:lnTo>
                  <a:lnTo>
                    <a:pt x="1016" y="6713"/>
                  </a:lnTo>
                  <a:lnTo>
                    <a:pt x="4375" y="8276"/>
                  </a:lnTo>
                  <a:cubicBezTo>
                    <a:pt x="4375" y="8276"/>
                    <a:pt x="1174" y="21861"/>
                    <a:pt x="629" y="24280"/>
                  </a:cubicBezTo>
                  <a:cubicBezTo>
                    <a:pt x="83" y="26701"/>
                    <a:pt x="1" y="28105"/>
                    <a:pt x="1" y="28105"/>
                  </a:cubicBezTo>
                  <a:lnTo>
                    <a:pt x="5392" y="8117"/>
                  </a:lnTo>
                  <a:lnTo>
                    <a:pt x="2420" y="6790"/>
                  </a:lnTo>
                  <a:lnTo>
                    <a:pt x="5621" y="5781"/>
                  </a:lnTo>
                  <a:lnTo>
                    <a:pt x="4612"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1"/>
            <p:cNvSpPr/>
            <p:nvPr/>
          </p:nvSpPr>
          <p:spPr>
            <a:xfrm>
              <a:off x="6558208" y="3456308"/>
              <a:ext cx="627317" cy="21542"/>
            </a:xfrm>
            <a:custGeom>
              <a:avLst/>
              <a:gdLst/>
              <a:ahLst/>
              <a:cxnLst/>
              <a:rect l="l" t="t" r="r" b="b"/>
              <a:pathLst>
                <a:path w="9610" h="330" extrusionOk="0">
                  <a:moveTo>
                    <a:pt x="13" y="0"/>
                  </a:moveTo>
                  <a:cubicBezTo>
                    <a:pt x="7" y="89"/>
                    <a:pt x="7" y="183"/>
                    <a:pt x="0" y="267"/>
                  </a:cubicBezTo>
                  <a:cubicBezTo>
                    <a:pt x="1022" y="273"/>
                    <a:pt x="2038" y="286"/>
                    <a:pt x="3061" y="292"/>
                  </a:cubicBezTo>
                  <a:cubicBezTo>
                    <a:pt x="5037" y="305"/>
                    <a:pt x="7018" y="318"/>
                    <a:pt x="8994" y="330"/>
                  </a:cubicBezTo>
                  <a:lnTo>
                    <a:pt x="9609" y="330"/>
                  </a:lnTo>
                  <a:lnTo>
                    <a:pt x="9609" y="63"/>
                  </a:lnTo>
                  <a:cubicBezTo>
                    <a:pt x="8619" y="57"/>
                    <a:pt x="7622" y="51"/>
                    <a:pt x="6631" y="45"/>
                  </a:cubicBezTo>
                  <a:cubicBezTo>
                    <a:pt x="4649" y="31"/>
                    <a:pt x="2674" y="19"/>
                    <a:pt x="692" y="7"/>
                  </a:cubicBezTo>
                  <a:cubicBezTo>
                    <a:pt x="470" y="7"/>
                    <a:pt x="241" y="7"/>
                    <a:pt x="1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1"/>
            <p:cNvSpPr/>
            <p:nvPr/>
          </p:nvSpPr>
          <p:spPr>
            <a:xfrm>
              <a:off x="6551550" y="3593910"/>
              <a:ext cx="631886" cy="21672"/>
            </a:xfrm>
            <a:custGeom>
              <a:avLst/>
              <a:gdLst/>
              <a:ahLst/>
              <a:cxnLst/>
              <a:rect l="l" t="t" r="r" b="b"/>
              <a:pathLst>
                <a:path w="9680" h="332" extrusionOk="0">
                  <a:moveTo>
                    <a:pt x="13" y="1"/>
                  </a:moveTo>
                  <a:cubicBezTo>
                    <a:pt x="13" y="89"/>
                    <a:pt x="6" y="179"/>
                    <a:pt x="0" y="267"/>
                  </a:cubicBezTo>
                  <a:cubicBezTo>
                    <a:pt x="1073" y="273"/>
                    <a:pt x="2146" y="279"/>
                    <a:pt x="3220" y="293"/>
                  </a:cubicBezTo>
                  <a:cubicBezTo>
                    <a:pt x="5201" y="299"/>
                    <a:pt x="7177" y="318"/>
                    <a:pt x="9152" y="331"/>
                  </a:cubicBezTo>
                  <a:lnTo>
                    <a:pt x="9673" y="331"/>
                  </a:lnTo>
                  <a:cubicBezTo>
                    <a:pt x="9679" y="241"/>
                    <a:pt x="9679" y="153"/>
                    <a:pt x="9679" y="65"/>
                  </a:cubicBezTo>
                  <a:cubicBezTo>
                    <a:pt x="8714" y="57"/>
                    <a:pt x="7754" y="51"/>
                    <a:pt x="6789" y="45"/>
                  </a:cubicBezTo>
                  <a:cubicBezTo>
                    <a:pt x="4808" y="33"/>
                    <a:pt x="2832" y="19"/>
                    <a:pt x="857" y="7"/>
                  </a:cubicBezTo>
                  <a:cubicBezTo>
                    <a:pt x="572" y="7"/>
                    <a:pt x="293" y="1"/>
                    <a:pt x="13"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1"/>
            <p:cNvSpPr/>
            <p:nvPr/>
          </p:nvSpPr>
          <p:spPr>
            <a:xfrm>
              <a:off x="5193799" y="2784225"/>
              <a:ext cx="1085369" cy="1586309"/>
            </a:xfrm>
            <a:custGeom>
              <a:avLst/>
              <a:gdLst/>
              <a:ahLst/>
              <a:cxnLst/>
              <a:rect l="l" t="t" r="r" b="b"/>
              <a:pathLst>
                <a:path w="16627" h="24301" extrusionOk="0">
                  <a:moveTo>
                    <a:pt x="3043" y="0"/>
                  </a:moveTo>
                  <a:cubicBezTo>
                    <a:pt x="1328" y="4529"/>
                    <a:pt x="0" y="18108"/>
                    <a:pt x="1797" y="21081"/>
                  </a:cubicBezTo>
                  <a:cubicBezTo>
                    <a:pt x="3210" y="23418"/>
                    <a:pt x="5452" y="24300"/>
                    <a:pt x="7944" y="24300"/>
                  </a:cubicBezTo>
                  <a:cubicBezTo>
                    <a:pt x="8612" y="24300"/>
                    <a:pt x="9298" y="24237"/>
                    <a:pt x="9990" y="24121"/>
                  </a:cubicBezTo>
                  <a:cubicBezTo>
                    <a:pt x="13267" y="23576"/>
                    <a:pt x="15694" y="20451"/>
                    <a:pt x="16157" y="16787"/>
                  </a:cubicBezTo>
                  <a:cubicBezTo>
                    <a:pt x="16627" y="13116"/>
                    <a:pt x="15847" y="706"/>
                    <a:pt x="15694" y="389"/>
                  </a:cubicBezTo>
                  <a:cubicBezTo>
                    <a:pt x="15536" y="76"/>
                    <a:pt x="3043" y="0"/>
                    <a:pt x="3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1"/>
            <p:cNvSpPr/>
            <p:nvPr/>
          </p:nvSpPr>
          <p:spPr>
            <a:xfrm>
              <a:off x="5254768" y="2783834"/>
              <a:ext cx="1003707" cy="1587027"/>
            </a:xfrm>
            <a:custGeom>
              <a:avLst/>
              <a:gdLst/>
              <a:ahLst/>
              <a:cxnLst/>
              <a:rect l="l" t="t" r="r" b="b"/>
              <a:pathLst>
                <a:path w="15376" h="24312" extrusionOk="0">
                  <a:moveTo>
                    <a:pt x="2249" y="14"/>
                  </a:moveTo>
                  <a:cubicBezTo>
                    <a:pt x="2941" y="20"/>
                    <a:pt x="6028" y="38"/>
                    <a:pt x="8962" y="102"/>
                  </a:cubicBezTo>
                  <a:cubicBezTo>
                    <a:pt x="10434" y="128"/>
                    <a:pt x="11864" y="172"/>
                    <a:pt x="12931" y="217"/>
                  </a:cubicBezTo>
                  <a:cubicBezTo>
                    <a:pt x="13471" y="242"/>
                    <a:pt x="13916" y="273"/>
                    <a:pt x="14233" y="299"/>
                  </a:cubicBezTo>
                  <a:cubicBezTo>
                    <a:pt x="14391" y="319"/>
                    <a:pt x="14519" y="331"/>
                    <a:pt x="14608" y="349"/>
                  </a:cubicBezTo>
                  <a:cubicBezTo>
                    <a:pt x="14652" y="357"/>
                    <a:pt x="14684" y="369"/>
                    <a:pt x="14710" y="375"/>
                  </a:cubicBezTo>
                  <a:cubicBezTo>
                    <a:pt x="14734" y="381"/>
                    <a:pt x="14748" y="395"/>
                    <a:pt x="14754" y="401"/>
                  </a:cubicBezTo>
                  <a:cubicBezTo>
                    <a:pt x="14760" y="413"/>
                    <a:pt x="14766" y="457"/>
                    <a:pt x="14778" y="527"/>
                  </a:cubicBezTo>
                  <a:cubicBezTo>
                    <a:pt x="14931" y="1569"/>
                    <a:pt x="15370" y="8454"/>
                    <a:pt x="15370" y="13211"/>
                  </a:cubicBezTo>
                  <a:cubicBezTo>
                    <a:pt x="15370" y="14691"/>
                    <a:pt x="15326" y="15960"/>
                    <a:pt x="15223" y="16787"/>
                  </a:cubicBezTo>
                  <a:cubicBezTo>
                    <a:pt x="14754" y="20457"/>
                    <a:pt x="12333" y="23576"/>
                    <a:pt x="9056" y="24121"/>
                  </a:cubicBezTo>
                  <a:cubicBezTo>
                    <a:pt x="8364" y="24236"/>
                    <a:pt x="7678" y="24300"/>
                    <a:pt x="7012" y="24300"/>
                  </a:cubicBezTo>
                  <a:cubicBezTo>
                    <a:pt x="4522" y="24300"/>
                    <a:pt x="2280" y="23417"/>
                    <a:pt x="863" y="21079"/>
                  </a:cubicBezTo>
                  <a:cubicBezTo>
                    <a:pt x="260" y="20082"/>
                    <a:pt x="13" y="17872"/>
                    <a:pt x="13" y="15211"/>
                  </a:cubicBezTo>
                  <a:cubicBezTo>
                    <a:pt x="13" y="9988"/>
                    <a:pt x="976" y="3022"/>
                    <a:pt x="2112" y="14"/>
                  </a:cubicBezTo>
                  <a:close/>
                  <a:moveTo>
                    <a:pt x="2109" y="0"/>
                  </a:moveTo>
                  <a:lnTo>
                    <a:pt x="2109" y="6"/>
                  </a:lnTo>
                  <a:cubicBezTo>
                    <a:pt x="966" y="3004"/>
                    <a:pt x="1" y="9984"/>
                    <a:pt x="1" y="15211"/>
                  </a:cubicBezTo>
                  <a:cubicBezTo>
                    <a:pt x="1" y="17872"/>
                    <a:pt x="254" y="20082"/>
                    <a:pt x="857" y="21087"/>
                  </a:cubicBezTo>
                  <a:cubicBezTo>
                    <a:pt x="2273" y="23429"/>
                    <a:pt x="4522" y="24312"/>
                    <a:pt x="7012" y="24312"/>
                  </a:cubicBezTo>
                  <a:cubicBezTo>
                    <a:pt x="7678" y="24312"/>
                    <a:pt x="8364" y="24249"/>
                    <a:pt x="9056" y="24135"/>
                  </a:cubicBezTo>
                  <a:cubicBezTo>
                    <a:pt x="12340" y="23582"/>
                    <a:pt x="14760" y="20463"/>
                    <a:pt x="15230" y="16793"/>
                  </a:cubicBezTo>
                  <a:cubicBezTo>
                    <a:pt x="15338" y="15960"/>
                    <a:pt x="15376" y="14691"/>
                    <a:pt x="15376" y="13211"/>
                  </a:cubicBezTo>
                  <a:cubicBezTo>
                    <a:pt x="15376" y="10670"/>
                    <a:pt x="15255" y="7527"/>
                    <a:pt x="15115" y="4992"/>
                  </a:cubicBezTo>
                  <a:cubicBezTo>
                    <a:pt x="15045" y="3722"/>
                    <a:pt x="14969" y="2605"/>
                    <a:pt x="14906" y="1785"/>
                  </a:cubicBezTo>
                  <a:cubicBezTo>
                    <a:pt x="14874" y="1378"/>
                    <a:pt x="14849" y="1049"/>
                    <a:pt x="14824" y="806"/>
                  </a:cubicBezTo>
                  <a:cubicBezTo>
                    <a:pt x="14810" y="686"/>
                    <a:pt x="14798" y="592"/>
                    <a:pt x="14786" y="521"/>
                  </a:cubicBezTo>
                  <a:cubicBezTo>
                    <a:pt x="14778" y="457"/>
                    <a:pt x="14766" y="413"/>
                    <a:pt x="14760" y="395"/>
                  </a:cubicBezTo>
                  <a:cubicBezTo>
                    <a:pt x="14754" y="381"/>
                    <a:pt x="14734" y="375"/>
                    <a:pt x="14710" y="363"/>
                  </a:cubicBezTo>
                  <a:cubicBezTo>
                    <a:pt x="14595" y="331"/>
                    <a:pt x="14321" y="293"/>
                    <a:pt x="13916" y="267"/>
                  </a:cubicBezTo>
                  <a:cubicBezTo>
                    <a:pt x="11082" y="58"/>
                    <a:pt x="2109" y="0"/>
                    <a:pt x="2109" y="0"/>
                  </a:cubicBez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1"/>
            <p:cNvSpPr/>
            <p:nvPr/>
          </p:nvSpPr>
          <p:spPr>
            <a:xfrm>
              <a:off x="6783086" y="3514599"/>
              <a:ext cx="194462" cy="766031"/>
            </a:xfrm>
            <a:custGeom>
              <a:avLst/>
              <a:gdLst/>
              <a:ahLst/>
              <a:cxnLst/>
              <a:rect l="l" t="t" r="r" b="b"/>
              <a:pathLst>
                <a:path w="2979" h="11735" extrusionOk="0">
                  <a:moveTo>
                    <a:pt x="1591" y="1"/>
                  </a:moveTo>
                  <a:cubicBezTo>
                    <a:pt x="1529" y="1"/>
                    <a:pt x="1467" y="43"/>
                    <a:pt x="1457" y="129"/>
                  </a:cubicBezTo>
                  <a:cubicBezTo>
                    <a:pt x="1293" y="1418"/>
                    <a:pt x="1128" y="2714"/>
                    <a:pt x="968" y="4003"/>
                  </a:cubicBezTo>
                  <a:cubicBezTo>
                    <a:pt x="709" y="6061"/>
                    <a:pt x="448" y="8119"/>
                    <a:pt x="188" y="10183"/>
                  </a:cubicBezTo>
                  <a:cubicBezTo>
                    <a:pt x="130" y="10654"/>
                    <a:pt x="73" y="11129"/>
                    <a:pt x="9" y="11606"/>
                  </a:cubicBezTo>
                  <a:cubicBezTo>
                    <a:pt x="0" y="11692"/>
                    <a:pt x="62" y="11734"/>
                    <a:pt x="129" y="11734"/>
                  </a:cubicBezTo>
                  <a:cubicBezTo>
                    <a:pt x="196" y="11734"/>
                    <a:pt x="267" y="11692"/>
                    <a:pt x="276" y="11606"/>
                  </a:cubicBezTo>
                  <a:cubicBezTo>
                    <a:pt x="442" y="10317"/>
                    <a:pt x="607" y="9021"/>
                    <a:pt x="765" y="7732"/>
                  </a:cubicBezTo>
                  <a:cubicBezTo>
                    <a:pt x="1026" y="5674"/>
                    <a:pt x="1287" y="3616"/>
                    <a:pt x="1547" y="1558"/>
                  </a:cubicBezTo>
                  <a:cubicBezTo>
                    <a:pt x="1559" y="1463"/>
                    <a:pt x="1570" y="1367"/>
                    <a:pt x="1582" y="1271"/>
                  </a:cubicBezTo>
                  <a:lnTo>
                    <a:pt x="1582" y="1271"/>
                  </a:lnTo>
                  <a:cubicBezTo>
                    <a:pt x="1680" y="2182"/>
                    <a:pt x="1779" y="3094"/>
                    <a:pt x="1877" y="4003"/>
                  </a:cubicBezTo>
                  <a:cubicBezTo>
                    <a:pt x="2099" y="6061"/>
                    <a:pt x="2328" y="8119"/>
                    <a:pt x="2550" y="10183"/>
                  </a:cubicBezTo>
                  <a:cubicBezTo>
                    <a:pt x="2601" y="10654"/>
                    <a:pt x="2652" y="11129"/>
                    <a:pt x="2703" y="11606"/>
                  </a:cubicBezTo>
                  <a:cubicBezTo>
                    <a:pt x="2712" y="11692"/>
                    <a:pt x="2783" y="11734"/>
                    <a:pt x="2850" y="11734"/>
                  </a:cubicBezTo>
                  <a:cubicBezTo>
                    <a:pt x="2917" y="11734"/>
                    <a:pt x="2979" y="11692"/>
                    <a:pt x="2970" y="11606"/>
                  </a:cubicBezTo>
                  <a:cubicBezTo>
                    <a:pt x="2829" y="10317"/>
                    <a:pt x="2691" y="9021"/>
                    <a:pt x="2550" y="7732"/>
                  </a:cubicBezTo>
                  <a:cubicBezTo>
                    <a:pt x="2328" y="5674"/>
                    <a:pt x="2099" y="3616"/>
                    <a:pt x="1877" y="1558"/>
                  </a:cubicBezTo>
                  <a:cubicBezTo>
                    <a:pt x="1826" y="1081"/>
                    <a:pt x="1776" y="606"/>
                    <a:pt x="1724" y="129"/>
                  </a:cubicBezTo>
                  <a:cubicBezTo>
                    <a:pt x="1715" y="43"/>
                    <a:pt x="1653" y="1"/>
                    <a:pt x="159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1"/>
            <p:cNvSpPr/>
            <p:nvPr/>
          </p:nvSpPr>
          <p:spPr>
            <a:xfrm>
              <a:off x="6758019" y="4252284"/>
              <a:ext cx="64298" cy="49807"/>
            </a:xfrm>
            <a:custGeom>
              <a:avLst/>
              <a:gdLst/>
              <a:ahLst/>
              <a:cxnLst/>
              <a:rect l="l" t="t" r="r" b="b"/>
              <a:pathLst>
                <a:path w="985" h="763" extrusionOk="0">
                  <a:moveTo>
                    <a:pt x="489" y="0"/>
                  </a:moveTo>
                  <a:cubicBezTo>
                    <a:pt x="0" y="0"/>
                    <a:pt x="0" y="763"/>
                    <a:pt x="489" y="763"/>
                  </a:cubicBezTo>
                  <a:cubicBezTo>
                    <a:pt x="985" y="763"/>
                    <a:pt x="985"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1"/>
            <p:cNvSpPr/>
            <p:nvPr/>
          </p:nvSpPr>
          <p:spPr>
            <a:xfrm>
              <a:off x="6943274" y="4252284"/>
              <a:ext cx="52809" cy="49872"/>
            </a:xfrm>
            <a:custGeom>
              <a:avLst/>
              <a:gdLst/>
              <a:ahLst/>
              <a:cxnLst/>
              <a:rect l="l" t="t" r="r" b="b"/>
              <a:pathLst>
                <a:path w="809" h="764" extrusionOk="0">
                  <a:moveTo>
                    <a:pt x="381" y="0"/>
                  </a:moveTo>
                  <a:cubicBezTo>
                    <a:pt x="331" y="0"/>
                    <a:pt x="281" y="7"/>
                    <a:pt x="237" y="31"/>
                  </a:cubicBezTo>
                  <a:cubicBezTo>
                    <a:pt x="191" y="51"/>
                    <a:pt x="147" y="77"/>
                    <a:pt x="115" y="115"/>
                  </a:cubicBezTo>
                  <a:cubicBezTo>
                    <a:pt x="77" y="145"/>
                    <a:pt x="52" y="191"/>
                    <a:pt x="32" y="235"/>
                  </a:cubicBezTo>
                  <a:cubicBezTo>
                    <a:pt x="14" y="279"/>
                    <a:pt x="0" y="330"/>
                    <a:pt x="0" y="381"/>
                  </a:cubicBezTo>
                  <a:cubicBezTo>
                    <a:pt x="8" y="420"/>
                    <a:pt x="14" y="450"/>
                    <a:pt x="14" y="482"/>
                  </a:cubicBezTo>
                  <a:cubicBezTo>
                    <a:pt x="32" y="546"/>
                    <a:pt x="64" y="603"/>
                    <a:pt x="115" y="654"/>
                  </a:cubicBezTo>
                  <a:cubicBezTo>
                    <a:pt x="141" y="673"/>
                    <a:pt x="166" y="692"/>
                    <a:pt x="191" y="711"/>
                  </a:cubicBezTo>
                  <a:cubicBezTo>
                    <a:pt x="249" y="749"/>
                    <a:pt x="313" y="763"/>
                    <a:pt x="381" y="763"/>
                  </a:cubicBezTo>
                  <a:lnTo>
                    <a:pt x="419" y="763"/>
                  </a:lnTo>
                  <a:cubicBezTo>
                    <a:pt x="429" y="764"/>
                    <a:pt x="438" y="764"/>
                    <a:pt x="446" y="764"/>
                  </a:cubicBezTo>
                  <a:cubicBezTo>
                    <a:pt x="492" y="764"/>
                    <a:pt x="530" y="751"/>
                    <a:pt x="572" y="731"/>
                  </a:cubicBezTo>
                  <a:cubicBezTo>
                    <a:pt x="618" y="717"/>
                    <a:pt x="662" y="692"/>
                    <a:pt x="694" y="654"/>
                  </a:cubicBezTo>
                  <a:cubicBezTo>
                    <a:pt x="732" y="616"/>
                    <a:pt x="756" y="578"/>
                    <a:pt x="770" y="526"/>
                  </a:cubicBezTo>
                  <a:cubicBezTo>
                    <a:pt x="794" y="482"/>
                    <a:pt x="808" y="438"/>
                    <a:pt x="808" y="381"/>
                  </a:cubicBezTo>
                  <a:cubicBezTo>
                    <a:pt x="801" y="349"/>
                    <a:pt x="794" y="317"/>
                    <a:pt x="794" y="279"/>
                  </a:cubicBezTo>
                  <a:cubicBezTo>
                    <a:pt x="776" y="215"/>
                    <a:pt x="738" y="159"/>
                    <a:pt x="694" y="115"/>
                  </a:cubicBezTo>
                  <a:lnTo>
                    <a:pt x="618" y="51"/>
                  </a:lnTo>
                  <a:cubicBezTo>
                    <a:pt x="554" y="19"/>
                    <a:pt x="490"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1"/>
            <p:cNvSpPr/>
            <p:nvPr/>
          </p:nvSpPr>
          <p:spPr>
            <a:xfrm>
              <a:off x="7599955" y="2835271"/>
              <a:ext cx="56465" cy="1717190"/>
            </a:xfrm>
            <a:custGeom>
              <a:avLst/>
              <a:gdLst/>
              <a:ahLst/>
              <a:cxnLst/>
              <a:rect l="l" t="t" r="r" b="b"/>
              <a:pathLst>
                <a:path w="865" h="26306" extrusionOk="0">
                  <a:moveTo>
                    <a:pt x="471" y="0"/>
                  </a:moveTo>
                  <a:cubicBezTo>
                    <a:pt x="471" y="0"/>
                    <a:pt x="0" y="16703"/>
                    <a:pt x="0" y="20451"/>
                  </a:cubicBezTo>
                  <a:cubicBezTo>
                    <a:pt x="0" y="24198"/>
                    <a:pt x="84" y="26306"/>
                    <a:pt x="84" y="26306"/>
                  </a:cubicBezTo>
                  <a:lnTo>
                    <a:pt x="865" y="26306"/>
                  </a:lnTo>
                  <a:cubicBezTo>
                    <a:pt x="865" y="26306"/>
                    <a:pt x="782" y="704"/>
                    <a:pt x="471"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1"/>
            <p:cNvSpPr/>
            <p:nvPr/>
          </p:nvSpPr>
          <p:spPr>
            <a:xfrm>
              <a:off x="6980612" y="2724498"/>
              <a:ext cx="217309" cy="239764"/>
            </a:xfrm>
            <a:custGeom>
              <a:avLst/>
              <a:gdLst/>
              <a:ahLst/>
              <a:cxnLst/>
              <a:rect l="l" t="t" r="r" b="b"/>
              <a:pathLst>
                <a:path w="3329" h="3673" extrusionOk="0">
                  <a:moveTo>
                    <a:pt x="236" y="1"/>
                  </a:moveTo>
                  <a:cubicBezTo>
                    <a:pt x="236" y="1"/>
                    <a:pt x="0" y="1577"/>
                    <a:pt x="1696" y="2866"/>
                  </a:cubicBezTo>
                  <a:cubicBezTo>
                    <a:pt x="2186" y="3234"/>
                    <a:pt x="2751" y="3494"/>
                    <a:pt x="3303" y="3673"/>
                  </a:cubicBezTo>
                  <a:cubicBezTo>
                    <a:pt x="3309" y="3418"/>
                    <a:pt x="3323" y="3171"/>
                    <a:pt x="3329" y="2917"/>
                  </a:cubicBezTo>
                  <a:cubicBezTo>
                    <a:pt x="3036" y="2834"/>
                    <a:pt x="2725" y="2726"/>
                    <a:pt x="2401" y="2574"/>
                  </a:cubicBezTo>
                  <a:cubicBezTo>
                    <a:pt x="236" y="1577"/>
                    <a:pt x="236" y="1"/>
                    <a:pt x="23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1"/>
            <p:cNvSpPr/>
            <p:nvPr/>
          </p:nvSpPr>
          <p:spPr>
            <a:xfrm>
              <a:off x="6582556" y="2724498"/>
              <a:ext cx="211499" cy="238459"/>
            </a:xfrm>
            <a:custGeom>
              <a:avLst/>
              <a:gdLst/>
              <a:ahLst/>
              <a:cxnLst/>
              <a:rect l="l" t="t" r="r" b="b"/>
              <a:pathLst>
                <a:path w="3240" h="3653" extrusionOk="0">
                  <a:moveTo>
                    <a:pt x="3005" y="1"/>
                  </a:moveTo>
                  <a:cubicBezTo>
                    <a:pt x="3005" y="1"/>
                    <a:pt x="3005" y="1577"/>
                    <a:pt x="839" y="2574"/>
                  </a:cubicBezTo>
                  <a:cubicBezTo>
                    <a:pt x="560" y="2700"/>
                    <a:pt x="294" y="2802"/>
                    <a:pt x="39" y="2878"/>
                  </a:cubicBezTo>
                  <a:cubicBezTo>
                    <a:pt x="27" y="3133"/>
                    <a:pt x="15" y="3392"/>
                    <a:pt x="1" y="3653"/>
                  </a:cubicBezTo>
                  <a:cubicBezTo>
                    <a:pt x="534" y="3476"/>
                    <a:pt x="1076" y="3221"/>
                    <a:pt x="1539" y="2866"/>
                  </a:cubicBezTo>
                  <a:cubicBezTo>
                    <a:pt x="3240" y="1577"/>
                    <a:pt x="3005" y="1"/>
                    <a:pt x="3005"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E5E78368-B15B-482D-913F-BE8E72C3E807}"/>
              </a:ext>
            </a:extLst>
          </p:cNvPr>
          <p:cNvSpPr/>
          <p:nvPr/>
        </p:nvSpPr>
        <p:spPr>
          <a:xfrm>
            <a:off x="2815790" y="535704"/>
            <a:ext cx="3969356" cy="400110"/>
          </a:xfrm>
          <a:prstGeom prst="rect">
            <a:avLst/>
          </a:prstGeom>
          <a:noFill/>
          <a:ln/>
        </p:spPr>
        <p:style>
          <a:lnRef idx="2">
            <a:schemeClr val="dk1">
              <a:shade val="15000"/>
            </a:schemeClr>
          </a:lnRef>
          <a:fillRef idx="1">
            <a:schemeClr val="dk1"/>
          </a:fillRef>
          <a:effectRef idx="0">
            <a:schemeClr val="dk1"/>
          </a:effectRef>
          <a:fontRef idx="minor">
            <a:schemeClr val="lt1"/>
          </a:fontRef>
        </p:style>
        <p:txBody>
          <a:bodyPr wrap="none">
            <a:spAutoFit/>
          </a:bodyPr>
          <a:lstStyle/>
          <a:p>
            <a:pPr lvl="0"/>
            <a:r>
              <a:rPr lang="en-US" sz="2000" b="1" dirty="0">
                <a:latin typeface="Readex Pro ExtraLight" panose="020B0604020202020204" charset="-78"/>
                <a:cs typeface="Readex Pro ExtraLight" panose="020B0604020202020204" charset="-78"/>
              </a:rPr>
              <a:t>ABDOMINAL EXAMINATION </a:t>
            </a:r>
          </a:p>
        </p:txBody>
      </p:sp>
    </p:spTree>
    <p:extLst>
      <p:ext uri="{BB962C8B-B14F-4D97-AF65-F5344CB8AC3E}">
        <p14:creationId xmlns:p14="http://schemas.microsoft.com/office/powerpoint/2010/main" val="2617803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1"/>
          <p:cNvSpPr txBox="1">
            <a:spLocks noGrp="1"/>
          </p:cNvSpPr>
          <p:nvPr>
            <p:ph type="subTitle" idx="1"/>
          </p:nvPr>
        </p:nvSpPr>
        <p:spPr>
          <a:xfrm>
            <a:off x="638920" y="1201173"/>
            <a:ext cx="4736812" cy="2109000"/>
          </a:xfrm>
          <a:prstGeom prst="rect">
            <a:avLst/>
          </a:prstGeom>
        </p:spPr>
        <p:txBody>
          <a:bodyPr spcFirstLastPara="1" wrap="square" lIns="91425" tIns="91425" rIns="91425" bIns="91425" anchor="t" anchorCtr="0">
            <a:noAutofit/>
          </a:bodyPr>
          <a:lstStyle/>
          <a:p>
            <a:pPr marL="285750" indent="-285750" algn="just"/>
            <a:r>
              <a:rPr lang="en-US" sz="1600" dirty="0"/>
              <a:t>Precordium was normal in shape, no pulsations, scar marks or any deformity seen.</a:t>
            </a:r>
          </a:p>
          <a:p>
            <a:pPr marL="285750" indent="-285750" algn="just"/>
            <a:r>
              <a:rPr lang="en-US" sz="1600" dirty="0"/>
              <a:t>JVP was not raised</a:t>
            </a:r>
          </a:p>
          <a:p>
            <a:pPr marL="285750" indent="-285750" algn="just"/>
            <a:r>
              <a:rPr lang="en-US" sz="1600" dirty="0"/>
              <a:t>Apex beat was palpable at 5</a:t>
            </a:r>
            <a:r>
              <a:rPr lang="en-US" sz="1600" baseline="30000" dirty="0"/>
              <a:t>th</a:t>
            </a:r>
            <a:r>
              <a:rPr lang="en-US" sz="1600" dirty="0"/>
              <a:t> ICS in midclavicular line.</a:t>
            </a:r>
          </a:p>
          <a:p>
            <a:pPr marL="285750" indent="-285750" algn="just"/>
            <a:r>
              <a:rPr lang="en-US" sz="1600" dirty="0"/>
              <a:t>No parasternal heave and epigastric thrill.</a:t>
            </a:r>
          </a:p>
          <a:p>
            <a:pPr marL="285750" indent="-285750" algn="just"/>
            <a:r>
              <a:rPr lang="en-US" sz="1600" dirty="0"/>
              <a:t>On auscultation, S1 + S2 with no added sounds were heard.</a:t>
            </a:r>
          </a:p>
          <a:p>
            <a:pPr marL="285750" indent="-285750" algn="just"/>
            <a:r>
              <a:rPr lang="en-US" sz="1600" dirty="0"/>
              <a:t>Pulse was 88 bpm, regular in rhythm, normal in volume and character.</a:t>
            </a:r>
          </a:p>
          <a:p>
            <a:pPr marL="285750" indent="-285750" algn="just"/>
            <a:r>
              <a:rPr lang="en-US" sz="1600" dirty="0"/>
              <a:t>No radio-radial or radio-femoral delay.</a:t>
            </a:r>
          </a:p>
        </p:txBody>
      </p:sp>
      <p:grpSp>
        <p:nvGrpSpPr>
          <p:cNvPr id="295" name="Google Shape;295;p31"/>
          <p:cNvGrpSpPr/>
          <p:nvPr/>
        </p:nvGrpSpPr>
        <p:grpSpPr>
          <a:xfrm>
            <a:off x="5527499" y="1423499"/>
            <a:ext cx="3235087" cy="3770668"/>
            <a:chOff x="5193799" y="837824"/>
            <a:chExt cx="3235087" cy="3770668"/>
          </a:xfrm>
        </p:grpSpPr>
        <p:sp>
          <p:nvSpPr>
            <p:cNvPr id="296" name="Google Shape;296;p31"/>
            <p:cNvSpPr/>
            <p:nvPr/>
          </p:nvSpPr>
          <p:spPr>
            <a:xfrm>
              <a:off x="6066481" y="837824"/>
              <a:ext cx="1661312" cy="1350396"/>
            </a:xfrm>
            <a:custGeom>
              <a:avLst/>
              <a:gdLst/>
              <a:ahLst/>
              <a:cxnLst/>
              <a:rect l="l" t="t" r="r" b="b"/>
              <a:pathLst>
                <a:path w="25450" h="20687" extrusionOk="0">
                  <a:moveTo>
                    <a:pt x="14284" y="1"/>
                  </a:moveTo>
                  <a:cubicBezTo>
                    <a:pt x="11705" y="1"/>
                    <a:pt x="8511" y="2027"/>
                    <a:pt x="7965" y="4058"/>
                  </a:cubicBezTo>
                  <a:cubicBezTo>
                    <a:pt x="7412" y="6092"/>
                    <a:pt x="8821" y="7807"/>
                    <a:pt x="8587" y="8511"/>
                  </a:cubicBezTo>
                  <a:cubicBezTo>
                    <a:pt x="8352" y="9210"/>
                    <a:pt x="6637" y="11553"/>
                    <a:pt x="4764" y="12488"/>
                  </a:cubicBezTo>
                  <a:cubicBezTo>
                    <a:pt x="2891" y="13426"/>
                    <a:pt x="1" y="15504"/>
                    <a:pt x="2496" y="18889"/>
                  </a:cubicBezTo>
                  <a:cubicBezTo>
                    <a:pt x="3446" y="20174"/>
                    <a:pt x="6917" y="20687"/>
                    <a:pt x="10870" y="20687"/>
                  </a:cubicBezTo>
                  <a:cubicBezTo>
                    <a:pt x="17326" y="20687"/>
                    <a:pt x="25068" y="19320"/>
                    <a:pt x="25215" y="17720"/>
                  </a:cubicBezTo>
                  <a:cubicBezTo>
                    <a:pt x="25450" y="15141"/>
                    <a:pt x="23729" y="13897"/>
                    <a:pt x="22166" y="13116"/>
                  </a:cubicBezTo>
                  <a:cubicBezTo>
                    <a:pt x="20610" y="12335"/>
                    <a:pt x="18971" y="10931"/>
                    <a:pt x="18424" y="10302"/>
                  </a:cubicBezTo>
                  <a:cubicBezTo>
                    <a:pt x="17872" y="9680"/>
                    <a:pt x="18424" y="8663"/>
                    <a:pt x="18737" y="7496"/>
                  </a:cubicBezTo>
                  <a:cubicBezTo>
                    <a:pt x="19048" y="6320"/>
                    <a:pt x="19593" y="3354"/>
                    <a:pt x="18653" y="2185"/>
                  </a:cubicBezTo>
                  <a:cubicBezTo>
                    <a:pt x="17988" y="1352"/>
                    <a:pt x="17160" y="1233"/>
                    <a:pt x="16740" y="1233"/>
                  </a:cubicBezTo>
                  <a:cubicBezTo>
                    <a:pt x="16572" y="1233"/>
                    <a:pt x="16469" y="1252"/>
                    <a:pt x="16469" y="1252"/>
                  </a:cubicBezTo>
                  <a:cubicBezTo>
                    <a:pt x="16469" y="1252"/>
                    <a:pt x="16862" y="1"/>
                    <a:pt x="14284"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a:off x="5248501" y="1729560"/>
              <a:ext cx="3180385" cy="2858632"/>
            </a:xfrm>
            <a:custGeom>
              <a:avLst/>
              <a:gdLst/>
              <a:ahLst/>
              <a:cxnLst/>
              <a:rect l="l" t="t" r="r" b="b"/>
              <a:pathLst>
                <a:path w="48721" h="43792" extrusionOk="0">
                  <a:moveTo>
                    <a:pt x="29545" y="0"/>
                  </a:moveTo>
                  <a:lnTo>
                    <a:pt x="21581" y="313"/>
                  </a:lnTo>
                  <a:lnTo>
                    <a:pt x="17371" y="2732"/>
                  </a:lnTo>
                  <a:cubicBezTo>
                    <a:pt x="17371" y="2732"/>
                    <a:pt x="7710" y="4103"/>
                    <a:pt x="5215" y="7629"/>
                  </a:cubicBezTo>
                  <a:cubicBezTo>
                    <a:pt x="1455" y="12938"/>
                    <a:pt x="1" y="20064"/>
                    <a:pt x="153" y="25449"/>
                  </a:cubicBezTo>
                  <a:cubicBezTo>
                    <a:pt x="299" y="30836"/>
                    <a:pt x="3609" y="39809"/>
                    <a:pt x="3609" y="39809"/>
                  </a:cubicBezTo>
                  <a:lnTo>
                    <a:pt x="3609" y="43555"/>
                  </a:lnTo>
                  <a:lnTo>
                    <a:pt x="48345" y="43792"/>
                  </a:lnTo>
                  <a:cubicBezTo>
                    <a:pt x="48345" y="43792"/>
                    <a:pt x="48720" y="30988"/>
                    <a:pt x="47970" y="22559"/>
                  </a:cubicBezTo>
                  <a:cubicBezTo>
                    <a:pt x="47214" y="14125"/>
                    <a:pt x="44954" y="8823"/>
                    <a:pt x="41569" y="6320"/>
                  </a:cubicBezTo>
                  <a:cubicBezTo>
                    <a:pt x="38183" y="3825"/>
                    <a:pt x="33909" y="3043"/>
                    <a:pt x="33909" y="3043"/>
                  </a:cubicBezTo>
                  <a:lnTo>
                    <a:pt x="295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1"/>
            <p:cNvSpPr/>
            <p:nvPr/>
          </p:nvSpPr>
          <p:spPr>
            <a:xfrm>
              <a:off x="5257248" y="1729169"/>
              <a:ext cx="3153295" cy="2859416"/>
            </a:xfrm>
            <a:custGeom>
              <a:avLst/>
              <a:gdLst/>
              <a:ahLst/>
              <a:cxnLst/>
              <a:rect l="l" t="t" r="r" b="b"/>
              <a:pathLst>
                <a:path w="48306" h="43804" extrusionOk="0">
                  <a:moveTo>
                    <a:pt x="29411" y="6"/>
                  </a:moveTo>
                  <a:lnTo>
                    <a:pt x="33775" y="3055"/>
                  </a:lnTo>
                  <a:cubicBezTo>
                    <a:pt x="33775" y="3055"/>
                    <a:pt x="33787" y="3055"/>
                    <a:pt x="33826" y="3062"/>
                  </a:cubicBezTo>
                  <a:cubicBezTo>
                    <a:pt x="34303" y="3157"/>
                    <a:pt x="38260" y="3989"/>
                    <a:pt x="41435" y="6332"/>
                  </a:cubicBezTo>
                  <a:cubicBezTo>
                    <a:pt x="44814" y="8829"/>
                    <a:pt x="47080" y="14137"/>
                    <a:pt x="47830" y="22565"/>
                  </a:cubicBezTo>
                  <a:cubicBezTo>
                    <a:pt x="48205" y="26783"/>
                    <a:pt x="48300" y="32085"/>
                    <a:pt x="48300" y="36341"/>
                  </a:cubicBezTo>
                  <a:cubicBezTo>
                    <a:pt x="48300" y="38469"/>
                    <a:pt x="48274" y="40336"/>
                    <a:pt x="48256" y="41664"/>
                  </a:cubicBezTo>
                  <a:cubicBezTo>
                    <a:pt x="48243" y="42330"/>
                    <a:pt x="48230" y="42863"/>
                    <a:pt x="48218" y="43232"/>
                  </a:cubicBezTo>
                  <a:cubicBezTo>
                    <a:pt x="48218" y="43417"/>
                    <a:pt x="48211" y="43555"/>
                    <a:pt x="48211" y="43651"/>
                  </a:cubicBezTo>
                  <a:cubicBezTo>
                    <a:pt x="48207" y="43725"/>
                    <a:pt x="48206" y="43772"/>
                    <a:pt x="48205" y="43790"/>
                  </a:cubicBezTo>
                  <a:lnTo>
                    <a:pt x="48205" y="43790"/>
                  </a:lnTo>
                  <a:lnTo>
                    <a:pt x="3481" y="43555"/>
                  </a:lnTo>
                  <a:lnTo>
                    <a:pt x="3481" y="39815"/>
                  </a:lnTo>
                  <a:cubicBezTo>
                    <a:pt x="3481" y="39815"/>
                    <a:pt x="3469" y="39777"/>
                    <a:pt x="3443" y="39713"/>
                  </a:cubicBezTo>
                  <a:cubicBezTo>
                    <a:pt x="3080" y="38704"/>
                    <a:pt x="165" y="30499"/>
                    <a:pt x="19" y="25455"/>
                  </a:cubicBezTo>
                  <a:cubicBezTo>
                    <a:pt x="13" y="25202"/>
                    <a:pt x="13" y="24947"/>
                    <a:pt x="13" y="24693"/>
                  </a:cubicBezTo>
                  <a:cubicBezTo>
                    <a:pt x="13" y="19410"/>
                    <a:pt x="1499" y="12696"/>
                    <a:pt x="5081" y="7641"/>
                  </a:cubicBezTo>
                  <a:cubicBezTo>
                    <a:pt x="6327" y="5875"/>
                    <a:pt x="9367" y="4655"/>
                    <a:pt x="12093" y="3869"/>
                  </a:cubicBezTo>
                  <a:cubicBezTo>
                    <a:pt x="13459" y="3474"/>
                    <a:pt x="14740" y="3195"/>
                    <a:pt x="15687" y="3011"/>
                  </a:cubicBezTo>
                  <a:cubicBezTo>
                    <a:pt x="16158" y="2922"/>
                    <a:pt x="16545" y="2852"/>
                    <a:pt x="16818" y="2808"/>
                  </a:cubicBezTo>
                  <a:cubicBezTo>
                    <a:pt x="16951" y="2788"/>
                    <a:pt x="17053" y="2770"/>
                    <a:pt x="17129" y="2757"/>
                  </a:cubicBezTo>
                  <a:cubicBezTo>
                    <a:pt x="17199" y="2744"/>
                    <a:pt x="17237" y="2744"/>
                    <a:pt x="17237" y="2744"/>
                  </a:cubicBezTo>
                  <a:lnTo>
                    <a:pt x="21447" y="325"/>
                  </a:lnTo>
                  <a:lnTo>
                    <a:pt x="29411" y="6"/>
                  </a:lnTo>
                  <a:close/>
                  <a:moveTo>
                    <a:pt x="29411" y="0"/>
                  </a:moveTo>
                  <a:lnTo>
                    <a:pt x="21441" y="311"/>
                  </a:lnTo>
                  <a:lnTo>
                    <a:pt x="17231" y="2732"/>
                  </a:lnTo>
                  <a:lnTo>
                    <a:pt x="17232" y="2732"/>
                  </a:lnTo>
                  <a:lnTo>
                    <a:pt x="17232" y="2732"/>
                  </a:lnTo>
                  <a:cubicBezTo>
                    <a:pt x="17105" y="2751"/>
                    <a:pt x="14742" y="3096"/>
                    <a:pt x="12093" y="3863"/>
                  </a:cubicBezTo>
                  <a:cubicBezTo>
                    <a:pt x="9361" y="4643"/>
                    <a:pt x="6327" y="5868"/>
                    <a:pt x="5075" y="7635"/>
                  </a:cubicBezTo>
                  <a:cubicBezTo>
                    <a:pt x="1487" y="12696"/>
                    <a:pt x="1" y="19410"/>
                    <a:pt x="1" y="24693"/>
                  </a:cubicBezTo>
                  <a:cubicBezTo>
                    <a:pt x="1" y="24947"/>
                    <a:pt x="7" y="25202"/>
                    <a:pt x="13" y="25455"/>
                  </a:cubicBezTo>
                  <a:cubicBezTo>
                    <a:pt x="165" y="30842"/>
                    <a:pt x="3475" y="39815"/>
                    <a:pt x="3475" y="39815"/>
                  </a:cubicBezTo>
                  <a:lnTo>
                    <a:pt x="3475" y="43569"/>
                  </a:lnTo>
                  <a:lnTo>
                    <a:pt x="48218" y="43804"/>
                  </a:lnTo>
                  <a:lnTo>
                    <a:pt x="48218" y="43798"/>
                  </a:lnTo>
                  <a:cubicBezTo>
                    <a:pt x="48218" y="43798"/>
                    <a:pt x="48306" y="40597"/>
                    <a:pt x="48306" y="36341"/>
                  </a:cubicBezTo>
                  <a:cubicBezTo>
                    <a:pt x="48306" y="32085"/>
                    <a:pt x="48218" y="26783"/>
                    <a:pt x="47836" y="22565"/>
                  </a:cubicBezTo>
                  <a:cubicBezTo>
                    <a:pt x="47087" y="14131"/>
                    <a:pt x="44820" y="8822"/>
                    <a:pt x="41435" y="6326"/>
                  </a:cubicBezTo>
                  <a:cubicBezTo>
                    <a:pt x="38055" y="3824"/>
                    <a:pt x="33775" y="3043"/>
                    <a:pt x="33775" y="3043"/>
                  </a:cubicBezTo>
                  <a:lnTo>
                    <a:pt x="33775" y="3049"/>
                  </a:lnTo>
                  <a:lnTo>
                    <a:pt x="29419" y="0"/>
                  </a:ln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1"/>
            <p:cNvSpPr/>
            <p:nvPr/>
          </p:nvSpPr>
          <p:spPr>
            <a:xfrm>
              <a:off x="5219061" y="2753546"/>
              <a:ext cx="295707" cy="1284400"/>
            </a:xfrm>
            <a:custGeom>
              <a:avLst/>
              <a:gdLst/>
              <a:ahLst/>
              <a:cxnLst/>
              <a:rect l="l" t="t" r="r" b="b"/>
              <a:pathLst>
                <a:path w="4530" h="19676" extrusionOk="0">
                  <a:moveTo>
                    <a:pt x="2034" y="1"/>
                  </a:moveTo>
                  <a:cubicBezTo>
                    <a:pt x="2034" y="1"/>
                    <a:pt x="472" y="7654"/>
                    <a:pt x="235" y="11553"/>
                  </a:cubicBezTo>
                  <a:cubicBezTo>
                    <a:pt x="1" y="15460"/>
                    <a:pt x="783" y="19676"/>
                    <a:pt x="783" y="19676"/>
                  </a:cubicBezTo>
                  <a:lnTo>
                    <a:pt x="4529" y="83"/>
                  </a:lnTo>
                  <a:lnTo>
                    <a:pt x="20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1"/>
            <p:cNvSpPr/>
            <p:nvPr/>
          </p:nvSpPr>
          <p:spPr>
            <a:xfrm>
              <a:off x="5438390" y="2768886"/>
              <a:ext cx="891821" cy="1649497"/>
            </a:xfrm>
            <a:custGeom>
              <a:avLst/>
              <a:gdLst/>
              <a:ahLst/>
              <a:cxnLst/>
              <a:rect l="l" t="t" r="r" b="b"/>
              <a:pathLst>
                <a:path w="13662" h="25269" extrusionOk="0">
                  <a:moveTo>
                    <a:pt x="9520" y="0"/>
                  </a:moveTo>
                  <a:lnTo>
                    <a:pt x="0" y="23283"/>
                  </a:lnTo>
                  <a:cubicBezTo>
                    <a:pt x="1543" y="24608"/>
                    <a:pt x="3543" y="25269"/>
                    <a:pt x="5758" y="25269"/>
                  </a:cubicBezTo>
                  <a:cubicBezTo>
                    <a:pt x="6124" y="25269"/>
                    <a:pt x="6496" y="25251"/>
                    <a:pt x="6873" y="25215"/>
                  </a:cubicBezTo>
                  <a:cubicBezTo>
                    <a:pt x="10930" y="24827"/>
                    <a:pt x="12880" y="21422"/>
                    <a:pt x="13269" y="16863"/>
                  </a:cubicBezTo>
                  <a:cubicBezTo>
                    <a:pt x="13662" y="12297"/>
                    <a:pt x="12645" y="153"/>
                    <a:pt x="12645" y="153"/>
                  </a:cubicBezTo>
                  <a:lnTo>
                    <a:pt x="9520"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1"/>
            <p:cNvSpPr/>
            <p:nvPr/>
          </p:nvSpPr>
          <p:spPr>
            <a:xfrm>
              <a:off x="6320993" y="2467506"/>
              <a:ext cx="204057" cy="1239228"/>
            </a:xfrm>
            <a:custGeom>
              <a:avLst/>
              <a:gdLst/>
              <a:ahLst/>
              <a:cxnLst/>
              <a:rect l="l" t="t" r="r" b="b"/>
              <a:pathLst>
                <a:path w="3126" h="18984" extrusionOk="0">
                  <a:moveTo>
                    <a:pt x="807" y="1"/>
                  </a:moveTo>
                  <a:lnTo>
                    <a:pt x="1" y="89"/>
                  </a:lnTo>
                  <a:lnTo>
                    <a:pt x="3125" y="18983"/>
                  </a:lnTo>
                  <a:lnTo>
                    <a:pt x="807"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1"/>
            <p:cNvSpPr/>
            <p:nvPr/>
          </p:nvSpPr>
          <p:spPr>
            <a:xfrm>
              <a:off x="6504681" y="1795489"/>
              <a:ext cx="713548" cy="2813003"/>
            </a:xfrm>
            <a:custGeom>
              <a:avLst/>
              <a:gdLst/>
              <a:ahLst/>
              <a:cxnLst/>
              <a:rect l="l" t="t" r="r" b="b"/>
              <a:pathLst>
                <a:path w="10931" h="43093" extrusionOk="0">
                  <a:moveTo>
                    <a:pt x="10931" y="1"/>
                  </a:moveTo>
                  <a:lnTo>
                    <a:pt x="2331" y="242"/>
                  </a:lnTo>
                  <a:cubicBezTo>
                    <a:pt x="2331" y="242"/>
                    <a:pt x="2211" y="1246"/>
                    <a:pt x="2084" y="2440"/>
                  </a:cubicBezTo>
                  <a:cubicBezTo>
                    <a:pt x="2064" y="2572"/>
                    <a:pt x="2052" y="2706"/>
                    <a:pt x="2040" y="2847"/>
                  </a:cubicBezTo>
                  <a:cubicBezTo>
                    <a:pt x="1976" y="3411"/>
                    <a:pt x="1918" y="4002"/>
                    <a:pt x="1874" y="4529"/>
                  </a:cubicBezTo>
                  <a:cubicBezTo>
                    <a:pt x="1817" y="5189"/>
                    <a:pt x="1551" y="10568"/>
                    <a:pt x="1232" y="17110"/>
                  </a:cubicBezTo>
                  <a:cubicBezTo>
                    <a:pt x="1220" y="17365"/>
                    <a:pt x="1208" y="17624"/>
                    <a:pt x="1194" y="17885"/>
                  </a:cubicBezTo>
                  <a:cubicBezTo>
                    <a:pt x="1080" y="20324"/>
                    <a:pt x="953" y="22903"/>
                    <a:pt x="833" y="25443"/>
                  </a:cubicBezTo>
                  <a:cubicBezTo>
                    <a:pt x="827" y="25532"/>
                    <a:pt x="827" y="25626"/>
                    <a:pt x="820" y="25710"/>
                  </a:cubicBezTo>
                  <a:cubicBezTo>
                    <a:pt x="795" y="26326"/>
                    <a:pt x="763" y="26942"/>
                    <a:pt x="731" y="27552"/>
                  </a:cubicBezTo>
                  <a:cubicBezTo>
                    <a:pt x="731" y="27640"/>
                    <a:pt x="724" y="27730"/>
                    <a:pt x="718" y="27818"/>
                  </a:cubicBezTo>
                  <a:cubicBezTo>
                    <a:pt x="331" y="35961"/>
                    <a:pt x="0" y="43093"/>
                    <a:pt x="0" y="43093"/>
                  </a:cubicBezTo>
                  <a:lnTo>
                    <a:pt x="9990" y="43016"/>
                  </a:lnTo>
                  <a:cubicBezTo>
                    <a:pt x="9990" y="43016"/>
                    <a:pt x="10301" y="42706"/>
                    <a:pt x="10301" y="37471"/>
                  </a:cubicBezTo>
                  <a:cubicBezTo>
                    <a:pt x="10301" y="35097"/>
                    <a:pt x="10333" y="31629"/>
                    <a:pt x="10391" y="27882"/>
                  </a:cubicBezTo>
                  <a:cubicBezTo>
                    <a:pt x="10397" y="27792"/>
                    <a:pt x="10397" y="27704"/>
                    <a:pt x="10397" y="27616"/>
                  </a:cubicBezTo>
                  <a:cubicBezTo>
                    <a:pt x="10403" y="27006"/>
                    <a:pt x="10416" y="26396"/>
                    <a:pt x="10429" y="25773"/>
                  </a:cubicBezTo>
                  <a:lnTo>
                    <a:pt x="10429" y="25506"/>
                  </a:lnTo>
                  <a:cubicBezTo>
                    <a:pt x="10480" y="22947"/>
                    <a:pt x="10530" y="20330"/>
                    <a:pt x="10594" y="17905"/>
                  </a:cubicBezTo>
                  <a:cubicBezTo>
                    <a:pt x="10600" y="17650"/>
                    <a:pt x="10614" y="17403"/>
                    <a:pt x="10620" y="17149"/>
                  </a:cubicBezTo>
                  <a:cubicBezTo>
                    <a:pt x="10644" y="16234"/>
                    <a:pt x="10670" y="15358"/>
                    <a:pt x="10696" y="14525"/>
                  </a:cubicBezTo>
                  <a:cubicBezTo>
                    <a:pt x="10842" y="10079"/>
                    <a:pt x="10893" y="5583"/>
                    <a:pt x="10919" y="2789"/>
                  </a:cubicBezTo>
                  <a:lnTo>
                    <a:pt x="10919" y="2376"/>
                  </a:lnTo>
                  <a:cubicBezTo>
                    <a:pt x="10931" y="903"/>
                    <a:pt x="10931" y="1"/>
                    <a:pt x="109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1"/>
            <p:cNvSpPr/>
            <p:nvPr/>
          </p:nvSpPr>
          <p:spPr>
            <a:xfrm>
              <a:off x="6656841" y="1476746"/>
              <a:ext cx="554728" cy="685675"/>
            </a:xfrm>
            <a:custGeom>
              <a:avLst/>
              <a:gdLst/>
              <a:ahLst/>
              <a:cxnLst/>
              <a:rect l="l" t="t" r="r" b="b"/>
              <a:pathLst>
                <a:path w="8498" h="10504" extrusionOk="0">
                  <a:moveTo>
                    <a:pt x="293" y="0"/>
                  </a:moveTo>
                  <a:lnTo>
                    <a:pt x="223" y="1244"/>
                  </a:lnTo>
                  <a:lnTo>
                    <a:pt x="0" y="5125"/>
                  </a:lnTo>
                  <a:cubicBezTo>
                    <a:pt x="0" y="5125"/>
                    <a:pt x="3843" y="10504"/>
                    <a:pt x="3989" y="10504"/>
                  </a:cubicBezTo>
                  <a:cubicBezTo>
                    <a:pt x="4135" y="10504"/>
                    <a:pt x="8321" y="5588"/>
                    <a:pt x="8409" y="5385"/>
                  </a:cubicBezTo>
                  <a:cubicBezTo>
                    <a:pt x="8460" y="5265"/>
                    <a:pt x="8479" y="3518"/>
                    <a:pt x="8492" y="2064"/>
                  </a:cubicBezTo>
                  <a:cubicBezTo>
                    <a:pt x="8498" y="1009"/>
                    <a:pt x="8498" y="114"/>
                    <a:pt x="8498" y="114"/>
                  </a:cubicBezTo>
                  <a:lnTo>
                    <a:pt x="293" y="0"/>
                  </a:ln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1"/>
            <p:cNvSpPr/>
            <p:nvPr/>
          </p:nvSpPr>
          <p:spPr>
            <a:xfrm>
              <a:off x="7197004" y="1276479"/>
              <a:ext cx="158037" cy="209932"/>
            </a:xfrm>
            <a:custGeom>
              <a:avLst/>
              <a:gdLst/>
              <a:ahLst/>
              <a:cxnLst/>
              <a:rect l="l" t="t" r="r" b="b"/>
              <a:pathLst>
                <a:path w="2421" h="3216" extrusionOk="0">
                  <a:moveTo>
                    <a:pt x="1240" y="1"/>
                  </a:moveTo>
                  <a:cubicBezTo>
                    <a:pt x="1143" y="1"/>
                    <a:pt x="1055" y="10"/>
                    <a:pt x="973" y="26"/>
                  </a:cubicBezTo>
                  <a:cubicBezTo>
                    <a:pt x="547" y="108"/>
                    <a:pt x="343" y="375"/>
                    <a:pt x="343" y="375"/>
                  </a:cubicBezTo>
                  <a:lnTo>
                    <a:pt x="0" y="3214"/>
                  </a:lnTo>
                  <a:cubicBezTo>
                    <a:pt x="10" y="3215"/>
                    <a:pt x="21" y="3215"/>
                    <a:pt x="31" y="3215"/>
                  </a:cubicBezTo>
                  <a:cubicBezTo>
                    <a:pt x="174" y="3215"/>
                    <a:pt x="358" y="3178"/>
                    <a:pt x="560" y="3112"/>
                  </a:cubicBezTo>
                  <a:cubicBezTo>
                    <a:pt x="1157" y="2922"/>
                    <a:pt x="1887" y="2477"/>
                    <a:pt x="2078" y="1943"/>
                  </a:cubicBezTo>
                  <a:cubicBezTo>
                    <a:pt x="2338" y="1213"/>
                    <a:pt x="2421" y="210"/>
                    <a:pt x="1582" y="38"/>
                  </a:cubicBezTo>
                  <a:cubicBezTo>
                    <a:pt x="1457" y="12"/>
                    <a:pt x="1344" y="1"/>
                    <a:pt x="1240"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1"/>
            <p:cNvSpPr/>
            <p:nvPr/>
          </p:nvSpPr>
          <p:spPr>
            <a:xfrm>
              <a:off x="6553247" y="1278307"/>
              <a:ext cx="152554" cy="211825"/>
            </a:xfrm>
            <a:custGeom>
              <a:avLst/>
              <a:gdLst/>
              <a:ahLst/>
              <a:cxnLst/>
              <a:rect l="l" t="t" r="r" b="b"/>
              <a:pathLst>
                <a:path w="2337" h="3245" extrusionOk="0">
                  <a:moveTo>
                    <a:pt x="1145" y="1"/>
                  </a:moveTo>
                  <a:cubicBezTo>
                    <a:pt x="1026" y="1"/>
                    <a:pt x="890" y="18"/>
                    <a:pt x="736" y="62"/>
                  </a:cubicBezTo>
                  <a:cubicBezTo>
                    <a:pt x="0" y="277"/>
                    <a:pt x="76" y="1598"/>
                    <a:pt x="426" y="2188"/>
                  </a:cubicBezTo>
                  <a:cubicBezTo>
                    <a:pt x="755" y="2729"/>
                    <a:pt x="1212" y="3020"/>
                    <a:pt x="1575" y="3141"/>
                  </a:cubicBezTo>
                  <a:cubicBezTo>
                    <a:pt x="1601" y="3148"/>
                    <a:pt x="1631" y="3154"/>
                    <a:pt x="1657" y="3161"/>
                  </a:cubicBezTo>
                  <a:cubicBezTo>
                    <a:pt x="1923" y="3234"/>
                    <a:pt x="2159" y="3244"/>
                    <a:pt x="2270" y="3244"/>
                  </a:cubicBezTo>
                  <a:cubicBezTo>
                    <a:pt x="2313" y="3244"/>
                    <a:pt x="2337" y="3243"/>
                    <a:pt x="2337" y="3243"/>
                  </a:cubicBezTo>
                  <a:lnTo>
                    <a:pt x="2203" y="525"/>
                  </a:lnTo>
                  <a:lnTo>
                    <a:pt x="1829" y="277"/>
                  </a:lnTo>
                  <a:cubicBezTo>
                    <a:pt x="1829" y="277"/>
                    <a:pt x="1701" y="112"/>
                    <a:pt x="1428" y="36"/>
                  </a:cubicBezTo>
                  <a:cubicBezTo>
                    <a:pt x="1347" y="15"/>
                    <a:pt x="1253" y="1"/>
                    <a:pt x="1145"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1"/>
            <p:cNvSpPr/>
            <p:nvPr/>
          </p:nvSpPr>
          <p:spPr>
            <a:xfrm>
              <a:off x="6671332" y="1476746"/>
              <a:ext cx="540237" cy="374432"/>
            </a:xfrm>
            <a:custGeom>
              <a:avLst/>
              <a:gdLst/>
              <a:ahLst/>
              <a:cxnLst/>
              <a:rect l="l" t="t" r="r" b="b"/>
              <a:pathLst>
                <a:path w="8276" h="5736" extrusionOk="0">
                  <a:moveTo>
                    <a:pt x="71" y="0"/>
                  </a:moveTo>
                  <a:lnTo>
                    <a:pt x="1" y="1244"/>
                  </a:lnTo>
                  <a:cubicBezTo>
                    <a:pt x="58" y="1892"/>
                    <a:pt x="147" y="2445"/>
                    <a:pt x="255" y="2744"/>
                  </a:cubicBezTo>
                  <a:cubicBezTo>
                    <a:pt x="672" y="3854"/>
                    <a:pt x="2488" y="5735"/>
                    <a:pt x="4145" y="5735"/>
                  </a:cubicBezTo>
                  <a:cubicBezTo>
                    <a:pt x="4203" y="5735"/>
                    <a:pt x="4261" y="5733"/>
                    <a:pt x="4319" y="5728"/>
                  </a:cubicBezTo>
                  <a:cubicBezTo>
                    <a:pt x="6015" y="5588"/>
                    <a:pt x="7666" y="3709"/>
                    <a:pt x="7985" y="3049"/>
                  </a:cubicBezTo>
                  <a:cubicBezTo>
                    <a:pt x="8091" y="2826"/>
                    <a:pt x="8181" y="2477"/>
                    <a:pt x="8270" y="2064"/>
                  </a:cubicBezTo>
                  <a:cubicBezTo>
                    <a:pt x="8276" y="1009"/>
                    <a:pt x="8276" y="114"/>
                    <a:pt x="8276" y="114"/>
                  </a:cubicBezTo>
                  <a:lnTo>
                    <a:pt x="71"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1"/>
            <p:cNvSpPr/>
            <p:nvPr/>
          </p:nvSpPr>
          <p:spPr>
            <a:xfrm>
              <a:off x="6658930" y="990766"/>
              <a:ext cx="582079" cy="763420"/>
            </a:xfrm>
            <a:custGeom>
              <a:avLst/>
              <a:gdLst/>
              <a:ahLst/>
              <a:cxnLst/>
              <a:rect l="l" t="t" r="r" b="b"/>
              <a:pathLst>
                <a:path w="8917" h="11695" extrusionOk="0">
                  <a:moveTo>
                    <a:pt x="6713" y="1"/>
                  </a:moveTo>
                  <a:cubicBezTo>
                    <a:pt x="6713" y="1"/>
                    <a:pt x="6516" y="389"/>
                    <a:pt x="4757" y="1424"/>
                  </a:cubicBezTo>
                  <a:cubicBezTo>
                    <a:pt x="3004" y="2459"/>
                    <a:pt x="0" y="2949"/>
                    <a:pt x="0" y="2949"/>
                  </a:cubicBezTo>
                  <a:cubicBezTo>
                    <a:pt x="0" y="2949"/>
                    <a:pt x="20" y="7686"/>
                    <a:pt x="445" y="8797"/>
                  </a:cubicBezTo>
                  <a:cubicBezTo>
                    <a:pt x="861" y="9877"/>
                    <a:pt x="2674" y="11694"/>
                    <a:pt x="4324" y="11694"/>
                  </a:cubicBezTo>
                  <a:cubicBezTo>
                    <a:pt x="4384" y="11694"/>
                    <a:pt x="4443" y="11692"/>
                    <a:pt x="4503" y="11687"/>
                  </a:cubicBezTo>
                  <a:cubicBezTo>
                    <a:pt x="6205" y="11554"/>
                    <a:pt x="7862" y="9738"/>
                    <a:pt x="8175" y="9090"/>
                  </a:cubicBezTo>
                  <a:cubicBezTo>
                    <a:pt x="8486" y="8448"/>
                    <a:pt x="8917" y="4391"/>
                    <a:pt x="8917" y="4391"/>
                  </a:cubicBezTo>
                  <a:cubicBezTo>
                    <a:pt x="7665" y="3157"/>
                    <a:pt x="6713" y="1"/>
                    <a:pt x="671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1"/>
            <p:cNvSpPr/>
            <p:nvPr/>
          </p:nvSpPr>
          <p:spPr>
            <a:xfrm>
              <a:off x="6783673" y="1290840"/>
              <a:ext cx="52287" cy="59468"/>
            </a:xfrm>
            <a:custGeom>
              <a:avLst/>
              <a:gdLst/>
              <a:ahLst/>
              <a:cxnLst/>
              <a:rect l="l" t="t" r="r" b="b"/>
              <a:pathLst>
                <a:path w="801" h="911" extrusionOk="0">
                  <a:moveTo>
                    <a:pt x="398" y="1"/>
                  </a:moveTo>
                  <a:cubicBezTo>
                    <a:pt x="363" y="1"/>
                    <a:pt x="328" y="5"/>
                    <a:pt x="299" y="15"/>
                  </a:cubicBezTo>
                  <a:cubicBezTo>
                    <a:pt x="223" y="40"/>
                    <a:pt x="185" y="72"/>
                    <a:pt x="128" y="123"/>
                  </a:cubicBezTo>
                  <a:cubicBezTo>
                    <a:pt x="109" y="143"/>
                    <a:pt x="71" y="193"/>
                    <a:pt x="71" y="199"/>
                  </a:cubicBezTo>
                  <a:cubicBezTo>
                    <a:pt x="64" y="205"/>
                    <a:pt x="64" y="213"/>
                    <a:pt x="58" y="219"/>
                  </a:cubicBezTo>
                  <a:cubicBezTo>
                    <a:pt x="20" y="301"/>
                    <a:pt x="14" y="333"/>
                    <a:pt x="7" y="422"/>
                  </a:cubicBezTo>
                  <a:cubicBezTo>
                    <a:pt x="0" y="466"/>
                    <a:pt x="14" y="518"/>
                    <a:pt x="20" y="556"/>
                  </a:cubicBezTo>
                  <a:cubicBezTo>
                    <a:pt x="20" y="568"/>
                    <a:pt x="26" y="580"/>
                    <a:pt x="26" y="594"/>
                  </a:cubicBezTo>
                  <a:cubicBezTo>
                    <a:pt x="32" y="638"/>
                    <a:pt x="52" y="676"/>
                    <a:pt x="71" y="708"/>
                  </a:cubicBezTo>
                  <a:cubicBezTo>
                    <a:pt x="103" y="771"/>
                    <a:pt x="147" y="815"/>
                    <a:pt x="205" y="853"/>
                  </a:cubicBezTo>
                  <a:cubicBezTo>
                    <a:pt x="267" y="891"/>
                    <a:pt x="325" y="905"/>
                    <a:pt x="395" y="911"/>
                  </a:cubicBezTo>
                  <a:cubicBezTo>
                    <a:pt x="426" y="911"/>
                    <a:pt x="464" y="905"/>
                    <a:pt x="502" y="891"/>
                  </a:cubicBezTo>
                  <a:cubicBezTo>
                    <a:pt x="534" y="885"/>
                    <a:pt x="572" y="867"/>
                    <a:pt x="598" y="847"/>
                  </a:cubicBezTo>
                  <a:cubicBezTo>
                    <a:pt x="630" y="835"/>
                    <a:pt x="654" y="809"/>
                    <a:pt x="680" y="790"/>
                  </a:cubicBezTo>
                  <a:cubicBezTo>
                    <a:pt x="680" y="784"/>
                    <a:pt x="686" y="784"/>
                    <a:pt x="686" y="777"/>
                  </a:cubicBezTo>
                  <a:cubicBezTo>
                    <a:pt x="744" y="714"/>
                    <a:pt x="756" y="682"/>
                    <a:pt x="782" y="600"/>
                  </a:cubicBezTo>
                  <a:cubicBezTo>
                    <a:pt x="795" y="568"/>
                    <a:pt x="801" y="504"/>
                    <a:pt x="801" y="486"/>
                  </a:cubicBezTo>
                  <a:lnTo>
                    <a:pt x="801" y="466"/>
                  </a:lnTo>
                  <a:cubicBezTo>
                    <a:pt x="801" y="403"/>
                    <a:pt x="788" y="345"/>
                    <a:pt x="769" y="289"/>
                  </a:cubicBezTo>
                  <a:cubicBezTo>
                    <a:pt x="756" y="237"/>
                    <a:pt x="738" y="199"/>
                    <a:pt x="706" y="167"/>
                  </a:cubicBezTo>
                  <a:cubicBezTo>
                    <a:pt x="686" y="129"/>
                    <a:pt x="654" y="98"/>
                    <a:pt x="616" y="72"/>
                  </a:cubicBezTo>
                  <a:cubicBezTo>
                    <a:pt x="610" y="72"/>
                    <a:pt x="604" y="72"/>
                    <a:pt x="604" y="66"/>
                  </a:cubicBezTo>
                  <a:cubicBezTo>
                    <a:pt x="572" y="47"/>
                    <a:pt x="534" y="28"/>
                    <a:pt x="496" y="15"/>
                  </a:cubicBezTo>
                  <a:cubicBezTo>
                    <a:pt x="468" y="5"/>
                    <a:pt x="433" y="1"/>
                    <a:pt x="39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1"/>
            <p:cNvSpPr/>
            <p:nvPr/>
          </p:nvSpPr>
          <p:spPr>
            <a:xfrm>
              <a:off x="7063187" y="1290840"/>
              <a:ext cx="52287" cy="59468"/>
            </a:xfrm>
            <a:custGeom>
              <a:avLst/>
              <a:gdLst/>
              <a:ahLst/>
              <a:cxnLst/>
              <a:rect l="l" t="t" r="r" b="b"/>
              <a:pathLst>
                <a:path w="801" h="911" extrusionOk="0">
                  <a:moveTo>
                    <a:pt x="396" y="1"/>
                  </a:moveTo>
                  <a:cubicBezTo>
                    <a:pt x="361" y="1"/>
                    <a:pt x="326" y="5"/>
                    <a:pt x="297" y="15"/>
                  </a:cubicBezTo>
                  <a:cubicBezTo>
                    <a:pt x="221" y="40"/>
                    <a:pt x="183" y="72"/>
                    <a:pt x="127" y="123"/>
                  </a:cubicBezTo>
                  <a:cubicBezTo>
                    <a:pt x="107" y="143"/>
                    <a:pt x="69" y="193"/>
                    <a:pt x="69" y="199"/>
                  </a:cubicBezTo>
                  <a:cubicBezTo>
                    <a:pt x="63" y="205"/>
                    <a:pt x="63" y="213"/>
                    <a:pt x="56" y="219"/>
                  </a:cubicBezTo>
                  <a:cubicBezTo>
                    <a:pt x="18" y="301"/>
                    <a:pt x="12" y="333"/>
                    <a:pt x="6" y="422"/>
                  </a:cubicBezTo>
                  <a:cubicBezTo>
                    <a:pt x="0" y="466"/>
                    <a:pt x="12" y="518"/>
                    <a:pt x="18" y="556"/>
                  </a:cubicBezTo>
                  <a:cubicBezTo>
                    <a:pt x="18" y="568"/>
                    <a:pt x="24" y="580"/>
                    <a:pt x="24" y="594"/>
                  </a:cubicBezTo>
                  <a:cubicBezTo>
                    <a:pt x="31" y="638"/>
                    <a:pt x="50" y="676"/>
                    <a:pt x="69" y="708"/>
                  </a:cubicBezTo>
                  <a:cubicBezTo>
                    <a:pt x="101" y="771"/>
                    <a:pt x="145" y="815"/>
                    <a:pt x="203" y="853"/>
                  </a:cubicBezTo>
                  <a:cubicBezTo>
                    <a:pt x="259" y="891"/>
                    <a:pt x="323" y="905"/>
                    <a:pt x="387" y="911"/>
                  </a:cubicBezTo>
                  <a:cubicBezTo>
                    <a:pt x="425" y="911"/>
                    <a:pt x="463" y="905"/>
                    <a:pt x="502" y="891"/>
                  </a:cubicBezTo>
                  <a:cubicBezTo>
                    <a:pt x="534" y="885"/>
                    <a:pt x="572" y="867"/>
                    <a:pt x="596" y="847"/>
                  </a:cubicBezTo>
                  <a:cubicBezTo>
                    <a:pt x="628" y="835"/>
                    <a:pt x="654" y="809"/>
                    <a:pt x="672" y="790"/>
                  </a:cubicBezTo>
                  <a:cubicBezTo>
                    <a:pt x="678" y="784"/>
                    <a:pt x="686" y="784"/>
                    <a:pt x="686" y="777"/>
                  </a:cubicBezTo>
                  <a:cubicBezTo>
                    <a:pt x="742" y="714"/>
                    <a:pt x="755" y="682"/>
                    <a:pt x="780" y="600"/>
                  </a:cubicBezTo>
                  <a:cubicBezTo>
                    <a:pt x="793" y="568"/>
                    <a:pt x="800" y="504"/>
                    <a:pt x="800" y="486"/>
                  </a:cubicBezTo>
                  <a:lnTo>
                    <a:pt x="800" y="466"/>
                  </a:lnTo>
                  <a:cubicBezTo>
                    <a:pt x="800" y="403"/>
                    <a:pt x="787" y="345"/>
                    <a:pt x="768" y="289"/>
                  </a:cubicBezTo>
                  <a:cubicBezTo>
                    <a:pt x="755" y="237"/>
                    <a:pt x="736" y="199"/>
                    <a:pt x="704" y="167"/>
                  </a:cubicBezTo>
                  <a:cubicBezTo>
                    <a:pt x="686" y="129"/>
                    <a:pt x="654" y="98"/>
                    <a:pt x="616" y="72"/>
                  </a:cubicBezTo>
                  <a:cubicBezTo>
                    <a:pt x="610" y="72"/>
                    <a:pt x="602" y="72"/>
                    <a:pt x="602" y="66"/>
                  </a:cubicBezTo>
                  <a:cubicBezTo>
                    <a:pt x="564" y="47"/>
                    <a:pt x="534" y="28"/>
                    <a:pt x="495" y="15"/>
                  </a:cubicBezTo>
                  <a:cubicBezTo>
                    <a:pt x="466" y="5"/>
                    <a:pt x="431" y="1"/>
                    <a:pt x="3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p:nvPr/>
          </p:nvSpPr>
          <p:spPr>
            <a:xfrm>
              <a:off x="6703644" y="1221321"/>
              <a:ext cx="219789" cy="219724"/>
            </a:xfrm>
            <a:custGeom>
              <a:avLst/>
              <a:gdLst/>
              <a:ahLst/>
              <a:cxnLst/>
              <a:rect l="l" t="t" r="r" b="b"/>
              <a:pathLst>
                <a:path w="3367" h="3366" extrusionOk="0">
                  <a:moveTo>
                    <a:pt x="1690" y="179"/>
                  </a:moveTo>
                  <a:cubicBezTo>
                    <a:pt x="2522" y="179"/>
                    <a:pt x="3190" y="851"/>
                    <a:pt x="3190" y="1677"/>
                  </a:cubicBezTo>
                  <a:cubicBezTo>
                    <a:pt x="3190" y="2509"/>
                    <a:pt x="2522" y="3183"/>
                    <a:pt x="1690" y="3183"/>
                  </a:cubicBezTo>
                  <a:cubicBezTo>
                    <a:pt x="865" y="3183"/>
                    <a:pt x="191" y="2509"/>
                    <a:pt x="191" y="1677"/>
                  </a:cubicBezTo>
                  <a:cubicBezTo>
                    <a:pt x="191" y="851"/>
                    <a:pt x="865" y="179"/>
                    <a:pt x="1690" y="179"/>
                  </a:cubicBezTo>
                  <a:close/>
                  <a:moveTo>
                    <a:pt x="1684" y="0"/>
                  </a:moveTo>
                  <a:cubicBezTo>
                    <a:pt x="757" y="0"/>
                    <a:pt x="1" y="756"/>
                    <a:pt x="1" y="1683"/>
                  </a:cubicBezTo>
                  <a:cubicBezTo>
                    <a:pt x="1" y="2618"/>
                    <a:pt x="757" y="3366"/>
                    <a:pt x="1684" y="3366"/>
                  </a:cubicBezTo>
                  <a:cubicBezTo>
                    <a:pt x="2612" y="3366"/>
                    <a:pt x="3366" y="2618"/>
                    <a:pt x="3366" y="1683"/>
                  </a:cubicBezTo>
                  <a:cubicBezTo>
                    <a:pt x="3366" y="756"/>
                    <a:pt x="2612" y="0"/>
                    <a:pt x="168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p:nvPr/>
          </p:nvSpPr>
          <p:spPr>
            <a:xfrm>
              <a:off x="6973105" y="1221321"/>
              <a:ext cx="219855" cy="219724"/>
            </a:xfrm>
            <a:custGeom>
              <a:avLst/>
              <a:gdLst/>
              <a:ahLst/>
              <a:cxnLst/>
              <a:rect l="l" t="t" r="r" b="b"/>
              <a:pathLst>
                <a:path w="3368" h="3366" extrusionOk="0">
                  <a:moveTo>
                    <a:pt x="1691" y="179"/>
                  </a:moveTo>
                  <a:cubicBezTo>
                    <a:pt x="2523" y="179"/>
                    <a:pt x="3189" y="851"/>
                    <a:pt x="3189" y="1677"/>
                  </a:cubicBezTo>
                  <a:cubicBezTo>
                    <a:pt x="3189" y="2509"/>
                    <a:pt x="2523" y="3183"/>
                    <a:pt x="1691" y="3183"/>
                  </a:cubicBezTo>
                  <a:cubicBezTo>
                    <a:pt x="865" y="3183"/>
                    <a:pt x="191" y="2509"/>
                    <a:pt x="191" y="1677"/>
                  </a:cubicBezTo>
                  <a:cubicBezTo>
                    <a:pt x="191" y="851"/>
                    <a:pt x="865" y="179"/>
                    <a:pt x="1691" y="179"/>
                  </a:cubicBezTo>
                  <a:close/>
                  <a:moveTo>
                    <a:pt x="1685" y="0"/>
                  </a:moveTo>
                  <a:cubicBezTo>
                    <a:pt x="757" y="0"/>
                    <a:pt x="1" y="756"/>
                    <a:pt x="1" y="1683"/>
                  </a:cubicBezTo>
                  <a:cubicBezTo>
                    <a:pt x="1" y="2618"/>
                    <a:pt x="757" y="3366"/>
                    <a:pt x="1685" y="3366"/>
                  </a:cubicBezTo>
                  <a:cubicBezTo>
                    <a:pt x="2612" y="3366"/>
                    <a:pt x="3368" y="2618"/>
                    <a:pt x="3368" y="1683"/>
                  </a:cubicBezTo>
                  <a:cubicBezTo>
                    <a:pt x="3368" y="756"/>
                    <a:pt x="2612" y="0"/>
                    <a:pt x="168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1"/>
            <p:cNvSpPr/>
            <p:nvPr/>
          </p:nvSpPr>
          <p:spPr>
            <a:xfrm>
              <a:off x="6633994" y="1262641"/>
              <a:ext cx="84273" cy="45825"/>
            </a:xfrm>
            <a:custGeom>
              <a:avLst/>
              <a:gdLst/>
              <a:ahLst/>
              <a:cxnLst/>
              <a:rect l="l" t="t" r="r" b="b"/>
              <a:pathLst>
                <a:path w="1291" h="702" extrusionOk="0">
                  <a:moveTo>
                    <a:pt x="337" y="0"/>
                  </a:moveTo>
                  <a:cubicBezTo>
                    <a:pt x="113" y="0"/>
                    <a:pt x="1" y="218"/>
                    <a:pt x="1" y="218"/>
                  </a:cubicBezTo>
                  <a:cubicBezTo>
                    <a:pt x="1" y="218"/>
                    <a:pt x="280" y="276"/>
                    <a:pt x="408" y="352"/>
                  </a:cubicBezTo>
                  <a:lnTo>
                    <a:pt x="1170" y="701"/>
                  </a:lnTo>
                  <a:lnTo>
                    <a:pt x="1290" y="384"/>
                  </a:lnTo>
                  <a:cubicBezTo>
                    <a:pt x="1290" y="384"/>
                    <a:pt x="630" y="27"/>
                    <a:pt x="382" y="3"/>
                  </a:cubicBezTo>
                  <a:cubicBezTo>
                    <a:pt x="367" y="1"/>
                    <a:pt x="352" y="0"/>
                    <a:pt x="33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1"/>
            <p:cNvSpPr/>
            <p:nvPr/>
          </p:nvSpPr>
          <p:spPr>
            <a:xfrm>
              <a:off x="7182969" y="1262641"/>
              <a:ext cx="83751" cy="45825"/>
            </a:xfrm>
            <a:custGeom>
              <a:avLst/>
              <a:gdLst/>
              <a:ahLst/>
              <a:cxnLst/>
              <a:rect l="l" t="t" r="r" b="b"/>
              <a:pathLst>
                <a:path w="1283" h="702" extrusionOk="0">
                  <a:moveTo>
                    <a:pt x="946" y="0"/>
                  </a:moveTo>
                  <a:cubicBezTo>
                    <a:pt x="932" y="0"/>
                    <a:pt x="917" y="1"/>
                    <a:pt x="901" y="3"/>
                  </a:cubicBezTo>
                  <a:cubicBezTo>
                    <a:pt x="654" y="27"/>
                    <a:pt x="0" y="384"/>
                    <a:pt x="0" y="384"/>
                  </a:cubicBezTo>
                  <a:lnTo>
                    <a:pt x="115" y="701"/>
                  </a:lnTo>
                  <a:lnTo>
                    <a:pt x="877" y="352"/>
                  </a:lnTo>
                  <a:cubicBezTo>
                    <a:pt x="1009" y="276"/>
                    <a:pt x="1282" y="218"/>
                    <a:pt x="1282" y="218"/>
                  </a:cubicBezTo>
                  <a:cubicBezTo>
                    <a:pt x="1282" y="218"/>
                    <a:pt x="1171" y="0"/>
                    <a:pt x="946"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6918861" y="1293582"/>
              <a:ext cx="59794" cy="32247"/>
            </a:xfrm>
            <a:custGeom>
              <a:avLst/>
              <a:gdLst/>
              <a:ahLst/>
              <a:cxnLst/>
              <a:rect l="l" t="t" r="r" b="b"/>
              <a:pathLst>
                <a:path w="916" h="494" extrusionOk="0">
                  <a:moveTo>
                    <a:pt x="463" y="0"/>
                  </a:moveTo>
                  <a:cubicBezTo>
                    <a:pt x="321" y="0"/>
                    <a:pt x="159" y="45"/>
                    <a:pt x="1" y="183"/>
                  </a:cubicBezTo>
                  <a:lnTo>
                    <a:pt x="39" y="494"/>
                  </a:lnTo>
                  <a:cubicBezTo>
                    <a:pt x="39" y="494"/>
                    <a:pt x="240" y="299"/>
                    <a:pt x="497" y="299"/>
                  </a:cubicBezTo>
                  <a:cubicBezTo>
                    <a:pt x="603" y="299"/>
                    <a:pt x="717" y="332"/>
                    <a:pt x="832" y="424"/>
                  </a:cubicBezTo>
                  <a:lnTo>
                    <a:pt x="915" y="145"/>
                  </a:lnTo>
                  <a:cubicBezTo>
                    <a:pt x="915" y="145"/>
                    <a:pt x="721" y="0"/>
                    <a:pt x="46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6903064" y="1303047"/>
              <a:ext cx="99940" cy="179317"/>
            </a:xfrm>
            <a:custGeom>
              <a:avLst/>
              <a:gdLst/>
              <a:ahLst/>
              <a:cxnLst/>
              <a:rect l="l" t="t" r="r" b="b"/>
              <a:pathLst>
                <a:path w="1531" h="2747" extrusionOk="0">
                  <a:moveTo>
                    <a:pt x="596" y="1"/>
                  </a:moveTo>
                  <a:cubicBezTo>
                    <a:pt x="545" y="1"/>
                    <a:pt x="496" y="29"/>
                    <a:pt x="484" y="94"/>
                  </a:cubicBezTo>
                  <a:cubicBezTo>
                    <a:pt x="375" y="603"/>
                    <a:pt x="267" y="1111"/>
                    <a:pt x="173" y="1619"/>
                  </a:cubicBezTo>
                  <a:cubicBezTo>
                    <a:pt x="121" y="1885"/>
                    <a:pt x="58" y="2152"/>
                    <a:pt x="33" y="2426"/>
                  </a:cubicBezTo>
                  <a:cubicBezTo>
                    <a:pt x="1" y="2705"/>
                    <a:pt x="287" y="2731"/>
                    <a:pt x="510" y="2743"/>
                  </a:cubicBezTo>
                  <a:cubicBezTo>
                    <a:pt x="562" y="2746"/>
                    <a:pt x="614" y="2747"/>
                    <a:pt x="666" y="2747"/>
                  </a:cubicBezTo>
                  <a:cubicBezTo>
                    <a:pt x="899" y="2747"/>
                    <a:pt x="1132" y="2726"/>
                    <a:pt x="1360" y="2705"/>
                  </a:cubicBezTo>
                  <a:cubicBezTo>
                    <a:pt x="1525" y="2686"/>
                    <a:pt x="1531" y="2438"/>
                    <a:pt x="1378" y="2438"/>
                  </a:cubicBezTo>
                  <a:cubicBezTo>
                    <a:pt x="1372" y="2438"/>
                    <a:pt x="1366" y="2438"/>
                    <a:pt x="1360" y="2439"/>
                  </a:cubicBezTo>
                  <a:cubicBezTo>
                    <a:pt x="1138" y="2457"/>
                    <a:pt x="915" y="2477"/>
                    <a:pt x="693" y="2477"/>
                  </a:cubicBezTo>
                  <a:cubicBezTo>
                    <a:pt x="658" y="2477"/>
                    <a:pt x="622" y="2477"/>
                    <a:pt x="585" y="2477"/>
                  </a:cubicBezTo>
                  <a:cubicBezTo>
                    <a:pt x="490" y="2477"/>
                    <a:pt x="392" y="2474"/>
                    <a:pt x="301" y="2451"/>
                  </a:cubicBezTo>
                  <a:lnTo>
                    <a:pt x="301" y="2451"/>
                  </a:lnTo>
                  <a:cubicBezTo>
                    <a:pt x="301" y="2435"/>
                    <a:pt x="299" y="2419"/>
                    <a:pt x="299" y="2413"/>
                  </a:cubicBezTo>
                  <a:cubicBezTo>
                    <a:pt x="305" y="2388"/>
                    <a:pt x="311" y="2343"/>
                    <a:pt x="319" y="2298"/>
                  </a:cubicBezTo>
                  <a:cubicBezTo>
                    <a:pt x="325" y="2236"/>
                    <a:pt x="337" y="2178"/>
                    <a:pt x="350" y="2122"/>
                  </a:cubicBezTo>
                  <a:cubicBezTo>
                    <a:pt x="375" y="1969"/>
                    <a:pt x="401" y="1823"/>
                    <a:pt x="433" y="1676"/>
                  </a:cubicBezTo>
                  <a:cubicBezTo>
                    <a:pt x="490" y="1359"/>
                    <a:pt x="560" y="1035"/>
                    <a:pt x="624" y="718"/>
                  </a:cubicBezTo>
                  <a:cubicBezTo>
                    <a:pt x="662" y="533"/>
                    <a:pt x="700" y="349"/>
                    <a:pt x="738" y="171"/>
                  </a:cubicBezTo>
                  <a:cubicBezTo>
                    <a:pt x="761" y="67"/>
                    <a:pt x="675" y="1"/>
                    <a:pt x="5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7037207" y="1170079"/>
              <a:ext cx="140804" cy="39885"/>
            </a:xfrm>
            <a:custGeom>
              <a:avLst/>
              <a:gdLst/>
              <a:ahLst/>
              <a:cxnLst/>
              <a:rect l="l" t="t" r="r" b="b"/>
              <a:pathLst>
                <a:path w="2157" h="611" extrusionOk="0">
                  <a:moveTo>
                    <a:pt x="987" y="0"/>
                  </a:moveTo>
                  <a:cubicBezTo>
                    <a:pt x="919" y="0"/>
                    <a:pt x="847" y="4"/>
                    <a:pt x="771" y="11"/>
                  </a:cubicBezTo>
                  <a:cubicBezTo>
                    <a:pt x="238" y="55"/>
                    <a:pt x="17" y="208"/>
                    <a:pt x="3" y="366"/>
                  </a:cubicBezTo>
                  <a:cubicBezTo>
                    <a:pt x="1" y="432"/>
                    <a:pt x="58" y="451"/>
                    <a:pt x="154" y="451"/>
                  </a:cubicBezTo>
                  <a:cubicBezTo>
                    <a:pt x="283" y="451"/>
                    <a:pt x="481" y="416"/>
                    <a:pt x="697" y="416"/>
                  </a:cubicBezTo>
                  <a:cubicBezTo>
                    <a:pt x="707" y="416"/>
                    <a:pt x="717" y="416"/>
                    <a:pt x="727" y="417"/>
                  </a:cubicBezTo>
                  <a:cubicBezTo>
                    <a:pt x="1122" y="424"/>
                    <a:pt x="1846" y="513"/>
                    <a:pt x="2005" y="595"/>
                  </a:cubicBezTo>
                  <a:cubicBezTo>
                    <a:pt x="2026" y="605"/>
                    <a:pt x="2043" y="610"/>
                    <a:pt x="2058" y="610"/>
                  </a:cubicBezTo>
                  <a:cubicBezTo>
                    <a:pt x="2157" y="610"/>
                    <a:pt x="2105" y="387"/>
                    <a:pt x="1928" y="272"/>
                  </a:cubicBezTo>
                  <a:cubicBezTo>
                    <a:pt x="1704" y="129"/>
                    <a:pt x="1410" y="0"/>
                    <a:pt x="98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6637780" y="1950520"/>
              <a:ext cx="579664" cy="394015"/>
            </a:xfrm>
            <a:custGeom>
              <a:avLst/>
              <a:gdLst/>
              <a:ahLst/>
              <a:cxnLst/>
              <a:rect l="l" t="t" r="r" b="b"/>
              <a:pathLst>
                <a:path w="8880" h="6036" extrusionOk="0">
                  <a:moveTo>
                    <a:pt x="8880" y="1"/>
                  </a:moveTo>
                  <a:cubicBezTo>
                    <a:pt x="8605" y="325"/>
                    <a:pt x="8326" y="642"/>
                    <a:pt x="8054" y="959"/>
                  </a:cubicBezTo>
                  <a:cubicBezTo>
                    <a:pt x="6923" y="2275"/>
                    <a:pt x="5793" y="3583"/>
                    <a:pt x="4662" y="4898"/>
                  </a:cubicBezTo>
                  <a:cubicBezTo>
                    <a:pt x="4433" y="5159"/>
                    <a:pt x="4211" y="5425"/>
                    <a:pt x="3982" y="5684"/>
                  </a:cubicBezTo>
                  <a:cubicBezTo>
                    <a:pt x="3417" y="4878"/>
                    <a:pt x="2851" y="4072"/>
                    <a:pt x="2287" y="3265"/>
                  </a:cubicBezTo>
                  <a:cubicBezTo>
                    <a:pt x="1537" y="2199"/>
                    <a:pt x="787" y="1132"/>
                    <a:pt x="45" y="65"/>
                  </a:cubicBezTo>
                  <a:cubicBezTo>
                    <a:pt x="25" y="197"/>
                    <a:pt x="13" y="331"/>
                    <a:pt x="1" y="472"/>
                  </a:cubicBezTo>
                  <a:cubicBezTo>
                    <a:pt x="115" y="636"/>
                    <a:pt x="236" y="801"/>
                    <a:pt x="350" y="967"/>
                  </a:cubicBezTo>
                  <a:cubicBezTo>
                    <a:pt x="1296" y="2325"/>
                    <a:pt x="2249" y="3679"/>
                    <a:pt x="3194" y="5031"/>
                  </a:cubicBezTo>
                  <a:cubicBezTo>
                    <a:pt x="3417" y="5342"/>
                    <a:pt x="3639" y="5660"/>
                    <a:pt x="3856" y="5971"/>
                  </a:cubicBezTo>
                  <a:cubicBezTo>
                    <a:pt x="3882" y="6010"/>
                    <a:pt x="3932" y="6036"/>
                    <a:pt x="3980" y="6036"/>
                  </a:cubicBezTo>
                  <a:cubicBezTo>
                    <a:pt x="4011" y="6036"/>
                    <a:pt x="4042" y="6024"/>
                    <a:pt x="4065" y="5997"/>
                  </a:cubicBezTo>
                  <a:cubicBezTo>
                    <a:pt x="4782" y="5171"/>
                    <a:pt x="5494" y="4339"/>
                    <a:pt x="6212" y="3506"/>
                  </a:cubicBezTo>
                  <a:cubicBezTo>
                    <a:pt x="7101" y="2477"/>
                    <a:pt x="7989" y="1449"/>
                    <a:pt x="8880" y="414"/>
                  </a:cubicBezTo>
                  <a:lnTo>
                    <a:pt x="8880"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6714415" y="1171581"/>
              <a:ext cx="149812" cy="36621"/>
            </a:xfrm>
            <a:custGeom>
              <a:avLst/>
              <a:gdLst/>
              <a:ahLst/>
              <a:cxnLst/>
              <a:rect l="l" t="t" r="r" b="b"/>
              <a:pathLst>
                <a:path w="2295" h="561" extrusionOk="0">
                  <a:moveTo>
                    <a:pt x="1290" y="0"/>
                  </a:moveTo>
                  <a:cubicBezTo>
                    <a:pt x="648" y="0"/>
                    <a:pt x="1" y="331"/>
                    <a:pt x="71" y="502"/>
                  </a:cubicBezTo>
                  <a:cubicBezTo>
                    <a:pt x="89" y="545"/>
                    <a:pt x="128" y="561"/>
                    <a:pt x="187" y="561"/>
                  </a:cubicBezTo>
                  <a:cubicBezTo>
                    <a:pt x="354" y="561"/>
                    <a:pt x="674" y="428"/>
                    <a:pt x="1075" y="419"/>
                  </a:cubicBezTo>
                  <a:cubicBezTo>
                    <a:pt x="1103" y="418"/>
                    <a:pt x="1131" y="418"/>
                    <a:pt x="1159" y="418"/>
                  </a:cubicBezTo>
                  <a:cubicBezTo>
                    <a:pt x="1519" y="418"/>
                    <a:pt x="1853" y="492"/>
                    <a:pt x="2046" y="492"/>
                  </a:cubicBezTo>
                  <a:cubicBezTo>
                    <a:pt x="2125" y="492"/>
                    <a:pt x="2180" y="480"/>
                    <a:pt x="2205" y="445"/>
                  </a:cubicBezTo>
                  <a:cubicBezTo>
                    <a:pt x="2295" y="317"/>
                    <a:pt x="2180" y="203"/>
                    <a:pt x="2122" y="172"/>
                  </a:cubicBezTo>
                  <a:cubicBezTo>
                    <a:pt x="1958" y="83"/>
                    <a:pt x="1932" y="0"/>
                    <a:pt x="1290"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6887332" y="1509841"/>
              <a:ext cx="136495" cy="66714"/>
            </a:xfrm>
            <a:custGeom>
              <a:avLst/>
              <a:gdLst/>
              <a:ahLst/>
              <a:cxnLst/>
              <a:rect l="l" t="t" r="r" b="b"/>
              <a:pathLst>
                <a:path w="2091" h="1022" extrusionOk="0">
                  <a:moveTo>
                    <a:pt x="1" y="1"/>
                  </a:moveTo>
                  <a:cubicBezTo>
                    <a:pt x="1" y="1"/>
                    <a:pt x="255" y="947"/>
                    <a:pt x="947" y="1017"/>
                  </a:cubicBezTo>
                  <a:cubicBezTo>
                    <a:pt x="978" y="1020"/>
                    <a:pt x="1009" y="1022"/>
                    <a:pt x="1038" y="1022"/>
                  </a:cubicBezTo>
                  <a:cubicBezTo>
                    <a:pt x="1669" y="1022"/>
                    <a:pt x="1981" y="408"/>
                    <a:pt x="2090" y="21"/>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1"/>
            <p:cNvSpPr/>
            <p:nvPr/>
          </p:nvSpPr>
          <p:spPr>
            <a:xfrm>
              <a:off x="5481146" y="2015600"/>
              <a:ext cx="1142226" cy="850370"/>
            </a:xfrm>
            <a:custGeom>
              <a:avLst/>
              <a:gdLst/>
              <a:ahLst/>
              <a:cxnLst/>
              <a:rect l="l" t="t" r="r" b="b"/>
              <a:pathLst>
                <a:path w="17498" h="13027" extrusionOk="0">
                  <a:moveTo>
                    <a:pt x="9990" y="0"/>
                  </a:moveTo>
                  <a:lnTo>
                    <a:pt x="7475" y="2732"/>
                  </a:lnTo>
                  <a:cubicBezTo>
                    <a:pt x="7475" y="2732"/>
                    <a:pt x="1543" y="6346"/>
                    <a:pt x="1320" y="6759"/>
                  </a:cubicBezTo>
                  <a:cubicBezTo>
                    <a:pt x="1106" y="7172"/>
                    <a:pt x="221" y="10925"/>
                    <a:pt x="139" y="11699"/>
                  </a:cubicBezTo>
                  <a:cubicBezTo>
                    <a:pt x="57" y="12475"/>
                    <a:pt x="0" y="12665"/>
                    <a:pt x="0" y="12665"/>
                  </a:cubicBezTo>
                  <a:lnTo>
                    <a:pt x="8719" y="13027"/>
                  </a:lnTo>
                  <a:lnTo>
                    <a:pt x="8777" y="12697"/>
                  </a:lnTo>
                  <a:cubicBezTo>
                    <a:pt x="8777" y="12697"/>
                    <a:pt x="9164" y="10874"/>
                    <a:pt x="9272" y="10734"/>
                  </a:cubicBezTo>
                  <a:cubicBezTo>
                    <a:pt x="9381" y="10594"/>
                    <a:pt x="10815" y="9769"/>
                    <a:pt x="11591" y="8943"/>
                  </a:cubicBezTo>
                  <a:cubicBezTo>
                    <a:pt x="12365" y="8111"/>
                    <a:pt x="13083" y="7451"/>
                    <a:pt x="14130" y="7120"/>
                  </a:cubicBezTo>
                  <a:cubicBezTo>
                    <a:pt x="15179" y="6791"/>
                    <a:pt x="17217" y="5825"/>
                    <a:pt x="17357" y="5076"/>
                  </a:cubicBezTo>
                  <a:cubicBezTo>
                    <a:pt x="17497" y="4332"/>
                    <a:pt x="17052" y="3640"/>
                    <a:pt x="16697" y="3476"/>
                  </a:cubicBezTo>
                  <a:cubicBezTo>
                    <a:pt x="16612" y="3437"/>
                    <a:pt x="16410" y="3419"/>
                    <a:pt x="16136" y="3419"/>
                  </a:cubicBezTo>
                  <a:cubicBezTo>
                    <a:pt x="15237" y="3419"/>
                    <a:pt x="13574" y="3609"/>
                    <a:pt x="12829" y="3863"/>
                  </a:cubicBezTo>
                  <a:cubicBezTo>
                    <a:pt x="12462" y="3988"/>
                    <a:pt x="11996" y="4050"/>
                    <a:pt x="11539" y="4050"/>
                  </a:cubicBezTo>
                  <a:cubicBezTo>
                    <a:pt x="10795" y="4050"/>
                    <a:pt x="10075" y="3885"/>
                    <a:pt x="9850" y="3558"/>
                  </a:cubicBezTo>
                  <a:cubicBezTo>
                    <a:pt x="9495" y="3037"/>
                    <a:pt x="9247" y="1735"/>
                    <a:pt x="9437" y="1240"/>
                  </a:cubicBezTo>
                  <a:cubicBezTo>
                    <a:pt x="9628" y="744"/>
                    <a:pt x="9990" y="0"/>
                    <a:pt x="9990" y="0"/>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6114785" y="1918078"/>
              <a:ext cx="636913" cy="479463"/>
            </a:xfrm>
            <a:custGeom>
              <a:avLst/>
              <a:gdLst/>
              <a:ahLst/>
              <a:cxnLst/>
              <a:rect l="l" t="t" r="r" b="b"/>
              <a:pathLst>
                <a:path w="9757" h="7345" extrusionOk="0">
                  <a:moveTo>
                    <a:pt x="2847" y="1"/>
                  </a:moveTo>
                  <a:cubicBezTo>
                    <a:pt x="1194" y="1"/>
                    <a:pt x="0" y="1393"/>
                    <a:pt x="474" y="2981"/>
                  </a:cubicBezTo>
                  <a:cubicBezTo>
                    <a:pt x="956" y="4595"/>
                    <a:pt x="4640" y="7262"/>
                    <a:pt x="4868" y="7344"/>
                  </a:cubicBezTo>
                  <a:lnTo>
                    <a:pt x="4888" y="7344"/>
                  </a:lnTo>
                  <a:cubicBezTo>
                    <a:pt x="5117" y="7262"/>
                    <a:pt x="8799" y="4595"/>
                    <a:pt x="9283" y="2981"/>
                  </a:cubicBezTo>
                  <a:cubicBezTo>
                    <a:pt x="9756" y="1393"/>
                    <a:pt x="8568" y="1"/>
                    <a:pt x="6916" y="1"/>
                  </a:cubicBezTo>
                  <a:cubicBezTo>
                    <a:pt x="6883" y="1"/>
                    <a:pt x="6851" y="1"/>
                    <a:pt x="6818" y="2"/>
                  </a:cubicBezTo>
                  <a:cubicBezTo>
                    <a:pt x="5733" y="40"/>
                    <a:pt x="5155" y="587"/>
                    <a:pt x="4881" y="975"/>
                  </a:cubicBezTo>
                  <a:cubicBezTo>
                    <a:pt x="4602" y="587"/>
                    <a:pt x="4030" y="40"/>
                    <a:pt x="2945" y="2"/>
                  </a:cubicBezTo>
                  <a:cubicBezTo>
                    <a:pt x="2912" y="1"/>
                    <a:pt x="2879" y="1"/>
                    <a:pt x="28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a:off x="5554844" y="1755867"/>
              <a:ext cx="1071791" cy="773408"/>
            </a:xfrm>
            <a:custGeom>
              <a:avLst/>
              <a:gdLst/>
              <a:ahLst/>
              <a:cxnLst/>
              <a:rect l="l" t="t" r="r" b="b"/>
              <a:pathLst>
                <a:path w="16419" h="11848" extrusionOk="0">
                  <a:moveTo>
                    <a:pt x="12563" y="1"/>
                  </a:moveTo>
                  <a:cubicBezTo>
                    <a:pt x="11796" y="1"/>
                    <a:pt x="10028" y="34"/>
                    <a:pt x="8721" y="309"/>
                  </a:cubicBezTo>
                  <a:cubicBezTo>
                    <a:pt x="7012" y="664"/>
                    <a:pt x="5520" y="1300"/>
                    <a:pt x="4638" y="1769"/>
                  </a:cubicBezTo>
                  <a:cubicBezTo>
                    <a:pt x="3755" y="2240"/>
                    <a:pt x="2650" y="4196"/>
                    <a:pt x="1882" y="5606"/>
                  </a:cubicBezTo>
                  <a:cubicBezTo>
                    <a:pt x="1106" y="7016"/>
                    <a:pt x="496" y="8889"/>
                    <a:pt x="364" y="9689"/>
                  </a:cubicBezTo>
                  <a:cubicBezTo>
                    <a:pt x="223" y="10489"/>
                    <a:pt x="1" y="11430"/>
                    <a:pt x="1" y="11430"/>
                  </a:cubicBezTo>
                  <a:cubicBezTo>
                    <a:pt x="1" y="11430"/>
                    <a:pt x="184" y="11847"/>
                    <a:pt x="884" y="11847"/>
                  </a:cubicBezTo>
                  <a:cubicBezTo>
                    <a:pt x="1336" y="11847"/>
                    <a:pt x="2005" y="11673"/>
                    <a:pt x="2979" y="11099"/>
                  </a:cubicBezTo>
                  <a:cubicBezTo>
                    <a:pt x="5464" y="9633"/>
                    <a:pt x="8334" y="5054"/>
                    <a:pt x="8334" y="5054"/>
                  </a:cubicBezTo>
                  <a:cubicBezTo>
                    <a:pt x="8334" y="5054"/>
                    <a:pt x="9217" y="3536"/>
                    <a:pt x="10131" y="3345"/>
                  </a:cubicBezTo>
                  <a:cubicBezTo>
                    <a:pt x="11040" y="3149"/>
                    <a:pt x="12087" y="3040"/>
                    <a:pt x="12087" y="3040"/>
                  </a:cubicBezTo>
                  <a:cubicBezTo>
                    <a:pt x="12087" y="3040"/>
                    <a:pt x="13109" y="3015"/>
                    <a:pt x="13605" y="2958"/>
                  </a:cubicBezTo>
                  <a:cubicBezTo>
                    <a:pt x="14100" y="2900"/>
                    <a:pt x="14628" y="2513"/>
                    <a:pt x="14628" y="2513"/>
                  </a:cubicBezTo>
                  <a:cubicBezTo>
                    <a:pt x="14628" y="2513"/>
                    <a:pt x="14668" y="2543"/>
                    <a:pt x="14788" y="2543"/>
                  </a:cubicBezTo>
                  <a:cubicBezTo>
                    <a:pt x="14931" y="2543"/>
                    <a:pt x="15185" y="2502"/>
                    <a:pt x="15618" y="2323"/>
                  </a:cubicBezTo>
                  <a:cubicBezTo>
                    <a:pt x="16419" y="1992"/>
                    <a:pt x="16228" y="474"/>
                    <a:pt x="15791" y="253"/>
                  </a:cubicBezTo>
                  <a:cubicBezTo>
                    <a:pt x="15346" y="30"/>
                    <a:pt x="12945" y="4"/>
                    <a:pt x="12945" y="4"/>
                  </a:cubicBezTo>
                  <a:cubicBezTo>
                    <a:pt x="12945" y="4"/>
                    <a:pt x="12803" y="1"/>
                    <a:pt x="1256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5817059" y="1808610"/>
              <a:ext cx="552574" cy="234216"/>
            </a:xfrm>
            <a:custGeom>
              <a:avLst/>
              <a:gdLst/>
              <a:ahLst/>
              <a:cxnLst/>
              <a:rect l="l" t="t" r="r" b="b"/>
              <a:pathLst>
                <a:path w="8465" h="3588" extrusionOk="0">
                  <a:moveTo>
                    <a:pt x="6958" y="0"/>
                  </a:moveTo>
                  <a:cubicBezTo>
                    <a:pt x="6457" y="0"/>
                    <a:pt x="5950" y="40"/>
                    <a:pt x="5460" y="79"/>
                  </a:cubicBezTo>
                  <a:cubicBezTo>
                    <a:pt x="4780" y="143"/>
                    <a:pt x="4006" y="187"/>
                    <a:pt x="3415" y="568"/>
                  </a:cubicBezTo>
                  <a:cubicBezTo>
                    <a:pt x="2755" y="993"/>
                    <a:pt x="2157" y="1540"/>
                    <a:pt x="1567" y="2060"/>
                  </a:cubicBezTo>
                  <a:cubicBezTo>
                    <a:pt x="1236" y="2353"/>
                    <a:pt x="913" y="2652"/>
                    <a:pt x="583" y="2943"/>
                  </a:cubicBezTo>
                  <a:cubicBezTo>
                    <a:pt x="474" y="3039"/>
                    <a:pt x="366" y="3133"/>
                    <a:pt x="258" y="3229"/>
                  </a:cubicBezTo>
                  <a:cubicBezTo>
                    <a:pt x="220" y="3261"/>
                    <a:pt x="182" y="3293"/>
                    <a:pt x="151" y="3318"/>
                  </a:cubicBezTo>
                  <a:cubicBezTo>
                    <a:pt x="151" y="3323"/>
                    <a:pt x="113" y="3341"/>
                    <a:pt x="122" y="3341"/>
                  </a:cubicBezTo>
                  <a:cubicBezTo>
                    <a:pt x="125" y="3341"/>
                    <a:pt x="129" y="3340"/>
                    <a:pt x="138" y="3338"/>
                  </a:cubicBezTo>
                  <a:lnTo>
                    <a:pt x="138" y="3338"/>
                  </a:lnTo>
                  <a:cubicBezTo>
                    <a:pt x="1" y="3383"/>
                    <a:pt x="38" y="3587"/>
                    <a:pt x="157" y="3587"/>
                  </a:cubicBezTo>
                  <a:cubicBezTo>
                    <a:pt x="171" y="3587"/>
                    <a:pt x="186" y="3584"/>
                    <a:pt x="202" y="3578"/>
                  </a:cubicBezTo>
                  <a:cubicBezTo>
                    <a:pt x="342" y="3534"/>
                    <a:pt x="462" y="3388"/>
                    <a:pt x="570" y="3293"/>
                  </a:cubicBezTo>
                  <a:cubicBezTo>
                    <a:pt x="811" y="3077"/>
                    <a:pt x="1058" y="2854"/>
                    <a:pt x="1301" y="2638"/>
                  </a:cubicBezTo>
                  <a:cubicBezTo>
                    <a:pt x="1904" y="2098"/>
                    <a:pt x="2506" y="1559"/>
                    <a:pt x="3148" y="1063"/>
                  </a:cubicBezTo>
                  <a:cubicBezTo>
                    <a:pt x="3358" y="905"/>
                    <a:pt x="3573" y="733"/>
                    <a:pt x="3822" y="632"/>
                  </a:cubicBezTo>
                  <a:cubicBezTo>
                    <a:pt x="4133" y="504"/>
                    <a:pt x="4482" y="448"/>
                    <a:pt x="4818" y="403"/>
                  </a:cubicBezTo>
                  <a:cubicBezTo>
                    <a:pt x="5553" y="302"/>
                    <a:pt x="6304" y="263"/>
                    <a:pt x="7046" y="263"/>
                  </a:cubicBezTo>
                  <a:cubicBezTo>
                    <a:pt x="7100" y="263"/>
                    <a:pt x="7153" y="263"/>
                    <a:pt x="7207" y="263"/>
                  </a:cubicBezTo>
                  <a:cubicBezTo>
                    <a:pt x="7340" y="263"/>
                    <a:pt x="7474" y="269"/>
                    <a:pt x="7606" y="275"/>
                  </a:cubicBezTo>
                  <a:cubicBezTo>
                    <a:pt x="7702" y="283"/>
                    <a:pt x="7708" y="275"/>
                    <a:pt x="7772" y="352"/>
                  </a:cubicBezTo>
                  <a:cubicBezTo>
                    <a:pt x="8154" y="797"/>
                    <a:pt x="8222" y="1533"/>
                    <a:pt x="8051" y="2074"/>
                  </a:cubicBezTo>
                  <a:cubicBezTo>
                    <a:pt x="8021" y="2166"/>
                    <a:pt x="8098" y="2227"/>
                    <a:pt x="8174" y="2227"/>
                  </a:cubicBezTo>
                  <a:cubicBezTo>
                    <a:pt x="8225" y="2227"/>
                    <a:pt x="8275" y="2200"/>
                    <a:pt x="8292" y="2136"/>
                  </a:cubicBezTo>
                  <a:cubicBezTo>
                    <a:pt x="8464" y="1591"/>
                    <a:pt x="8400" y="993"/>
                    <a:pt x="8146" y="486"/>
                  </a:cubicBezTo>
                  <a:cubicBezTo>
                    <a:pt x="8032" y="245"/>
                    <a:pt x="7905" y="54"/>
                    <a:pt x="7632" y="28"/>
                  </a:cubicBezTo>
                  <a:cubicBezTo>
                    <a:pt x="7410" y="8"/>
                    <a:pt x="7185" y="0"/>
                    <a:pt x="6958"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1"/>
            <p:cNvSpPr/>
            <p:nvPr/>
          </p:nvSpPr>
          <p:spPr>
            <a:xfrm>
              <a:off x="5985277" y="2047455"/>
              <a:ext cx="157776" cy="172920"/>
            </a:xfrm>
            <a:custGeom>
              <a:avLst/>
              <a:gdLst/>
              <a:ahLst/>
              <a:cxnLst/>
              <a:rect l="l" t="t" r="r" b="b"/>
              <a:pathLst>
                <a:path w="2417" h="2649" extrusionOk="0">
                  <a:moveTo>
                    <a:pt x="110" y="2406"/>
                  </a:moveTo>
                  <a:cubicBezTo>
                    <a:pt x="109" y="2406"/>
                    <a:pt x="105" y="2410"/>
                    <a:pt x="100" y="2414"/>
                  </a:cubicBezTo>
                  <a:lnTo>
                    <a:pt x="100" y="2414"/>
                  </a:lnTo>
                  <a:cubicBezTo>
                    <a:pt x="103" y="2412"/>
                    <a:pt x="105" y="2410"/>
                    <a:pt x="108" y="2408"/>
                  </a:cubicBezTo>
                  <a:cubicBezTo>
                    <a:pt x="109" y="2407"/>
                    <a:pt x="110" y="2406"/>
                    <a:pt x="110" y="2406"/>
                  </a:cubicBezTo>
                  <a:close/>
                  <a:moveTo>
                    <a:pt x="2235" y="0"/>
                  </a:moveTo>
                  <a:cubicBezTo>
                    <a:pt x="2197" y="0"/>
                    <a:pt x="2157" y="16"/>
                    <a:pt x="2127" y="54"/>
                  </a:cubicBezTo>
                  <a:cubicBezTo>
                    <a:pt x="1606" y="752"/>
                    <a:pt x="1080" y="1470"/>
                    <a:pt x="457" y="2079"/>
                  </a:cubicBezTo>
                  <a:cubicBezTo>
                    <a:pt x="356" y="2180"/>
                    <a:pt x="260" y="2276"/>
                    <a:pt x="152" y="2364"/>
                  </a:cubicBezTo>
                  <a:cubicBezTo>
                    <a:pt x="140" y="2384"/>
                    <a:pt x="120" y="2396"/>
                    <a:pt x="101" y="2416"/>
                  </a:cubicBezTo>
                  <a:cubicBezTo>
                    <a:pt x="96" y="2420"/>
                    <a:pt x="94" y="2421"/>
                    <a:pt x="93" y="2421"/>
                  </a:cubicBezTo>
                  <a:cubicBezTo>
                    <a:pt x="92" y="2421"/>
                    <a:pt x="96" y="2417"/>
                    <a:pt x="100" y="2414"/>
                  </a:cubicBezTo>
                  <a:lnTo>
                    <a:pt x="100" y="2414"/>
                  </a:lnTo>
                  <a:cubicBezTo>
                    <a:pt x="1" y="2490"/>
                    <a:pt x="64" y="2648"/>
                    <a:pt x="165" y="2648"/>
                  </a:cubicBezTo>
                  <a:cubicBezTo>
                    <a:pt x="187" y="2648"/>
                    <a:pt x="210" y="2641"/>
                    <a:pt x="234" y="2625"/>
                  </a:cubicBezTo>
                  <a:cubicBezTo>
                    <a:pt x="330" y="2561"/>
                    <a:pt x="418" y="2466"/>
                    <a:pt x="501" y="2384"/>
                  </a:cubicBezTo>
                  <a:cubicBezTo>
                    <a:pt x="699" y="2200"/>
                    <a:pt x="889" y="2009"/>
                    <a:pt x="1066" y="1799"/>
                  </a:cubicBezTo>
                  <a:cubicBezTo>
                    <a:pt x="1423" y="1387"/>
                    <a:pt x="1758" y="954"/>
                    <a:pt x="2089" y="517"/>
                  </a:cubicBezTo>
                  <a:cubicBezTo>
                    <a:pt x="2177" y="409"/>
                    <a:pt x="2261" y="294"/>
                    <a:pt x="2350" y="180"/>
                  </a:cubicBezTo>
                  <a:cubicBezTo>
                    <a:pt x="2416" y="91"/>
                    <a:pt x="2329" y="0"/>
                    <a:pt x="223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p:nvPr/>
          </p:nvSpPr>
          <p:spPr>
            <a:xfrm>
              <a:off x="5925940" y="2299029"/>
              <a:ext cx="201512" cy="221813"/>
            </a:xfrm>
            <a:custGeom>
              <a:avLst/>
              <a:gdLst/>
              <a:ahLst/>
              <a:cxnLst/>
              <a:rect l="l" t="t" r="r" b="b"/>
              <a:pathLst>
                <a:path w="3087" h="3398" extrusionOk="0">
                  <a:moveTo>
                    <a:pt x="2888" y="1"/>
                  </a:moveTo>
                  <a:cubicBezTo>
                    <a:pt x="2880" y="1"/>
                    <a:pt x="2873" y="1"/>
                    <a:pt x="2865" y="3"/>
                  </a:cubicBezTo>
                  <a:cubicBezTo>
                    <a:pt x="2401" y="92"/>
                    <a:pt x="1957" y="377"/>
                    <a:pt x="1600" y="664"/>
                  </a:cubicBezTo>
                  <a:cubicBezTo>
                    <a:pt x="946" y="1191"/>
                    <a:pt x="477" y="1915"/>
                    <a:pt x="184" y="2690"/>
                  </a:cubicBezTo>
                  <a:cubicBezTo>
                    <a:pt x="122" y="2868"/>
                    <a:pt x="58" y="3051"/>
                    <a:pt x="20" y="3242"/>
                  </a:cubicBezTo>
                  <a:cubicBezTo>
                    <a:pt x="1" y="3337"/>
                    <a:pt x="78" y="3398"/>
                    <a:pt x="151" y="3398"/>
                  </a:cubicBezTo>
                  <a:cubicBezTo>
                    <a:pt x="200" y="3398"/>
                    <a:pt x="248" y="3370"/>
                    <a:pt x="260" y="3306"/>
                  </a:cubicBezTo>
                  <a:cubicBezTo>
                    <a:pt x="401" y="2620"/>
                    <a:pt x="756" y="1940"/>
                    <a:pt x="1201" y="1406"/>
                  </a:cubicBezTo>
                  <a:cubicBezTo>
                    <a:pt x="1632" y="893"/>
                    <a:pt x="2256" y="377"/>
                    <a:pt x="2934" y="251"/>
                  </a:cubicBezTo>
                  <a:cubicBezTo>
                    <a:pt x="3086" y="220"/>
                    <a:pt x="3030" y="1"/>
                    <a:pt x="288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1"/>
            <p:cNvSpPr/>
            <p:nvPr/>
          </p:nvSpPr>
          <p:spPr>
            <a:xfrm>
              <a:off x="5860076" y="2232708"/>
              <a:ext cx="96807" cy="377891"/>
            </a:xfrm>
            <a:custGeom>
              <a:avLst/>
              <a:gdLst/>
              <a:ahLst/>
              <a:cxnLst/>
              <a:rect l="l" t="t" r="r" b="b"/>
              <a:pathLst>
                <a:path w="1483" h="5789" extrusionOk="0">
                  <a:moveTo>
                    <a:pt x="1332" y="0"/>
                  </a:moveTo>
                  <a:cubicBezTo>
                    <a:pt x="1283" y="0"/>
                    <a:pt x="1235" y="28"/>
                    <a:pt x="1219" y="92"/>
                  </a:cubicBezTo>
                  <a:cubicBezTo>
                    <a:pt x="1023" y="1000"/>
                    <a:pt x="844" y="1915"/>
                    <a:pt x="674" y="2829"/>
                  </a:cubicBezTo>
                  <a:cubicBezTo>
                    <a:pt x="565" y="3419"/>
                    <a:pt x="445" y="4005"/>
                    <a:pt x="305" y="4582"/>
                  </a:cubicBezTo>
                  <a:cubicBezTo>
                    <a:pt x="228" y="4931"/>
                    <a:pt x="158" y="5300"/>
                    <a:pt x="32" y="5637"/>
                  </a:cubicBezTo>
                  <a:cubicBezTo>
                    <a:pt x="0" y="5729"/>
                    <a:pt x="77" y="5789"/>
                    <a:pt x="155" y="5789"/>
                  </a:cubicBezTo>
                  <a:cubicBezTo>
                    <a:pt x="205" y="5789"/>
                    <a:pt x="256" y="5763"/>
                    <a:pt x="279" y="5706"/>
                  </a:cubicBezTo>
                  <a:cubicBezTo>
                    <a:pt x="399" y="5363"/>
                    <a:pt x="469" y="5001"/>
                    <a:pt x="552" y="4652"/>
                  </a:cubicBezTo>
                  <a:cubicBezTo>
                    <a:pt x="686" y="4067"/>
                    <a:pt x="812" y="3483"/>
                    <a:pt x="920" y="2899"/>
                  </a:cubicBezTo>
                  <a:cubicBezTo>
                    <a:pt x="1085" y="1979"/>
                    <a:pt x="1263" y="1064"/>
                    <a:pt x="1460" y="156"/>
                  </a:cubicBezTo>
                  <a:cubicBezTo>
                    <a:pt x="1483" y="61"/>
                    <a:pt x="1406" y="0"/>
                    <a:pt x="1332"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1"/>
            <p:cNvSpPr/>
            <p:nvPr/>
          </p:nvSpPr>
          <p:spPr>
            <a:xfrm>
              <a:off x="6099967" y="2227290"/>
              <a:ext cx="102812" cy="104705"/>
            </a:xfrm>
            <a:custGeom>
              <a:avLst/>
              <a:gdLst/>
              <a:ahLst/>
              <a:cxnLst/>
              <a:rect l="l" t="t" r="r" b="b"/>
              <a:pathLst>
                <a:path w="1575" h="1604" extrusionOk="0">
                  <a:moveTo>
                    <a:pt x="154" y="0"/>
                  </a:moveTo>
                  <a:cubicBezTo>
                    <a:pt x="78" y="0"/>
                    <a:pt x="1" y="61"/>
                    <a:pt x="27" y="156"/>
                  </a:cubicBezTo>
                  <a:cubicBezTo>
                    <a:pt x="116" y="474"/>
                    <a:pt x="326" y="740"/>
                    <a:pt x="555" y="969"/>
                  </a:cubicBezTo>
                  <a:cubicBezTo>
                    <a:pt x="745" y="1166"/>
                    <a:pt x="962" y="1338"/>
                    <a:pt x="1190" y="1490"/>
                  </a:cubicBezTo>
                  <a:cubicBezTo>
                    <a:pt x="1234" y="1521"/>
                    <a:pt x="1279" y="1553"/>
                    <a:pt x="1329" y="1585"/>
                  </a:cubicBezTo>
                  <a:cubicBezTo>
                    <a:pt x="1351" y="1598"/>
                    <a:pt x="1372" y="1603"/>
                    <a:pt x="1393" y="1603"/>
                  </a:cubicBezTo>
                  <a:cubicBezTo>
                    <a:pt x="1502" y="1603"/>
                    <a:pt x="1574" y="1439"/>
                    <a:pt x="1457" y="1368"/>
                  </a:cubicBezTo>
                  <a:cubicBezTo>
                    <a:pt x="1343" y="1292"/>
                    <a:pt x="1215" y="1204"/>
                    <a:pt x="1114" y="1127"/>
                  </a:cubicBezTo>
                  <a:cubicBezTo>
                    <a:pt x="891" y="957"/>
                    <a:pt x="669" y="752"/>
                    <a:pt x="497" y="524"/>
                  </a:cubicBezTo>
                  <a:cubicBezTo>
                    <a:pt x="402" y="391"/>
                    <a:pt x="314" y="245"/>
                    <a:pt x="276" y="92"/>
                  </a:cubicBezTo>
                  <a:cubicBezTo>
                    <a:pt x="257" y="28"/>
                    <a:pt x="206" y="0"/>
                    <a:pt x="15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1"/>
            <p:cNvSpPr/>
            <p:nvPr/>
          </p:nvSpPr>
          <p:spPr>
            <a:xfrm>
              <a:off x="6298995" y="1749927"/>
              <a:ext cx="224424" cy="177946"/>
            </a:xfrm>
            <a:custGeom>
              <a:avLst/>
              <a:gdLst/>
              <a:ahLst/>
              <a:cxnLst/>
              <a:rect l="l" t="t" r="r" b="b"/>
              <a:pathLst>
                <a:path w="3438" h="2726" extrusionOk="0">
                  <a:moveTo>
                    <a:pt x="967" y="1"/>
                  </a:moveTo>
                  <a:cubicBezTo>
                    <a:pt x="700" y="7"/>
                    <a:pt x="434" y="7"/>
                    <a:pt x="167" y="25"/>
                  </a:cubicBezTo>
                  <a:cubicBezTo>
                    <a:pt x="3" y="31"/>
                    <a:pt x="1" y="280"/>
                    <a:pt x="161" y="280"/>
                  </a:cubicBezTo>
                  <a:cubicBezTo>
                    <a:pt x="163" y="280"/>
                    <a:pt x="165" y="280"/>
                    <a:pt x="167" y="280"/>
                  </a:cubicBezTo>
                  <a:cubicBezTo>
                    <a:pt x="454" y="261"/>
                    <a:pt x="744" y="252"/>
                    <a:pt x="1034" y="252"/>
                  </a:cubicBezTo>
                  <a:cubicBezTo>
                    <a:pt x="1347" y="252"/>
                    <a:pt x="1660" y="263"/>
                    <a:pt x="1970" y="286"/>
                  </a:cubicBezTo>
                  <a:cubicBezTo>
                    <a:pt x="2287" y="312"/>
                    <a:pt x="2700" y="324"/>
                    <a:pt x="2973" y="502"/>
                  </a:cubicBezTo>
                  <a:cubicBezTo>
                    <a:pt x="3081" y="572"/>
                    <a:pt x="3107" y="699"/>
                    <a:pt x="3133" y="825"/>
                  </a:cubicBezTo>
                  <a:cubicBezTo>
                    <a:pt x="3177" y="1048"/>
                    <a:pt x="3183" y="1283"/>
                    <a:pt x="3177" y="1511"/>
                  </a:cubicBezTo>
                  <a:cubicBezTo>
                    <a:pt x="3177" y="1874"/>
                    <a:pt x="3151" y="2241"/>
                    <a:pt x="3101" y="2604"/>
                  </a:cubicBezTo>
                  <a:cubicBezTo>
                    <a:pt x="3091" y="2686"/>
                    <a:pt x="3149" y="2725"/>
                    <a:pt x="3212" y="2725"/>
                  </a:cubicBezTo>
                  <a:cubicBezTo>
                    <a:pt x="3276" y="2725"/>
                    <a:pt x="3345" y="2684"/>
                    <a:pt x="3354" y="2604"/>
                  </a:cubicBezTo>
                  <a:cubicBezTo>
                    <a:pt x="3400" y="2279"/>
                    <a:pt x="3424" y="1950"/>
                    <a:pt x="3430" y="1619"/>
                  </a:cubicBezTo>
                  <a:cubicBezTo>
                    <a:pt x="3438" y="1365"/>
                    <a:pt x="3430" y="1118"/>
                    <a:pt x="3392" y="870"/>
                  </a:cubicBezTo>
                  <a:cubicBezTo>
                    <a:pt x="3368" y="705"/>
                    <a:pt x="3336" y="502"/>
                    <a:pt x="3215" y="374"/>
                  </a:cubicBezTo>
                  <a:cubicBezTo>
                    <a:pt x="2993" y="139"/>
                    <a:pt x="2574" y="101"/>
                    <a:pt x="2275" y="63"/>
                  </a:cubicBezTo>
                  <a:cubicBezTo>
                    <a:pt x="1844" y="13"/>
                    <a:pt x="1405" y="1"/>
                    <a:pt x="967"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p:nvPr/>
          </p:nvSpPr>
          <p:spPr>
            <a:xfrm>
              <a:off x="6184174" y="1814223"/>
              <a:ext cx="134798" cy="90475"/>
            </a:xfrm>
            <a:custGeom>
              <a:avLst/>
              <a:gdLst/>
              <a:ahLst/>
              <a:cxnLst/>
              <a:rect l="l" t="t" r="r" b="b"/>
              <a:pathLst>
                <a:path w="2065" h="1386" extrusionOk="0">
                  <a:moveTo>
                    <a:pt x="1941" y="1"/>
                  </a:moveTo>
                  <a:cubicBezTo>
                    <a:pt x="1879" y="1"/>
                    <a:pt x="1818" y="41"/>
                    <a:pt x="1818" y="121"/>
                  </a:cubicBezTo>
                  <a:lnTo>
                    <a:pt x="1818" y="1104"/>
                  </a:lnTo>
                  <a:cubicBezTo>
                    <a:pt x="1598" y="1120"/>
                    <a:pt x="1374" y="1131"/>
                    <a:pt x="1152" y="1131"/>
                  </a:cubicBezTo>
                  <a:cubicBezTo>
                    <a:pt x="1105" y="1131"/>
                    <a:pt x="1058" y="1131"/>
                    <a:pt x="1011" y="1130"/>
                  </a:cubicBezTo>
                  <a:cubicBezTo>
                    <a:pt x="821" y="1130"/>
                    <a:pt x="630" y="1124"/>
                    <a:pt x="446" y="1073"/>
                  </a:cubicBezTo>
                  <a:cubicBezTo>
                    <a:pt x="408" y="1066"/>
                    <a:pt x="402" y="1066"/>
                    <a:pt x="382" y="1048"/>
                  </a:cubicBezTo>
                  <a:cubicBezTo>
                    <a:pt x="350" y="1028"/>
                    <a:pt x="338" y="1015"/>
                    <a:pt x="319" y="983"/>
                  </a:cubicBezTo>
                  <a:cubicBezTo>
                    <a:pt x="274" y="907"/>
                    <a:pt x="261" y="807"/>
                    <a:pt x="255" y="717"/>
                  </a:cubicBezTo>
                  <a:cubicBezTo>
                    <a:pt x="249" y="552"/>
                    <a:pt x="261" y="400"/>
                    <a:pt x="300" y="247"/>
                  </a:cubicBezTo>
                  <a:cubicBezTo>
                    <a:pt x="319" y="153"/>
                    <a:pt x="241" y="92"/>
                    <a:pt x="166" y="92"/>
                  </a:cubicBezTo>
                  <a:cubicBezTo>
                    <a:pt x="116" y="92"/>
                    <a:pt x="68" y="119"/>
                    <a:pt x="53" y="183"/>
                  </a:cubicBezTo>
                  <a:cubicBezTo>
                    <a:pt x="21" y="336"/>
                    <a:pt x="1" y="494"/>
                    <a:pt x="1" y="654"/>
                  </a:cubicBezTo>
                  <a:cubicBezTo>
                    <a:pt x="1" y="869"/>
                    <a:pt x="39" y="1142"/>
                    <a:pt x="249" y="1264"/>
                  </a:cubicBezTo>
                  <a:cubicBezTo>
                    <a:pt x="408" y="1358"/>
                    <a:pt x="630" y="1365"/>
                    <a:pt x="807" y="1378"/>
                  </a:cubicBezTo>
                  <a:cubicBezTo>
                    <a:pt x="910" y="1383"/>
                    <a:pt x="1012" y="1385"/>
                    <a:pt x="1113" y="1385"/>
                  </a:cubicBezTo>
                  <a:cubicBezTo>
                    <a:pt x="1252" y="1385"/>
                    <a:pt x="1390" y="1382"/>
                    <a:pt x="1525" y="1378"/>
                  </a:cubicBezTo>
                  <a:cubicBezTo>
                    <a:pt x="1665" y="1371"/>
                    <a:pt x="1806" y="1365"/>
                    <a:pt x="1944" y="1352"/>
                  </a:cubicBezTo>
                  <a:cubicBezTo>
                    <a:pt x="2008" y="1346"/>
                    <a:pt x="2065" y="1302"/>
                    <a:pt x="2065" y="1226"/>
                  </a:cubicBezTo>
                  <a:lnTo>
                    <a:pt x="2065" y="121"/>
                  </a:lnTo>
                  <a:cubicBezTo>
                    <a:pt x="2065" y="41"/>
                    <a:pt x="2003" y="1"/>
                    <a:pt x="194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1"/>
            <p:cNvSpPr/>
            <p:nvPr/>
          </p:nvSpPr>
          <p:spPr>
            <a:xfrm>
              <a:off x="6335942" y="1751754"/>
              <a:ext cx="150399" cy="88973"/>
            </a:xfrm>
            <a:custGeom>
              <a:avLst/>
              <a:gdLst/>
              <a:ahLst/>
              <a:cxnLst/>
              <a:rect l="l" t="t" r="r" b="b"/>
              <a:pathLst>
                <a:path w="2304" h="1363" extrusionOk="0">
                  <a:moveTo>
                    <a:pt x="150" y="1"/>
                  </a:moveTo>
                  <a:cubicBezTo>
                    <a:pt x="87" y="1"/>
                    <a:pt x="20" y="42"/>
                    <a:pt x="14" y="125"/>
                  </a:cubicBezTo>
                  <a:cubicBezTo>
                    <a:pt x="0" y="284"/>
                    <a:pt x="0" y="442"/>
                    <a:pt x="20" y="601"/>
                  </a:cubicBezTo>
                  <a:cubicBezTo>
                    <a:pt x="44" y="823"/>
                    <a:pt x="102" y="1102"/>
                    <a:pt x="319" y="1223"/>
                  </a:cubicBezTo>
                  <a:cubicBezTo>
                    <a:pt x="490" y="1319"/>
                    <a:pt x="718" y="1325"/>
                    <a:pt x="909" y="1337"/>
                  </a:cubicBezTo>
                  <a:cubicBezTo>
                    <a:pt x="1169" y="1357"/>
                    <a:pt x="1424" y="1363"/>
                    <a:pt x="1677" y="1363"/>
                  </a:cubicBezTo>
                  <a:cubicBezTo>
                    <a:pt x="1835" y="1363"/>
                    <a:pt x="1988" y="1357"/>
                    <a:pt x="2148" y="1351"/>
                  </a:cubicBezTo>
                  <a:cubicBezTo>
                    <a:pt x="2217" y="1351"/>
                    <a:pt x="2268" y="1299"/>
                    <a:pt x="2274" y="1223"/>
                  </a:cubicBezTo>
                  <a:cubicBezTo>
                    <a:pt x="2281" y="906"/>
                    <a:pt x="2293" y="588"/>
                    <a:pt x="2300" y="270"/>
                  </a:cubicBezTo>
                  <a:cubicBezTo>
                    <a:pt x="2303" y="188"/>
                    <a:pt x="2241" y="146"/>
                    <a:pt x="2178" y="146"/>
                  </a:cubicBezTo>
                  <a:cubicBezTo>
                    <a:pt x="2114" y="146"/>
                    <a:pt x="2049" y="188"/>
                    <a:pt x="2046" y="270"/>
                  </a:cubicBezTo>
                  <a:cubicBezTo>
                    <a:pt x="2040" y="550"/>
                    <a:pt x="2034" y="823"/>
                    <a:pt x="2020" y="1102"/>
                  </a:cubicBezTo>
                  <a:cubicBezTo>
                    <a:pt x="1844" y="1106"/>
                    <a:pt x="1670" y="1110"/>
                    <a:pt x="1493" y="1110"/>
                  </a:cubicBezTo>
                  <a:cubicBezTo>
                    <a:pt x="1369" y="1110"/>
                    <a:pt x="1245" y="1108"/>
                    <a:pt x="1119" y="1102"/>
                  </a:cubicBezTo>
                  <a:cubicBezTo>
                    <a:pt x="921" y="1090"/>
                    <a:pt x="712" y="1084"/>
                    <a:pt x="515" y="1032"/>
                  </a:cubicBezTo>
                  <a:cubicBezTo>
                    <a:pt x="451" y="1014"/>
                    <a:pt x="413" y="1002"/>
                    <a:pt x="369" y="931"/>
                  </a:cubicBezTo>
                  <a:cubicBezTo>
                    <a:pt x="311" y="842"/>
                    <a:pt x="293" y="727"/>
                    <a:pt x="273" y="627"/>
                  </a:cubicBezTo>
                  <a:cubicBezTo>
                    <a:pt x="255" y="460"/>
                    <a:pt x="249" y="290"/>
                    <a:pt x="267" y="125"/>
                  </a:cubicBezTo>
                  <a:cubicBezTo>
                    <a:pt x="274" y="42"/>
                    <a:pt x="214" y="1"/>
                    <a:pt x="150"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p:nvPr/>
          </p:nvSpPr>
          <p:spPr>
            <a:xfrm>
              <a:off x="6504290" y="1766050"/>
              <a:ext cx="72197" cy="59794"/>
            </a:xfrm>
            <a:custGeom>
              <a:avLst/>
              <a:gdLst/>
              <a:ahLst/>
              <a:cxnLst/>
              <a:rect l="l" t="t" r="r" b="b"/>
              <a:pathLst>
                <a:path w="1106" h="916" extrusionOk="0">
                  <a:moveTo>
                    <a:pt x="959" y="1"/>
                  </a:moveTo>
                  <a:cubicBezTo>
                    <a:pt x="889" y="1"/>
                    <a:pt x="826" y="59"/>
                    <a:pt x="833" y="121"/>
                  </a:cubicBezTo>
                  <a:cubicBezTo>
                    <a:pt x="837" y="291"/>
                    <a:pt x="842" y="460"/>
                    <a:pt x="847" y="629"/>
                  </a:cubicBezTo>
                  <a:lnTo>
                    <a:pt x="847" y="629"/>
                  </a:lnTo>
                  <a:cubicBezTo>
                    <a:pt x="643" y="639"/>
                    <a:pt x="440" y="644"/>
                    <a:pt x="235" y="655"/>
                  </a:cubicBezTo>
                  <a:cubicBezTo>
                    <a:pt x="197" y="655"/>
                    <a:pt x="165" y="661"/>
                    <a:pt x="127" y="661"/>
                  </a:cubicBezTo>
                  <a:cubicBezTo>
                    <a:pt x="64" y="661"/>
                    <a:pt x="0" y="719"/>
                    <a:pt x="0" y="789"/>
                  </a:cubicBezTo>
                  <a:cubicBezTo>
                    <a:pt x="0" y="851"/>
                    <a:pt x="64" y="915"/>
                    <a:pt x="127" y="915"/>
                  </a:cubicBezTo>
                  <a:cubicBezTo>
                    <a:pt x="375" y="903"/>
                    <a:pt x="622" y="889"/>
                    <a:pt x="871" y="883"/>
                  </a:cubicBezTo>
                  <a:cubicBezTo>
                    <a:pt x="903" y="877"/>
                    <a:pt x="941" y="877"/>
                    <a:pt x="979" y="877"/>
                  </a:cubicBezTo>
                  <a:cubicBezTo>
                    <a:pt x="1041" y="871"/>
                    <a:pt x="1105" y="821"/>
                    <a:pt x="1099" y="751"/>
                  </a:cubicBezTo>
                  <a:cubicBezTo>
                    <a:pt x="1093" y="540"/>
                    <a:pt x="1086" y="331"/>
                    <a:pt x="1080" y="121"/>
                  </a:cubicBezTo>
                  <a:cubicBezTo>
                    <a:pt x="1080" y="59"/>
                    <a:pt x="1029" y="1"/>
                    <a:pt x="959"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1"/>
            <p:cNvSpPr/>
            <p:nvPr/>
          </p:nvSpPr>
          <p:spPr>
            <a:xfrm>
              <a:off x="7197461" y="1928130"/>
              <a:ext cx="366925" cy="1834624"/>
            </a:xfrm>
            <a:custGeom>
              <a:avLst/>
              <a:gdLst/>
              <a:ahLst/>
              <a:cxnLst/>
              <a:rect l="l" t="t" r="r" b="b"/>
              <a:pathLst>
                <a:path w="5621" h="28105" extrusionOk="0">
                  <a:moveTo>
                    <a:pt x="4612" y="1"/>
                  </a:moveTo>
                  <a:lnTo>
                    <a:pt x="4217" y="77"/>
                  </a:lnTo>
                  <a:lnTo>
                    <a:pt x="4452" y="5546"/>
                  </a:lnTo>
                  <a:lnTo>
                    <a:pt x="1016" y="6713"/>
                  </a:lnTo>
                  <a:lnTo>
                    <a:pt x="4375" y="8276"/>
                  </a:lnTo>
                  <a:cubicBezTo>
                    <a:pt x="4375" y="8276"/>
                    <a:pt x="1174" y="21861"/>
                    <a:pt x="629" y="24280"/>
                  </a:cubicBezTo>
                  <a:cubicBezTo>
                    <a:pt x="83" y="26701"/>
                    <a:pt x="1" y="28105"/>
                    <a:pt x="1" y="28105"/>
                  </a:cubicBezTo>
                  <a:lnTo>
                    <a:pt x="5392" y="8117"/>
                  </a:lnTo>
                  <a:lnTo>
                    <a:pt x="2420" y="6790"/>
                  </a:lnTo>
                  <a:lnTo>
                    <a:pt x="5621" y="5781"/>
                  </a:lnTo>
                  <a:lnTo>
                    <a:pt x="4612"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1"/>
            <p:cNvSpPr/>
            <p:nvPr/>
          </p:nvSpPr>
          <p:spPr>
            <a:xfrm>
              <a:off x="6558208" y="3456308"/>
              <a:ext cx="627317" cy="21542"/>
            </a:xfrm>
            <a:custGeom>
              <a:avLst/>
              <a:gdLst/>
              <a:ahLst/>
              <a:cxnLst/>
              <a:rect l="l" t="t" r="r" b="b"/>
              <a:pathLst>
                <a:path w="9610" h="330" extrusionOk="0">
                  <a:moveTo>
                    <a:pt x="13" y="0"/>
                  </a:moveTo>
                  <a:cubicBezTo>
                    <a:pt x="7" y="89"/>
                    <a:pt x="7" y="183"/>
                    <a:pt x="0" y="267"/>
                  </a:cubicBezTo>
                  <a:cubicBezTo>
                    <a:pt x="1022" y="273"/>
                    <a:pt x="2038" y="286"/>
                    <a:pt x="3061" y="292"/>
                  </a:cubicBezTo>
                  <a:cubicBezTo>
                    <a:pt x="5037" y="305"/>
                    <a:pt x="7018" y="318"/>
                    <a:pt x="8994" y="330"/>
                  </a:cubicBezTo>
                  <a:lnTo>
                    <a:pt x="9609" y="330"/>
                  </a:lnTo>
                  <a:lnTo>
                    <a:pt x="9609" y="63"/>
                  </a:lnTo>
                  <a:cubicBezTo>
                    <a:pt x="8619" y="57"/>
                    <a:pt x="7622" y="51"/>
                    <a:pt x="6631" y="45"/>
                  </a:cubicBezTo>
                  <a:cubicBezTo>
                    <a:pt x="4649" y="31"/>
                    <a:pt x="2674" y="19"/>
                    <a:pt x="692" y="7"/>
                  </a:cubicBezTo>
                  <a:cubicBezTo>
                    <a:pt x="470" y="7"/>
                    <a:pt x="241" y="7"/>
                    <a:pt x="1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1"/>
            <p:cNvSpPr/>
            <p:nvPr/>
          </p:nvSpPr>
          <p:spPr>
            <a:xfrm>
              <a:off x="6551550" y="3593910"/>
              <a:ext cx="631886" cy="21672"/>
            </a:xfrm>
            <a:custGeom>
              <a:avLst/>
              <a:gdLst/>
              <a:ahLst/>
              <a:cxnLst/>
              <a:rect l="l" t="t" r="r" b="b"/>
              <a:pathLst>
                <a:path w="9680" h="332" extrusionOk="0">
                  <a:moveTo>
                    <a:pt x="13" y="1"/>
                  </a:moveTo>
                  <a:cubicBezTo>
                    <a:pt x="13" y="89"/>
                    <a:pt x="6" y="179"/>
                    <a:pt x="0" y="267"/>
                  </a:cubicBezTo>
                  <a:cubicBezTo>
                    <a:pt x="1073" y="273"/>
                    <a:pt x="2146" y="279"/>
                    <a:pt x="3220" y="293"/>
                  </a:cubicBezTo>
                  <a:cubicBezTo>
                    <a:pt x="5201" y="299"/>
                    <a:pt x="7177" y="318"/>
                    <a:pt x="9152" y="331"/>
                  </a:cubicBezTo>
                  <a:lnTo>
                    <a:pt x="9673" y="331"/>
                  </a:lnTo>
                  <a:cubicBezTo>
                    <a:pt x="9679" y="241"/>
                    <a:pt x="9679" y="153"/>
                    <a:pt x="9679" y="65"/>
                  </a:cubicBezTo>
                  <a:cubicBezTo>
                    <a:pt x="8714" y="57"/>
                    <a:pt x="7754" y="51"/>
                    <a:pt x="6789" y="45"/>
                  </a:cubicBezTo>
                  <a:cubicBezTo>
                    <a:pt x="4808" y="33"/>
                    <a:pt x="2832" y="19"/>
                    <a:pt x="857" y="7"/>
                  </a:cubicBezTo>
                  <a:cubicBezTo>
                    <a:pt x="572" y="7"/>
                    <a:pt x="293" y="1"/>
                    <a:pt x="13"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1"/>
            <p:cNvSpPr/>
            <p:nvPr/>
          </p:nvSpPr>
          <p:spPr>
            <a:xfrm>
              <a:off x="5193799" y="2784225"/>
              <a:ext cx="1085369" cy="1586309"/>
            </a:xfrm>
            <a:custGeom>
              <a:avLst/>
              <a:gdLst/>
              <a:ahLst/>
              <a:cxnLst/>
              <a:rect l="l" t="t" r="r" b="b"/>
              <a:pathLst>
                <a:path w="16627" h="24301" extrusionOk="0">
                  <a:moveTo>
                    <a:pt x="3043" y="0"/>
                  </a:moveTo>
                  <a:cubicBezTo>
                    <a:pt x="1328" y="4529"/>
                    <a:pt x="0" y="18108"/>
                    <a:pt x="1797" y="21081"/>
                  </a:cubicBezTo>
                  <a:cubicBezTo>
                    <a:pt x="3210" y="23418"/>
                    <a:pt x="5452" y="24300"/>
                    <a:pt x="7944" y="24300"/>
                  </a:cubicBezTo>
                  <a:cubicBezTo>
                    <a:pt x="8612" y="24300"/>
                    <a:pt x="9298" y="24237"/>
                    <a:pt x="9990" y="24121"/>
                  </a:cubicBezTo>
                  <a:cubicBezTo>
                    <a:pt x="13267" y="23576"/>
                    <a:pt x="15694" y="20451"/>
                    <a:pt x="16157" y="16787"/>
                  </a:cubicBezTo>
                  <a:cubicBezTo>
                    <a:pt x="16627" y="13116"/>
                    <a:pt x="15847" y="706"/>
                    <a:pt x="15694" y="389"/>
                  </a:cubicBezTo>
                  <a:cubicBezTo>
                    <a:pt x="15536" y="76"/>
                    <a:pt x="3043" y="0"/>
                    <a:pt x="3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1"/>
            <p:cNvSpPr/>
            <p:nvPr/>
          </p:nvSpPr>
          <p:spPr>
            <a:xfrm>
              <a:off x="5254768" y="2783834"/>
              <a:ext cx="1003707" cy="1587027"/>
            </a:xfrm>
            <a:custGeom>
              <a:avLst/>
              <a:gdLst/>
              <a:ahLst/>
              <a:cxnLst/>
              <a:rect l="l" t="t" r="r" b="b"/>
              <a:pathLst>
                <a:path w="15376" h="24312" extrusionOk="0">
                  <a:moveTo>
                    <a:pt x="2249" y="14"/>
                  </a:moveTo>
                  <a:cubicBezTo>
                    <a:pt x="2941" y="20"/>
                    <a:pt x="6028" y="38"/>
                    <a:pt x="8962" y="102"/>
                  </a:cubicBezTo>
                  <a:cubicBezTo>
                    <a:pt x="10434" y="128"/>
                    <a:pt x="11864" y="172"/>
                    <a:pt x="12931" y="217"/>
                  </a:cubicBezTo>
                  <a:cubicBezTo>
                    <a:pt x="13471" y="242"/>
                    <a:pt x="13916" y="273"/>
                    <a:pt x="14233" y="299"/>
                  </a:cubicBezTo>
                  <a:cubicBezTo>
                    <a:pt x="14391" y="319"/>
                    <a:pt x="14519" y="331"/>
                    <a:pt x="14608" y="349"/>
                  </a:cubicBezTo>
                  <a:cubicBezTo>
                    <a:pt x="14652" y="357"/>
                    <a:pt x="14684" y="369"/>
                    <a:pt x="14710" y="375"/>
                  </a:cubicBezTo>
                  <a:cubicBezTo>
                    <a:pt x="14734" y="381"/>
                    <a:pt x="14748" y="395"/>
                    <a:pt x="14754" y="401"/>
                  </a:cubicBezTo>
                  <a:cubicBezTo>
                    <a:pt x="14760" y="413"/>
                    <a:pt x="14766" y="457"/>
                    <a:pt x="14778" y="527"/>
                  </a:cubicBezTo>
                  <a:cubicBezTo>
                    <a:pt x="14931" y="1569"/>
                    <a:pt x="15370" y="8454"/>
                    <a:pt x="15370" y="13211"/>
                  </a:cubicBezTo>
                  <a:cubicBezTo>
                    <a:pt x="15370" y="14691"/>
                    <a:pt x="15326" y="15960"/>
                    <a:pt x="15223" y="16787"/>
                  </a:cubicBezTo>
                  <a:cubicBezTo>
                    <a:pt x="14754" y="20457"/>
                    <a:pt x="12333" y="23576"/>
                    <a:pt x="9056" y="24121"/>
                  </a:cubicBezTo>
                  <a:cubicBezTo>
                    <a:pt x="8364" y="24236"/>
                    <a:pt x="7678" y="24300"/>
                    <a:pt x="7012" y="24300"/>
                  </a:cubicBezTo>
                  <a:cubicBezTo>
                    <a:pt x="4522" y="24300"/>
                    <a:pt x="2280" y="23417"/>
                    <a:pt x="863" y="21079"/>
                  </a:cubicBezTo>
                  <a:cubicBezTo>
                    <a:pt x="260" y="20082"/>
                    <a:pt x="13" y="17872"/>
                    <a:pt x="13" y="15211"/>
                  </a:cubicBezTo>
                  <a:cubicBezTo>
                    <a:pt x="13" y="9988"/>
                    <a:pt x="976" y="3022"/>
                    <a:pt x="2112" y="14"/>
                  </a:cubicBezTo>
                  <a:close/>
                  <a:moveTo>
                    <a:pt x="2109" y="0"/>
                  </a:moveTo>
                  <a:lnTo>
                    <a:pt x="2109" y="6"/>
                  </a:lnTo>
                  <a:cubicBezTo>
                    <a:pt x="966" y="3004"/>
                    <a:pt x="1" y="9984"/>
                    <a:pt x="1" y="15211"/>
                  </a:cubicBezTo>
                  <a:cubicBezTo>
                    <a:pt x="1" y="17872"/>
                    <a:pt x="254" y="20082"/>
                    <a:pt x="857" y="21087"/>
                  </a:cubicBezTo>
                  <a:cubicBezTo>
                    <a:pt x="2273" y="23429"/>
                    <a:pt x="4522" y="24312"/>
                    <a:pt x="7012" y="24312"/>
                  </a:cubicBezTo>
                  <a:cubicBezTo>
                    <a:pt x="7678" y="24312"/>
                    <a:pt x="8364" y="24249"/>
                    <a:pt x="9056" y="24135"/>
                  </a:cubicBezTo>
                  <a:cubicBezTo>
                    <a:pt x="12340" y="23582"/>
                    <a:pt x="14760" y="20463"/>
                    <a:pt x="15230" y="16793"/>
                  </a:cubicBezTo>
                  <a:cubicBezTo>
                    <a:pt x="15338" y="15960"/>
                    <a:pt x="15376" y="14691"/>
                    <a:pt x="15376" y="13211"/>
                  </a:cubicBezTo>
                  <a:cubicBezTo>
                    <a:pt x="15376" y="10670"/>
                    <a:pt x="15255" y="7527"/>
                    <a:pt x="15115" y="4992"/>
                  </a:cubicBezTo>
                  <a:cubicBezTo>
                    <a:pt x="15045" y="3722"/>
                    <a:pt x="14969" y="2605"/>
                    <a:pt x="14906" y="1785"/>
                  </a:cubicBezTo>
                  <a:cubicBezTo>
                    <a:pt x="14874" y="1378"/>
                    <a:pt x="14849" y="1049"/>
                    <a:pt x="14824" y="806"/>
                  </a:cubicBezTo>
                  <a:cubicBezTo>
                    <a:pt x="14810" y="686"/>
                    <a:pt x="14798" y="592"/>
                    <a:pt x="14786" y="521"/>
                  </a:cubicBezTo>
                  <a:cubicBezTo>
                    <a:pt x="14778" y="457"/>
                    <a:pt x="14766" y="413"/>
                    <a:pt x="14760" y="395"/>
                  </a:cubicBezTo>
                  <a:cubicBezTo>
                    <a:pt x="14754" y="381"/>
                    <a:pt x="14734" y="375"/>
                    <a:pt x="14710" y="363"/>
                  </a:cubicBezTo>
                  <a:cubicBezTo>
                    <a:pt x="14595" y="331"/>
                    <a:pt x="14321" y="293"/>
                    <a:pt x="13916" y="267"/>
                  </a:cubicBezTo>
                  <a:cubicBezTo>
                    <a:pt x="11082" y="58"/>
                    <a:pt x="2109" y="0"/>
                    <a:pt x="2109" y="0"/>
                  </a:cubicBez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1"/>
            <p:cNvSpPr/>
            <p:nvPr/>
          </p:nvSpPr>
          <p:spPr>
            <a:xfrm>
              <a:off x="6783086" y="3514599"/>
              <a:ext cx="194462" cy="766031"/>
            </a:xfrm>
            <a:custGeom>
              <a:avLst/>
              <a:gdLst/>
              <a:ahLst/>
              <a:cxnLst/>
              <a:rect l="l" t="t" r="r" b="b"/>
              <a:pathLst>
                <a:path w="2979" h="11735" extrusionOk="0">
                  <a:moveTo>
                    <a:pt x="1591" y="1"/>
                  </a:moveTo>
                  <a:cubicBezTo>
                    <a:pt x="1529" y="1"/>
                    <a:pt x="1467" y="43"/>
                    <a:pt x="1457" y="129"/>
                  </a:cubicBezTo>
                  <a:cubicBezTo>
                    <a:pt x="1293" y="1418"/>
                    <a:pt x="1128" y="2714"/>
                    <a:pt x="968" y="4003"/>
                  </a:cubicBezTo>
                  <a:cubicBezTo>
                    <a:pt x="709" y="6061"/>
                    <a:pt x="448" y="8119"/>
                    <a:pt x="188" y="10183"/>
                  </a:cubicBezTo>
                  <a:cubicBezTo>
                    <a:pt x="130" y="10654"/>
                    <a:pt x="73" y="11129"/>
                    <a:pt x="9" y="11606"/>
                  </a:cubicBezTo>
                  <a:cubicBezTo>
                    <a:pt x="0" y="11692"/>
                    <a:pt x="62" y="11734"/>
                    <a:pt x="129" y="11734"/>
                  </a:cubicBezTo>
                  <a:cubicBezTo>
                    <a:pt x="196" y="11734"/>
                    <a:pt x="267" y="11692"/>
                    <a:pt x="276" y="11606"/>
                  </a:cubicBezTo>
                  <a:cubicBezTo>
                    <a:pt x="442" y="10317"/>
                    <a:pt x="607" y="9021"/>
                    <a:pt x="765" y="7732"/>
                  </a:cubicBezTo>
                  <a:cubicBezTo>
                    <a:pt x="1026" y="5674"/>
                    <a:pt x="1287" y="3616"/>
                    <a:pt x="1547" y="1558"/>
                  </a:cubicBezTo>
                  <a:cubicBezTo>
                    <a:pt x="1559" y="1463"/>
                    <a:pt x="1570" y="1367"/>
                    <a:pt x="1582" y="1271"/>
                  </a:cubicBezTo>
                  <a:lnTo>
                    <a:pt x="1582" y="1271"/>
                  </a:lnTo>
                  <a:cubicBezTo>
                    <a:pt x="1680" y="2182"/>
                    <a:pt x="1779" y="3094"/>
                    <a:pt x="1877" y="4003"/>
                  </a:cubicBezTo>
                  <a:cubicBezTo>
                    <a:pt x="2099" y="6061"/>
                    <a:pt x="2328" y="8119"/>
                    <a:pt x="2550" y="10183"/>
                  </a:cubicBezTo>
                  <a:cubicBezTo>
                    <a:pt x="2601" y="10654"/>
                    <a:pt x="2652" y="11129"/>
                    <a:pt x="2703" y="11606"/>
                  </a:cubicBezTo>
                  <a:cubicBezTo>
                    <a:pt x="2712" y="11692"/>
                    <a:pt x="2783" y="11734"/>
                    <a:pt x="2850" y="11734"/>
                  </a:cubicBezTo>
                  <a:cubicBezTo>
                    <a:pt x="2917" y="11734"/>
                    <a:pt x="2979" y="11692"/>
                    <a:pt x="2970" y="11606"/>
                  </a:cubicBezTo>
                  <a:cubicBezTo>
                    <a:pt x="2829" y="10317"/>
                    <a:pt x="2691" y="9021"/>
                    <a:pt x="2550" y="7732"/>
                  </a:cubicBezTo>
                  <a:cubicBezTo>
                    <a:pt x="2328" y="5674"/>
                    <a:pt x="2099" y="3616"/>
                    <a:pt x="1877" y="1558"/>
                  </a:cubicBezTo>
                  <a:cubicBezTo>
                    <a:pt x="1826" y="1081"/>
                    <a:pt x="1776" y="606"/>
                    <a:pt x="1724" y="129"/>
                  </a:cubicBezTo>
                  <a:cubicBezTo>
                    <a:pt x="1715" y="43"/>
                    <a:pt x="1653" y="1"/>
                    <a:pt x="159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1"/>
            <p:cNvSpPr/>
            <p:nvPr/>
          </p:nvSpPr>
          <p:spPr>
            <a:xfrm>
              <a:off x="6758019" y="4252284"/>
              <a:ext cx="64298" cy="49807"/>
            </a:xfrm>
            <a:custGeom>
              <a:avLst/>
              <a:gdLst/>
              <a:ahLst/>
              <a:cxnLst/>
              <a:rect l="l" t="t" r="r" b="b"/>
              <a:pathLst>
                <a:path w="985" h="763" extrusionOk="0">
                  <a:moveTo>
                    <a:pt x="489" y="0"/>
                  </a:moveTo>
                  <a:cubicBezTo>
                    <a:pt x="0" y="0"/>
                    <a:pt x="0" y="763"/>
                    <a:pt x="489" y="763"/>
                  </a:cubicBezTo>
                  <a:cubicBezTo>
                    <a:pt x="985" y="763"/>
                    <a:pt x="985"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1"/>
            <p:cNvSpPr/>
            <p:nvPr/>
          </p:nvSpPr>
          <p:spPr>
            <a:xfrm>
              <a:off x="6943274" y="4252284"/>
              <a:ext cx="52809" cy="49872"/>
            </a:xfrm>
            <a:custGeom>
              <a:avLst/>
              <a:gdLst/>
              <a:ahLst/>
              <a:cxnLst/>
              <a:rect l="l" t="t" r="r" b="b"/>
              <a:pathLst>
                <a:path w="809" h="764" extrusionOk="0">
                  <a:moveTo>
                    <a:pt x="381" y="0"/>
                  </a:moveTo>
                  <a:cubicBezTo>
                    <a:pt x="331" y="0"/>
                    <a:pt x="281" y="7"/>
                    <a:pt x="237" y="31"/>
                  </a:cubicBezTo>
                  <a:cubicBezTo>
                    <a:pt x="191" y="51"/>
                    <a:pt x="147" y="77"/>
                    <a:pt x="115" y="115"/>
                  </a:cubicBezTo>
                  <a:cubicBezTo>
                    <a:pt x="77" y="145"/>
                    <a:pt x="52" y="191"/>
                    <a:pt x="32" y="235"/>
                  </a:cubicBezTo>
                  <a:cubicBezTo>
                    <a:pt x="14" y="279"/>
                    <a:pt x="0" y="330"/>
                    <a:pt x="0" y="381"/>
                  </a:cubicBezTo>
                  <a:cubicBezTo>
                    <a:pt x="8" y="420"/>
                    <a:pt x="14" y="450"/>
                    <a:pt x="14" y="482"/>
                  </a:cubicBezTo>
                  <a:cubicBezTo>
                    <a:pt x="32" y="546"/>
                    <a:pt x="64" y="603"/>
                    <a:pt x="115" y="654"/>
                  </a:cubicBezTo>
                  <a:cubicBezTo>
                    <a:pt x="141" y="673"/>
                    <a:pt x="166" y="692"/>
                    <a:pt x="191" y="711"/>
                  </a:cubicBezTo>
                  <a:cubicBezTo>
                    <a:pt x="249" y="749"/>
                    <a:pt x="313" y="763"/>
                    <a:pt x="381" y="763"/>
                  </a:cubicBezTo>
                  <a:lnTo>
                    <a:pt x="419" y="763"/>
                  </a:lnTo>
                  <a:cubicBezTo>
                    <a:pt x="429" y="764"/>
                    <a:pt x="438" y="764"/>
                    <a:pt x="446" y="764"/>
                  </a:cubicBezTo>
                  <a:cubicBezTo>
                    <a:pt x="492" y="764"/>
                    <a:pt x="530" y="751"/>
                    <a:pt x="572" y="731"/>
                  </a:cubicBezTo>
                  <a:cubicBezTo>
                    <a:pt x="618" y="717"/>
                    <a:pt x="662" y="692"/>
                    <a:pt x="694" y="654"/>
                  </a:cubicBezTo>
                  <a:cubicBezTo>
                    <a:pt x="732" y="616"/>
                    <a:pt x="756" y="578"/>
                    <a:pt x="770" y="526"/>
                  </a:cubicBezTo>
                  <a:cubicBezTo>
                    <a:pt x="794" y="482"/>
                    <a:pt x="808" y="438"/>
                    <a:pt x="808" y="381"/>
                  </a:cubicBezTo>
                  <a:cubicBezTo>
                    <a:pt x="801" y="349"/>
                    <a:pt x="794" y="317"/>
                    <a:pt x="794" y="279"/>
                  </a:cubicBezTo>
                  <a:cubicBezTo>
                    <a:pt x="776" y="215"/>
                    <a:pt x="738" y="159"/>
                    <a:pt x="694" y="115"/>
                  </a:cubicBezTo>
                  <a:lnTo>
                    <a:pt x="618" y="51"/>
                  </a:lnTo>
                  <a:cubicBezTo>
                    <a:pt x="554" y="19"/>
                    <a:pt x="490"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1"/>
            <p:cNvSpPr/>
            <p:nvPr/>
          </p:nvSpPr>
          <p:spPr>
            <a:xfrm>
              <a:off x="7599955" y="2835271"/>
              <a:ext cx="56465" cy="1717190"/>
            </a:xfrm>
            <a:custGeom>
              <a:avLst/>
              <a:gdLst/>
              <a:ahLst/>
              <a:cxnLst/>
              <a:rect l="l" t="t" r="r" b="b"/>
              <a:pathLst>
                <a:path w="865" h="26306" extrusionOk="0">
                  <a:moveTo>
                    <a:pt x="471" y="0"/>
                  </a:moveTo>
                  <a:cubicBezTo>
                    <a:pt x="471" y="0"/>
                    <a:pt x="0" y="16703"/>
                    <a:pt x="0" y="20451"/>
                  </a:cubicBezTo>
                  <a:cubicBezTo>
                    <a:pt x="0" y="24198"/>
                    <a:pt x="84" y="26306"/>
                    <a:pt x="84" y="26306"/>
                  </a:cubicBezTo>
                  <a:lnTo>
                    <a:pt x="865" y="26306"/>
                  </a:lnTo>
                  <a:cubicBezTo>
                    <a:pt x="865" y="26306"/>
                    <a:pt x="782" y="704"/>
                    <a:pt x="471"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1"/>
            <p:cNvSpPr/>
            <p:nvPr/>
          </p:nvSpPr>
          <p:spPr>
            <a:xfrm>
              <a:off x="6980612" y="2724498"/>
              <a:ext cx="217309" cy="239764"/>
            </a:xfrm>
            <a:custGeom>
              <a:avLst/>
              <a:gdLst/>
              <a:ahLst/>
              <a:cxnLst/>
              <a:rect l="l" t="t" r="r" b="b"/>
              <a:pathLst>
                <a:path w="3329" h="3673" extrusionOk="0">
                  <a:moveTo>
                    <a:pt x="236" y="1"/>
                  </a:moveTo>
                  <a:cubicBezTo>
                    <a:pt x="236" y="1"/>
                    <a:pt x="0" y="1577"/>
                    <a:pt x="1696" y="2866"/>
                  </a:cubicBezTo>
                  <a:cubicBezTo>
                    <a:pt x="2186" y="3234"/>
                    <a:pt x="2751" y="3494"/>
                    <a:pt x="3303" y="3673"/>
                  </a:cubicBezTo>
                  <a:cubicBezTo>
                    <a:pt x="3309" y="3418"/>
                    <a:pt x="3323" y="3171"/>
                    <a:pt x="3329" y="2917"/>
                  </a:cubicBezTo>
                  <a:cubicBezTo>
                    <a:pt x="3036" y="2834"/>
                    <a:pt x="2725" y="2726"/>
                    <a:pt x="2401" y="2574"/>
                  </a:cubicBezTo>
                  <a:cubicBezTo>
                    <a:pt x="236" y="1577"/>
                    <a:pt x="236" y="1"/>
                    <a:pt x="23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1"/>
            <p:cNvSpPr/>
            <p:nvPr/>
          </p:nvSpPr>
          <p:spPr>
            <a:xfrm>
              <a:off x="6582556" y="2724498"/>
              <a:ext cx="211499" cy="238459"/>
            </a:xfrm>
            <a:custGeom>
              <a:avLst/>
              <a:gdLst/>
              <a:ahLst/>
              <a:cxnLst/>
              <a:rect l="l" t="t" r="r" b="b"/>
              <a:pathLst>
                <a:path w="3240" h="3653" extrusionOk="0">
                  <a:moveTo>
                    <a:pt x="3005" y="1"/>
                  </a:moveTo>
                  <a:cubicBezTo>
                    <a:pt x="3005" y="1"/>
                    <a:pt x="3005" y="1577"/>
                    <a:pt x="839" y="2574"/>
                  </a:cubicBezTo>
                  <a:cubicBezTo>
                    <a:pt x="560" y="2700"/>
                    <a:pt x="294" y="2802"/>
                    <a:pt x="39" y="2878"/>
                  </a:cubicBezTo>
                  <a:cubicBezTo>
                    <a:pt x="27" y="3133"/>
                    <a:pt x="15" y="3392"/>
                    <a:pt x="1" y="3653"/>
                  </a:cubicBezTo>
                  <a:cubicBezTo>
                    <a:pt x="534" y="3476"/>
                    <a:pt x="1076" y="3221"/>
                    <a:pt x="1539" y="2866"/>
                  </a:cubicBezTo>
                  <a:cubicBezTo>
                    <a:pt x="3240" y="1577"/>
                    <a:pt x="3005" y="1"/>
                    <a:pt x="3005"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E5E78368-B15B-482D-913F-BE8E72C3E807}"/>
              </a:ext>
            </a:extLst>
          </p:cNvPr>
          <p:cNvSpPr/>
          <p:nvPr/>
        </p:nvSpPr>
        <p:spPr>
          <a:xfrm>
            <a:off x="2300256" y="519879"/>
            <a:ext cx="3597460" cy="40011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wrap="none">
            <a:spAutoFit/>
          </a:bodyPr>
          <a:lstStyle/>
          <a:p>
            <a:pPr lvl="0"/>
            <a:r>
              <a:rPr lang="en-US" sz="2000" b="1" dirty="0">
                <a:latin typeface="Readex Pro ExtraLight" panose="020B0604020202020204" charset="-78"/>
                <a:cs typeface="Readex Pro ExtraLight" panose="020B0604020202020204" charset="-78"/>
              </a:rPr>
              <a:t>Cardiovascular Examination</a:t>
            </a:r>
          </a:p>
        </p:txBody>
      </p:sp>
    </p:spTree>
    <p:extLst>
      <p:ext uri="{BB962C8B-B14F-4D97-AF65-F5344CB8AC3E}">
        <p14:creationId xmlns:p14="http://schemas.microsoft.com/office/powerpoint/2010/main" val="452126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1"/>
          <p:cNvSpPr txBox="1">
            <a:spLocks noGrp="1"/>
          </p:cNvSpPr>
          <p:nvPr>
            <p:ph type="subTitle" idx="1"/>
          </p:nvPr>
        </p:nvSpPr>
        <p:spPr>
          <a:xfrm>
            <a:off x="638920" y="1201173"/>
            <a:ext cx="4736812" cy="2109000"/>
          </a:xfrm>
          <a:prstGeom prst="rect">
            <a:avLst/>
          </a:prstGeom>
        </p:spPr>
        <p:txBody>
          <a:bodyPr spcFirstLastPara="1" wrap="square" lIns="91425" tIns="91425" rIns="91425" bIns="91425" anchor="t" anchorCtr="0">
            <a:noAutofit/>
          </a:bodyPr>
          <a:lstStyle/>
          <a:p>
            <a:pPr marL="285750" indent="-285750" algn="just"/>
            <a:r>
              <a:rPr lang="en-US" sz="1600" dirty="0"/>
              <a:t>Respiration was thoracoabdominal.</a:t>
            </a:r>
          </a:p>
          <a:p>
            <a:pPr marL="285750" indent="-285750" algn="just"/>
            <a:r>
              <a:rPr lang="en-US" sz="1600" dirty="0"/>
              <a:t>No scar marks, visible pulsation or any deformity.</a:t>
            </a:r>
          </a:p>
          <a:p>
            <a:pPr marL="285750" indent="-285750" algn="just"/>
            <a:r>
              <a:rPr lang="en-US" sz="1600" dirty="0"/>
              <a:t>Trachea was central.</a:t>
            </a:r>
          </a:p>
          <a:p>
            <a:pPr marL="285750" indent="-285750" algn="just"/>
            <a:r>
              <a:rPr lang="en-US" sz="1600" dirty="0"/>
              <a:t>Normal chest expansion and vocal fremitus was felt normally.</a:t>
            </a:r>
          </a:p>
          <a:p>
            <a:pPr marL="285750" indent="-285750" algn="just"/>
            <a:r>
              <a:rPr lang="en-US" sz="1600" dirty="0"/>
              <a:t>Percussion note was resonant and equal bilaterally.</a:t>
            </a:r>
          </a:p>
          <a:p>
            <a:pPr marL="285750" indent="-285750" algn="just"/>
            <a:r>
              <a:rPr lang="en-US" sz="1600" dirty="0"/>
              <a:t>On auscultation, normal vesicular breathing  with no added sounds.</a:t>
            </a:r>
          </a:p>
          <a:p>
            <a:pPr marL="285750" indent="-285750" algn="just"/>
            <a:r>
              <a:rPr lang="en-US" sz="1600" dirty="0"/>
              <a:t>Vocal resonance was normal.</a:t>
            </a:r>
          </a:p>
        </p:txBody>
      </p:sp>
      <p:grpSp>
        <p:nvGrpSpPr>
          <p:cNvPr id="295" name="Google Shape;295;p31"/>
          <p:cNvGrpSpPr/>
          <p:nvPr/>
        </p:nvGrpSpPr>
        <p:grpSpPr>
          <a:xfrm>
            <a:off x="5527499" y="1423499"/>
            <a:ext cx="3235087" cy="3770668"/>
            <a:chOff x="5193799" y="837824"/>
            <a:chExt cx="3235087" cy="3770668"/>
          </a:xfrm>
        </p:grpSpPr>
        <p:sp>
          <p:nvSpPr>
            <p:cNvPr id="296" name="Google Shape;296;p31"/>
            <p:cNvSpPr/>
            <p:nvPr/>
          </p:nvSpPr>
          <p:spPr>
            <a:xfrm>
              <a:off x="6066481" y="837824"/>
              <a:ext cx="1661312" cy="1350396"/>
            </a:xfrm>
            <a:custGeom>
              <a:avLst/>
              <a:gdLst/>
              <a:ahLst/>
              <a:cxnLst/>
              <a:rect l="l" t="t" r="r" b="b"/>
              <a:pathLst>
                <a:path w="25450" h="20687" extrusionOk="0">
                  <a:moveTo>
                    <a:pt x="14284" y="1"/>
                  </a:moveTo>
                  <a:cubicBezTo>
                    <a:pt x="11705" y="1"/>
                    <a:pt x="8511" y="2027"/>
                    <a:pt x="7965" y="4058"/>
                  </a:cubicBezTo>
                  <a:cubicBezTo>
                    <a:pt x="7412" y="6092"/>
                    <a:pt x="8821" y="7807"/>
                    <a:pt x="8587" y="8511"/>
                  </a:cubicBezTo>
                  <a:cubicBezTo>
                    <a:pt x="8352" y="9210"/>
                    <a:pt x="6637" y="11553"/>
                    <a:pt x="4764" y="12488"/>
                  </a:cubicBezTo>
                  <a:cubicBezTo>
                    <a:pt x="2891" y="13426"/>
                    <a:pt x="1" y="15504"/>
                    <a:pt x="2496" y="18889"/>
                  </a:cubicBezTo>
                  <a:cubicBezTo>
                    <a:pt x="3446" y="20174"/>
                    <a:pt x="6917" y="20687"/>
                    <a:pt x="10870" y="20687"/>
                  </a:cubicBezTo>
                  <a:cubicBezTo>
                    <a:pt x="17326" y="20687"/>
                    <a:pt x="25068" y="19320"/>
                    <a:pt x="25215" y="17720"/>
                  </a:cubicBezTo>
                  <a:cubicBezTo>
                    <a:pt x="25450" y="15141"/>
                    <a:pt x="23729" y="13897"/>
                    <a:pt x="22166" y="13116"/>
                  </a:cubicBezTo>
                  <a:cubicBezTo>
                    <a:pt x="20610" y="12335"/>
                    <a:pt x="18971" y="10931"/>
                    <a:pt x="18424" y="10302"/>
                  </a:cubicBezTo>
                  <a:cubicBezTo>
                    <a:pt x="17872" y="9680"/>
                    <a:pt x="18424" y="8663"/>
                    <a:pt x="18737" y="7496"/>
                  </a:cubicBezTo>
                  <a:cubicBezTo>
                    <a:pt x="19048" y="6320"/>
                    <a:pt x="19593" y="3354"/>
                    <a:pt x="18653" y="2185"/>
                  </a:cubicBezTo>
                  <a:cubicBezTo>
                    <a:pt x="17988" y="1352"/>
                    <a:pt x="17160" y="1233"/>
                    <a:pt x="16740" y="1233"/>
                  </a:cubicBezTo>
                  <a:cubicBezTo>
                    <a:pt x="16572" y="1233"/>
                    <a:pt x="16469" y="1252"/>
                    <a:pt x="16469" y="1252"/>
                  </a:cubicBezTo>
                  <a:cubicBezTo>
                    <a:pt x="16469" y="1252"/>
                    <a:pt x="16862" y="1"/>
                    <a:pt x="14284"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a:off x="5248501" y="1729560"/>
              <a:ext cx="3180385" cy="2858632"/>
            </a:xfrm>
            <a:custGeom>
              <a:avLst/>
              <a:gdLst/>
              <a:ahLst/>
              <a:cxnLst/>
              <a:rect l="l" t="t" r="r" b="b"/>
              <a:pathLst>
                <a:path w="48721" h="43792" extrusionOk="0">
                  <a:moveTo>
                    <a:pt x="29545" y="0"/>
                  </a:moveTo>
                  <a:lnTo>
                    <a:pt x="21581" y="313"/>
                  </a:lnTo>
                  <a:lnTo>
                    <a:pt x="17371" y="2732"/>
                  </a:lnTo>
                  <a:cubicBezTo>
                    <a:pt x="17371" y="2732"/>
                    <a:pt x="7710" y="4103"/>
                    <a:pt x="5215" y="7629"/>
                  </a:cubicBezTo>
                  <a:cubicBezTo>
                    <a:pt x="1455" y="12938"/>
                    <a:pt x="1" y="20064"/>
                    <a:pt x="153" y="25449"/>
                  </a:cubicBezTo>
                  <a:cubicBezTo>
                    <a:pt x="299" y="30836"/>
                    <a:pt x="3609" y="39809"/>
                    <a:pt x="3609" y="39809"/>
                  </a:cubicBezTo>
                  <a:lnTo>
                    <a:pt x="3609" y="43555"/>
                  </a:lnTo>
                  <a:lnTo>
                    <a:pt x="48345" y="43792"/>
                  </a:lnTo>
                  <a:cubicBezTo>
                    <a:pt x="48345" y="43792"/>
                    <a:pt x="48720" y="30988"/>
                    <a:pt x="47970" y="22559"/>
                  </a:cubicBezTo>
                  <a:cubicBezTo>
                    <a:pt x="47214" y="14125"/>
                    <a:pt x="44954" y="8823"/>
                    <a:pt x="41569" y="6320"/>
                  </a:cubicBezTo>
                  <a:cubicBezTo>
                    <a:pt x="38183" y="3825"/>
                    <a:pt x="33909" y="3043"/>
                    <a:pt x="33909" y="3043"/>
                  </a:cubicBezTo>
                  <a:lnTo>
                    <a:pt x="295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1"/>
            <p:cNvSpPr/>
            <p:nvPr/>
          </p:nvSpPr>
          <p:spPr>
            <a:xfrm>
              <a:off x="5257248" y="1729169"/>
              <a:ext cx="3153295" cy="2859416"/>
            </a:xfrm>
            <a:custGeom>
              <a:avLst/>
              <a:gdLst/>
              <a:ahLst/>
              <a:cxnLst/>
              <a:rect l="l" t="t" r="r" b="b"/>
              <a:pathLst>
                <a:path w="48306" h="43804" extrusionOk="0">
                  <a:moveTo>
                    <a:pt x="29411" y="6"/>
                  </a:moveTo>
                  <a:lnTo>
                    <a:pt x="33775" y="3055"/>
                  </a:lnTo>
                  <a:cubicBezTo>
                    <a:pt x="33775" y="3055"/>
                    <a:pt x="33787" y="3055"/>
                    <a:pt x="33826" y="3062"/>
                  </a:cubicBezTo>
                  <a:cubicBezTo>
                    <a:pt x="34303" y="3157"/>
                    <a:pt x="38260" y="3989"/>
                    <a:pt x="41435" y="6332"/>
                  </a:cubicBezTo>
                  <a:cubicBezTo>
                    <a:pt x="44814" y="8829"/>
                    <a:pt x="47080" y="14137"/>
                    <a:pt x="47830" y="22565"/>
                  </a:cubicBezTo>
                  <a:cubicBezTo>
                    <a:pt x="48205" y="26783"/>
                    <a:pt x="48300" y="32085"/>
                    <a:pt x="48300" y="36341"/>
                  </a:cubicBezTo>
                  <a:cubicBezTo>
                    <a:pt x="48300" y="38469"/>
                    <a:pt x="48274" y="40336"/>
                    <a:pt x="48256" y="41664"/>
                  </a:cubicBezTo>
                  <a:cubicBezTo>
                    <a:pt x="48243" y="42330"/>
                    <a:pt x="48230" y="42863"/>
                    <a:pt x="48218" y="43232"/>
                  </a:cubicBezTo>
                  <a:cubicBezTo>
                    <a:pt x="48218" y="43417"/>
                    <a:pt x="48211" y="43555"/>
                    <a:pt x="48211" y="43651"/>
                  </a:cubicBezTo>
                  <a:cubicBezTo>
                    <a:pt x="48207" y="43725"/>
                    <a:pt x="48206" y="43772"/>
                    <a:pt x="48205" y="43790"/>
                  </a:cubicBezTo>
                  <a:lnTo>
                    <a:pt x="48205" y="43790"/>
                  </a:lnTo>
                  <a:lnTo>
                    <a:pt x="3481" y="43555"/>
                  </a:lnTo>
                  <a:lnTo>
                    <a:pt x="3481" y="39815"/>
                  </a:lnTo>
                  <a:cubicBezTo>
                    <a:pt x="3481" y="39815"/>
                    <a:pt x="3469" y="39777"/>
                    <a:pt x="3443" y="39713"/>
                  </a:cubicBezTo>
                  <a:cubicBezTo>
                    <a:pt x="3080" y="38704"/>
                    <a:pt x="165" y="30499"/>
                    <a:pt x="19" y="25455"/>
                  </a:cubicBezTo>
                  <a:cubicBezTo>
                    <a:pt x="13" y="25202"/>
                    <a:pt x="13" y="24947"/>
                    <a:pt x="13" y="24693"/>
                  </a:cubicBezTo>
                  <a:cubicBezTo>
                    <a:pt x="13" y="19410"/>
                    <a:pt x="1499" y="12696"/>
                    <a:pt x="5081" y="7641"/>
                  </a:cubicBezTo>
                  <a:cubicBezTo>
                    <a:pt x="6327" y="5875"/>
                    <a:pt x="9367" y="4655"/>
                    <a:pt x="12093" y="3869"/>
                  </a:cubicBezTo>
                  <a:cubicBezTo>
                    <a:pt x="13459" y="3474"/>
                    <a:pt x="14740" y="3195"/>
                    <a:pt x="15687" y="3011"/>
                  </a:cubicBezTo>
                  <a:cubicBezTo>
                    <a:pt x="16158" y="2922"/>
                    <a:pt x="16545" y="2852"/>
                    <a:pt x="16818" y="2808"/>
                  </a:cubicBezTo>
                  <a:cubicBezTo>
                    <a:pt x="16951" y="2788"/>
                    <a:pt x="17053" y="2770"/>
                    <a:pt x="17129" y="2757"/>
                  </a:cubicBezTo>
                  <a:cubicBezTo>
                    <a:pt x="17199" y="2744"/>
                    <a:pt x="17237" y="2744"/>
                    <a:pt x="17237" y="2744"/>
                  </a:cubicBezTo>
                  <a:lnTo>
                    <a:pt x="21447" y="325"/>
                  </a:lnTo>
                  <a:lnTo>
                    <a:pt x="29411" y="6"/>
                  </a:lnTo>
                  <a:close/>
                  <a:moveTo>
                    <a:pt x="29411" y="0"/>
                  </a:moveTo>
                  <a:lnTo>
                    <a:pt x="21441" y="311"/>
                  </a:lnTo>
                  <a:lnTo>
                    <a:pt x="17231" y="2732"/>
                  </a:lnTo>
                  <a:lnTo>
                    <a:pt x="17232" y="2732"/>
                  </a:lnTo>
                  <a:lnTo>
                    <a:pt x="17232" y="2732"/>
                  </a:lnTo>
                  <a:cubicBezTo>
                    <a:pt x="17105" y="2751"/>
                    <a:pt x="14742" y="3096"/>
                    <a:pt x="12093" y="3863"/>
                  </a:cubicBezTo>
                  <a:cubicBezTo>
                    <a:pt x="9361" y="4643"/>
                    <a:pt x="6327" y="5868"/>
                    <a:pt x="5075" y="7635"/>
                  </a:cubicBezTo>
                  <a:cubicBezTo>
                    <a:pt x="1487" y="12696"/>
                    <a:pt x="1" y="19410"/>
                    <a:pt x="1" y="24693"/>
                  </a:cubicBezTo>
                  <a:cubicBezTo>
                    <a:pt x="1" y="24947"/>
                    <a:pt x="7" y="25202"/>
                    <a:pt x="13" y="25455"/>
                  </a:cubicBezTo>
                  <a:cubicBezTo>
                    <a:pt x="165" y="30842"/>
                    <a:pt x="3475" y="39815"/>
                    <a:pt x="3475" y="39815"/>
                  </a:cubicBezTo>
                  <a:lnTo>
                    <a:pt x="3475" y="43569"/>
                  </a:lnTo>
                  <a:lnTo>
                    <a:pt x="48218" y="43804"/>
                  </a:lnTo>
                  <a:lnTo>
                    <a:pt x="48218" y="43798"/>
                  </a:lnTo>
                  <a:cubicBezTo>
                    <a:pt x="48218" y="43798"/>
                    <a:pt x="48306" y="40597"/>
                    <a:pt x="48306" y="36341"/>
                  </a:cubicBezTo>
                  <a:cubicBezTo>
                    <a:pt x="48306" y="32085"/>
                    <a:pt x="48218" y="26783"/>
                    <a:pt x="47836" y="22565"/>
                  </a:cubicBezTo>
                  <a:cubicBezTo>
                    <a:pt x="47087" y="14131"/>
                    <a:pt x="44820" y="8822"/>
                    <a:pt x="41435" y="6326"/>
                  </a:cubicBezTo>
                  <a:cubicBezTo>
                    <a:pt x="38055" y="3824"/>
                    <a:pt x="33775" y="3043"/>
                    <a:pt x="33775" y="3043"/>
                  </a:cubicBezTo>
                  <a:lnTo>
                    <a:pt x="33775" y="3049"/>
                  </a:lnTo>
                  <a:lnTo>
                    <a:pt x="29419" y="0"/>
                  </a:ln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1"/>
            <p:cNvSpPr/>
            <p:nvPr/>
          </p:nvSpPr>
          <p:spPr>
            <a:xfrm>
              <a:off x="5219061" y="2753546"/>
              <a:ext cx="295707" cy="1284400"/>
            </a:xfrm>
            <a:custGeom>
              <a:avLst/>
              <a:gdLst/>
              <a:ahLst/>
              <a:cxnLst/>
              <a:rect l="l" t="t" r="r" b="b"/>
              <a:pathLst>
                <a:path w="4530" h="19676" extrusionOk="0">
                  <a:moveTo>
                    <a:pt x="2034" y="1"/>
                  </a:moveTo>
                  <a:cubicBezTo>
                    <a:pt x="2034" y="1"/>
                    <a:pt x="472" y="7654"/>
                    <a:pt x="235" y="11553"/>
                  </a:cubicBezTo>
                  <a:cubicBezTo>
                    <a:pt x="1" y="15460"/>
                    <a:pt x="783" y="19676"/>
                    <a:pt x="783" y="19676"/>
                  </a:cubicBezTo>
                  <a:lnTo>
                    <a:pt x="4529" y="83"/>
                  </a:lnTo>
                  <a:lnTo>
                    <a:pt x="20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1"/>
            <p:cNvSpPr/>
            <p:nvPr/>
          </p:nvSpPr>
          <p:spPr>
            <a:xfrm>
              <a:off x="5438390" y="2768886"/>
              <a:ext cx="891821" cy="1649497"/>
            </a:xfrm>
            <a:custGeom>
              <a:avLst/>
              <a:gdLst/>
              <a:ahLst/>
              <a:cxnLst/>
              <a:rect l="l" t="t" r="r" b="b"/>
              <a:pathLst>
                <a:path w="13662" h="25269" extrusionOk="0">
                  <a:moveTo>
                    <a:pt x="9520" y="0"/>
                  </a:moveTo>
                  <a:lnTo>
                    <a:pt x="0" y="23283"/>
                  </a:lnTo>
                  <a:cubicBezTo>
                    <a:pt x="1543" y="24608"/>
                    <a:pt x="3543" y="25269"/>
                    <a:pt x="5758" y="25269"/>
                  </a:cubicBezTo>
                  <a:cubicBezTo>
                    <a:pt x="6124" y="25269"/>
                    <a:pt x="6496" y="25251"/>
                    <a:pt x="6873" y="25215"/>
                  </a:cubicBezTo>
                  <a:cubicBezTo>
                    <a:pt x="10930" y="24827"/>
                    <a:pt x="12880" y="21422"/>
                    <a:pt x="13269" y="16863"/>
                  </a:cubicBezTo>
                  <a:cubicBezTo>
                    <a:pt x="13662" y="12297"/>
                    <a:pt x="12645" y="153"/>
                    <a:pt x="12645" y="153"/>
                  </a:cubicBezTo>
                  <a:lnTo>
                    <a:pt x="9520"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1"/>
            <p:cNvSpPr/>
            <p:nvPr/>
          </p:nvSpPr>
          <p:spPr>
            <a:xfrm>
              <a:off x="6320993" y="2467506"/>
              <a:ext cx="204057" cy="1239228"/>
            </a:xfrm>
            <a:custGeom>
              <a:avLst/>
              <a:gdLst/>
              <a:ahLst/>
              <a:cxnLst/>
              <a:rect l="l" t="t" r="r" b="b"/>
              <a:pathLst>
                <a:path w="3126" h="18984" extrusionOk="0">
                  <a:moveTo>
                    <a:pt x="807" y="1"/>
                  </a:moveTo>
                  <a:lnTo>
                    <a:pt x="1" y="89"/>
                  </a:lnTo>
                  <a:lnTo>
                    <a:pt x="3125" y="18983"/>
                  </a:lnTo>
                  <a:lnTo>
                    <a:pt x="807"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1"/>
            <p:cNvSpPr/>
            <p:nvPr/>
          </p:nvSpPr>
          <p:spPr>
            <a:xfrm>
              <a:off x="6504681" y="1795489"/>
              <a:ext cx="713548" cy="2813003"/>
            </a:xfrm>
            <a:custGeom>
              <a:avLst/>
              <a:gdLst/>
              <a:ahLst/>
              <a:cxnLst/>
              <a:rect l="l" t="t" r="r" b="b"/>
              <a:pathLst>
                <a:path w="10931" h="43093" extrusionOk="0">
                  <a:moveTo>
                    <a:pt x="10931" y="1"/>
                  </a:moveTo>
                  <a:lnTo>
                    <a:pt x="2331" y="242"/>
                  </a:lnTo>
                  <a:cubicBezTo>
                    <a:pt x="2331" y="242"/>
                    <a:pt x="2211" y="1246"/>
                    <a:pt x="2084" y="2440"/>
                  </a:cubicBezTo>
                  <a:cubicBezTo>
                    <a:pt x="2064" y="2572"/>
                    <a:pt x="2052" y="2706"/>
                    <a:pt x="2040" y="2847"/>
                  </a:cubicBezTo>
                  <a:cubicBezTo>
                    <a:pt x="1976" y="3411"/>
                    <a:pt x="1918" y="4002"/>
                    <a:pt x="1874" y="4529"/>
                  </a:cubicBezTo>
                  <a:cubicBezTo>
                    <a:pt x="1817" y="5189"/>
                    <a:pt x="1551" y="10568"/>
                    <a:pt x="1232" y="17110"/>
                  </a:cubicBezTo>
                  <a:cubicBezTo>
                    <a:pt x="1220" y="17365"/>
                    <a:pt x="1208" y="17624"/>
                    <a:pt x="1194" y="17885"/>
                  </a:cubicBezTo>
                  <a:cubicBezTo>
                    <a:pt x="1080" y="20324"/>
                    <a:pt x="953" y="22903"/>
                    <a:pt x="833" y="25443"/>
                  </a:cubicBezTo>
                  <a:cubicBezTo>
                    <a:pt x="827" y="25532"/>
                    <a:pt x="827" y="25626"/>
                    <a:pt x="820" y="25710"/>
                  </a:cubicBezTo>
                  <a:cubicBezTo>
                    <a:pt x="795" y="26326"/>
                    <a:pt x="763" y="26942"/>
                    <a:pt x="731" y="27552"/>
                  </a:cubicBezTo>
                  <a:cubicBezTo>
                    <a:pt x="731" y="27640"/>
                    <a:pt x="724" y="27730"/>
                    <a:pt x="718" y="27818"/>
                  </a:cubicBezTo>
                  <a:cubicBezTo>
                    <a:pt x="331" y="35961"/>
                    <a:pt x="0" y="43093"/>
                    <a:pt x="0" y="43093"/>
                  </a:cubicBezTo>
                  <a:lnTo>
                    <a:pt x="9990" y="43016"/>
                  </a:lnTo>
                  <a:cubicBezTo>
                    <a:pt x="9990" y="43016"/>
                    <a:pt x="10301" y="42706"/>
                    <a:pt x="10301" y="37471"/>
                  </a:cubicBezTo>
                  <a:cubicBezTo>
                    <a:pt x="10301" y="35097"/>
                    <a:pt x="10333" y="31629"/>
                    <a:pt x="10391" y="27882"/>
                  </a:cubicBezTo>
                  <a:cubicBezTo>
                    <a:pt x="10397" y="27792"/>
                    <a:pt x="10397" y="27704"/>
                    <a:pt x="10397" y="27616"/>
                  </a:cubicBezTo>
                  <a:cubicBezTo>
                    <a:pt x="10403" y="27006"/>
                    <a:pt x="10416" y="26396"/>
                    <a:pt x="10429" y="25773"/>
                  </a:cubicBezTo>
                  <a:lnTo>
                    <a:pt x="10429" y="25506"/>
                  </a:lnTo>
                  <a:cubicBezTo>
                    <a:pt x="10480" y="22947"/>
                    <a:pt x="10530" y="20330"/>
                    <a:pt x="10594" y="17905"/>
                  </a:cubicBezTo>
                  <a:cubicBezTo>
                    <a:pt x="10600" y="17650"/>
                    <a:pt x="10614" y="17403"/>
                    <a:pt x="10620" y="17149"/>
                  </a:cubicBezTo>
                  <a:cubicBezTo>
                    <a:pt x="10644" y="16234"/>
                    <a:pt x="10670" y="15358"/>
                    <a:pt x="10696" y="14525"/>
                  </a:cubicBezTo>
                  <a:cubicBezTo>
                    <a:pt x="10842" y="10079"/>
                    <a:pt x="10893" y="5583"/>
                    <a:pt x="10919" y="2789"/>
                  </a:cubicBezTo>
                  <a:lnTo>
                    <a:pt x="10919" y="2376"/>
                  </a:lnTo>
                  <a:cubicBezTo>
                    <a:pt x="10931" y="903"/>
                    <a:pt x="10931" y="1"/>
                    <a:pt x="109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1"/>
            <p:cNvSpPr/>
            <p:nvPr/>
          </p:nvSpPr>
          <p:spPr>
            <a:xfrm>
              <a:off x="6656841" y="1476746"/>
              <a:ext cx="554728" cy="685675"/>
            </a:xfrm>
            <a:custGeom>
              <a:avLst/>
              <a:gdLst/>
              <a:ahLst/>
              <a:cxnLst/>
              <a:rect l="l" t="t" r="r" b="b"/>
              <a:pathLst>
                <a:path w="8498" h="10504" extrusionOk="0">
                  <a:moveTo>
                    <a:pt x="293" y="0"/>
                  </a:moveTo>
                  <a:lnTo>
                    <a:pt x="223" y="1244"/>
                  </a:lnTo>
                  <a:lnTo>
                    <a:pt x="0" y="5125"/>
                  </a:lnTo>
                  <a:cubicBezTo>
                    <a:pt x="0" y="5125"/>
                    <a:pt x="3843" y="10504"/>
                    <a:pt x="3989" y="10504"/>
                  </a:cubicBezTo>
                  <a:cubicBezTo>
                    <a:pt x="4135" y="10504"/>
                    <a:pt x="8321" y="5588"/>
                    <a:pt x="8409" y="5385"/>
                  </a:cubicBezTo>
                  <a:cubicBezTo>
                    <a:pt x="8460" y="5265"/>
                    <a:pt x="8479" y="3518"/>
                    <a:pt x="8492" y="2064"/>
                  </a:cubicBezTo>
                  <a:cubicBezTo>
                    <a:pt x="8498" y="1009"/>
                    <a:pt x="8498" y="114"/>
                    <a:pt x="8498" y="114"/>
                  </a:cubicBezTo>
                  <a:lnTo>
                    <a:pt x="293" y="0"/>
                  </a:ln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1"/>
            <p:cNvSpPr/>
            <p:nvPr/>
          </p:nvSpPr>
          <p:spPr>
            <a:xfrm>
              <a:off x="7197004" y="1276479"/>
              <a:ext cx="158037" cy="209932"/>
            </a:xfrm>
            <a:custGeom>
              <a:avLst/>
              <a:gdLst/>
              <a:ahLst/>
              <a:cxnLst/>
              <a:rect l="l" t="t" r="r" b="b"/>
              <a:pathLst>
                <a:path w="2421" h="3216" extrusionOk="0">
                  <a:moveTo>
                    <a:pt x="1240" y="1"/>
                  </a:moveTo>
                  <a:cubicBezTo>
                    <a:pt x="1143" y="1"/>
                    <a:pt x="1055" y="10"/>
                    <a:pt x="973" y="26"/>
                  </a:cubicBezTo>
                  <a:cubicBezTo>
                    <a:pt x="547" y="108"/>
                    <a:pt x="343" y="375"/>
                    <a:pt x="343" y="375"/>
                  </a:cubicBezTo>
                  <a:lnTo>
                    <a:pt x="0" y="3214"/>
                  </a:lnTo>
                  <a:cubicBezTo>
                    <a:pt x="10" y="3215"/>
                    <a:pt x="21" y="3215"/>
                    <a:pt x="31" y="3215"/>
                  </a:cubicBezTo>
                  <a:cubicBezTo>
                    <a:pt x="174" y="3215"/>
                    <a:pt x="358" y="3178"/>
                    <a:pt x="560" y="3112"/>
                  </a:cubicBezTo>
                  <a:cubicBezTo>
                    <a:pt x="1157" y="2922"/>
                    <a:pt x="1887" y="2477"/>
                    <a:pt x="2078" y="1943"/>
                  </a:cubicBezTo>
                  <a:cubicBezTo>
                    <a:pt x="2338" y="1213"/>
                    <a:pt x="2421" y="210"/>
                    <a:pt x="1582" y="38"/>
                  </a:cubicBezTo>
                  <a:cubicBezTo>
                    <a:pt x="1457" y="12"/>
                    <a:pt x="1344" y="1"/>
                    <a:pt x="1240"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1"/>
            <p:cNvSpPr/>
            <p:nvPr/>
          </p:nvSpPr>
          <p:spPr>
            <a:xfrm>
              <a:off x="6553247" y="1278307"/>
              <a:ext cx="152554" cy="211825"/>
            </a:xfrm>
            <a:custGeom>
              <a:avLst/>
              <a:gdLst/>
              <a:ahLst/>
              <a:cxnLst/>
              <a:rect l="l" t="t" r="r" b="b"/>
              <a:pathLst>
                <a:path w="2337" h="3245" extrusionOk="0">
                  <a:moveTo>
                    <a:pt x="1145" y="1"/>
                  </a:moveTo>
                  <a:cubicBezTo>
                    <a:pt x="1026" y="1"/>
                    <a:pt x="890" y="18"/>
                    <a:pt x="736" y="62"/>
                  </a:cubicBezTo>
                  <a:cubicBezTo>
                    <a:pt x="0" y="277"/>
                    <a:pt x="76" y="1598"/>
                    <a:pt x="426" y="2188"/>
                  </a:cubicBezTo>
                  <a:cubicBezTo>
                    <a:pt x="755" y="2729"/>
                    <a:pt x="1212" y="3020"/>
                    <a:pt x="1575" y="3141"/>
                  </a:cubicBezTo>
                  <a:cubicBezTo>
                    <a:pt x="1601" y="3148"/>
                    <a:pt x="1631" y="3154"/>
                    <a:pt x="1657" y="3161"/>
                  </a:cubicBezTo>
                  <a:cubicBezTo>
                    <a:pt x="1923" y="3234"/>
                    <a:pt x="2159" y="3244"/>
                    <a:pt x="2270" y="3244"/>
                  </a:cubicBezTo>
                  <a:cubicBezTo>
                    <a:pt x="2313" y="3244"/>
                    <a:pt x="2337" y="3243"/>
                    <a:pt x="2337" y="3243"/>
                  </a:cubicBezTo>
                  <a:lnTo>
                    <a:pt x="2203" y="525"/>
                  </a:lnTo>
                  <a:lnTo>
                    <a:pt x="1829" y="277"/>
                  </a:lnTo>
                  <a:cubicBezTo>
                    <a:pt x="1829" y="277"/>
                    <a:pt x="1701" y="112"/>
                    <a:pt x="1428" y="36"/>
                  </a:cubicBezTo>
                  <a:cubicBezTo>
                    <a:pt x="1347" y="15"/>
                    <a:pt x="1253" y="1"/>
                    <a:pt x="1145"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1"/>
            <p:cNvSpPr/>
            <p:nvPr/>
          </p:nvSpPr>
          <p:spPr>
            <a:xfrm>
              <a:off x="6671332" y="1476746"/>
              <a:ext cx="540237" cy="374432"/>
            </a:xfrm>
            <a:custGeom>
              <a:avLst/>
              <a:gdLst/>
              <a:ahLst/>
              <a:cxnLst/>
              <a:rect l="l" t="t" r="r" b="b"/>
              <a:pathLst>
                <a:path w="8276" h="5736" extrusionOk="0">
                  <a:moveTo>
                    <a:pt x="71" y="0"/>
                  </a:moveTo>
                  <a:lnTo>
                    <a:pt x="1" y="1244"/>
                  </a:lnTo>
                  <a:cubicBezTo>
                    <a:pt x="58" y="1892"/>
                    <a:pt x="147" y="2445"/>
                    <a:pt x="255" y="2744"/>
                  </a:cubicBezTo>
                  <a:cubicBezTo>
                    <a:pt x="672" y="3854"/>
                    <a:pt x="2488" y="5735"/>
                    <a:pt x="4145" y="5735"/>
                  </a:cubicBezTo>
                  <a:cubicBezTo>
                    <a:pt x="4203" y="5735"/>
                    <a:pt x="4261" y="5733"/>
                    <a:pt x="4319" y="5728"/>
                  </a:cubicBezTo>
                  <a:cubicBezTo>
                    <a:pt x="6015" y="5588"/>
                    <a:pt x="7666" y="3709"/>
                    <a:pt x="7985" y="3049"/>
                  </a:cubicBezTo>
                  <a:cubicBezTo>
                    <a:pt x="8091" y="2826"/>
                    <a:pt x="8181" y="2477"/>
                    <a:pt x="8270" y="2064"/>
                  </a:cubicBezTo>
                  <a:cubicBezTo>
                    <a:pt x="8276" y="1009"/>
                    <a:pt x="8276" y="114"/>
                    <a:pt x="8276" y="114"/>
                  </a:cubicBezTo>
                  <a:lnTo>
                    <a:pt x="71"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1"/>
            <p:cNvSpPr/>
            <p:nvPr/>
          </p:nvSpPr>
          <p:spPr>
            <a:xfrm>
              <a:off x="6658930" y="990766"/>
              <a:ext cx="582079" cy="763420"/>
            </a:xfrm>
            <a:custGeom>
              <a:avLst/>
              <a:gdLst/>
              <a:ahLst/>
              <a:cxnLst/>
              <a:rect l="l" t="t" r="r" b="b"/>
              <a:pathLst>
                <a:path w="8917" h="11695" extrusionOk="0">
                  <a:moveTo>
                    <a:pt x="6713" y="1"/>
                  </a:moveTo>
                  <a:cubicBezTo>
                    <a:pt x="6713" y="1"/>
                    <a:pt x="6516" y="389"/>
                    <a:pt x="4757" y="1424"/>
                  </a:cubicBezTo>
                  <a:cubicBezTo>
                    <a:pt x="3004" y="2459"/>
                    <a:pt x="0" y="2949"/>
                    <a:pt x="0" y="2949"/>
                  </a:cubicBezTo>
                  <a:cubicBezTo>
                    <a:pt x="0" y="2949"/>
                    <a:pt x="20" y="7686"/>
                    <a:pt x="445" y="8797"/>
                  </a:cubicBezTo>
                  <a:cubicBezTo>
                    <a:pt x="861" y="9877"/>
                    <a:pt x="2674" y="11694"/>
                    <a:pt x="4324" y="11694"/>
                  </a:cubicBezTo>
                  <a:cubicBezTo>
                    <a:pt x="4384" y="11694"/>
                    <a:pt x="4443" y="11692"/>
                    <a:pt x="4503" y="11687"/>
                  </a:cubicBezTo>
                  <a:cubicBezTo>
                    <a:pt x="6205" y="11554"/>
                    <a:pt x="7862" y="9738"/>
                    <a:pt x="8175" y="9090"/>
                  </a:cubicBezTo>
                  <a:cubicBezTo>
                    <a:pt x="8486" y="8448"/>
                    <a:pt x="8917" y="4391"/>
                    <a:pt x="8917" y="4391"/>
                  </a:cubicBezTo>
                  <a:cubicBezTo>
                    <a:pt x="7665" y="3157"/>
                    <a:pt x="6713" y="1"/>
                    <a:pt x="671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1"/>
            <p:cNvSpPr/>
            <p:nvPr/>
          </p:nvSpPr>
          <p:spPr>
            <a:xfrm>
              <a:off x="6783673" y="1290840"/>
              <a:ext cx="52287" cy="59468"/>
            </a:xfrm>
            <a:custGeom>
              <a:avLst/>
              <a:gdLst/>
              <a:ahLst/>
              <a:cxnLst/>
              <a:rect l="l" t="t" r="r" b="b"/>
              <a:pathLst>
                <a:path w="801" h="911" extrusionOk="0">
                  <a:moveTo>
                    <a:pt x="398" y="1"/>
                  </a:moveTo>
                  <a:cubicBezTo>
                    <a:pt x="363" y="1"/>
                    <a:pt x="328" y="5"/>
                    <a:pt x="299" y="15"/>
                  </a:cubicBezTo>
                  <a:cubicBezTo>
                    <a:pt x="223" y="40"/>
                    <a:pt x="185" y="72"/>
                    <a:pt x="128" y="123"/>
                  </a:cubicBezTo>
                  <a:cubicBezTo>
                    <a:pt x="109" y="143"/>
                    <a:pt x="71" y="193"/>
                    <a:pt x="71" y="199"/>
                  </a:cubicBezTo>
                  <a:cubicBezTo>
                    <a:pt x="64" y="205"/>
                    <a:pt x="64" y="213"/>
                    <a:pt x="58" y="219"/>
                  </a:cubicBezTo>
                  <a:cubicBezTo>
                    <a:pt x="20" y="301"/>
                    <a:pt x="14" y="333"/>
                    <a:pt x="7" y="422"/>
                  </a:cubicBezTo>
                  <a:cubicBezTo>
                    <a:pt x="0" y="466"/>
                    <a:pt x="14" y="518"/>
                    <a:pt x="20" y="556"/>
                  </a:cubicBezTo>
                  <a:cubicBezTo>
                    <a:pt x="20" y="568"/>
                    <a:pt x="26" y="580"/>
                    <a:pt x="26" y="594"/>
                  </a:cubicBezTo>
                  <a:cubicBezTo>
                    <a:pt x="32" y="638"/>
                    <a:pt x="52" y="676"/>
                    <a:pt x="71" y="708"/>
                  </a:cubicBezTo>
                  <a:cubicBezTo>
                    <a:pt x="103" y="771"/>
                    <a:pt x="147" y="815"/>
                    <a:pt x="205" y="853"/>
                  </a:cubicBezTo>
                  <a:cubicBezTo>
                    <a:pt x="267" y="891"/>
                    <a:pt x="325" y="905"/>
                    <a:pt x="395" y="911"/>
                  </a:cubicBezTo>
                  <a:cubicBezTo>
                    <a:pt x="426" y="911"/>
                    <a:pt x="464" y="905"/>
                    <a:pt x="502" y="891"/>
                  </a:cubicBezTo>
                  <a:cubicBezTo>
                    <a:pt x="534" y="885"/>
                    <a:pt x="572" y="867"/>
                    <a:pt x="598" y="847"/>
                  </a:cubicBezTo>
                  <a:cubicBezTo>
                    <a:pt x="630" y="835"/>
                    <a:pt x="654" y="809"/>
                    <a:pt x="680" y="790"/>
                  </a:cubicBezTo>
                  <a:cubicBezTo>
                    <a:pt x="680" y="784"/>
                    <a:pt x="686" y="784"/>
                    <a:pt x="686" y="777"/>
                  </a:cubicBezTo>
                  <a:cubicBezTo>
                    <a:pt x="744" y="714"/>
                    <a:pt x="756" y="682"/>
                    <a:pt x="782" y="600"/>
                  </a:cubicBezTo>
                  <a:cubicBezTo>
                    <a:pt x="795" y="568"/>
                    <a:pt x="801" y="504"/>
                    <a:pt x="801" y="486"/>
                  </a:cubicBezTo>
                  <a:lnTo>
                    <a:pt x="801" y="466"/>
                  </a:lnTo>
                  <a:cubicBezTo>
                    <a:pt x="801" y="403"/>
                    <a:pt x="788" y="345"/>
                    <a:pt x="769" y="289"/>
                  </a:cubicBezTo>
                  <a:cubicBezTo>
                    <a:pt x="756" y="237"/>
                    <a:pt x="738" y="199"/>
                    <a:pt x="706" y="167"/>
                  </a:cubicBezTo>
                  <a:cubicBezTo>
                    <a:pt x="686" y="129"/>
                    <a:pt x="654" y="98"/>
                    <a:pt x="616" y="72"/>
                  </a:cubicBezTo>
                  <a:cubicBezTo>
                    <a:pt x="610" y="72"/>
                    <a:pt x="604" y="72"/>
                    <a:pt x="604" y="66"/>
                  </a:cubicBezTo>
                  <a:cubicBezTo>
                    <a:pt x="572" y="47"/>
                    <a:pt x="534" y="28"/>
                    <a:pt x="496" y="15"/>
                  </a:cubicBezTo>
                  <a:cubicBezTo>
                    <a:pt x="468" y="5"/>
                    <a:pt x="433" y="1"/>
                    <a:pt x="39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1"/>
            <p:cNvSpPr/>
            <p:nvPr/>
          </p:nvSpPr>
          <p:spPr>
            <a:xfrm>
              <a:off x="7063187" y="1290840"/>
              <a:ext cx="52287" cy="59468"/>
            </a:xfrm>
            <a:custGeom>
              <a:avLst/>
              <a:gdLst/>
              <a:ahLst/>
              <a:cxnLst/>
              <a:rect l="l" t="t" r="r" b="b"/>
              <a:pathLst>
                <a:path w="801" h="911" extrusionOk="0">
                  <a:moveTo>
                    <a:pt x="396" y="1"/>
                  </a:moveTo>
                  <a:cubicBezTo>
                    <a:pt x="361" y="1"/>
                    <a:pt x="326" y="5"/>
                    <a:pt x="297" y="15"/>
                  </a:cubicBezTo>
                  <a:cubicBezTo>
                    <a:pt x="221" y="40"/>
                    <a:pt x="183" y="72"/>
                    <a:pt x="127" y="123"/>
                  </a:cubicBezTo>
                  <a:cubicBezTo>
                    <a:pt x="107" y="143"/>
                    <a:pt x="69" y="193"/>
                    <a:pt x="69" y="199"/>
                  </a:cubicBezTo>
                  <a:cubicBezTo>
                    <a:pt x="63" y="205"/>
                    <a:pt x="63" y="213"/>
                    <a:pt x="56" y="219"/>
                  </a:cubicBezTo>
                  <a:cubicBezTo>
                    <a:pt x="18" y="301"/>
                    <a:pt x="12" y="333"/>
                    <a:pt x="6" y="422"/>
                  </a:cubicBezTo>
                  <a:cubicBezTo>
                    <a:pt x="0" y="466"/>
                    <a:pt x="12" y="518"/>
                    <a:pt x="18" y="556"/>
                  </a:cubicBezTo>
                  <a:cubicBezTo>
                    <a:pt x="18" y="568"/>
                    <a:pt x="24" y="580"/>
                    <a:pt x="24" y="594"/>
                  </a:cubicBezTo>
                  <a:cubicBezTo>
                    <a:pt x="31" y="638"/>
                    <a:pt x="50" y="676"/>
                    <a:pt x="69" y="708"/>
                  </a:cubicBezTo>
                  <a:cubicBezTo>
                    <a:pt x="101" y="771"/>
                    <a:pt x="145" y="815"/>
                    <a:pt x="203" y="853"/>
                  </a:cubicBezTo>
                  <a:cubicBezTo>
                    <a:pt x="259" y="891"/>
                    <a:pt x="323" y="905"/>
                    <a:pt x="387" y="911"/>
                  </a:cubicBezTo>
                  <a:cubicBezTo>
                    <a:pt x="425" y="911"/>
                    <a:pt x="463" y="905"/>
                    <a:pt x="502" y="891"/>
                  </a:cubicBezTo>
                  <a:cubicBezTo>
                    <a:pt x="534" y="885"/>
                    <a:pt x="572" y="867"/>
                    <a:pt x="596" y="847"/>
                  </a:cubicBezTo>
                  <a:cubicBezTo>
                    <a:pt x="628" y="835"/>
                    <a:pt x="654" y="809"/>
                    <a:pt x="672" y="790"/>
                  </a:cubicBezTo>
                  <a:cubicBezTo>
                    <a:pt x="678" y="784"/>
                    <a:pt x="686" y="784"/>
                    <a:pt x="686" y="777"/>
                  </a:cubicBezTo>
                  <a:cubicBezTo>
                    <a:pt x="742" y="714"/>
                    <a:pt x="755" y="682"/>
                    <a:pt x="780" y="600"/>
                  </a:cubicBezTo>
                  <a:cubicBezTo>
                    <a:pt x="793" y="568"/>
                    <a:pt x="800" y="504"/>
                    <a:pt x="800" y="486"/>
                  </a:cubicBezTo>
                  <a:lnTo>
                    <a:pt x="800" y="466"/>
                  </a:lnTo>
                  <a:cubicBezTo>
                    <a:pt x="800" y="403"/>
                    <a:pt x="787" y="345"/>
                    <a:pt x="768" y="289"/>
                  </a:cubicBezTo>
                  <a:cubicBezTo>
                    <a:pt x="755" y="237"/>
                    <a:pt x="736" y="199"/>
                    <a:pt x="704" y="167"/>
                  </a:cubicBezTo>
                  <a:cubicBezTo>
                    <a:pt x="686" y="129"/>
                    <a:pt x="654" y="98"/>
                    <a:pt x="616" y="72"/>
                  </a:cubicBezTo>
                  <a:cubicBezTo>
                    <a:pt x="610" y="72"/>
                    <a:pt x="602" y="72"/>
                    <a:pt x="602" y="66"/>
                  </a:cubicBezTo>
                  <a:cubicBezTo>
                    <a:pt x="564" y="47"/>
                    <a:pt x="534" y="28"/>
                    <a:pt x="495" y="15"/>
                  </a:cubicBezTo>
                  <a:cubicBezTo>
                    <a:pt x="466" y="5"/>
                    <a:pt x="431" y="1"/>
                    <a:pt x="3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p:nvPr/>
          </p:nvSpPr>
          <p:spPr>
            <a:xfrm>
              <a:off x="6703644" y="1221321"/>
              <a:ext cx="219789" cy="219724"/>
            </a:xfrm>
            <a:custGeom>
              <a:avLst/>
              <a:gdLst/>
              <a:ahLst/>
              <a:cxnLst/>
              <a:rect l="l" t="t" r="r" b="b"/>
              <a:pathLst>
                <a:path w="3367" h="3366" extrusionOk="0">
                  <a:moveTo>
                    <a:pt x="1690" y="179"/>
                  </a:moveTo>
                  <a:cubicBezTo>
                    <a:pt x="2522" y="179"/>
                    <a:pt x="3190" y="851"/>
                    <a:pt x="3190" y="1677"/>
                  </a:cubicBezTo>
                  <a:cubicBezTo>
                    <a:pt x="3190" y="2509"/>
                    <a:pt x="2522" y="3183"/>
                    <a:pt x="1690" y="3183"/>
                  </a:cubicBezTo>
                  <a:cubicBezTo>
                    <a:pt x="865" y="3183"/>
                    <a:pt x="191" y="2509"/>
                    <a:pt x="191" y="1677"/>
                  </a:cubicBezTo>
                  <a:cubicBezTo>
                    <a:pt x="191" y="851"/>
                    <a:pt x="865" y="179"/>
                    <a:pt x="1690" y="179"/>
                  </a:cubicBezTo>
                  <a:close/>
                  <a:moveTo>
                    <a:pt x="1684" y="0"/>
                  </a:moveTo>
                  <a:cubicBezTo>
                    <a:pt x="757" y="0"/>
                    <a:pt x="1" y="756"/>
                    <a:pt x="1" y="1683"/>
                  </a:cubicBezTo>
                  <a:cubicBezTo>
                    <a:pt x="1" y="2618"/>
                    <a:pt x="757" y="3366"/>
                    <a:pt x="1684" y="3366"/>
                  </a:cubicBezTo>
                  <a:cubicBezTo>
                    <a:pt x="2612" y="3366"/>
                    <a:pt x="3366" y="2618"/>
                    <a:pt x="3366" y="1683"/>
                  </a:cubicBezTo>
                  <a:cubicBezTo>
                    <a:pt x="3366" y="756"/>
                    <a:pt x="2612" y="0"/>
                    <a:pt x="168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p:nvPr/>
          </p:nvSpPr>
          <p:spPr>
            <a:xfrm>
              <a:off x="6973105" y="1221321"/>
              <a:ext cx="219855" cy="219724"/>
            </a:xfrm>
            <a:custGeom>
              <a:avLst/>
              <a:gdLst/>
              <a:ahLst/>
              <a:cxnLst/>
              <a:rect l="l" t="t" r="r" b="b"/>
              <a:pathLst>
                <a:path w="3368" h="3366" extrusionOk="0">
                  <a:moveTo>
                    <a:pt x="1691" y="179"/>
                  </a:moveTo>
                  <a:cubicBezTo>
                    <a:pt x="2523" y="179"/>
                    <a:pt x="3189" y="851"/>
                    <a:pt x="3189" y="1677"/>
                  </a:cubicBezTo>
                  <a:cubicBezTo>
                    <a:pt x="3189" y="2509"/>
                    <a:pt x="2523" y="3183"/>
                    <a:pt x="1691" y="3183"/>
                  </a:cubicBezTo>
                  <a:cubicBezTo>
                    <a:pt x="865" y="3183"/>
                    <a:pt x="191" y="2509"/>
                    <a:pt x="191" y="1677"/>
                  </a:cubicBezTo>
                  <a:cubicBezTo>
                    <a:pt x="191" y="851"/>
                    <a:pt x="865" y="179"/>
                    <a:pt x="1691" y="179"/>
                  </a:cubicBezTo>
                  <a:close/>
                  <a:moveTo>
                    <a:pt x="1685" y="0"/>
                  </a:moveTo>
                  <a:cubicBezTo>
                    <a:pt x="757" y="0"/>
                    <a:pt x="1" y="756"/>
                    <a:pt x="1" y="1683"/>
                  </a:cubicBezTo>
                  <a:cubicBezTo>
                    <a:pt x="1" y="2618"/>
                    <a:pt x="757" y="3366"/>
                    <a:pt x="1685" y="3366"/>
                  </a:cubicBezTo>
                  <a:cubicBezTo>
                    <a:pt x="2612" y="3366"/>
                    <a:pt x="3368" y="2618"/>
                    <a:pt x="3368" y="1683"/>
                  </a:cubicBezTo>
                  <a:cubicBezTo>
                    <a:pt x="3368" y="756"/>
                    <a:pt x="2612" y="0"/>
                    <a:pt x="168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1"/>
            <p:cNvSpPr/>
            <p:nvPr/>
          </p:nvSpPr>
          <p:spPr>
            <a:xfrm>
              <a:off x="6633994" y="1262641"/>
              <a:ext cx="84273" cy="45825"/>
            </a:xfrm>
            <a:custGeom>
              <a:avLst/>
              <a:gdLst/>
              <a:ahLst/>
              <a:cxnLst/>
              <a:rect l="l" t="t" r="r" b="b"/>
              <a:pathLst>
                <a:path w="1291" h="702" extrusionOk="0">
                  <a:moveTo>
                    <a:pt x="337" y="0"/>
                  </a:moveTo>
                  <a:cubicBezTo>
                    <a:pt x="113" y="0"/>
                    <a:pt x="1" y="218"/>
                    <a:pt x="1" y="218"/>
                  </a:cubicBezTo>
                  <a:cubicBezTo>
                    <a:pt x="1" y="218"/>
                    <a:pt x="280" y="276"/>
                    <a:pt x="408" y="352"/>
                  </a:cubicBezTo>
                  <a:lnTo>
                    <a:pt x="1170" y="701"/>
                  </a:lnTo>
                  <a:lnTo>
                    <a:pt x="1290" y="384"/>
                  </a:lnTo>
                  <a:cubicBezTo>
                    <a:pt x="1290" y="384"/>
                    <a:pt x="630" y="27"/>
                    <a:pt x="382" y="3"/>
                  </a:cubicBezTo>
                  <a:cubicBezTo>
                    <a:pt x="367" y="1"/>
                    <a:pt x="352" y="0"/>
                    <a:pt x="33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1"/>
            <p:cNvSpPr/>
            <p:nvPr/>
          </p:nvSpPr>
          <p:spPr>
            <a:xfrm>
              <a:off x="7182969" y="1262641"/>
              <a:ext cx="83751" cy="45825"/>
            </a:xfrm>
            <a:custGeom>
              <a:avLst/>
              <a:gdLst/>
              <a:ahLst/>
              <a:cxnLst/>
              <a:rect l="l" t="t" r="r" b="b"/>
              <a:pathLst>
                <a:path w="1283" h="702" extrusionOk="0">
                  <a:moveTo>
                    <a:pt x="946" y="0"/>
                  </a:moveTo>
                  <a:cubicBezTo>
                    <a:pt x="932" y="0"/>
                    <a:pt x="917" y="1"/>
                    <a:pt x="901" y="3"/>
                  </a:cubicBezTo>
                  <a:cubicBezTo>
                    <a:pt x="654" y="27"/>
                    <a:pt x="0" y="384"/>
                    <a:pt x="0" y="384"/>
                  </a:cubicBezTo>
                  <a:lnTo>
                    <a:pt x="115" y="701"/>
                  </a:lnTo>
                  <a:lnTo>
                    <a:pt x="877" y="352"/>
                  </a:lnTo>
                  <a:cubicBezTo>
                    <a:pt x="1009" y="276"/>
                    <a:pt x="1282" y="218"/>
                    <a:pt x="1282" y="218"/>
                  </a:cubicBezTo>
                  <a:cubicBezTo>
                    <a:pt x="1282" y="218"/>
                    <a:pt x="1171" y="0"/>
                    <a:pt x="946"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6918861" y="1293582"/>
              <a:ext cx="59794" cy="32247"/>
            </a:xfrm>
            <a:custGeom>
              <a:avLst/>
              <a:gdLst/>
              <a:ahLst/>
              <a:cxnLst/>
              <a:rect l="l" t="t" r="r" b="b"/>
              <a:pathLst>
                <a:path w="916" h="494" extrusionOk="0">
                  <a:moveTo>
                    <a:pt x="463" y="0"/>
                  </a:moveTo>
                  <a:cubicBezTo>
                    <a:pt x="321" y="0"/>
                    <a:pt x="159" y="45"/>
                    <a:pt x="1" y="183"/>
                  </a:cubicBezTo>
                  <a:lnTo>
                    <a:pt x="39" y="494"/>
                  </a:lnTo>
                  <a:cubicBezTo>
                    <a:pt x="39" y="494"/>
                    <a:pt x="240" y="299"/>
                    <a:pt x="497" y="299"/>
                  </a:cubicBezTo>
                  <a:cubicBezTo>
                    <a:pt x="603" y="299"/>
                    <a:pt x="717" y="332"/>
                    <a:pt x="832" y="424"/>
                  </a:cubicBezTo>
                  <a:lnTo>
                    <a:pt x="915" y="145"/>
                  </a:lnTo>
                  <a:cubicBezTo>
                    <a:pt x="915" y="145"/>
                    <a:pt x="721" y="0"/>
                    <a:pt x="46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6903064" y="1303047"/>
              <a:ext cx="99940" cy="179317"/>
            </a:xfrm>
            <a:custGeom>
              <a:avLst/>
              <a:gdLst/>
              <a:ahLst/>
              <a:cxnLst/>
              <a:rect l="l" t="t" r="r" b="b"/>
              <a:pathLst>
                <a:path w="1531" h="2747" extrusionOk="0">
                  <a:moveTo>
                    <a:pt x="596" y="1"/>
                  </a:moveTo>
                  <a:cubicBezTo>
                    <a:pt x="545" y="1"/>
                    <a:pt x="496" y="29"/>
                    <a:pt x="484" y="94"/>
                  </a:cubicBezTo>
                  <a:cubicBezTo>
                    <a:pt x="375" y="603"/>
                    <a:pt x="267" y="1111"/>
                    <a:pt x="173" y="1619"/>
                  </a:cubicBezTo>
                  <a:cubicBezTo>
                    <a:pt x="121" y="1885"/>
                    <a:pt x="58" y="2152"/>
                    <a:pt x="33" y="2426"/>
                  </a:cubicBezTo>
                  <a:cubicBezTo>
                    <a:pt x="1" y="2705"/>
                    <a:pt x="287" y="2731"/>
                    <a:pt x="510" y="2743"/>
                  </a:cubicBezTo>
                  <a:cubicBezTo>
                    <a:pt x="562" y="2746"/>
                    <a:pt x="614" y="2747"/>
                    <a:pt x="666" y="2747"/>
                  </a:cubicBezTo>
                  <a:cubicBezTo>
                    <a:pt x="899" y="2747"/>
                    <a:pt x="1132" y="2726"/>
                    <a:pt x="1360" y="2705"/>
                  </a:cubicBezTo>
                  <a:cubicBezTo>
                    <a:pt x="1525" y="2686"/>
                    <a:pt x="1531" y="2438"/>
                    <a:pt x="1378" y="2438"/>
                  </a:cubicBezTo>
                  <a:cubicBezTo>
                    <a:pt x="1372" y="2438"/>
                    <a:pt x="1366" y="2438"/>
                    <a:pt x="1360" y="2439"/>
                  </a:cubicBezTo>
                  <a:cubicBezTo>
                    <a:pt x="1138" y="2457"/>
                    <a:pt x="915" y="2477"/>
                    <a:pt x="693" y="2477"/>
                  </a:cubicBezTo>
                  <a:cubicBezTo>
                    <a:pt x="658" y="2477"/>
                    <a:pt x="622" y="2477"/>
                    <a:pt x="585" y="2477"/>
                  </a:cubicBezTo>
                  <a:cubicBezTo>
                    <a:pt x="490" y="2477"/>
                    <a:pt x="392" y="2474"/>
                    <a:pt x="301" y="2451"/>
                  </a:cubicBezTo>
                  <a:lnTo>
                    <a:pt x="301" y="2451"/>
                  </a:lnTo>
                  <a:cubicBezTo>
                    <a:pt x="301" y="2435"/>
                    <a:pt x="299" y="2419"/>
                    <a:pt x="299" y="2413"/>
                  </a:cubicBezTo>
                  <a:cubicBezTo>
                    <a:pt x="305" y="2388"/>
                    <a:pt x="311" y="2343"/>
                    <a:pt x="319" y="2298"/>
                  </a:cubicBezTo>
                  <a:cubicBezTo>
                    <a:pt x="325" y="2236"/>
                    <a:pt x="337" y="2178"/>
                    <a:pt x="350" y="2122"/>
                  </a:cubicBezTo>
                  <a:cubicBezTo>
                    <a:pt x="375" y="1969"/>
                    <a:pt x="401" y="1823"/>
                    <a:pt x="433" y="1676"/>
                  </a:cubicBezTo>
                  <a:cubicBezTo>
                    <a:pt x="490" y="1359"/>
                    <a:pt x="560" y="1035"/>
                    <a:pt x="624" y="718"/>
                  </a:cubicBezTo>
                  <a:cubicBezTo>
                    <a:pt x="662" y="533"/>
                    <a:pt x="700" y="349"/>
                    <a:pt x="738" y="171"/>
                  </a:cubicBezTo>
                  <a:cubicBezTo>
                    <a:pt x="761" y="67"/>
                    <a:pt x="675" y="1"/>
                    <a:pt x="5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7037207" y="1170079"/>
              <a:ext cx="140804" cy="39885"/>
            </a:xfrm>
            <a:custGeom>
              <a:avLst/>
              <a:gdLst/>
              <a:ahLst/>
              <a:cxnLst/>
              <a:rect l="l" t="t" r="r" b="b"/>
              <a:pathLst>
                <a:path w="2157" h="611" extrusionOk="0">
                  <a:moveTo>
                    <a:pt x="987" y="0"/>
                  </a:moveTo>
                  <a:cubicBezTo>
                    <a:pt x="919" y="0"/>
                    <a:pt x="847" y="4"/>
                    <a:pt x="771" y="11"/>
                  </a:cubicBezTo>
                  <a:cubicBezTo>
                    <a:pt x="238" y="55"/>
                    <a:pt x="17" y="208"/>
                    <a:pt x="3" y="366"/>
                  </a:cubicBezTo>
                  <a:cubicBezTo>
                    <a:pt x="1" y="432"/>
                    <a:pt x="58" y="451"/>
                    <a:pt x="154" y="451"/>
                  </a:cubicBezTo>
                  <a:cubicBezTo>
                    <a:pt x="283" y="451"/>
                    <a:pt x="481" y="416"/>
                    <a:pt x="697" y="416"/>
                  </a:cubicBezTo>
                  <a:cubicBezTo>
                    <a:pt x="707" y="416"/>
                    <a:pt x="717" y="416"/>
                    <a:pt x="727" y="417"/>
                  </a:cubicBezTo>
                  <a:cubicBezTo>
                    <a:pt x="1122" y="424"/>
                    <a:pt x="1846" y="513"/>
                    <a:pt x="2005" y="595"/>
                  </a:cubicBezTo>
                  <a:cubicBezTo>
                    <a:pt x="2026" y="605"/>
                    <a:pt x="2043" y="610"/>
                    <a:pt x="2058" y="610"/>
                  </a:cubicBezTo>
                  <a:cubicBezTo>
                    <a:pt x="2157" y="610"/>
                    <a:pt x="2105" y="387"/>
                    <a:pt x="1928" y="272"/>
                  </a:cubicBezTo>
                  <a:cubicBezTo>
                    <a:pt x="1704" y="129"/>
                    <a:pt x="1410" y="0"/>
                    <a:pt x="98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6637780" y="1950520"/>
              <a:ext cx="579664" cy="394015"/>
            </a:xfrm>
            <a:custGeom>
              <a:avLst/>
              <a:gdLst/>
              <a:ahLst/>
              <a:cxnLst/>
              <a:rect l="l" t="t" r="r" b="b"/>
              <a:pathLst>
                <a:path w="8880" h="6036" extrusionOk="0">
                  <a:moveTo>
                    <a:pt x="8880" y="1"/>
                  </a:moveTo>
                  <a:cubicBezTo>
                    <a:pt x="8605" y="325"/>
                    <a:pt x="8326" y="642"/>
                    <a:pt x="8054" y="959"/>
                  </a:cubicBezTo>
                  <a:cubicBezTo>
                    <a:pt x="6923" y="2275"/>
                    <a:pt x="5793" y="3583"/>
                    <a:pt x="4662" y="4898"/>
                  </a:cubicBezTo>
                  <a:cubicBezTo>
                    <a:pt x="4433" y="5159"/>
                    <a:pt x="4211" y="5425"/>
                    <a:pt x="3982" y="5684"/>
                  </a:cubicBezTo>
                  <a:cubicBezTo>
                    <a:pt x="3417" y="4878"/>
                    <a:pt x="2851" y="4072"/>
                    <a:pt x="2287" y="3265"/>
                  </a:cubicBezTo>
                  <a:cubicBezTo>
                    <a:pt x="1537" y="2199"/>
                    <a:pt x="787" y="1132"/>
                    <a:pt x="45" y="65"/>
                  </a:cubicBezTo>
                  <a:cubicBezTo>
                    <a:pt x="25" y="197"/>
                    <a:pt x="13" y="331"/>
                    <a:pt x="1" y="472"/>
                  </a:cubicBezTo>
                  <a:cubicBezTo>
                    <a:pt x="115" y="636"/>
                    <a:pt x="236" y="801"/>
                    <a:pt x="350" y="967"/>
                  </a:cubicBezTo>
                  <a:cubicBezTo>
                    <a:pt x="1296" y="2325"/>
                    <a:pt x="2249" y="3679"/>
                    <a:pt x="3194" y="5031"/>
                  </a:cubicBezTo>
                  <a:cubicBezTo>
                    <a:pt x="3417" y="5342"/>
                    <a:pt x="3639" y="5660"/>
                    <a:pt x="3856" y="5971"/>
                  </a:cubicBezTo>
                  <a:cubicBezTo>
                    <a:pt x="3882" y="6010"/>
                    <a:pt x="3932" y="6036"/>
                    <a:pt x="3980" y="6036"/>
                  </a:cubicBezTo>
                  <a:cubicBezTo>
                    <a:pt x="4011" y="6036"/>
                    <a:pt x="4042" y="6024"/>
                    <a:pt x="4065" y="5997"/>
                  </a:cubicBezTo>
                  <a:cubicBezTo>
                    <a:pt x="4782" y="5171"/>
                    <a:pt x="5494" y="4339"/>
                    <a:pt x="6212" y="3506"/>
                  </a:cubicBezTo>
                  <a:cubicBezTo>
                    <a:pt x="7101" y="2477"/>
                    <a:pt x="7989" y="1449"/>
                    <a:pt x="8880" y="414"/>
                  </a:cubicBezTo>
                  <a:lnTo>
                    <a:pt x="8880"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6714415" y="1171581"/>
              <a:ext cx="149812" cy="36621"/>
            </a:xfrm>
            <a:custGeom>
              <a:avLst/>
              <a:gdLst/>
              <a:ahLst/>
              <a:cxnLst/>
              <a:rect l="l" t="t" r="r" b="b"/>
              <a:pathLst>
                <a:path w="2295" h="561" extrusionOk="0">
                  <a:moveTo>
                    <a:pt x="1290" y="0"/>
                  </a:moveTo>
                  <a:cubicBezTo>
                    <a:pt x="648" y="0"/>
                    <a:pt x="1" y="331"/>
                    <a:pt x="71" y="502"/>
                  </a:cubicBezTo>
                  <a:cubicBezTo>
                    <a:pt x="89" y="545"/>
                    <a:pt x="128" y="561"/>
                    <a:pt x="187" y="561"/>
                  </a:cubicBezTo>
                  <a:cubicBezTo>
                    <a:pt x="354" y="561"/>
                    <a:pt x="674" y="428"/>
                    <a:pt x="1075" y="419"/>
                  </a:cubicBezTo>
                  <a:cubicBezTo>
                    <a:pt x="1103" y="418"/>
                    <a:pt x="1131" y="418"/>
                    <a:pt x="1159" y="418"/>
                  </a:cubicBezTo>
                  <a:cubicBezTo>
                    <a:pt x="1519" y="418"/>
                    <a:pt x="1853" y="492"/>
                    <a:pt x="2046" y="492"/>
                  </a:cubicBezTo>
                  <a:cubicBezTo>
                    <a:pt x="2125" y="492"/>
                    <a:pt x="2180" y="480"/>
                    <a:pt x="2205" y="445"/>
                  </a:cubicBezTo>
                  <a:cubicBezTo>
                    <a:pt x="2295" y="317"/>
                    <a:pt x="2180" y="203"/>
                    <a:pt x="2122" y="172"/>
                  </a:cubicBezTo>
                  <a:cubicBezTo>
                    <a:pt x="1958" y="83"/>
                    <a:pt x="1932" y="0"/>
                    <a:pt x="1290"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6887332" y="1509841"/>
              <a:ext cx="136495" cy="66714"/>
            </a:xfrm>
            <a:custGeom>
              <a:avLst/>
              <a:gdLst/>
              <a:ahLst/>
              <a:cxnLst/>
              <a:rect l="l" t="t" r="r" b="b"/>
              <a:pathLst>
                <a:path w="2091" h="1022" extrusionOk="0">
                  <a:moveTo>
                    <a:pt x="1" y="1"/>
                  </a:moveTo>
                  <a:cubicBezTo>
                    <a:pt x="1" y="1"/>
                    <a:pt x="255" y="947"/>
                    <a:pt x="947" y="1017"/>
                  </a:cubicBezTo>
                  <a:cubicBezTo>
                    <a:pt x="978" y="1020"/>
                    <a:pt x="1009" y="1022"/>
                    <a:pt x="1038" y="1022"/>
                  </a:cubicBezTo>
                  <a:cubicBezTo>
                    <a:pt x="1669" y="1022"/>
                    <a:pt x="1981" y="408"/>
                    <a:pt x="2090" y="21"/>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1"/>
            <p:cNvSpPr/>
            <p:nvPr/>
          </p:nvSpPr>
          <p:spPr>
            <a:xfrm>
              <a:off x="5481146" y="2015600"/>
              <a:ext cx="1142226" cy="850370"/>
            </a:xfrm>
            <a:custGeom>
              <a:avLst/>
              <a:gdLst/>
              <a:ahLst/>
              <a:cxnLst/>
              <a:rect l="l" t="t" r="r" b="b"/>
              <a:pathLst>
                <a:path w="17498" h="13027" extrusionOk="0">
                  <a:moveTo>
                    <a:pt x="9990" y="0"/>
                  </a:moveTo>
                  <a:lnTo>
                    <a:pt x="7475" y="2732"/>
                  </a:lnTo>
                  <a:cubicBezTo>
                    <a:pt x="7475" y="2732"/>
                    <a:pt x="1543" y="6346"/>
                    <a:pt x="1320" y="6759"/>
                  </a:cubicBezTo>
                  <a:cubicBezTo>
                    <a:pt x="1106" y="7172"/>
                    <a:pt x="221" y="10925"/>
                    <a:pt x="139" y="11699"/>
                  </a:cubicBezTo>
                  <a:cubicBezTo>
                    <a:pt x="57" y="12475"/>
                    <a:pt x="0" y="12665"/>
                    <a:pt x="0" y="12665"/>
                  </a:cubicBezTo>
                  <a:lnTo>
                    <a:pt x="8719" y="13027"/>
                  </a:lnTo>
                  <a:lnTo>
                    <a:pt x="8777" y="12697"/>
                  </a:lnTo>
                  <a:cubicBezTo>
                    <a:pt x="8777" y="12697"/>
                    <a:pt x="9164" y="10874"/>
                    <a:pt x="9272" y="10734"/>
                  </a:cubicBezTo>
                  <a:cubicBezTo>
                    <a:pt x="9381" y="10594"/>
                    <a:pt x="10815" y="9769"/>
                    <a:pt x="11591" y="8943"/>
                  </a:cubicBezTo>
                  <a:cubicBezTo>
                    <a:pt x="12365" y="8111"/>
                    <a:pt x="13083" y="7451"/>
                    <a:pt x="14130" y="7120"/>
                  </a:cubicBezTo>
                  <a:cubicBezTo>
                    <a:pt x="15179" y="6791"/>
                    <a:pt x="17217" y="5825"/>
                    <a:pt x="17357" y="5076"/>
                  </a:cubicBezTo>
                  <a:cubicBezTo>
                    <a:pt x="17497" y="4332"/>
                    <a:pt x="17052" y="3640"/>
                    <a:pt x="16697" y="3476"/>
                  </a:cubicBezTo>
                  <a:cubicBezTo>
                    <a:pt x="16612" y="3437"/>
                    <a:pt x="16410" y="3419"/>
                    <a:pt x="16136" y="3419"/>
                  </a:cubicBezTo>
                  <a:cubicBezTo>
                    <a:pt x="15237" y="3419"/>
                    <a:pt x="13574" y="3609"/>
                    <a:pt x="12829" y="3863"/>
                  </a:cubicBezTo>
                  <a:cubicBezTo>
                    <a:pt x="12462" y="3988"/>
                    <a:pt x="11996" y="4050"/>
                    <a:pt x="11539" y="4050"/>
                  </a:cubicBezTo>
                  <a:cubicBezTo>
                    <a:pt x="10795" y="4050"/>
                    <a:pt x="10075" y="3885"/>
                    <a:pt x="9850" y="3558"/>
                  </a:cubicBezTo>
                  <a:cubicBezTo>
                    <a:pt x="9495" y="3037"/>
                    <a:pt x="9247" y="1735"/>
                    <a:pt x="9437" y="1240"/>
                  </a:cubicBezTo>
                  <a:cubicBezTo>
                    <a:pt x="9628" y="744"/>
                    <a:pt x="9990" y="0"/>
                    <a:pt x="9990" y="0"/>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6114785" y="1918078"/>
              <a:ext cx="636913" cy="479463"/>
            </a:xfrm>
            <a:custGeom>
              <a:avLst/>
              <a:gdLst/>
              <a:ahLst/>
              <a:cxnLst/>
              <a:rect l="l" t="t" r="r" b="b"/>
              <a:pathLst>
                <a:path w="9757" h="7345" extrusionOk="0">
                  <a:moveTo>
                    <a:pt x="2847" y="1"/>
                  </a:moveTo>
                  <a:cubicBezTo>
                    <a:pt x="1194" y="1"/>
                    <a:pt x="0" y="1393"/>
                    <a:pt x="474" y="2981"/>
                  </a:cubicBezTo>
                  <a:cubicBezTo>
                    <a:pt x="956" y="4595"/>
                    <a:pt x="4640" y="7262"/>
                    <a:pt x="4868" y="7344"/>
                  </a:cubicBezTo>
                  <a:lnTo>
                    <a:pt x="4888" y="7344"/>
                  </a:lnTo>
                  <a:cubicBezTo>
                    <a:pt x="5117" y="7262"/>
                    <a:pt x="8799" y="4595"/>
                    <a:pt x="9283" y="2981"/>
                  </a:cubicBezTo>
                  <a:cubicBezTo>
                    <a:pt x="9756" y="1393"/>
                    <a:pt x="8568" y="1"/>
                    <a:pt x="6916" y="1"/>
                  </a:cubicBezTo>
                  <a:cubicBezTo>
                    <a:pt x="6883" y="1"/>
                    <a:pt x="6851" y="1"/>
                    <a:pt x="6818" y="2"/>
                  </a:cubicBezTo>
                  <a:cubicBezTo>
                    <a:pt x="5733" y="40"/>
                    <a:pt x="5155" y="587"/>
                    <a:pt x="4881" y="975"/>
                  </a:cubicBezTo>
                  <a:cubicBezTo>
                    <a:pt x="4602" y="587"/>
                    <a:pt x="4030" y="40"/>
                    <a:pt x="2945" y="2"/>
                  </a:cubicBezTo>
                  <a:cubicBezTo>
                    <a:pt x="2912" y="1"/>
                    <a:pt x="2879" y="1"/>
                    <a:pt x="28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a:off x="5554844" y="1755867"/>
              <a:ext cx="1071791" cy="773408"/>
            </a:xfrm>
            <a:custGeom>
              <a:avLst/>
              <a:gdLst/>
              <a:ahLst/>
              <a:cxnLst/>
              <a:rect l="l" t="t" r="r" b="b"/>
              <a:pathLst>
                <a:path w="16419" h="11848" extrusionOk="0">
                  <a:moveTo>
                    <a:pt x="12563" y="1"/>
                  </a:moveTo>
                  <a:cubicBezTo>
                    <a:pt x="11796" y="1"/>
                    <a:pt x="10028" y="34"/>
                    <a:pt x="8721" y="309"/>
                  </a:cubicBezTo>
                  <a:cubicBezTo>
                    <a:pt x="7012" y="664"/>
                    <a:pt x="5520" y="1300"/>
                    <a:pt x="4638" y="1769"/>
                  </a:cubicBezTo>
                  <a:cubicBezTo>
                    <a:pt x="3755" y="2240"/>
                    <a:pt x="2650" y="4196"/>
                    <a:pt x="1882" y="5606"/>
                  </a:cubicBezTo>
                  <a:cubicBezTo>
                    <a:pt x="1106" y="7016"/>
                    <a:pt x="496" y="8889"/>
                    <a:pt x="364" y="9689"/>
                  </a:cubicBezTo>
                  <a:cubicBezTo>
                    <a:pt x="223" y="10489"/>
                    <a:pt x="1" y="11430"/>
                    <a:pt x="1" y="11430"/>
                  </a:cubicBezTo>
                  <a:cubicBezTo>
                    <a:pt x="1" y="11430"/>
                    <a:pt x="184" y="11847"/>
                    <a:pt x="884" y="11847"/>
                  </a:cubicBezTo>
                  <a:cubicBezTo>
                    <a:pt x="1336" y="11847"/>
                    <a:pt x="2005" y="11673"/>
                    <a:pt x="2979" y="11099"/>
                  </a:cubicBezTo>
                  <a:cubicBezTo>
                    <a:pt x="5464" y="9633"/>
                    <a:pt x="8334" y="5054"/>
                    <a:pt x="8334" y="5054"/>
                  </a:cubicBezTo>
                  <a:cubicBezTo>
                    <a:pt x="8334" y="5054"/>
                    <a:pt x="9217" y="3536"/>
                    <a:pt x="10131" y="3345"/>
                  </a:cubicBezTo>
                  <a:cubicBezTo>
                    <a:pt x="11040" y="3149"/>
                    <a:pt x="12087" y="3040"/>
                    <a:pt x="12087" y="3040"/>
                  </a:cubicBezTo>
                  <a:cubicBezTo>
                    <a:pt x="12087" y="3040"/>
                    <a:pt x="13109" y="3015"/>
                    <a:pt x="13605" y="2958"/>
                  </a:cubicBezTo>
                  <a:cubicBezTo>
                    <a:pt x="14100" y="2900"/>
                    <a:pt x="14628" y="2513"/>
                    <a:pt x="14628" y="2513"/>
                  </a:cubicBezTo>
                  <a:cubicBezTo>
                    <a:pt x="14628" y="2513"/>
                    <a:pt x="14668" y="2543"/>
                    <a:pt x="14788" y="2543"/>
                  </a:cubicBezTo>
                  <a:cubicBezTo>
                    <a:pt x="14931" y="2543"/>
                    <a:pt x="15185" y="2502"/>
                    <a:pt x="15618" y="2323"/>
                  </a:cubicBezTo>
                  <a:cubicBezTo>
                    <a:pt x="16419" y="1992"/>
                    <a:pt x="16228" y="474"/>
                    <a:pt x="15791" y="253"/>
                  </a:cubicBezTo>
                  <a:cubicBezTo>
                    <a:pt x="15346" y="30"/>
                    <a:pt x="12945" y="4"/>
                    <a:pt x="12945" y="4"/>
                  </a:cubicBezTo>
                  <a:cubicBezTo>
                    <a:pt x="12945" y="4"/>
                    <a:pt x="12803" y="1"/>
                    <a:pt x="1256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5817059" y="1808610"/>
              <a:ext cx="552574" cy="234216"/>
            </a:xfrm>
            <a:custGeom>
              <a:avLst/>
              <a:gdLst/>
              <a:ahLst/>
              <a:cxnLst/>
              <a:rect l="l" t="t" r="r" b="b"/>
              <a:pathLst>
                <a:path w="8465" h="3588" extrusionOk="0">
                  <a:moveTo>
                    <a:pt x="6958" y="0"/>
                  </a:moveTo>
                  <a:cubicBezTo>
                    <a:pt x="6457" y="0"/>
                    <a:pt x="5950" y="40"/>
                    <a:pt x="5460" y="79"/>
                  </a:cubicBezTo>
                  <a:cubicBezTo>
                    <a:pt x="4780" y="143"/>
                    <a:pt x="4006" y="187"/>
                    <a:pt x="3415" y="568"/>
                  </a:cubicBezTo>
                  <a:cubicBezTo>
                    <a:pt x="2755" y="993"/>
                    <a:pt x="2157" y="1540"/>
                    <a:pt x="1567" y="2060"/>
                  </a:cubicBezTo>
                  <a:cubicBezTo>
                    <a:pt x="1236" y="2353"/>
                    <a:pt x="913" y="2652"/>
                    <a:pt x="583" y="2943"/>
                  </a:cubicBezTo>
                  <a:cubicBezTo>
                    <a:pt x="474" y="3039"/>
                    <a:pt x="366" y="3133"/>
                    <a:pt x="258" y="3229"/>
                  </a:cubicBezTo>
                  <a:cubicBezTo>
                    <a:pt x="220" y="3261"/>
                    <a:pt x="182" y="3293"/>
                    <a:pt x="151" y="3318"/>
                  </a:cubicBezTo>
                  <a:cubicBezTo>
                    <a:pt x="151" y="3323"/>
                    <a:pt x="113" y="3341"/>
                    <a:pt x="122" y="3341"/>
                  </a:cubicBezTo>
                  <a:cubicBezTo>
                    <a:pt x="125" y="3341"/>
                    <a:pt x="129" y="3340"/>
                    <a:pt x="138" y="3338"/>
                  </a:cubicBezTo>
                  <a:lnTo>
                    <a:pt x="138" y="3338"/>
                  </a:lnTo>
                  <a:cubicBezTo>
                    <a:pt x="1" y="3383"/>
                    <a:pt x="38" y="3587"/>
                    <a:pt x="157" y="3587"/>
                  </a:cubicBezTo>
                  <a:cubicBezTo>
                    <a:pt x="171" y="3587"/>
                    <a:pt x="186" y="3584"/>
                    <a:pt x="202" y="3578"/>
                  </a:cubicBezTo>
                  <a:cubicBezTo>
                    <a:pt x="342" y="3534"/>
                    <a:pt x="462" y="3388"/>
                    <a:pt x="570" y="3293"/>
                  </a:cubicBezTo>
                  <a:cubicBezTo>
                    <a:pt x="811" y="3077"/>
                    <a:pt x="1058" y="2854"/>
                    <a:pt x="1301" y="2638"/>
                  </a:cubicBezTo>
                  <a:cubicBezTo>
                    <a:pt x="1904" y="2098"/>
                    <a:pt x="2506" y="1559"/>
                    <a:pt x="3148" y="1063"/>
                  </a:cubicBezTo>
                  <a:cubicBezTo>
                    <a:pt x="3358" y="905"/>
                    <a:pt x="3573" y="733"/>
                    <a:pt x="3822" y="632"/>
                  </a:cubicBezTo>
                  <a:cubicBezTo>
                    <a:pt x="4133" y="504"/>
                    <a:pt x="4482" y="448"/>
                    <a:pt x="4818" y="403"/>
                  </a:cubicBezTo>
                  <a:cubicBezTo>
                    <a:pt x="5553" y="302"/>
                    <a:pt x="6304" y="263"/>
                    <a:pt x="7046" y="263"/>
                  </a:cubicBezTo>
                  <a:cubicBezTo>
                    <a:pt x="7100" y="263"/>
                    <a:pt x="7153" y="263"/>
                    <a:pt x="7207" y="263"/>
                  </a:cubicBezTo>
                  <a:cubicBezTo>
                    <a:pt x="7340" y="263"/>
                    <a:pt x="7474" y="269"/>
                    <a:pt x="7606" y="275"/>
                  </a:cubicBezTo>
                  <a:cubicBezTo>
                    <a:pt x="7702" y="283"/>
                    <a:pt x="7708" y="275"/>
                    <a:pt x="7772" y="352"/>
                  </a:cubicBezTo>
                  <a:cubicBezTo>
                    <a:pt x="8154" y="797"/>
                    <a:pt x="8222" y="1533"/>
                    <a:pt x="8051" y="2074"/>
                  </a:cubicBezTo>
                  <a:cubicBezTo>
                    <a:pt x="8021" y="2166"/>
                    <a:pt x="8098" y="2227"/>
                    <a:pt x="8174" y="2227"/>
                  </a:cubicBezTo>
                  <a:cubicBezTo>
                    <a:pt x="8225" y="2227"/>
                    <a:pt x="8275" y="2200"/>
                    <a:pt x="8292" y="2136"/>
                  </a:cubicBezTo>
                  <a:cubicBezTo>
                    <a:pt x="8464" y="1591"/>
                    <a:pt x="8400" y="993"/>
                    <a:pt x="8146" y="486"/>
                  </a:cubicBezTo>
                  <a:cubicBezTo>
                    <a:pt x="8032" y="245"/>
                    <a:pt x="7905" y="54"/>
                    <a:pt x="7632" y="28"/>
                  </a:cubicBezTo>
                  <a:cubicBezTo>
                    <a:pt x="7410" y="8"/>
                    <a:pt x="7185" y="0"/>
                    <a:pt x="6958"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1"/>
            <p:cNvSpPr/>
            <p:nvPr/>
          </p:nvSpPr>
          <p:spPr>
            <a:xfrm>
              <a:off x="5985277" y="2047455"/>
              <a:ext cx="157776" cy="172920"/>
            </a:xfrm>
            <a:custGeom>
              <a:avLst/>
              <a:gdLst/>
              <a:ahLst/>
              <a:cxnLst/>
              <a:rect l="l" t="t" r="r" b="b"/>
              <a:pathLst>
                <a:path w="2417" h="2649" extrusionOk="0">
                  <a:moveTo>
                    <a:pt x="110" y="2406"/>
                  </a:moveTo>
                  <a:cubicBezTo>
                    <a:pt x="109" y="2406"/>
                    <a:pt x="105" y="2410"/>
                    <a:pt x="100" y="2414"/>
                  </a:cubicBezTo>
                  <a:lnTo>
                    <a:pt x="100" y="2414"/>
                  </a:lnTo>
                  <a:cubicBezTo>
                    <a:pt x="103" y="2412"/>
                    <a:pt x="105" y="2410"/>
                    <a:pt x="108" y="2408"/>
                  </a:cubicBezTo>
                  <a:cubicBezTo>
                    <a:pt x="109" y="2407"/>
                    <a:pt x="110" y="2406"/>
                    <a:pt x="110" y="2406"/>
                  </a:cubicBezTo>
                  <a:close/>
                  <a:moveTo>
                    <a:pt x="2235" y="0"/>
                  </a:moveTo>
                  <a:cubicBezTo>
                    <a:pt x="2197" y="0"/>
                    <a:pt x="2157" y="16"/>
                    <a:pt x="2127" y="54"/>
                  </a:cubicBezTo>
                  <a:cubicBezTo>
                    <a:pt x="1606" y="752"/>
                    <a:pt x="1080" y="1470"/>
                    <a:pt x="457" y="2079"/>
                  </a:cubicBezTo>
                  <a:cubicBezTo>
                    <a:pt x="356" y="2180"/>
                    <a:pt x="260" y="2276"/>
                    <a:pt x="152" y="2364"/>
                  </a:cubicBezTo>
                  <a:cubicBezTo>
                    <a:pt x="140" y="2384"/>
                    <a:pt x="120" y="2396"/>
                    <a:pt x="101" y="2416"/>
                  </a:cubicBezTo>
                  <a:cubicBezTo>
                    <a:pt x="96" y="2420"/>
                    <a:pt x="94" y="2421"/>
                    <a:pt x="93" y="2421"/>
                  </a:cubicBezTo>
                  <a:cubicBezTo>
                    <a:pt x="92" y="2421"/>
                    <a:pt x="96" y="2417"/>
                    <a:pt x="100" y="2414"/>
                  </a:cubicBezTo>
                  <a:lnTo>
                    <a:pt x="100" y="2414"/>
                  </a:lnTo>
                  <a:cubicBezTo>
                    <a:pt x="1" y="2490"/>
                    <a:pt x="64" y="2648"/>
                    <a:pt x="165" y="2648"/>
                  </a:cubicBezTo>
                  <a:cubicBezTo>
                    <a:pt x="187" y="2648"/>
                    <a:pt x="210" y="2641"/>
                    <a:pt x="234" y="2625"/>
                  </a:cubicBezTo>
                  <a:cubicBezTo>
                    <a:pt x="330" y="2561"/>
                    <a:pt x="418" y="2466"/>
                    <a:pt x="501" y="2384"/>
                  </a:cubicBezTo>
                  <a:cubicBezTo>
                    <a:pt x="699" y="2200"/>
                    <a:pt x="889" y="2009"/>
                    <a:pt x="1066" y="1799"/>
                  </a:cubicBezTo>
                  <a:cubicBezTo>
                    <a:pt x="1423" y="1387"/>
                    <a:pt x="1758" y="954"/>
                    <a:pt x="2089" y="517"/>
                  </a:cubicBezTo>
                  <a:cubicBezTo>
                    <a:pt x="2177" y="409"/>
                    <a:pt x="2261" y="294"/>
                    <a:pt x="2350" y="180"/>
                  </a:cubicBezTo>
                  <a:cubicBezTo>
                    <a:pt x="2416" y="91"/>
                    <a:pt x="2329" y="0"/>
                    <a:pt x="223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p:nvPr/>
          </p:nvSpPr>
          <p:spPr>
            <a:xfrm>
              <a:off x="5925940" y="2299029"/>
              <a:ext cx="201512" cy="221813"/>
            </a:xfrm>
            <a:custGeom>
              <a:avLst/>
              <a:gdLst/>
              <a:ahLst/>
              <a:cxnLst/>
              <a:rect l="l" t="t" r="r" b="b"/>
              <a:pathLst>
                <a:path w="3087" h="3398" extrusionOk="0">
                  <a:moveTo>
                    <a:pt x="2888" y="1"/>
                  </a:moveTo>
                  <a:cubicBezTo>
                    <a:pt x="2880" y="1"/>
                    <a:pt x="2873" y="1"/>
                    <a:pt x="2865" y="3"/>
                  </a:cubicBezTo>
                  <a:cubicBezTo>
                    <a:pt x="2401" y="92"/>
                    <a:pt x="1957" y="377"/>
                    <a:pt x="1600" y="664"/>
                  </a:cubicBezTo>
                  <a:cubicBezTo>
                    <a:pt x="946" y="1191"/>
                    <a:pt x="477" y="1915"/>
                    <a:pt x="184" y="2690"/>
                  </a:cubicBezTo>
                  <a:cubicBezTo>
                    <a:pt x="122" y="2868"/>
                    <a:pt x="58" y="3051"/>
                    <a:pt x="20" y="3242"/>
                  </a:cubicBezTo>
                  <a:cubicBezTo>
                    <a:pt x="1" y="3337"/>
                    <a:pt x="78" y="3398"/>
                    <a:pt x="151" y="3398"/>
                  </a:cubicBezTo>
                  <a:cubicBezTo>
                    <a:pt x="200" y="3398"/>
                    <a:pt x="248" y="3370"/>
                    <a:pt x="260" y="3306"/>
                  </a:cubicBezTo>
                  <a:cubicBezTo>
                    <a:pt x="401" y="2620"/>
                    <a:pt x="756" y="1940"/>
                    <a:pt x="1201" y="1406"/>
                  </a:cubicBezTo>
                  <a:cubicBezTo>
                    <a:pt x="1632" y="893"/>
                    <a:pt x="2256" y="377"/>
                    <a:pt x="2934" y="251"/>
                  </a:cubicBezTo>
                  <a:cubicBezTo>
                    <a:pt x="3086" y="220"/>
                    <a:pt x="3030" y="1"/>
                    <a:pt x="288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1"/>
            <p:cNvSpPr/>
            <p:nvPr/>
          </p:nvSpPr>
          <p:spPr>
            <a:xfrm>
              <a:off x="5860076" y="2232708"/>
              <a:ext cx="96807" cy="377891"/>
            </a:xfrm>
            <a:custGeom>
              <a:avLst/>
              <a:gdLst/>
              <a:ahLst/>
              <a:cxnLst/>
              <a:rect l="l" t="t" r="r" b="b"/>
              <a:pathLst>
                <a:path w="1483" h="5789" extrusionOk="0">
                  <a:moveTo>
                    <a:pt x="1332" y="0"/>
                  </a:moveTo>
                  <a:cubicBezTo>
                    <a:pt x="1283" y="0"/>
                    <a:pt x="1235" y="28"/>
                    <a:pt x="1219" y="92"/>
                  </a:cubicBezTo>
                  <a:cubicBezTo>
                    <a:pt x="1023" y="1000"/>
                    <a:pt x="844" y="1915"/>
                    <a:pt x="674" y="2829"/>
                  </a:cubicBezTo>
                  <a:cubicBezTo>
                    <a:pt x="565" y="3419"/>
                    <a:pt x="445" y="4005"/>
                    <a:pt x="305" y="4582"/>
                  </a:cubicBezTo>
                  <a:cubicBezTo>
                    <a:pt x="228" y="4931"/>
                    <a:pt x="158" y="5300"/>
                    <a:pt x="32" y="5637"/>
                  </a:cubicBezTo>
                  <a:cubicBezTo>
                    <a:pt x="0" y="5729"/>
                    <a:pt x="77" y="5789"/>
                    <a:pt x="155" y="5789"/>
                  </a:cubicBezTo>
                  <a:cubicBezTo>
                    <a:pt x="205" y="5789"/>
                    <a:pt x="256" y="5763"/>
                    <a:pt x="279" y="5706"/>
                  </a:cubicBezTo>
                  <a:cubicBezTo>
                    <a:pt x="399" y="5363"/>
                    <a:pt x="469" y="5001"/>
                    <a:pt x="552" y="4652"/>
                  </a:cubicBezTo>
                  <a:cubicBezTo>
                    <a:pt x="686" y="4067"/>
                    <a:pt x="812" y="3483"/>
                    <a:pt x="920" y="2899"/>
                  </a:cubicBezTo>
                  <a:cubicBezTo>
                    <a:pt x="1085" y="1979"/>
                    <a:pt x="1263" y="1064"/>
                    <a:pt x="1460" y="156"/>
                  </a:cubicBezTo>
                  <a:cubicBezTo>
                    <a:pt x="1483" y="61"/>
                    <a:pt x="1406" y="0"/>
                    <a:pt x="1332"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1"/>
            <p:cNvSpPr/>
            <p:nvPr/>
          </p:nvSpPr>
          <p:spPr>
            <a:xfrm>
              <a:off x="6099967" y="2227290"/>
              <a:ext cx="102812" cy="104705"/>
            </a:xfrm>
            <a:custGeom>
              <a:avLst/>
              <a:gdLst/>
              <a:ahLst/>
              <a:cxnLst/>
              <a:rect l="l" t="t" r="r" b="b"/>
              <a:pathLst>
                <a:path w="1575" h="1604" extrusionOk="0">
                  <a:moveTo>
                    <a:pt x="154" y="0"/>
                  </a:moveTo>
                  <a:cubicBezTo>
                    <a:pt x="78" y="0"/>
                    <a:pt x="1" y="61"/>
                    <a:pt x="27" y="156"/>
                  </a:cubicBezTo>
                  <a:cubicBezTo>
                    <a:pt x="116" y="474"/>
                    <a:pt x="326" y="740"/>
                    <a:pt x="555" y="969"/>
                  </a:cubicBezTo>
                  <a:cubicBezTo>
                    <a:pt x="745" y="1166"/>
                    <a:pt x="962" y="1338"/>
                    <a:pt x="1190" y="1490"/>
                  </a:cubicBezTo>
                  <a:cubicBezTo>
                    <a:pt x="1234" y="1521"/>
                    <a:pt x="1279" y="1553"/>
                    <a:pt x="1329" y="1585"/>
                  </a:cubicBezTo>
                  <a:cubicBezTo>
                    <a:pt x="1351" y="1598"/>
                    <a:pt x="1372" y="1603"/>
                    <a:pt x="1393" y="1603"/>
                  </a:cubicBezTo>
                  <a:cubicBezTo>
                    <a:pt x="1502" y="1603"/>
                    <a:pt x="1574" y="1439"/>
                    <a:pt x="1457" y="1368"/>
                  </a:cubicBezTo>
                  <a:cubicBezTo>
                    <a:pt x="1343" y="1292"/>
                    <a:pt x="1215" y="1204"/>
                    <a:pt x="1114" y="1127"/>
                  </a:cubicBezTo>
                  <a:cubicBezTo>
                    <a:pt x="891" y="957"/>
                    <a:pt x="669" y="752"/>
                    <a:pt x="497" y="524"/>
                  </a:cubicBezTo>
                  <a:cubicBezTo>
                    <a:pt x="402" y="391"/>
                    <a:pt x="314" y="245"/>
                    <a:pt x="276" y="92"/>
                  </a:cubicBezTo>
                  <a:cubicBezTo>
                    <a:pt x="257" y="28"/>
                    <a:pt x="206" y="0"/>
                    <a:pt x="15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1"/>
            <p:cNvSpPr/>
            <p:nvPr/>
          </p:nvSpPr>
          <p:spPr>
            <a:xfrm>
              <a:off x="6298995" y="1749927"/>
              <a:ext cx="224424" cy="177946"/>
            </a:xfrm>
            <a:custGeom>
              <a:avLst/>
              <a:gdLst/>
              <a:ahLst/>
              <a:cxnLst/>
              <a:rect l="l" t="t" r="r" b="b"/>
              <a:pathLst>
                <a:path w="3438" h="2726" extrusionOk="0">
                  <a:moveTo>
                    <a:pt x="967" y="1"/>
                  </a:moveTo>
                  <a:cubicBezTo>
                    <a:pt x="700" y="7"/>
                    <a:pt x="434" y="7"/>
                    <a:pt x="167" y="25"/>
                  </a:cubicBezTo>
                  <a:cubicBezTo>
                    <a:pt x="3" y="31"/>
                    <a:pt x="1" y="280"/>
                    <a:pt x="161" y="280"/>
                  </a:cubicBezTo>
                  <a:cubicBezTo>
                    <a:pt x="163" y="280"/>
                    <a:pt x="165" y="280"/>
                    <a:pt x="167" y="280"/>
                  </a:cubicBezTo>
                  <a:cubicBezTo>
                    <a:pt x="454" y="261"/>
                    <a:pt x="744" y="252"/>
                    <a:pt x="1034" y="252"/>
                  </a:cubicBezTo>
                  <a:cubicBezTo>
                    <a:pt x="1347" y="252"/>
                    <a:pt x="1660" y="263"/>
                    <a:pt x="1970" y="286"/>
                  </a:cubicBezTo>
                  <a:cubicBezTo>
                    <a:pt x="2287" y="312"/>
                    <a:pt x="2700" y="324"/>
                    <a:pt x="2973" y="502"/>
                  </a:cubicBezTo>
                  <a:cubicBezTo>
                    <a:pt x="3081" y="572"/>
                    <a:pt x="3107" y="699"/>
                    <a:pt x="3133" y="825"/>
                  </a:cubicBezTo>
                  <a:cubicBezTo>
                    <a:pt x="3177" y="1048"/>
                    <a:pt x="3183" y="1283"/>
                    <a:pt x="3177" y="1511"/>
                  </a:cubicBezTo>
                  <a:cubicBezTo>
                    <a:pt x="3177" y="1874"/>
                    <a:pt x="3151" y="2241"/>
                    <a:pt x="3101" y="2604"/>
                  </a:cubicBezTo>
                  <a:cubicBezTo>
                    <a:pt x="3091" y="2686"/>
                    <a:pt x="3149" y="2725"/>
                    <a:pt x="3212" y="2725"/>
                  </a:cubicBezTo>
                  <a:cubicBezTo>
                    <a:pt x="3276" y="2725"/>
                    <a:pt x="3345" y="2684"/>
                    <a:pt x="3354" y="2604"/>
                  </a:cubicBezTo>
                  <a:cubicBezTo>
                    <a:pt x="3400" y="2279"/>
                    <a:pt x="3424" y="1950"/>
                    <a:pt x="3430" y="1619"/>
                  </a:cubicBezTo>
                  <a:cubicBezTo>
                    <a:pt x="3438" y="1365"/>
                    <a:pt x="3430" y="1118"/>
                    <a:pt x="3392" y="870"/>
                  </a:cubicBezTo>
                  <a:cubicBezTo>
                    <a:pt x="3368" y="705"/>
                    <a:pt x="3336" y="502"/>
                    <a:pt x="3215" y="374"/>
                  </a:cubicBezTo>
                  <a:cubicBezTo>
                    <a:pt x="2993" y="139"/>
                    <a:pt x="2574" y="101"/>
                    <a:pt x="2275" y="63"/>
                  </a:cubicBezTo>
                  <a:cubicBezTo>
                    <a:pt x="1844" y="13"/>
                    <a:pt x="1405" y="1"/>
                    <a:pt x="967"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p:nvPr/>
          </p:nvSpPr>
          <p:spPr>
            <a:xfrm>
              <a:off x="6184174" y="1814223"/>
              <a:ext cx="134798" cy="90475"/>
            </a:xfrm>
            <a:custGeom>
              <a:avLst/>
              <a:gdLst/>
              <a:ahLst/>
              <a:cxnLst/>
              <a:rect l="l" t="t" r="r" b="b"/>
              <a:pathLst>
                <a:path w="2065" h="1386" extrusionOk="0">
                  <a:moveTo>
                    <a:pt x="1941" y="1"/>
                  </a:moveTo>
                  <a:cubicBezTo>
                    <a:pt x="1879" y="1"/>
                    <a:pt x="1818" y="41"/>
                    <a:pt x="1818" y="121"/>
                  </a:cubicBezTo>
                  <a:lnTo>
                    <a:pt x="1818" y="1104"/>
                  </a:lnTo>
                  <a:cubicBezTo>
                    <a:pt x="1598" y="1120"/>
                    <a:pt x="1374" y="1131"/>
                    <a:pt x="1152" y="1131"/>
                  </a:cubicBezTo>
                  <a:cubicBezTo>
                    <a:pt x="1105" y="1131"/>
                    <a:pt x="1058" y="1131"/>
                    <a:pt x="1011" y="1130"/>
                  </a:cubicBezTo>
                  <a:cubicBezTo>
                    <a:pt x="821" y="1130"/>
                    <a:pt x="630" y="1124"/>
                    <a:pt x="446" y="1073"/>
                  </a:cubicBezTo>
                  <a:cubicBezTo>
                    <a:pt x="408" y="1066"/>
                    <a:pt x="402" y="1066"/>
                    <a:pt x="382" y="1048"/>
                  </a:cubicBezTo>
                  <a:cubicBezTo>
                    <a:pt x="350" y="1028"/>
                    <a:pt x="338" y="1015"/>
                    <a:pt x="319" y="983"/>
                  </a:cubicBezTo>
                  <a:cubicBezTo>
                    <a:pt x="274" y="907"/>
                    <a:pt x="261" y="807"/>
                    <a:pt x="255" y="717"/>
                  </a:cubicBezTo>
                  <a:cubicBezTo>
                    <a:pt x="249" y="552"/>
                    <a:pt x="261" y="400"/>
                    <a:pt x="300" y="247"/>
                  </a:cubicBezTo>
                  <a:cubicBezTo>
                    <a:pt x="319" y="153"/>
                    <a:pt x="241" y="92"/>
                    <a:pt x="166" y="92"/>
                  </a:cubicBezTo>
                  <a:cubicBezTo>
                    <a:pt x="116" y="92"/>
                    <a:pt x="68" y="119"/>
                    <a:pt x="53" y="183"/>
                  </a:cubicBezTo>
                  <a:cubicBezTo>
                    <a:pt x="21" y="336"/>
                    <a:pt x="1" y="494"/>
                    <a:pt x="1" y="654"/>
                  </a:cubicBezTo>
                  <a:cubicBezTo>
                    <a:pt x="1" y="869"/>
                    <a:pt x="39" y="1142"/>
                    <a:pt x="249" y="1264"/>
                  </a:cubicBezTo>
                  <a:cubicBezTo>
                    <a:pt x="408" y="1358"/>
                    <a:pt x="630" y="1365"/>
                    <a:pt x="807" y="1378"/>
                  </a:cubicBezTo>
                  <a:cubicBezTo>
                    <a:pt x="910" y="1383"/>
                    <a:pt x="1012" y="1385"/>
                    <a:pt x="1113" y="1385"/>
                  </a:cubicBezTo>
                  <a:cubicBezTo>
                    <a:pt x="1252" y="1385"/>
                    <a:pt x="1390" y="1382"/>
                    <a:pt x="1525" y="1378"/>
                  </a:cubicBezTo>
                  <a:cubicBezTo>
                    <a:pt x="1665" y="1371"/>
                    <a:pt x="1806" y="1365"/>
                    <a:pt x="1944" y="1352"/>
                  </a:cubicBezTo>
                  <a:cubicBezTo>
                    <a:pt x="2008" y="1346"/>
                    <a:pt x="2065" y="1302"/>
                    <a:pt x="2065" y="1226"/>
                  </a:cubicBezTo>
                  <a:lnTo>
                    <a:pt x="2065" y="121"/>
                  </a:lnTo>
                  <a:cubicBezTo>
                    <a:pt x="2065" y="41"/>
                    <a:pt x="2003" y="1"/>
                    <a:pt x="194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1"/>
            <p:cNvSpPr/>
            <p:nvPr/>
          </p:nvSpPr>
          <p:spPr>
            <a:xfrm>
              <a:off x="6335942" y="1751754"/>
              <a:ext cx="150399" cy="88973"/>
            </a:xfrm>
            <a:custGeom>
              <a:avLst/>
              <a:gdLst/>
              <a:ahLst/>
              <a:cxnLst/>
              <a:rect l="l" t="t" r="r" b="b"/>
              <a:pathLst>
                <a:path w="2304" h="1363" extrusionOk="0">
                  <a:moveTo>
                    <a:pt x="150" y="1"/>
                  </a:moveTo>
                  <a:cubicBezTo>
                    <a:pt x="87" y="1"/>
                    <a:pt x="20" y="42"/>
                    <a:pt x="14" y="125"/>
                  </a:cubicBezTo>
                  <a:cubicBezTo>
                    <a:pt x="0" y="284"/>
                    <a:pt x="0" y="442"/>
                    <a:pt x="20" y="601"/>
                  </a:cubicBezTo>
                  <a:cubicBezTo>
                    <a:pt x="44" y="823"/>
                    <a:pt x="102" y="1102"/>
                    <a:pt x="319" y="1223"/>
                  </a:cubicBezTo>
                  <a:cubicBezTo>
                    <a:pt x="490" y="1319"/>
                    <a:pt x="718" y="1325"/>
                    <a:pt x="909" y="1337"/>
                  </a:cubicBezTo>
                  <a:cubicBezTo>
                    <a:pt x="1169" y="1357"/>
                    <a:pt x="1424" y="1363"/>
                    <a:pt x="1677" y="1363"/>
                  </a:cubicBezTo>
                  <a:cubicBezTo>
                    <a:pt x="1835" y="1363"/>
                    <a:pt x="1988" y="1357"/>
                    <a:pt x="2148" y="1351"/>
                  </a:cubicBezTo>
                  <a:cubicBezTo>
                    <a:pt x="2217" y="1351"/>
                    <a:pt x="2268" y="1299"/>
                    <a:pt x="2274" y="1223"/>
                  </a:cubicBezTo>
                  <a:cubicBezTo>
                    <a:pt x="2281" y="906"/>
                    <a:pt x="2293" y="588"/>
                    <a:pt x="2300" y="270"/>
                  </a:cubicBezTo>
                  <a:cubicBezTo>
                    <a:pt x="2303" y="188"/>
                    <a:pt x="2241" y="146"/>
                    <a:pt x="2178" y="146"/>
                  </a:cubicBezTo>
                  <a:cubicBezTo>
                    <a:pt x="2114" y="146"/>
                    <a:pt x="2049" y="188"/>
                    <a:pt x="2046" y="270"/>
                  </a:cubicBezTo>
                  <a:cubicBezTo>
                    <a:pt x="2040" y="550"/>
                    <a:pt x="2034" y="823"/>
                    <a:pt x="2020" y="1102"/>
                  </a:cubicBezTo>
                  <a:cubicBezTo>
                    <a:pt x="1844" y="1106"/>
                    <a:pt x="1670" y="1110"/>
                    <a:pt x="1493" y="1110"/>
                  </a:cubicBezTo>
                  <a:cubicBezTo>
                    <a:pt x="1369" y="1110"/>
                    <a:pt x="1245" y="1108"/>
                    <a:pt x="1119" y="1102"/>
                  </a:cubicBezTo>
                  <a:cubicBezTo>
                    <a:pt x="921" y="1090"/>
                    <a:pt x="712" y="1084"/>
                    <a:pt x="515" y="1032"/>
                  </a:cubicBezTo>
                  <a:cubicBezTo>
                    <a:pt x="451" y="1014"/>
                    <a:pt x="413" y="1002"/>
                    <a:pt x="369" y="931"/>
                  </a:cubicBezTo>
                  <a:cubicBezTo>
                    <a:pt x="311" y="842"/>
                    <a:pt x="293" y="727"/>
                    <a:pt x="273" y="627"/>
                  </a:cubicBezTo>
                  <a:cubicBezTo>
                    <a:pt x="255" y="460"/>
                    <a:pt x="249" y="290"/>
                    <a:pt x="267" y="125"/>
                  </a:cubicBezTo>
                  <a:cubicBezTo>
                    <a:pt x="274" y="42"/>
                    <a:pt x="214" y="1"/>
                    <a:pt x="150"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p:nvPr/>
          </p:nvSpPr>
          <p:spPr>
            <a:xfrm>
              <a:off x="6504290" y="1766050"/>
              <a:ext cx="72197" cy="59794"/>
            </a:xfrm>
            <a:custGeom>
              <a:avLst/>
              <a:gdLst/>
              <a:ahLst/>
              <a:cxnLst/>
              <a:rect l="l" t="t" r="r" b="b"/>
              <a:pathLst>
                <a:path w="1106" h="916" extrusionOk="0">
                  <a:moveTo>
                    <a:pt x="959" y="1"/>
                  </a:moveTo>
                  <a:cubicBezTo>
                    <a:pt x="889" y="1"/>
                    <a:pt x="826" y="59"/>
                    <a:pt x="833" y="121"/>
                  </a:cubicBezTo>
                  <a:cubicBezTo>
                    <a:pt x="837" y="291"/>
                    <a:pt x="842" y="460"/>
                    <a:pt x="847" y="629"/>
                  </a:cubicBezTo>
                  <a:lnTo>
                    <a:pt x="847" y="629"/>
                  </a:lnTo>
                  <a:cubicBezTo>
                    <a:pt x="643" y="639"/>
                    <a:pt x="440" y="644"/>
                    <a:pt x="235" y="655"/>
                  </a:cubicBezTo>
                  <a:cubicBezTo>
                    <a:pt x="197" y="655"/>
                    <a:pt x="165" y="661"/>
                    <a:pt x="127" y="661"/>
                  </a:cubicBezTo>
                  <a:cubicBezTo>
                    <a:pt x="64" y="661"/>
                    <a:pt x="0" y="719"/>
                    <a:pt x="0" y="789"/>
                  </a:cubicBezTo>
                  <a:cubicBezTo>
                    <a:pt x="0" y="851"/>
                    <a:pt x="64" y="915"/>
                    <a:pt x="127" y="915"/>
                  </a:cubicBezTo>
                  <a:cubicBezTo>
                    <a:pt x="375" y="903"/>
                    <a:pt x="622" y="889"/>
                    <a:pt x="871" y="883"/>
                  </a:cubicBezTo>
                  <a:cubicBezTo>
                    <a:pt x="903" y="877"/>
                    <a:pt x="941" y="877"/>
                    <a:pt x="979" y="877"/>
                  </a:cubicBezTo>
                  <a:cubicBezTo>
                    <a:pt x="1041" y="871"/>
                    <a:pt x="1105" y="821"/>
                    <a:pt x="1099" y="751"/>
                  </a:cubicBezTo>
                  <a:cubicBezTo>
                    <a:pt x="1093" y="540"/>
                    <a:pt x="1086" y="331"/>
                    <a:pt x="1080" y="121"/>
                  </a:cubicBezTo>
                  <a:cubicBezTo>
                    <a:pt x="1080" y="59"/>
                    <a:pt x="1029" y="1"/>
                    <a:pt x="959"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1"/>
            <p:cNvSpPr/>
            <p:nvPr/>
          </p:nvSpPr>
          <p:spPr>
            <a:xfrm>
              <a:off x="7197461" y="1928130"/>
              <a:ext cx="366925" cy="1834624"/>
            </a:xfrm>
            <a:custGeom>
              <a:avLst/>
              <a:gdLst/>
              <a:ahLst/>
              <a:cxnLst/>
              <a:rect l="l" t="t" r="r" b="b"/>
              <a:pathLst>
                <a:path w="5621" h="28105" extrusionOk="0">
                  <a:moveTo>
                    <a:pt x="4612" y="1"/>
                  </a:moveTo>
                  <a:lnTo>
                    <a:pt x="4217" y="77"/>
                  </a:lnTo>
                  <a:lnTo>
                    <a:pt x="4452" y="5546"/>
                  </a:lnTo>
                  <a:lnTo>
                    <a:pt x="1016" y="6713"/>
                  </a:lnTo>
                  <a:lnTo>
                    <a:pt x="4375" y="8276"/>
                  </a:lnTo>
                  <a:cubicBezTo>
                    <a:pt x="4375" y="8276"/>
                    <a:pt x="1174" y="21861"/>
                    <a:pt x="629" y="24280"/>
                  </a:cubicBezTo>
                  <a:cubicBezTo>
                    <a:pt x="83" y="26701"/>
                    <a:pt x="1" y="28105"/>
                    <a:pt x="1" y="28105"/>
                  </a:cubicBezTo>
                  <a:lnTo>
                    <a:pt x="5392" y="8117"/>
                  </a:lnTo>
                  <a:lnTo>
                    <a:pt x="2420" y="6790"/>
                  </a:lnTo>
                  <a:lnTo>
                    <a:pt x="5621" y="5781"/>
                  </a:lnTo>
                  <a:lnTo>
                    <a:pt x="4612"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1"/>
            <p:cNvSpPr/>
            <p:nvPr/>
          </p:nvSpPr>
          <p:spPr>
            <a:xfrm>
              <a:off x="6558208" y="3456308"/>
              <a:ext cx="627317" cy="21542"/>
            </a:xfrm>
            <a:custGeom>
              <a:avLst/>
              <a:gdLst/>
              <a:ahLst/>
              <a:cxnLst/>
              <a:rect l="l" t="t" r="r" b="b"/>
              <a:pathLst>
                <a:path w="9610" h="330" extrusionOk="0">
                  <a:moveTo>
                    <a:pt x="13" y="0"/>
                  </a:moveTo>
                  <a:cubicBezTo>
                    <a:pt x="7" y="89"/>
                    <a:pt x="7" y="183"/>
                    <a:pt x="0" y="267"/>
                  </a:cubicBezTo>
                  <a:cubicBezTo>
                    <a:pt x="1022" y="273"/>
                    <a:pt x="2038" y="286"/>
                    <a:pt x="3061" y="292"/>
                  </a:cubicBezTo>
                  <a:cubicBezTo>
                    <a:pt x="5037" y="305"/>
                    <a:pt x="7018" y="318"/>
                    <a:pt x="8994" y="330"/>
                  </a:cubicBezTo>
                  <a:lnTo>
                    <a:pt x="9609" y="330"/>
                  </a:lnTo>
                  <a:lnTo>
                    <a:pt x="9609" y="63"/>
                  </a:lnTo>
                  <a:cubicBezTo>
                    <a:pt x="8619" y="57"/>
                    <a:pt x="7622" y="51"/>
                    <a:pt x="6631" y="45"/>
                  </a:cubicBezTo>
                  <a:cubicBezTo>
                    <a:pt x="4649" y="31"/>
                    <a:pt x="2674" y="19"/>
                    <a:pt x="692" y="7"/>
                  </a:cubicBezTo>
                  <a:cubicBezTo>
                    <a:pt x="470" y="7"/>
                    <a:pt x="241" y="7"/>
                    <a:pt x="1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1"/>
            <p:cNvSpPr/>
            <p:nvPr/>
          </p:nvSpPr>
          <p:spPr>
            <a:xfrm>
              <a:off x="6551550" y="3593910"/>
              <a:ext cx="631886" cy="21672"/>
            </a:xfrm>
            <a:custGeom>
              <a:avLst/>
              <a:gdLst/>
              <a:ahLst/>
              <a:cxnLst/>
              <a:rect l="l" t="t" r="r" b="b"/>
              <a:pathLst>
                <a:path w="9680" h="332" extrusionOk="0">
                  <a:moveTo>
                    <a:pt x="13" y="1"/>
                  </a:moveTo>
                  <a:cubicBezTo>
                    <a:pt x="13" y="89"/>
                    <a:pt x="6" y="179"/>
                    <a:pt x="0" y="267"/>
                  </a:cubicBezTo>
                  <a:cubicBezTo>
                    <a:pt x="1073" y="273"/>
                    <a:pt x="2146" y="279"/>
                    <a:pt x="3220" y="293"/>
                  </a:cubicBezTo>
                  <a:cubicBezTo>
                    <a:pt x="5201" y="299"/>
                    <a:pt x="7177" y="318"/>
                    <a:pt x="9152" y="331"/>
                  </a:cubicBezTo>
                  <a:lnTo>
                    <a:pt x="9673" y="331"/>
                  </a:lnTo>
                  <a:cubicBezTo>
                    <a:pt x="9679" y="241"/>
                    <a:pt x="9679" y="153"/>
                    <a:pt x="9679" y="65"/>
                  </a:cubicBezTo>
                  <a:cubicBezTo>
                    <a:pt x="8714" y="57"/>
                    <a:pt x="7754" y="51"/>
                    <a:pt x="6789" y="45"/>
                  </a:cubicBezTo>
                  <a:cubicBezTo>
                    <a:pt x="4808" y="33"/>
                    <a:pt x="2832" y="19"/>
                    <a:pt x="857" y="7"/>
                  </a:cubicBezTo>
                  <a:cubicBezTo>
                    <a:pt x="572" y="7"/>
                    <a:pt x="293" y="1"/>
                    <a:pt x="13"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1"/>
            <p:cNvSpPr/>
            <p:nvPr/>
          </p:nvSpPr>
          <p:spPr>
            <a:xfrm>
              <a:off x="5193799" y="2784225"/>
              <a:ext cx="1085369" cy="1586309"/>
            </a:xfrm>
            <a:custGeom>
              <a:avLst/>
              <a:gdLst/>
              <a:ahLst/>
              <a:cxnLst/>
              <a:rect l="l" t="t" r="r" b="b"/>
              <a:pathLst>
                <a:path w="16627" h="24301" extrusionOk="0">
                  <a:moveTo>
                    <a:pt x="3043" y="0"/>
                  </a:moveTo>
                  <a:cubicBezTo>
                    <a:pt x="1328" y="4529"/>
                    <a:pt x="0" y="18108"/>
                    <a:pt x="1797" y="21081"/>
                  </a:cubicBezTo>
                  <a:cubicBezTo>
                    <a:pt x="3210" y="23418"/>
                    <a:pt x="5452" y="24300"/>
                    <a:pt x="7944" y="24300"/>
                  </a:cubicBezTo>
                  <a:cubicBezTo>
                    <a:pt x="8612" y="24300"/>
                    <a:pt x="9298" y="24237"/>
                    <a:pt x="9990" y="24121"/>
                  </a:cubicBezTo>
                  <a:cubicBezTo>
                    <a:pt x="13267" y="23576"/>
                    <a:pt x="15694" y="20451"/>
                    <a:pt x="16157" y="16787"/>
                  </a:cubicBezTo>
                  <a:cubicBezTo>
                    <a:pt x="16627" y="13116"/>
                    <a:pt x="15847" y="706"/>
                    <a:pt x="15694" y="389"/>
                  </a:cubicBezTo>
                  <a:cubicBezTo>
                    <a:pt x="15536" y="76"/>
                    <a:pt x="3043" y="0"/>
                    <a:pt x="3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1"/>
            <p:cNvSpPr/>
            <p:nvPr/>
          </p:nvSpPr>
          <p:spPr>
            <a:xfrm>
              <a:off x="5254768" y="2783834"/>
              <a:ext cx="1003707" cy="1587027"/>
            </a:xfrm>
            <a:custGeom>
              <a:avLst/>
              <a:gdLst/>
              <a:ahLst/>
              <a:cxnLst/>
              <a:rect l="l" t="t" r="r" b="b"/>
              <a:pathLst>
                <a:path w="15376" h="24312" extrusionOk="0">
                  <a:moveTo>
                    <a:pt x="2249" y="14"/>
                  </a:moveTo>
                  <a:cubicBezTo>
                    <a:pt x="2941" y="20"/>
                    <a:pt x="6028" y="38"/>
                    <a:pt x="8962" y="102"/>
                  </a:cubicBezTo>
                  <a:cubicBezTo>
                    <a:pt x="10434" y="128"/>
                    <a:pt x="11864" y="172"/>
                    <a:pt x="12931" y="217"/>
                  </a:cubicBezTo>
                  <a:cubicBezTo>
                    <a:pt x="13471" y="242"/>
                    <a:pt x="13916" y="273"/>
                    <a:pt x="14233" y="299"/>
                  </a:cubicBezTo>
                  <a:cubicBezTo>
                    <a:pt x="14391" y="319"/>
                    <a:pt x="14519" y="331"/>
                    <a:pt x="14608" y="349"/>
                  </a:cubicBezTo>
                  <a:cubicBezTo>
                    <a:pt x="14652" y="357"/>
                    <a:pt x="14684" y="369"/>
                    <a:pt x="14710" y="375"/>
                  </a:cubicBezTo>
                  <a:cubicBezTo>
                    <a:pt x="14734" y="381"/>
                    <a:pt x="14748" y="395"/>
                    <a:pt x="14754" y="401"/>
                  </a:cubicBezTo>
                  <a:cubicBezTo>
                    <a:pt x="14760" y="413"/>
                    <a:pt x="14766" y="457"/>
                    <a:pt x="14778" y="527"/>
                  </a:cubicBezTo>
                  <a:cubicBezTo>
                    <a:pt x="14931" y="1569"/>
                    <a:pt x="15370" y="8454"/>
                    <a:pt x="15370" y="13211"/>
                  </a:cubicBezTo>
                  <a:cubicBezTo>
                    <a:pt x="15370" y="14691"/>
                    <a:pt x="15326" y="15960"/>
                    <a:pt x="15223" y="16787"/>
                  </a:cubicBezTo>
                  <a:cubicBezTo>
                    <a:pt x="14754" y="20457"/>
                    <a:pt x="12333" y="23576"/>
                    <a:pt x="9056" y="24121"/>
                  </a:cubicBezTo>
                  <a:cubicBezTo>
                    <a:pt x="8364" y="24236"/>
                    <a:pt x="7678" y="24300"/>
                    <a:pt x="7012" y="24300"/>
                  </a:cubicBezTo>
                  <a:cubicBezTo>
                    <a:pt x="4522" y="24300"/>
                    <a:pt x="2280" y="23417"/>
                    <a:pt x="863" y="21079"/>
                  </a:cubicBezTo>
                  <a:cubicBezTo>
                    <a:pt x="260" y="20082"/>
                    <a:pt x="13" y="17872"/>
                    <a:pt x="13" y="15211"/>
                  </a:cubicBezTo>
                  <a:cubicBezTo>
                    <a:pt x="13" y="9988"/>
                    <a:pt x="976" y="3022"/>
                    <a:pt x="2112" y="14"/>
                  </a:cubicBezTo>
                  <a:close/>
                  <a:moveTo>
                    <a:pt x="2109" y="0"/>
                  </a:moveTo>
                  <a:lnTo>
                    <a:pt x="2109" y="6"/>
                  </a:lnTo>
                  <a:cubicBezTo>
                    <a:pt x="966" y="3004"/>
                    <a:pt x="1" y="9984"/>
                    <a:pt x="1" y="15211"/>
                  </a:cubicBezTo>
                  <a:cubicBezTo>
                    <a:pt x="1" y="17872"/>
                    <a:pt x="254" y="20082"/>
                    <a:pt x="857" y="21087"/>
                  </a:cubicBezTo>
                  <a:cubicBezTo>
                    <a:pt x="2273" y="23429"/>
                    <a:pt x="4522" y="24312"/>
                    <a:pt x="7012" y="24312"/>
                  </a:cubicBezTo>
                  <a:cubicBezTo>
                    <a:pt x="7678" y="24312"/>
                    <a:pt x="8364" y="24249"/>
                    <a:pt x="9056" y="24135"/>
                  </a:cubicBezTo>
                  <a:cubicBezTo>
                    <a:pt x="12340" y="23582"/>
                    <a:pt x="14760" y="20463"/>
                    <a:pt x="15230" y="16793"/>
                  </a:cubicBezTo>
                  <a:cubicBezTo>
                    <a:pt x="15338" y="15960"/>
                    <a:pt x="15376" y="14691"/>
                    <a:pt x="15376" y="13211"/>
                  </a:cubicBezTo>
                  <a:cubicBezTo>
                    <a:pt x="15376" y="10670"/>
                    <a:pt x="15255" y="7527"/>
                    <a:pt x="15115" y="4992"/>
                  </a:cubicBezTo>
                  <a:cubicBezTo>
                    <a:pt x="15045" y="3722"/>
                    <a:pt x="14969" y="2605"/>
                    <a:pt x="14906" y="1785"/>
                  </a:cubicBezTo>
                  <a:cubicBezTo>
                    <a:pt x="14874" y="1378"/>
                    <a:pt x="14849" y="1049"/>
                    <a:pt x="14824" y="806"/>
                  </a:cubicBezTo>
                  <a:cubicBezTo>
                    <a:pt x="14810" y="686"/>
                    <a:pt x="14798" y="592"/>
                    <a:pt x="14786" y="521"/>
                  </a:cubicBezTo>
                  <a:cubicBezTo>
                    <a:pt x="14778" y="457"/>
                    <a:pt x="14766" y="413"/>
                    <a:pt x="14760" y="395"/>
                  </a:cubicBezTo>
                  <a:cubicBezTo>
                    <a:pt x="14754" y="381"/>
                    <a:pt x="14734" y="375"/>
                    <a:pt x="14710" y="363"/>
                  </a:cubicBezTo>
                  <a:cubicBezTo>
                    <a:pt x="14595" y="331"/>
                    <a:pt x="14321" y="293"/>
                    <a:pt x="13916" y="267"/>
                  </a:cubicBezTo>
                  <a:cubicBezTo>
                    <a:pt x="11082" y="58"/>
                    <a:pt x="2109" y="0"/>
                    <a:pt x="2109" y="0"/>
                  </a:cubicBez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1"/>
            <p:cNvSpPr/>
            <p:nvPr/>
          </p:nvSpPr>
          <p:spPr>
            <a:xfrm>
              <a:off x="6783086" y="3514599"/>
              <a:ext cx="194462" cy="766031"/>
            </a:xfrm>
            <a:custGeom>
              <a:avLst/>
              <a:gdLst/>
              <a:ahLst/>
              <a:cxnLst/>
              <a:rect l="l" t="t" r="r" b="b"/>
              <a:pathLst>
                <a:path w="2979" h="11735" extrusionOk="0">
                  <a:moveTo>
                    <a:pt x="1591" y="1"/>
                  </a:moveTo>
                  <a:cubicBezTo>
                    <a:pt x="1529" y="1"/>
                    <a:pt x="1467" y="43"/>
                    <a:pt x="1457" y="129"/>
                  </a:cubicBezTo>
                  <a:cubicBezTo>
                    <a:pt x="1293" y="1418"/>
                    <a:pt x="1128" y="2714"/>
                    <a:pt x="968" y="4003"/>
                  </a:cubicBezTo>
                  <a:cubicBezTo>
                    <a:pt x="709" y="6061"/>
                    <a:pt x="448" y="8119"/>
                    <a:pt x="188" y="10183"/>
                  </a:cubicBezTo>
                  <a:cubicBezTo>
                    <a:pt x="130" y="10654"/>
                    <a:pt x="73" y="11129"/>
                    <a:pt x="9" y="11606"/>
                  </a:cubicBezTo>
                  <a:cubicBezTo>
                    <a:pt x="0" y="11692"/>
                    <a:pt x="62" y="11734"/>
                    <a:pt x="129" y="11734"/>
                  </a:cubicBezTo>
                  <a:cubicBezTo>
                    <a:pt x="196" y="11734"/>
                    <a:pt x="267" y="11692"/>
                    <a:pt x="276" y="11606"/>
                  </a:cubicBezTo>
                  <a:cubicBezTo>
                    <a:pt x="442" y="10317"/>
                    <a:pt x="607" y="9021"/>
                    <a:pt x="765" y="7732"/>
                  </a:cubicBezTo>
                  <a:cubicBezTo>
                    <a:pt x="1026" y="5674"/>
                    <a:pt x="1287" y="3616"/>
                    <a:pt x="1547" y="1558"/>
                  </a:cubicBezTo>
                  <a:cubicBezTo>
                    <a:pt x="1559" y="1463"/>
                    <a:pt x="1570" y="1367"/>
                    <a:pt x="1582" y="1271"/>
                  </a:cubicBezTo>
                  <a:lnTo>
                    <a:pt x="1582" y="1271"/>
                  </a:lnTo>
                  <a:cubicBezTo>
                    <a:pt x="1680" y="2182"/>
                    <a:pt x="1779" y="3094"/>
                    <a:pt x="1877" y="4003"/>
                  </a:cubicBezTo>
                  <a:cubicBezTo>
                    <a:pt x="2099" y="6061"/>
                    <a:pt x="2328" y="8119"/>
                    <a:pt x="2550" y="10183"/>
                  </a:cubicBezTo>
                  <a:cubicBezTo>
                    <a:pt x="2601" y="10654"/>
                    <a:pt x="2652" y="11129"/>
                    <a:pt x="2703" y="11606"/>
                  </a:cubicBezTo>
                  <a:cubicBezTo>
                    <a:pt x="2712" y="11692"/>
                    <a:pt x="2783" y="11734"/>
                    <a:pt x="2850" y="11734"/>
                  </a:cubicBezTo>
                  <a:cubicBezTo>
                    <a:pt x="2917" y="11734"/>
                    <a:pt x="2979" y="11692"/>
                    <a:pt x="2970" y="11606"/>
                  </a:cubicBezTo>
                  <a:cubicBezTo>
                    <a:pt x="2829" y="10317"/>
                    <a:pt x="2691" y="9021"/>
                    <a:pt x="2550" y="7732"/>
                  </a:cubicBezTo>
                  <a:cubicBezTo>
                    <a:pt x="2328" y="5674"/>
                    <a:pt x="2099" y="3616"/>
                    <a:pt x="1877" y="1558"/>
                  </a:cubicBezTo>
                  <a:cubicBezTo>
                    <a:pt x="1826" y="1081"/>
                    <a:pt x="1776" y="606"/>
                    <a:pt x="1724" y="129"/>
                  </a:cubicBezTo>
                  <a:cubicBezTo>
                    <a:pt x="1715" y="43"/>
                    <a:pt x="1653" y="1"/>
                    <a:pt x="159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1"/>
            <p:cNvSpPr/>
            <p:nvPr/>
          </p:nvSpPr>
          <p:spPr>
            <a:xfrm>
              <a:off x="6758019" y="4252284"/>
              <a:ext cx="64298" cy="49807"/>
            </a:xfrm>
            <a:custGeom>
              <a:avLst/>
              <a:gdLst/>
              <a:ahLst/>
              <a:cxnLst/>
              <a:rect l="l" t="t" r="r" b="b"/>
              <a:pathLst>
                <a:path w="985" h="763" extrusionOk="0">
                  <a:moveTo>
                    <a:pt x="489" y="0"/>
                  </a:moveTo>
                  <a:cubicBezTo>
                    <a:pt x="0" y="0"/>
                    <a:pt x="0" y="763"/>
                    <a:pt x="489" y="763"/>
                  </a:cubicBezTo>
                  <a:cubicBezTo>
                    <a:pt x="985" y="763"/>
                    <a:pt x="985"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1"/>
            <p:cNvSpPr/>
            <p:nvPr/>
          </p:nvSpPr>
          <p:spPr>
            <a:xfrm>
              <a:off x="6943274" y="4252284"/>
              <a:ext cx="52809" cy="49872"/>
            </a:xfrm>
            <a:custGeom>
              <a:avLst/>
              <a:gdLst/>
              <a:ahLst/>
              <a:cxnLst/>
              <a:rect l="l" t="t" r="r" b="b"/>
              <a:pathLst>
                <a:path w="809" h="764" extrusionOk="0">
                  <a:moveTo>
                    <a:pt x="381" y="0"/>
                  </a:moveTo>
                  <a:cubicBezTo>
                    <a:pt x="331" y="0"/>
                    <a:pt x="281" y="7"/>
                    <a:pt x="237" y="31"/>
                  </a:cubicBezTo>
                  <a:cubicBezTo>
                    <a:pt x="191" y="51"/>
                    <a:pt x="147" y="77"/>
                    <a:pt x="115" y="115"/>
                  </a:cubicBezTo>
                  <a:cubicBezTo>
                    <a:pt x="77" y="145"/>
                    <a:pt x="52" y="191"/>
                    <a:pt x="32" y="235"/>
                  </a:cubicBezTo>
                  <a:cubicBezTo>
                    <a:pt x="14" y="279"/>
                    <a:pt x="0" y="330"/>
                    <a:pt x="0" y="381"/>
                  </a:cubicBezTo>
                  <a:cubicBezTo>
                    <a:pt x="8" y="420"/>
                    <a:pt x="14" y="450"/>
                    <a:pt x="14" y="482"/>
                  </a:cubicBezTo>
                  <a:cubicBezTo>
                    <a:pt x="32" y="546"/>
                    <a:pt x="64" y="603"/>
                    <a:pt x="115" y="654"/>
                  </a:cubicBezTo>
                  <a:cubicBezTo>
                    <a:pt x="141" y="673"/>
                    <a:pt x="166" y="692"/>
                    <a:pt x="191" y="711"/>
                  </a:cubicBezTo>
                  <a:cubicBezTo>
                    <a:pt x="249" y="749"/>
                    <a:pt x="313" y="763"/>
                    <a:pt x="381" y="763"/>
                  </a:cubicBezTo>
                  <a:lnTo>
                    <a:pt x="419" y="763"/>
                  </a:lnTo>
                  <a:cubicBezTo>
                    <a:pt x="429" y="764"/>
                    <a:pt x="438" y="764"/>
                    <a:pt x="446" y="764"/>
                  </a:cubicBezTo>
                  <a:cubicBezTo>
                    <a:pt x="492" y="764"/>
                    <a:pt x="530" y="751"/>
                    <a:pt x="572" y="731"/>
                  </a:cubicBezTo>
                  <a:cubicBezTo>
                    <a:pt x="618" y="717"/>
                    <a:pt x="662" y="692"/>
                    <a:pt x="694" y="654"/>
                  </a:cubicBezTo>
                  <a:cubicBezTo>
                    <a:pt x="732" y="616"/>
                    <a:pt x="756" y="578"/>
                    <a:pt x="770" y="526"/>
                  </a:cubicBezTo>
                  <a:cubicBezTo>
                    <a:pt x="794" y="482"/>
                    <a:pt x="808" y="438"/>
                    <a:pt x="808" y="381"/>
                  </a:cubicBezTo>
                  <a:cubicBezTo>
                    <a:pt x="801" y="349"/>
                    <a:pt x="794" y="317"/>
                    <a:pt x="794" y="279"/>
                  </a:cubicBezTo>
                  <a:cubicBezTo>
                    <a:pt x="776" y="215"/>
                    <a:pt x="738" y="159"/>
                    <a:pt x="694" y="115"/>
                  </a:cubicBezTo>
                  <a:lnTo>
                    <a:pt x="618" y="51"/>
                  </a:lnTo>
                  <a:cubicBezTo>
                    <a:pt x="554" y="19"/>
                    <a:pt x="490"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1"/>
            <p:cNvSpPr/>
            <p:nvPr/>
          </p:nvSpPr>
          <p:spPr>
            <a:xfrm>
              <a:off x="7599955" y="2835271"/>
              <a:ext cx="56465" cy="1717190"/>
            </a:xfrm>
            <a:custGeom>
              <a:avLst/>
              <a:gdLst/>
              <a:ahLst/>
              <a:cxnLst/>
              <a:rect l="l" t="t" r="r" b="b"/>
              <a:pathLst>
                <a:path w="865" h="26306" extrusionOk="0">
                  <a:moveTo>
                    <a:pt x="471" y="0"/>
                  </a:moveTo>
                  <a:cubicBezTo>
                    <a:pt x="471" y="0"/>
                    <a:pt x="0" y="16703"/>
                    <a:pt x="0" y="20451"/>
                  </a:cubicBezTo>
                  <a:cubicBezTo>
                    <a:pt x="0" y="24198"/>
                    <a:pt x="84" y="26306"/>
                    <a:pt x="84" y="26306"/>
                  </a:cubicBezTo>
                  <a:lnTo>
                    <a:pt x="865" y="26306"/>
                  </a:lnTo>
                  <a:cubicBezTo>
                    <a:pt x="865" y="26306"/>
                    <a:pt x="782" y="704"/>
                    <a:pt x="471"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1"/>
            <p:cNvSpPr/>
            <p:nvPr/>
          </p:nvSpPr>
          <p:spPr>
            <a:xfrm>
              <a:off x="6980612" y="2724498"/>
              <a:ext cx="217309" cy="239764"/>
            </a:xfrm>
            <a:custGeom>
              <a:avLst/>
              <a:gdLst/>
              <a:ahLst/>
              <a:cxnLst/>
              <a:rect l="l" t="t" r="r" b="b"/>
              <a:pathLst>
                <a:path w="3329" h="3673" extrusionOk="0">
                  <a:moveTo>
                    <a:pt x="236" y="1"/>
                  </a:moveTo>
                  <a:cubicBezTo>
                    <a:pt x="236" y="1"/>
                    <a:pt x="0" y="1577"/>
                    <a:pt x="1696" y="2866"/>
                  </a:cubicBezTo>
                  <a:cubicBezTo>
                    <a:pt x="2186" y="3234"/>
                    <a:pt x="2751" y="3494"/>
                    <a:pt x="3303" y="3673"/>
                  </a:cubicBezTo>
                  <a:cubicBezTo>
                    <a:pt x="3309" y="3418"/>
                    <a:pt x="3323" y="3171"/>
                    <a:pt x="3329" y="2917"/>
                  </a:cubicBezTo>
                  <a:cubicBezTo>
                    <a:pt x="3036" y="2834"/>
                    <a:pt x="2725" y="2726"/>
                    <a:pt x="2401" y="2574"/>
                  </a:cubicBezTo>
                  <a:cubicBezTo>
                    <a:pt x="236" y="1577"/>
                    <a:pt x="236" y="1"/>
                    <a:pt x="23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1"/>
            <p:cNvSpPr/>
            <p:nvPr/>
          </p:nvSpPr>
          <p:spPr>
            <a:xfrm>
              <a:off x="6582556" y="2724498"/>
              <a:ext cx="211499" cy="238459"/>
            </a:xfrm>
            <a:custGeom>
              <a:avLst/>
              <a:gdLst/>
              <a:ahLst/>
              <a:cxnLst/>
              <a:rect l="l" t="t" r="r" b="b"/>
              <a:pathLst>
                <a:path w="3240" h="3653" extrusionOk="0">
                  <a:moveTo>
                    <a:pt x="3005" y="1"/>
                  </a:moveTo>
                  <a:cubicBezTo>
                    <a:pt x="3005" y="1"/>
                    <a:pt x="3005" y="1577"/>
                    <a:pt x="839" y="2574"/>
                  </a:cubicBezTo>
                  <a:cubicBezTo>
                    <a:pt x="560" y="2700"/>
                    <a:pt x="294" y="2802"/>
                    <a:pt x="39" y="2878"/>
                  </a:cubicBezTo>
                  <a:cubicBezTo>
                    <a:pt x="27" y="3133"/>
                    <a:pt x="15" y="3392"/>
                    <a:pt x="1" y="3653"/>
                  </a:cubicBezTo>
                  <a:cubicBezTo>
                    <a:pt x="534" y="3476"/>
                    <a:pt x="1076" y="3221"/>
                    <a:pt x="1539" y="2866"/>
                  </a:cubicBezTo>
                  <a:cubicBezTo>
                    <a:pt x="3240" y="1577"/>
                    <a:pt x="3005" y="1"/>
                    <a:pt x="3005"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 name="Google Shape;343;p31"/>
          <p:cNvGrpSpPr/>
          <p:nvPr/>
        </p:nvGrpSpPr>
        <p:grpSpPr>
          <a:xfrm>
            <a:off x="5788214" y="570451"/>
            <a:ext cx="313717" cy="307610"/>
            <a:chOff x="6883711" y="-1289921"/>
            <a:chExt cx="365553" cy="358395"/>
          </a:xfrm>
        </p:grpSpPr>
        <p:sp>
          <p:nvSpPr>
            <p:cNvPr id="344" name="Google Shape;344;p31"/>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1"/>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346;p31"/>
          <p:cNvGrpSpPr/>
          <p:nvPr/>
        </p:nvGrpSpPr>
        <p:grpSpPr>
          <a:xfrm>
            <a:off x="5294361" y="191961"/>
            <a:ext cx="534229" cy="337826"/>
            <a:chOff x="5488838" y="-1307450"/>
            <a:chExt cx="622499" cy="393599"/>
          </a:xfrm>
        </p:grpSpPr>
        <p:sp>
          <p:nvSpPr>
            <p:cNvPr id="347" name="Google Shape;347;p31"/>
            <p:cNvSpPr/>
            <p:nvPr/>
          </p:nvSpPr>
          <p:spPr>
            <a:xfrm>
              <a:off x="5488838" y="-1307450"/>
              <a:ext cx="622499" cy="393599"/>
            </a:xfrm>
            <a:custGeom>
              <a:avLst/>
              <a:gdLst/>
              <a:ahLst/>
              <a:cxnLst/>
              <a:rect l="l" t="t" r="r" b="b"/>
              <a:pathLst>
                <a:path w="8523" h="5389" extrusionOk="0">
                  <a:moveTo>
                    <a:pt x="6639" y="1"/>
                  </a:moveTo>
                  <a:cubicBezTo>
                    <a:pt x="6417" y="1"/>
                    <a:pt x="6192" y="45"/>
                    <a:pt x="5976" y="140"/>
                  </a:cubicBezTo>
                  <a:lnTo>
                    <a:pt x="1220" y="2210"/>
                  </a:lnTo>
                  <a:cubicBezTo>
                    <a:pt x="382" y="2573"/>
                    <a:pt x="1" y="3558"/>
                    <a:pt x="362" y="4396"/>
                  </a:cubicBezTo>
                  <a:cubicBezTo>
                    <a:pt x="632" y="5015"/>
                    <a:pt x="1247" y="5389"/>
                    <a:pt x="1890" y="5389"/>
                  </a:cubicBezTo>
                  <a:cubicBezTo>
                    <a:pt x="2110" y="5389"/>
                    <a:pt x="2333" y="5345"/>
                    <a:pt x="2546" y="5253"/>
                  </a:cubicBezTo>
                  <a:lnTo>
                    <a:pt x="7303" y="3177"/>
                  </a:lnTo>
                  <a:cubicBezTo>
                    <a:pt x="8136" y="2814"/>
                    <a:pt x="8523" y="1829"/>
                    <a:pt x="8162" y="997"/>
                  </a:cubicBezTo>
                  <a:cubicBezTo>
                    <a:pt x="7892" y="374"/>
                    <a:pt x="7280" y="1"/>
                    <a:pt x="6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1"/>
            <p:cNvSpPr/>
            <p:nvPr/>
          </p:nvSpPr>
          <p:spPr>
            <a:xfrm>
              <a:off x="5745346" y="-1307450"/>
              <a:ext cx="365991" cy="310409"/>
            </a:xfrm>
            <a:custGeom>
              <a:avLst/>
              <a:gdLst/>
              <a:ahLst/>
              <a:cxnLst/>
              <a:rect l="l" t="t" r="r" b="b"/>
              <a:pathLst>
                <a:path w="5011" h="4250" extrusionOk="0">
                  <a:moveTo>
                    <a:pt x="3127" y="1"/>
                  </a:moveTo>
                  <a:cubicBezTo>
                    <a:pt x="2905" y="1"/>
                    <a:pt x="2680" y="45"/>
                    <a:pt x="2464" y="140"/>
                  </a:cubicBezTo>
                  <a:lnTo>
                    <a:pt x="1" y="1207"/>
                  </a:lnTo>
                  <a:lnTo>
                    <a:pt x="1328" y="4250"/>
                  </a:lnTo>
                  <a:lnTo>
                    <a:pt x="3791" y="3177"/>
                  </a:lnTo>
                  <a:cubicBezTo>
                    <a:pt x="4624" y="2814"/>
                    <a:pt x="5011" y="1829"/>
                    <a:pt x="4650" y="997"/>
                  </a:cubicBezTo>
                  <a:cubicBezTo>
                    <a:pt x="4380" y="374"/>
                    <a:pt x="3768" y="1"/>
                    <a:pt x="3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E5E78368-B15B-482D-913F-BE8E72C3E807}"/>
              </a:ext>
            </a:extLst>
          </p:cNvPr>
          <p:cNvSpPr/>
          <p:nvPr/>
        </p:nvSpPr>
        <p:spPr>
          <a:xfrm>
            <a:off x="2483067" y="544735"/>
            <a:ext cx="3217547" cy="40011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wrap="none">
            <a:spAutoFit/>
          </a:bodyPr>
          <a:lstStyle/>
          <a:p>
            <a:pPr lvl="0"/>
            <a:r>
              <a:rPr lang="en-US" sz="2000" b="1" dirty="0">
                <a:latin typeface="Readex Pro ExtraLight" panose="020B0604020202020204" charset="-78"/>
                <a:cs typeface="Readex Pro ExtraLight" panose="020B0604020202020204" charset="-78"/>
              </a:rPr>
              <a:t>Respiratory Examination</a:t>
            </a:r>
          </a:p>
        </p:txBody>
      </p:sp>
    </p:spTree>
    <p:extLst>
      <p:ext uri="{BB962C8B-B14F-4D97-AF65-F5344CB8AC3E}">
        <p14:creationId xmlns:p14="http://schemas.microsoft.com/office/powerpoint/2010/main" val="4107899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1"/>
          <p:cNvSpPr txBox="1">
            <a:spLocks noGrp="1"/>
          </p:cNvSpPr>
          <p:nvPr>
            <p:ph type="subTitle" idx="1"/>
          </p:nvPr>
        </p:nvSpPr>
        <p:spPr>
          <a:xfrm>
            <a:off x="638920" y="1201173"/>
            <a:ext cx="4736812" cy="2109000"/>
          </a:xfrm>
          <a:prstGeom prst="rect">
            <a:avLst/>
          </a:prstGeom>
        </p:spPr>
        <p:txBody>
          <a:bodyPr spcFirstLastPara="1" wrap="square" lIns="91425" tIns="91425" rIns="91425" bIns="91425" anchor="t" anchorCtr="0">
            <a:noAutofit/>
          </a:bodyPr>
          <a:lstStyle/>
          <a:p>
            <a:pPr marL="285750" indent="-285750" algn="just"/>
            <a:r>
              <a:rPr lang="en-US" sz="1600" dirty="0"/>
              <a:t>Patient seems to be oriented and conscious.</a:t>
            </a:r>
          </a:p>
          <a:p>
            <a:pPr marL="285750" indent="-285750" algn="just"/>
            <a:r>
              <a:rPr lang="en-US" sz="1600" dirty="0"/>
              <a:t>GCS 15/15</a:t>
            </a:r>
          </a:p>
          <a:p>
            <a:pPr marL="285750" indent="-285750" algn="just"/>
            <a:r>
              <a:rPr lang="en-US" sz="1600" dirty="0"/>
              <a:t>Speech was normal.</a:t>
            </a:r>
          </a:p>
          <a:p>
            <a:pPr marL="285750" indent="-285750" algn="just"/>
            <a:r>
              <a:rPr lang="en-US" sz="1600" dirty="0"/>
              <a:t>Cranial nerves intact.</a:t>
            </a:r>
          </a:p>
          <a:p>
            <a:pPr marL="285750" indent="-285750" algn="just"/>
            <a:r>
              <a:rPr lang="en-US" sz="1600" dirty="0"/>
              <a:t>Sensory and motor system were intact.</a:t>
            </a:r>
          </a:p>
          <a:p>
            <a:pPr marL="285750" indent="-285750" algn="just"/>
            <a:r>
              <a:rPr lang="en-US" sz="1600" dirty="0"/>
              <a:t>Cerebellar signs were negative</a:t>
            </a:r>
          </a:p>
        </p:txBody>
      </p:sp>
      <p:grpSp>
        <p:nvGrpSpPr>
          <p:cNvPr id="295" name="Google Shape;295;p31"/>
          <p:cNvGrpSpPr/>
          <p:nvPr/>
        </p:nvGrpSpPr>
        <p:grpSpPr>
          <a:xfrm>
            <a:off x="5527499" y="1423499"/>
            <a:ext cx="3235087" cy="3770668"/>
            <a:chOff x="5193799" y="837824"/>
            <a:chExt cx="3235087" cy="3770668"/>
          </a:xfrm>
        </p:grpSpPr>
        <p:sp>
          <p:nvSpPr>
            <p:cNvPr id="296" name="Google Shape;296;p31"/>
            <p:cNvSpPr/>
            <p:nvPr/>
          </p:nvSpPr>
          <p:spPr>
            <a:xfrm>
              <a:off x="6066481" y="837824"/>
              <a:ext cx="1661312" cy="1350396"/>
            </a:xfrm>
            <a:custGeom>
              <a:avLst/>
              <a:gdLst/>
              <a:ahLst/>
              <a:cxnLst/>
              <a:rect l="l" t="t" r="r" b="b"/>
              <a:pathLst>
                <a:path w="25450" h="20687" extrusionOk="0">
                  <a:moveTo>
                    <a:pt x="14284" y="1"/>
                  </a:moveTo>
                  <a:cubicBezTo>
                    <a:pt x="11705" y="1"/>
                    <a:pt x="8511" y="2027"/>
                    <a:pt x="7965" y="4058"/>
                  </a:cubicBezTo>
                  <a:cubicBezTo>
                    <a:pt x="7412" y="6092"/>
                    <a:pt x="8821" y="7807"/>
                    <a:pt x="8587" y="8511"/>
                  </a:cubicBezTo>
                  <a:cubicBezTo>
                    <a:pt x="8352" y="9210"/>
                    <a:pt x="6637" y="11553"/>
                    <a:pt x="4764" y="12488"/>
                  </a:cubicBezTo>
                  <a:cubicBezTo>
                    <a:pt x="2891" y="13426"/>
                    <a:pt x="1" y="15504"/>
                    <a:pt x="2496" y="18889"/>
                  </a:cubicBezTo>
                  <a:cubicBezTo>
                    <a:pt x="3446" y="20174"/>
                    <a:pt x="6917" y="20687"/>
                    <a:pt x="10870" y="20687"/>
                  </a:cubicBezTo>
                  <a:cubicBezTo>
                    <a:pt x="17326" y="20687"/>
                    <a:pt x="25068" y="19320"/>
                    <a:pt x="25215" y="17720"/>
                  </a:cubicBezTo>
                  <a:cubicBezTo>
                    <a:pt x="25450" y="15141"/>
                    <a:pt x="23729" y="13897"/>
                    <a:pt x="22166" y="13116"/>
                  </a:cubicBezTo>
                  <a:cubicBezTo>
                    <a:pt x="20610" y="12335"/>
                    <a:pt x="18971" y="10931"/>
                    <a:pt x="18424" y="10302"/>
                  </a:cubicBezTo>
                  <a:cubicBezTo>
                    <a:pt x="17872" y="9680"/>
                    <a:pt x="18424" y="8663"/>
                    <a:pt x="18737" y="7496"/>
                  </a:cubicBezTo>
                  <a:cubicBezTo>
                    <a:pt x="19048" y="6320"/>
                    <a:pt x="19593" y="3354"/>
                    <a:pt x="18653" y="2185"/>
                  </a:cubicBezTo>
                  <a:cubicBezTo>
                    <a:pt x="17988" y="1352"/>
                    <a:pt x="17160" y="1233"/>
                    <a:pt x="16740" y="1233"/>
                  </a:cubicBezTo>
                  <a:cubicBezTo>
                    <a:pt x="16572" y="1233"/>
                    <a:pt x="16469" y="1252"/>
                    <a:pt x="16469" y="1252"/>
                  </a:cubicBezTo>
                  <a:cubicBezTo>
                    <a:pt x="16469" y="1252"/>
                    <a:pt x="16862" y="1"/>
                    <a:pt x="14284"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a:off x="5248501" y="1729560"/>
              <a:ext cx="3180385" cy="2858632"/>
            </a:xfrm>
            <a:custGeom>
              <a:avLst/>
              <a:gdLst/>
              <a:ahLst/>
              <a:cxnLst/>
              <a:rect l="l" t="t" r="r" b="b"/>
              <a:pathLst>
                <a:path w="48721" h="43792" extrusionOk="0">
                  <a:moveTo>
                    <a:pt x="29545" y="0"/>
                  </a:moveTo>
                  <a:lnTo>
                    <a:pt x="21581" y="313"/>
                  </a:lnTo>
                  <a:lnTo>
                    <a:pt x="17371" y="2732"/>
                  </a:lnTo>
                  <a:cubicBezTo>
                    <a:pt x="17371" y="2732"/>
                    <a:pt x="7710" y="4103"/>
                    <a:pt x="5215" y="7629"/>
                  </a:cubicBezTo>
                  <a:cubicBezTo>
                    <a:pt x="1455" y="12938"/>
                    <a:pt x="1" y="20064"/>
                    <a:pt x="153" y="25449"/>
                  </a:cubicBezTo>
                  <a:cubicBezTo>
                    <a:pt x="299" y="30836"/>
                    <a:pt x="3609" y="39809"/>
                    <a:pt x="3609" y="39809"/>
                  </a:cubicBezTo>
                  <a:lnTo>
                    <a:pt x="3609" y="43555"/>
                  </a:lnTo>
                  <a:lnTo>
                    <a:pt x="48345" y="43792"/>
                  </a:lnTo>
                  <a:cubicBezTo>
                    <a:pt x="48345" y="43792"/>
                    <a:pt x="48720" y="30988"/>
                    <a:pt x="47970" y="22559"/>
                  </a:cubicBezTo>
                  <a:cubicBezTo>
                    <a:pt x="47214" y="14125"/>
                    <a:pt x="44954" y="8823"/>
                    <a:pt x="41569" y="6320"/>
                  </a:cubicBezTo>
                  <a:cubicBezTo>
                    <a:pt x="38183" y="3825"/>
                    <a:pt x="33909" y="3043"/>
                    <a:pt x="33909" y="3043"/>
                  </a:cubicBezTo>
                  <a:lnTo>
                    <a:pt x="2954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1"/>
            <p:cNvSpPr/>
            <p:nvPr/>
          </p:nvSpPr>
          <p:spPr>
            <a:xfrm>
              <a:off x="5257248" y="1729169"/>
              <a:ext cx="3153295" cy="2859416"/>
            </a:xfrm>
            <a:custGeom>
              <a:avLst/>
              <a:gdLst/>
              <a:ahLst/>
              <a:cxnLst/>
              <a:rect l="l" t="t" r="r" b="b"/>
              <a:pathLst>
                <a:path w="48306" h="43804" extrusionOk="0">
                  <a:moveTo>
                    <a:pt x="29411" y="6"/>
                  </a:moveTo>
                  <a:lnTo>
                    <a:pt x="33775" y="3055"/>
                  </a:lnTo>
                  <a:cubicBezTo>
                    <a:pt x="33775" y="3055"/>
                    <a:pt x="33787" y="3055"/>
                    <a:pt x="33826" y="3062"/>
                  </a:cubicBezTo>
                  <a:cubicBezTo>
                    <a:pt x="34303" y="3157"/>
                    <a:pt x="38260" y="3989"/>
                    <a:pt x="41435" y="6332"/>
                  </a:cubicBezTo>
                  <a:cubicBezTo>
                    <a:pt x="44814" y="8829"/>
                    <a:pt x="47080" y="14137"/>
                    <a:pt x="47830" y="22565"/>
                  </a:cubicBezTo>
                  <a:cubicBezTo>
                    <a:pt x="48205" y="26783"/>
                    <a:pt x="48300" y="32085"/>
                    <a:pt x="48300" y="36341"/>
                  </a:cubicBezTo>
                  <a:cubicBezTo>
                    <a:pt x="48300" y="38469"/>
                    <a:pt x="48274" y="40336"/>
                    <a:pt x="48256" y="41664"/>
                  </a:cubicBezTo>
                  <a:cubicBezTo>
                    <a:pt x="48243" y="42330"/>
                    <a:pt x="48230" y="42863"/>
                    <a:pt x="48218" y="43232"/>
                  </a:cubicBezTo>
                  <a:cubicBezTo>
                    <a:pt x="48218" y="43417"/>
                    <a:pt x="48211" y="43555"/>
                    <a:pt x="48211" y="43651"/>
                  </a:cubicBezTo>
                  <a:cubicBezTo>
                    <a:pt x="48207" y="43725"/>
                    <a:pt x="48206" y="43772"/>
                    <a:pt x="48205" y="43790"/>
                  </a:cubicBezTo>
                  <a:lnTo>
                    <a:pt x="48205" y="43790"/>
                  </a:lnTo>
                  <a:lnTo>
                    <a:pt x="3481" y="43555"/>
                  </a:lnTo>
                  <a:lnTo>
                    <a:pt x="3481" y="39815"/>
                  </a:lnTo>
                  <a:cubicBezTo>
                    <a:pt x="3481" y="39815"/>
                    <a:pt x="3469" y="39777"/>
                    <a:pt x="3443" y="39713"/>
                  </a:cubicBezTo>
                  <a:cubicBezTo>
                    <a:pt x="3080" y="38704"/>
                    <a:pt x="165" y="30499"/>
                    <a:pt x="19" y="25455"/>
                  </a:cubicBezTo>
                  <a:cubicBezTo>
                    <a:pt x="13" y="25202"/>
                    <a:pt x="13" y="24947"/>
                    <a:pt x="13" y="24693"/>
                  </a:cubicBezTo>
                  <a:cubicBezTo>
                    <a:pt x="13" y="19410"/>
                    <a:pt x="1499" y="12696"/>
                    <a:pt x="5081" y="7641"/>
                  </a:cubicBezTo>
                  <a:cubicBezTo>
                    <a:pt x="6327" y="5875"/>
                    <a:pt x="9367" y="4655"/>
                    <a:pt x="12093" y="3869"/>
                  </a:cubicBezTo>
                  <a:cubicBezTo>
                    <a:pt x="13459" y="3474"/>
                    <a:pt x="14740" y="3195"/>
                    <a:pt x="15687" y="3011"/>
                  </a:cubicBezTo>
                  <a:cubicBezTo>
                    <a:pt x="16158" y="2922"/>
                    <a:pt x="16545" y="2852"/>
                    <a:pt x="16818" y="2808"/>
                  </a:cubicBezTo>
                  <a:cubicBezTo>
                    <a:pt x="16951" y="2788"/>
                    <a:pt x="17053" y="2770"/>
                    <a:pt x="17129" y="2757"/>
                  </a:cubicBezTo>
                  <a:cubicBezTo>
                    <a:pt x="17199" y="2744"/>
                    <a:pt x="17237" y="2744"/>
                    <a:pt x="17237" y="2744"/>
                  </a:cubicBezTo>
                  <a:lnTo>
                    <a:pt x="21447" y="325"/>
                  </a:lnTo>
                  <a:lnTo>
                    <a:pt x="29411" y="6"/>
                  </a:lnTo>
                  <a:close/>
                  <a:moveTo>
                    <a:pt x="29411" y="0"/>
                  </a:moveTo>
                  <a:lnTo>
                    <a:pt x="21441" y="311"/>
                  </a:lnTo>
                  <a:lnTo>
                    <a:pt x="17231" y="2732"/>
                  </a:lnTo>
                  <a:lnTo>
                    <a:pt x="17232" y="2732"/>
                  </a:lnTo>
                  <a:lnTo>
                    <a:pt x="17232" y="2732"/>
                  </a:lnTo>
                  <a:cubicBezTo>
                    <a:pt x="17105" y="2751"/>
                    <a:pt x="14742" y="3096"/>
                    <a:pt x="12093" y="3863"/>
                  </a:cubicBezTo>
                  <a:cubicBezTo>
                    <a:pt x="9361" y="4643"/>
                    <a:pt x="6327" y="5868"/>
                    <a:pt x="5075" y="7635"/>
                  </a:cubicBezTo>
                  <a:cubicBezTo>
                    <a:pt x="1487" y="12696"/>
                    <a:pt x="1" y="19410"/>
                    <a:pt x="1" y="24693"/>
                  </a:cubicBezTo>
                  <a:cubicBezTo>
                    <a:pt x="1" y="24947"/>
                    <a:pt x="7" y="25202"/>
                    <a:pt x="13" y="25455"/>
                  </a:cubicBezTo>
                  <a:cubicBezTo>
                    <a:pt x="165" y="30842"/>
                    <a:pt x="3475" y="39815"/>
                    <a:pt x="3475" y="39815"/>
                  </a:cubicBezTo>
                  <a:lnTo>
                    <a:pt x="3475" y="43569"/>
                  </a:lnTo>
                  <a:lnTo>
                    <a:pt x="48218" y="43804"/>
                  </a:lnTo>
                  <a:lnTo>
                    <a:pt x="48218" y="43798"/>
                  </a:lnTo>
                  <a:cubicBezTo>
                    <a:pt x="48218" y="43798"/>
                    <a:pt x="48306" y="40597"/>
                    <a:pt x="48306" y="36341"/>
                  </a:cubicBezTo>
                  <a:cubicBezTo>
                    <a:pt x="48306" y="32085"/>
                    <a:pt x="48218" y="26783"/>
                    <a:pt x="47836" y="22565"/>
                  </a:cubicBezTo>
                  <a:cubicBezTo>
                    <a:pt x="47087" y="14131"/>
                    <a:pt x="44820" y="8822"/>
                    <a:pt x="41435" y="6326"/>
                  </a:cubicBezTo>
                  <a:cubicBezTo>
                    <a:pt x="38055" y="3824"/>
                    <a:pt x="33775" y="3043"/>
                    <a:pt x="33775" y="3043"/>
                  </a:cubicBezTo>
                  <a:lnTo>
                    <a:pt x="33775" y="3049"/>
                  </a:lnTo>
                  <a:lnTo>
                    <a:pt x="29419" y="0"/>
                  </a:ln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1"/>
            <p:cNvSpPr/>
            <p:nvPr/>
          </p:nvSpPr>
          <p:spPr>
            <a:xfrm>
              <a:off x="5219061" y="2753546"/>
              <a:ext cx="295707" cy="1284400"/>
            </a:xfrm>
            <a:custGeom>
              <a:avLst/>
              <a:gdLst/>
              <a:ahLst/>
              <a:cxnLst/>
              <a:rect l="l" t="t" r="r" b="b"/>
              <a:pathLst>
                <a:path w="4530" h="19676" extrusionOk="0">
                  <a:moveTo>
                    <a:pt x="2034" y="1"/>
                  </a:moveTo>
                  <a:cubicBezTo>
                    <a:pt x="2034" y="1"/>
                    <a:pt x="472" y="7654"/>
                    <a:pt x="235" y="11553"/>
                  </a:cubicBezTo>
                  <a:cubicBezTo>
                    <a:pt x="1" y="15460"/>
                    <a:pt x="783" y="19676"/>
                    <a:pt x="783" y="19676"/>
                  </a:cubicBezTo>
                  <a:lnTo>
                    <a:pt x="4529" y="83"/>
                  </a:lnTo>
                  <a:lnTo>
                    <a:pt x="20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1"/>
            <p:cNvSpPr/>
            <p:nvPr/>
          </p:nvSpPr>
          <p:spPr>
            <a:xfrm>
              <a:off x="5438390" y="2768886"/>
              <a:ext cx="891821" cy="1649497"/>
            </a:xfrm>
            <a:custGeom>
              <a:avLst/>
              <a:gdLst/>
              <a:ahLst/>
              <a:cxnLst/>
              <a:rect l="l" t="t" r="r" b="b"/>
              <a:pathLst>
                <a:path w="13662" h="25269" extrusionOk="0">
                  <a:moveTo>
                    <a:pt x="9520" y="0"/>
                  </a:moveTo>
                  <a:lnTo>
                    <a:pt x="0" y="23283"/>
                  </a:lnTo>
                  <a:cubicBezTo>
                    <a:pt x="1543" y="24608"/>
                    <a:pt x="3543" y="25269"/>
                    <a:pt x="5758" y="25269"/>
                  </a:cubicBezTo>
                  <a:cubicBezTo>
                    <a:pt x="6124" y="25269"/>
                    <a:pt x="6496" y="25251"/>
                    <a:pt x="6873" y="25215"/>
                  </a:cubicBezTo>
                  <a:cubicBezTo>
                    <a:pt x="10930" y="24827"/>
                    <a:pt x="12880" y="21422"/>
                    <a:pt x="13269" y="16863"/>
                  </a:cubicBezTo>
                  <a:cubicBezTo>
                    <a:pt x="13662" y="12297"/>
                    <a:pt x="12645" y="153"/>
                    <a:pt x="12645" y="153"/>
                  </a:cubicBezTo>
                  <a:lnTo>
                    <a:pt x="9520"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1"/>
            <p:cNvSpPr/>
            <p:nvPr/>
          </p:nvSpPr>
          <p:spPr>
            <a:xfrm>
              <a:off x="6320993" y="2467506"/>
              <a:ext cx="204057" cy="1239228"/>
            </a:xfrm>
            <a:custGeom>
              <a:avLst/>
              <a:gdLst/>
              <a:ahLst/>
              <a:cxnLst/>
              <a:rect l="l" t="t" r="r" b="b"/>
              <a:pathLst>
                <a:path w="3126" h="18984" extrusionOk="0">
                  <a:moveTo>
                    <a:pt x="807" y="1"/>
                  </a:moveTo>
                  <a:lnTo>
                    <a:pt x="1" y="89"/>
                  </a:lnTo>
                  <a:lnTo>
                    <a:pt x="3125" y="18983"/>
                  </a:lnTo>
                  <a:lnTo>
                    <a:pt x="807"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1"/>
            <p:cNvSpPr/>
            <p:nvPr/>
          </p:nvSpPr>
          <p:spPr>
            <a:xfrm>
              <a:off x="6504681" y="1795489"/>
              <a:ext cx="713548" cy="2813003"/>
            </a:xfrm>
            <a:custGeom>
              <a:avLst/>
              <a:gdLst/>
              <a:ahLst/>
              <a:cxnLst/>
              <a:rect l="l" t="t" r="r" b="b"/>
              <a:pathLst>
                <a:path w="10931" h="43093" extrusionOk="0">
                  <a:moveTo>
                    <a:pt x="10931" y="1"/>
                  </a:moveTo>
                  <a:lnTo>
                    <a:pt x="2331" y="242"/>
                  </a:lnTo>
                  <a:cubicBezTo>
                    <a:pt x="2331" y="242"/>
                    <a:pt x="2211" y="1246"/>
                    <a:pt x="2084" y="2440"/>
                  </a:cubicBezTo>
                  <a:cubicBezTo>
                    <a:pt x="2064" y="2572"/>
                    <a:pt x="2052" y="2706"/>
                    <a:pt x="2040" y="2847"/>
                  </a:cubicBezTo>
                  <a:cubicBezTo>
                    <a:pt x="1976" y="3411"/>
                    <a:pt x="1918" y="4002"/>
                    <a:pt x="1874" y="4529"/>
                  </a:cubicBezTo>
                  <a:cubicBezTo>
                    <a:pt x="1817" y="5189"/>
                    <a:pt x="1551" y="10568"/>
                    <a:pt x="1232" y="17110"/>
                  </a:cubicBezTo>
                  <a:cubicBezTo>
                    <a:pt x="1220" y="17365"/>
                    <a:pt x="1208" y="17624"/>
                    <a:pt x="1194" y="17885"/>
                  </a:cubicBezTo>
                  <a:cubicBezTo>
                    <a:pt x="1080" y="20324"/>
                    <a:pt x="953" y="22903"/>
                    <a:pt x="833" y="25443"/>
                  </a:cubicBezTo>
                  <a:cubicBezTo>
                    <a:pt x="827" y="25532"/>
                    <a:pt x="827" y="25626"/>
                    <a:pt x="820" y="25710"/>
                  </a:cubicBezTo>
                  <a:cubicBezTo>
                    <a:pt x="795" y="26326"/>
                    <a:pt x="763" y="26942"/>
                    <a:pt x="731" y="27552"/>
                  </a:cubicBezTo>
                  <a:cubicBezTo>
                    <a:pt x="731" y="27640"/>
                    <a:pt x="724" y="27730"/>
                    <a:pt x="718" y="27818"/>
                  </a:cubicBezTo>
                  <a:cubicBezTo>
                    <a:pt x="331" y="35961"/>
                    <a:pt x="0" y="43093"/>
                    <a:pt x="0" y="43093"/>
                  </a:cubicBezTo>
                  <a:lnTo>
                    <a:pt x="9990" y="43016"/>
                  </a:lnTo>
                  <a:cubicBezTo>
                    <a:pt x="9990" y="43016"/>
                    <a:pt x="10301" y="42706"/>
                    <a:pt x="10301" y="37471"/>
                  </a:cubicBezTo>
                  <a:cubicBezTo>
                    <a:pt x="10301" y="35097"/>
                    <a:pt x="10333" y="31629"/>
                    <a:pt x="10391" y="27882"/>
                  </a:cubicBezTo>
                  <a:cubicBezTo>
                    <a:pt x="10397" y="27792"/>
                    <a:pt x="10397" y="27704"/>
                    <a:pt x="10397" y="27616"/>
                  </a:cubicBezTo>
                  <a:cubicBezTo>
                    <a:pt x="10403" y="27006"/>
                    <a:pt x="10416" y="26396"/>
                    <a:pt x="10429" y="25773"/>
                  </a:cubicBezTo>
                  <a:lnTo>
                    <a:pt x="10429" y="25506"/>
                  </a:lnTo>
                  <a:cubicBezTo>
                    <a:pt x="10480" y="22947"/>
                    <a:pt x="10530" y="20330"/>
                    <a:pt x="10594" y="17905"/>
                  </a:cubicBezTo>
                  <a:cubicBezTo>
                    <a:pt x="10600" y="17650"/>
                    <a:pt x="10614" y="17403"/>
                    <a:pt x="10620" y="17149"/>
                  </a:cubicBezTo>
                  <a:cubicBezTo>
                    <a:pt x="10644" y="16234"/>
                    <a:pt x="10670" y="15358"/>
                    <a:pt x="10696" y="14525"/>
                  </a:cubicBezTo>
                  <a:cubicBezTo>
                    <a:pt x="10842" y="10079"/>
                    <a:pt x="10893" y="5583"/>
                    <a:pt x="10919" y="2789"/>
                  </a:cubicBezTo>
                  <a:lnTo>
                    <a:pt x="10919" y="2376"/>
                  </a:lnTo>
                  <a:cubicBezTo>
                    <a:pt x="10931" y="903"/>
                    <a:pt x="10931" y="1"/>
                    <a:pt x="109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1"/>
            <p:cNvSpPr/>
            <p:nvPr/>
          </p:nvSpPr>
          <p:spPr>
            <a:xfrm>
              <a:off x="6656841" y="1476746"/>
              <a:ext cx="554728" cy="685675"/>
            </a:xfrm>
            <a:custGeom>
              <a:avLst/>
              <a:gdLst/>
              <a:ahLst/>
              <a:cxnLst/>
              <a:rect l="l" t="t" r="r" b="b"/>
              <a:pathLst>
                <a:path w="8498" h="10504" extrusionOk="0">
                  <a:moveTo>
                    <a:pt x="293" y="0"/>
                  </a:moveTo>
                  <a:lnTo>
                    <a:pt x="223" y="1244"/>
                  </a:lnTo>
                  <a:lnTo>
                    <a:pt x="0" y="5125"/>
                  </a:lnTo>
                  <a:cubicBezTo>
                    <a:pt x="0" y="5125"/>
                    <a:pt x="3843" y="10504"/>
                    <a:pt x="3989" y="10504"/>
                  </a:cubicBezTo>
                  <a:cubicBezTo>
                    <a:pt x="4135" y="10504"/>
                    <a:pt x="8321" y="5588"/>
                    <a:pt x="8409" y="5385"/>
                  </a:cubicBezTo>
                  <a:cubicBezTo>
                    <a:pt x="8460" y="5265"/>
                    <a:pt x="8479" y="3518"/>
                    <a:pt x="8492" y="2064"/>
                  </a:cubicBezTo>
                  <a:cubicBezTo>
                    <a:pt x="8498" y="1009"/>
                    <a:pt x="8498" y="114"/>
                    <a:pt x="8498" y="114"/>
                  </a:cubicBezTo>
                  <a:lnTo>
                    <a:pt x="293" y="0"/>
                  </a:ln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1"/>
            <p:cNvSpPr/>
            <p:nvPr/>
          </p:nvSpPr>
          <p:spPr>
            <a:xfrm>
              <a:off x="7197004" y="1276479"/>
              <a:ext cx="158037" cy="209932"/>
            </a:xfrm>
            <a:custGeom>
              <a:avLst/>
              <a:gdLst/>
              <a:ahLst/>
              <a:cxnLst/>
              <a:rect l="l" t="t" r="r" b="b"/>
              <a:pathLst>
                <a:path w="2421" h="3216" extrusionOk="0">
                  <a:moveTo>
                    <a:pt x="1240" y="1"/>
                  </a:moveTo>
                  <a:cubicBezTo>
                    <a:pt x="1143" y="1"/>
                    <a:pt x="1055" y="10"/>
                    <a:pt x="973" y="26"/>
                  </a:cubicBezTo>
                  <a:cubicBezTo>
                    <a:pt x="547" y="108"/>
                    <a:pt x="343" y="375"/>
                    <a:pt x="343" y="375"/>
                  </a:cubicBezTo>
                  <a:lnTo>
                    <a:pt x="0" y="3214"/>
                  </a:lnTo>
                  <a:cubicBezTo>
                    <a:pt x="10" y="3215"/>
                    <a:pt x="21" y="3215"/>
                    <a:pt x="31" y="3215"/>
                  </a:cubicBezTo>
                  <a:cubicBezTo>
                    <a:pt x="174" y="3215"/>
                    <a:pt x="358" y="3178"/>
                    <a:pt x="560" y="3112"/>
                  </a:cubicBezTo>
                  <a:cubicBezTo>
                    <a:pt x="1157" y="2922"/>
                    <a:pt x="1887" y="2477"/>
                    <a:pt x="2078" y="1943"/>
                  </a:cubicBezTo>
                  <a:cubicBezTo>
                    <a:pt x="2338" y="1213"/>
                    <a:pt x="2421" y="210"/>
                    <a:pt x="1582" y="38"/>
                  </a:cubicBezTo>
                  <a:cubicBezTo>
                    <a:pt x="1457" y="12"/>
                    <a:pt x="1344" y="1"/>
                    <a:pt x="1240"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1"/>
            <p:cNvSpPr/>
            <p:nvPr/>
          </p:nvSpPr>
          <p:spPr>
            <a:xfrm>
              <a:off x="6553247" y="1278307"/>
              <a:ext cx="152554" cy="211825"/>
            </a:xfrm>
            <a:custGeom>
              <a:avLst/>
              <a:gdLst/>
              <a:ahLst/>
              <a:cxnLst/>
              <a:rect l="l" t="t" r="r" b="b"/>
              <a:pathLst>
                <a:path w="2337" h="3245" extrusionOk="0">
                  <a:moveTo>
                    <a:pt x="1145" y="1"/>
                  </a:moveTo>
                  <a:cubicBezTo>
                    <a:pt x="1026" y="1"/>
                    <a:pt x="890" y="18"/>
                    <a:pt x="736" y="62"/>
                  </a:cubicBezTo>
                  <a:cubicBezTo>
                    <a:pt x="0" y="277"/>
                    <a:pt x="76" y="1598"/>
                    <a:pt x="426" y="2188"/>
                  </a:cubicBezTo>
                  <a:cubicBezTo>
                    <a:pt x="755" y="2729"/>
                    <a:pt x="1212" y="3020"/>
                    <a:pt x="1575" y="3141"/>
                  </a:cubicBezTo>
                  <a:cubicBezTo>
                    <a:pt x="1601" y="3148"/>
                    <a:pt x="1631" y="3154"/>
                    <a:pt x="1657" y="3161"/>
                  </a:cubicBezTo>
                  <a:cubicBezTo>
                    <a:pt x="1923" y="3234"/>
                    <a:pt x="2159" y="3244"/>
                    <a:pt x="2270" y="3244"/>
                  </a:cubicBezTo>
                  <a:cubicBezTo>
                    <a:pt x="2313" y="3244"/>
                    <a:pt x="2337" y="3243"/>
                    <a:pt x="2337" y="3243"/>
                  </a:cubicBezTo>
                  <a:lnTo>
                    <a:pt x="2203" y="525"/>
                  </a:lnTo>
                  <a:lnTo>
                    <a:pt x="1829" y="277"/>
                  </a:lnTo>
                  <a:cubicBezTo>
                    <a:pt x="1829" y="277"/>
                    <a:pt x="1701" y="112"/>
                    <a:pt x="1428" y="36"/>
                  </a:cubicBezTo>
                  <a:cubicBezTo>
                    <a:pt x="1347" y="15"/>
                    <a:pt x="1253" y="1"/>
                    <a:pt x="1145"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1"/>
            <p:cNvSpPr/>
            <p:nvPr/>
          </p:nvSpPr>
          <p:spPr>
            <a:xfrm>
              <a:off x="6671332" y="1476746"/>
              <a:ext cx="540237" cy="374432"/>
            </a:xfrm>
            <a:custGeom>
              <a:avLst/>
              <a:gdLst/>
              <a:ahLst/>
              <a:cxnLst/>
              <a:rect l="l" t="t" r="r" b="b"/>
              <a:pathLst>
                <a:path w="8276" h="5736" extrusionOk="0">
                  <a:moveTo>
                    <a:pt x="71" y="0"/>
                  </a:moveTo>
                  <a:lnTo>
                    <a:pt x="1" y="1244"/>
                  </a:lnTo>
                  <a:cubicBezTo>
                    <a:pt x="58" y="1892"/>
                    <a:pt x="147" y="2445"/>
                    <a:pt x="255" y="2744"/>
                  </a:cubicBezTo>
                  <a:cubicBezTo>
                    <a:pt x="672" y="3854"/>
                    <a:pt x="2488" y="5735"/>
                    <a:pt x="4145" y="5735"/>
                  </a:cubicBezTo>
                  <a:cubicBezTo>
                    <a:pt x="4203" y="5735"/>
                    <a:pt x="4261" y="5733"/>
                    <a:pt x="4319" y="5728"/>
                  </a:cubicBezTo>
                  <a:cubicBezTo>
                    <a:pt x="6015" y="5588"/>
                    <a:pt x="7666" y="3709"/>
                    <a:pt x="7985" y="3049"/>
                  </a:cubicBezTo>
                  <a:cubicBezTo>
                    <a:pt x="8091" y="2826"/>
                    <a:pt x="8181" y="2477"/>
                    <a:pt x="8270" y="2064"/>
                  </a:cubicBezTo>
                  <a:cubicBezTo>
                    <a:pt x="8276" y="1009"/>
                    <a:pt x="8276" y="114"/>
                    <a:pt x="8276" y="114"/>
                  </a:cubicBezTo>
                  <a:lnTo>
                    <a:pt x="71" y="0"/>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1"/>
            <p:cNvSpPr/>
            <p:nvPr/>
          </p:nvSpPr>
          <p:spPr>
            <a:xfrm>
              <a:off x="6658930" y="990766"/>
              <a:ext cx="582079" cy="763420"/>
            </a:xfrm>
            <a:custGeom>
              <a:avLst/>
              <a:gdLst/>
              <a:ahLst/>
              <a:cxnLst/>
              <a:rect l="l" t="t" r="r" b="b"/>
              <a:pathLst>
                <a:path w="8917" h="11695" extrusionOk="0">
                  <a:moveTo>
                    <a:pt x="6713" y="1"/>
                  </a:moveTo>
                  <a:cubicBezTo>
                    <a:pt x="6713" y="1"/>
                    <a:pt x="6516" y="389"/>
                    <a:pt x="4757" y="1424"/>
                  </a:cubicBezTo>
                  <a:cubicBezTo>
                    <a:pt x="3004" y="2459"/>
                    <a:pt x="0" y="2949"/>
                    <a:pt x="0" y="2949"/>
                  </a:cubicBezTo>
                  <a:cubicBezTo>
                    <a:pt x="0" y="2949"/>
                    <a:pt x="20" y="7686"/>
                    <a:pt x="445" y="8797"/>
                  </a:cubicBezTo>
                  <a:cubicBezTo>
                    <a:pt x="861" y="9877"/>
                    <a:pt x="2674" y="11694"/>
                    <a:pt x="4324" y="11694"/>
                  </a:cubicBezTo>
                  <a:cubicBezTo>
                    <a:pt x="4384" y="11694"/>
                    <a:pt x="4443" y="11692"/>
                    <a:pt x="4503" y="11687"/>
                  </a:cubicBezTo>
                  <a:cubicBezTo>
                    <a:pt x="6205" y="11554"/>
                    <a:pt x="7862" y="9738"/>
                    <a:pt x="8175" y="9090"/>
                  </a:cubicBezTo>
                  <a:cubicBezTo>
                    <a:pt x="8486" y="8448"/>
                    <a:pt x="8917" y="4391"/>
                    <a:pt x="8917" y="4391"/>
                  </a:cubicBezTo>
                  <a:cubicBezTo>
                    <a:pt x="7665" y="3157"/>
                    <a:pt x="6713" y="1"/>
                    <a:pt x="671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1"/>
            <p:cNvSpPr/>
            <p:nvPr/>
          </p:nvSpPr>
          <p:spPr>
            <a:xfrm>
              <a:off x="6783673" y="1290840"/>
              <a:ext cx="52287" cy="59468"/>
            </a:xfrm>
            <a:custGeom>
              <a:avLst/>
              <a:gdLst/>
              <a:ahLst/>
              <a:cxnLst/>
              <a:rect l="l" t="t" r="r" b="b"/>
              <a:pathLst>
                <a:path w="801" h="911" extrusionOk="0">
                  <a:moveTo>
                    <a:pt x="398" y="1"/>
                  </a:moveTo>
                  <a:cubicBezTo>
                    <a:pt x="363" y="1"/>
                    <a:pt x="328" y="5"/>
                    <a:pt x="299" y="15"/>
                  </a:cubicBezTo>
                  <a:cubicBezTo>
                    <a:pt x="223" y="40"/>
                    <a:pt x="185" y="72"/>
                    <a:pt x="128" y="123"/>
                  </a:cubicBezTo>
                  <a:cubicBezTo>
                    <a:pt x="109" y="143"/>
                    <a:pt x="71" y="193"/>
                    <a:pt x="71" y="199"/>
                  </a:cubicBezTo>
                  <a:cubicBezTo>
                    <a:pt x="64" y="205"/>
                    <a:pt x="64" y="213"/>
                    <a:pt x="58" y="219"/>
                  </a:cubicBezTo>
                  <a:cubicBezTo>
                    <a:pt x="20" y="301"/>
                    <a:pt x="14" y="333"/>
                    <a:pt x="7" y="422"/>
                  </a:cubicBezTo>
                  <a:cubicBezTo>
                    <a:pt x="0" y="466"/>
                    <a:pt x="14" y="518"/>
                    <a:pt x="20" y="556"/>
                  </a:cubicBezTo>
                  <a:cubicBezTo>
                    <a:pt x="20" y="568"/>
                    <a:pt x="26" y="580"/>
                    <a:pt x="26" y="594"/>
                  </a:cubicBezTo>
                  <a:cubicBezTo>
                    <a:pt x="32" y="638"/>
                    <a:pt x="52" y="676"/>
                    <a:pt x="71" y="708"/>
                  </a:cubicBezTo>
                  <a:cubicBezTo>
                    <a:pt x="103" y="771"/>
                    <a:pt x="147" y="815"/>
                    <a:pt x="205" y="853"/>
                  </a:cubicBezTo>
                  <a:cubicBezTo>
                    <a:pt x="267" y="891"/>
                    <a:pt x="325" y="905"/>
                    <a:pt x="395" y="911"/>
                  </a:cubicBezTo>
                  <a:cubicBezTo>
                    <a:pt x="426" y="911"/>
                    <a:pt x="464" y="905"/>
                    <a:pt x="502" y="891"/>
                  </a:cubicBezTo>
                  <a:cubicBezTo>
                    <a:pt x="534" y="885"/>
                    <a:pt x="572" y="867"/>
                    <a:pt x="598" y="847"/>
                  </a:cubicBezTo>
                  <a:cubicBezTo>
                    <a:pt x="630" y="835"/>
                    <a:pt x="654" y="809"/>
                    <a:pt x="680" y="790"/>
                  </a:cubicBezTo>
                  <a:cubicBezTo>
                    <a:pt x="680" y="784"/>
                    <a:pt x="686" y="784"/>
                    <a:pt x="686" y="777"/>
                  </a:cubicBezTo>
                  <a:cubicBezTo>
                    <a:pt x="744" y="714"/>
                    <a:pt x="756" y="682"/>
                    <a:pt x="782" y="600"/>
                  </a:cubicBezTo>
                  <a:cubicBezTo>
                    <a:pt x="795" y="568"/>
                    <a:pt x="801" y="504"/>
                    <a:pt x="801" y="486"/>
                  </a:cubicBezTo>
                  <a:lnTo>
                    <a:pt x="801" y="466"/>
                  </a:lnTo>
                  <a:cubicBezTo>
                    <a:pt x="801" y="403"/>
                    <a:pt x="788" y="345"/>
                    <a:pt x="769" y="289"/>
                  </a:cubicBezTo>
                  <a:cubicBezTo>
                    <a:pt x="756" y="237"/>
                    <a:pt x="738" y="199"/>
                    <a:pt x="706" y="167"/>
                  </a:cubicBezTo>
                  <a:cubicBezTo>
                    <a:pt x="686" y="129"/>
                    <a:pt x="654" y="98"/>
                    <a:pt x="616" y="72"/>
                  </a:cubicBezTo>
                  <a:cubicBezTo>
                    <a:pt x="610" y="72"/>
                    <a:pt x="604" y="72"/>
                    <a:pt x="604" y="66"/>
                  </a:cubicBezTo>
                  <a:cubicBezTo>
                    <a:pt x="572" y="47"/>
                    <a:pt x="534" y="28"/>
                    <a:pt x="496" y="15"/>
                  </a:cubicBezTo>
                  <a:cubicBezTo>
                    <a:pt x="468" y="5"/>
                    <a:pt x="433" y="1"/>
                    <a:pt x="39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1"/>
            <p:cNvSpPr/>
            <p:nvPr/>
          </p:nvSpPr>
          <p:spPr>
            <a:xfrm>
              <a:off x="7063187" y="1290840"/>
              <a:ext cx="52287" cy="59468"/>
            </a:xfrm>
            <a:custGeom>
              <a:avLst/>
              <a:gdLst/>
              <a:ahLst/>
              <a:cxnLst/>
              <a:rect l="l" t="t" r="r" b="b"/>
              <a:pathLst>
                <a:path w="801" h="911" extrusionOk="0">
                  <a:moveTo>
                    <a:pt x="396" y="1"/>
                  </a:moveTo>
                  <a:cubicBezTo>
                    <a:pt x="361" y="1"/>
                    <a:pt x="326" y="5"/>
                    <a:pt x="297" y="15"/>
                  </a:cubicBezTo>
                  <a:cubicBezTo>
                    <a:pt x="221" y="40"/>
                    <a:pt x="183" y="72"/>
                    <a:pt x="127" y="123"/>
                  </a:cubicBezTo>
                  <a:cubicBezTo>
                    <a:pt x="107" y="143"/>
                    <a:pt x="69" y="193"/>
                    <a:pt x="69" y="199"/>
                  </a:cubicBezTo>
                  <a:cubicBezTo>
                    <a:pt x="63" y="205"/>
                    <a:pt x="63" y="213"/>
                    <a:pt x="56" y="219"/>
                  </a:cubicBezTo>
                  <a:cubicBezTo>
                    <a:pt x="18" y="301"/>
                    <a:pt x="12" y="333"/>
                    <a:pt x="6" y="422"/>
                  </a:cubicBezTo>
                  <a:cubicBezTo>
                    <a:pt x="0" y="466"/>
                    <a:pt x="12" y="518"/>
                    <a:pt x="18" y="556"/>
                  </a:cubicBezTo>
                  <a:cubicBezTo>
                    <a:pt x="18" y="568"/>
                    <a:pt x="24" y="580"/>
                    <a:pt x="24" y="594"/>
                  </a:cubicBezTo>
                  <a:cubicBezTo>
                    <a:pt x="31" y="638"/>
                    <a:pt x="50" y="676"/>
                    <a:pt x="69" y="708"/>
                  </a:cubicBezTo>
                  <a:cubicBezTo>
                    <a:pt x="101" y="771"/>
                    <a:pt x="145" y="815"/>
                    <a:pt x="203" y="853"/>
                  </a:cubicBezTo>
                  <a:cubicBezTo>
                    <a:pt x="259" y="891"/>
                    <a:pt x="323" y="905"/>
                    <a:pt x="387" y="911"/>
                  </a:cubicBezTo>
                  <a:cubicBezTo>
                    <a:pt x="425" y="911"/>
                    <a:pt x="463" y="905"/>
                    <a:pt x="502" y="891"/>
                  </a:cubicBezTo>
                  <a:cubicBezTo>
                    <a:pt x="534" y="885"/>
                    <a:pt x="572" y="867"/>
                    <a:pt x="596" y="847"/>
                  </a:cubicBezTo>
                  <a:cubicBezTo>
                    <a:pt x="628" y="835"/>
                    <a:pt x="654" y="809"/>
                    <a:pt x="672" y="790"/>
                  </a:cubicBezTo>
                  <a:cubicBezTo>
                    <a:pt x="678" y="784"/>
                    <a:pt x="686" y="784"/>
                    <a:pt x="686" y="777"/>
                  </a:cubicBezTo>
                  <a:cubicBezTo>
                    <a:pt x="742" y="714"/>
                    <a:pt x="755" y="682"/>
                    <a:pt x="780" y="600"/>
                  </a:cubicBezTo>
                  <a:cubicBezTo>
                    <a:pt x="793" y="568"/>
                    <a:pt x="800" y="504"/>
                    <a:pt x="800" y="486"/>
                  </a:cubicBezTo>
                  <a:lnTo>
                    <a:pt x="800" y="466"/>
                  </a:lnTo>
                  <a:cubicBezTo>
                    <a:pt x="800" y="403"/>
                    <a:pt x="787" y="345"/>
                    <a:pt x="768" y="289"/>
                  </a:cubicBezTo>
                  <a:cubicBezTo>
                    <a:pt x="755" y="237"/>
                    <a:pt x="736" y="199"/>
                    <a:pt x="704" y="167"/>
                  </a:cubicBezTo>
                  <a:cubicBezTo>
                    <a:pt x="686" y="129"/>
                    <a:pt x="654" y="98"/>
                    <a:pt x="616" y="72"/>
                  </a:cubicBezTo>
                  <a:cubicBezTo>
                    <a:pt x="610" y="72"/>
                    <a:pt x="602" y="72"/>
                    <a:pt x="602" y="66"/>
                  </a:cubicBezTo>
                  <a:cubicBezTo>
                    <a:pt x="564" y="47"/>
                    <a:pt x="534" y="28"/>
                    <a:pt x="495" y="15"/>
                  </a:cubicBezTo>
                  <a:cubicBezTo>
                    <a:pt x="466" y="5"/>
                    <a:pt x="431" y="1"/>
                    <a:pt x="3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p:nvPr/>
          </p:nvSpPr>
          <p:spPr>
            <a:xfrm>
              <a:off x="6703644" y="1221321"/>
              <a:ext cx="219789" cy="219724"/>
            </a:xfrm>
            <a:custGeom>
              <a:avLst/>
              <a:gdLst/>
              <a:ahLst/>
              <a:cxnLst/>
              <a:rect l="l" t="t" r="r" b="b"/>
              <a:pathLst>
                <a:path w="3367" h="3366" extrusionOk="0">
                  <a:moveTo>
                    <a:pt x="1690" y="179"/>
                  </a:moveTo>
                  <a:cubicBezTo>
                    <a:pt x="2522" y="179"/>
                    <a:pt x="3190" y="851"/>
                    <a:pt x="3190" y="1677"/>
                  </a:cubicBezTo>
                  <a:cubicBezTo>
                    <a:pt x="3190" y="2509"/>
                    <a:pt x="2522" y="3183"/>
                    <a:pt x="1690" y="3183"/>
                  </a:cubicBezTo>
                  <a:cubicBezTo>
                    <a:pt x="865" y="3183"/>
                    <a:pt x="191" y="2509"/>
                    <a:pt x="191" y="1677"/>
                  </a:cubicBezTo>
                  <a:cubicBezTo>
                    <a:pt x="191" y="851"/>
                    <a:pt x="865" y="179"/>
                    <a:pt x="1690" y="179"/>
                  </a:cubicBezTo>
                  <a:close/>
                  <a:moveTo>
                    <a:pt x="1684" y="0"/>
                  </a:moveTo>
                  <a:cubicBezTo>
                    <a:pt x="757" y="0"/>
                    <a:pt x="1" y="756"/>
                    <a:pt x="1" y="1683"/>
                  </a:cubicBezTo>
                  <a:cubicBezTo>
                    <a:pt x="1" y="2618"/>
                    <a:pt x="757" y="3366"/>
                    <a:pt x="1684" y="3366"/>
                  </a:cubicBezTo>
                  <a:cubicBezTo>
                    <a:pt x="2612" y="3366"/>
                    <a:pt x="3366" y="2618"/>
                    <a:pt x="3366" y="1683"/>
                  </a:cubicBezTo>
                  <a:cubicBezTo>
                    <a:pt x="3366" y="756"/>
                    <a:pt x="2612" y="0"/>
                    <a:pt x="168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p:nvPr/>
          </p:nvSpPr>
          <p:spPr>
            <a:xfrm>
              <a:off x="6973105" y="1221321"/>
              <a:ext cx="219855" cy="219724"/>
            </a:xfrm>
            <a:custGeom>
              <a:avLst/>
              <a:gdLst/>
              <a:ahLst/>
              <a:cxnLst/>
              <a:rect l="l" t="t" r="r" b="b"/>
              <a:pathLst>
                <a:path w="3368" h="3366" extrusionOk="0">
                  <a:moveTo>
                    <a:pt x="1691" y="179"/>
                  </a:moveTo>
                  <a:cubicBezTo>
                    <a:pt x="2523" y="179"/>
                    <a:pt x="3189" y="851"/>
                    <a:pt x="3189" y="1677"/>
                  </a:cubicBezTo>
                  <a:cubicBezTo>
                    <a:pt x="3189" y="2509"/>
                    <a:pt x="2523" y="3183"/>
                    <a:pt x="1691" y="3183"/>
                  </a:cubicBezTo>
                  <a:cubicBezTo>
                    <a:pt x="865" y="3183"/>
                    <a:pt x="191" y="2509"/>
                    <a:pt x="191" y="1677"/>
                  </a:cubicBezTo>
                  <a:cubicBezTo>
                    <a:pt x="191" y="851"/>
                    <a:pt x="865" y="179"/>
                    <a:pt x="1691" y="179"/>
                  </a:cubicBezTo>
                  <a:close/>
                  <a:moveTo>
                    <a:pt x="1685" y="0"/>
                  </a:moveTo>
                  <a:cubicBezTo>
                    <a:pt x="757" y="0"/>
                    <a:pt x="1" y="756"/>
                    <a:pt x="1" y="1683"/>
                  </a:cubicBezTo>
                  <a:cubicBezTo>
                    <a:pt x="1" y="2618"/>
                    <a:pt x="757" y="3366"/>
                    <a:pt x="1685" y="3366"/>
                  </a:cubicBezTo>
                  <a:cubicBezTo>
                    <a:pt x="2612" y="3366"/>
                    <a:pt x="3368" y="2618"/>
                    <a:pt x="3368" y="1683"/>
                  </a:cubicBezTo>
                  <a:cubicBezTo>
                    <a:pt x="3368" y="756"/>
                    <a:pt x="2612" y="0"/>
                    <a:pt x="168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1"/>
            <p:cNvSpPr/>
            <p:nvPr/>
          </p:nvSpPr>
          <p:spPr>
            <a:xfrm>
              <a:off x="6633994" y="1262641"/>
              <a:ext cx="84273" cy="45825"/>
            </a:xfrm>
            <a:custGeom>
              <a:avLst/>
              <a:gdLst/>
              <a:ahLst/>
              <a:cxnLst/>
              <a:rect l="l" t="t" r="r" b="b"/>
              <a:pathLst>
                <a:path w="1291" h="702" extrusionOk="0">
                  <a:moveTo>
                    <a:pt x="337" y="0"/>
                  </a:moveTo>
                  <a:cubicBezTo>
                    <a:pt x="113" y="0"/>
                    <a:pt x="1" y="218"/>
                    <a:pt x="1" y="218"/>
                  </a:cubicBezTo>
                  <a:cubicBezTo>
                    <a:pt x="1" y="218"/>
                    <a:pt x="280" y="276"/>
                    <a:pt x="408" y="352"/>
                  </a:cubicBezTo>
                  <a:lnTo>
                    <a:pt x="1170" y="701"/>
                  </a:lnTo>
                  <a:lnTo>
                    <a:pt x="1290" y="384"/>
                  </a:lnTo>
                  <a:cubicBezTo>
                    <a:pt x="1290" y="384"/>
                    <a:pt x="630" y="27"/>
                    <a:pt x="382" y="3"/>
                  </a:cubicBezTo>
                  <a:cubicBezTo>
                    <a:pt x="367" y="1"/>
                    <a:pt x="352" y="0"/>
                    <a:pt x="33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1"/>
            <p:cNvSpPr/>
            <p:nvPr/>
          </p:nvSpPr>
          <p:spPr>
            <a:xfrm>
              <a:off x="7182969" y="1262641"/>
              <a:ext cx="83751" cy="45825"/>
            </a:xfrm>
            <a:custGeom>
              <a:avLst/>
              <a:gdLst/>
              <a:ahLst/>
              <a:cxnLst/>
              <a:rect l="l" t="t" r="r" b="b"/>
              <a:pathLst>
                <a:path w="1283" h="702" extrusionOk="0">
                  <a:moveTo>
                    <a:pt x="946" y="0"/>
                  </a:moveTo>
                  <a:cubicBezTo>
                    <a:pt x="932" y="0"/>
                    <a:pt x="917" y="1"/>
                    <a:pt x="901" y="3"/>
                  </a:cubicBezTo>
                  <a:cubicBezTo>
                    <a:pt x="654" y="27"/>
                    <a:pt x="0" y="384"/>
                    <a:pt x="0" y="384"/>
                  </a:cubicBezTo>
                  <a:lnTo>
                    <a:pt x="115" y="701"/>
                  </a:lnTo>
                  <a:lnTo>
                    <a:pt x="877" y="352"/>
                  </a:lnTo>
                  <a:cubicBezTo>
                    <a:pt x="1009" y="276"/>
                    <a:pt x="1282" y="218"/>
                    <a:pt x="1282" y="218"/>
                  </a:cubicBezTo>
                  <a:cubicBezTo>
                    <a:pt x="1282" y="218"/>
                    <a:pt x="1171" y="0"/>
                    <a:pt x="946"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6918861" y="1293582"/>
              <a:ext cx="59794" cy="32247"/>
            </a:xfrm>
            <a:custGeom>
              <a:avLst/>
              <a:gdLst/>
              <a:ahLst/>
              <a:cxnLst/>
              <a:rect l="l" t="t" r="r" b="b"/>
              <a:pathLst>
                <a:path w="916" h="494" extrusionOk="0">
                  <a:moveTo>
                    <a:pt x="463" y="0"/>
                  </a:moveTo>
                  <a:cubicBezTo>
                    <a:pt x="321" y="0"/>
                    <a:pt x="159" y="45"/>
                    <a:pt x="1" y="183"/>
                  </a:cubicBezTo>
                  <a:lnTo>
                    <a:pt x="39" y="494"/>
                  </a:lnTo>
                  <a:cubicBezTo>
                    <a:pt x="39" y="494"/>
                    <a:pt x="240" y="299"/>
                    <a:pt x="497" y="299"/>
                  </a:cubicBezTo>
                  <a:cubicBezTo>
                    <a:pt x="603" y="299"/>
                    <a:pt x="717" y="332"/>
                    <a:pt x="832" y="424"/>
                  </a:cubicBezTo>
                  <a:lnTo>
                    <a:pt x="915" y="145"/>
                  </a:lnTo>
                  <a:cubicBezTo>
                    <a:pt x="915" y="145"/>
                    <a:pt x="721" y="0"/>
                    <a:pt x="46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6903064" y="1303047"/>
              <a:ext cx="99940" cy="179317"/>
            </a:xfrm>
            <a:custGeom>
              <a:avLst/>
              <a:gdLst/>
              <a:ahLst/>
              <a:cxnLst/>
              <a:rect l="l" t="t" r="r" b="b"/>
              <a:pathLst>
                <a:path w="1531" h="2747" extrusionOk="0">
                  <a:moveTo>
                    <a:pt x="596" y="1"/>
                  </a:moveTo>
                  <a:cubicBezTo>
                    <a:pt x="545" y="1"/>
                    <a:pt x="496" y="29"/>
                    <a:pt x="484" y="94"/>
                  </a:cubicBezTo>
                  <a:cubicBezTo>
                    <a:pt x="375" y="603"/>
                    <a:pt x="267" y="1111"/>
                    <a:pt x="173" y="1619"/>
                  </a:cubicBezTo>
                  <a:cubicBezTo>
                    <a:pt x="121" y="1885"/>
                    <a:pt x="58" y="2152"/>
                    <a:pt x="33" y="2426"/>
                  </a:cubicBezTo>
                  <a:cubicBezTo>
                    <a:pt x="1" y="2705"/>
                    <a:pt x="287" y="2731"/>
                    <a:pt x="510" y="2743"/>
                  </a:cubicBezTo>
                  <a:cubicBezTo>
                    <a:pt x="562" y="2746"/>
                    <a:pt x="614" y="2747"/>
                    <a:pt x="666" y="2747"/>
                  </a:cubicBezTo>
                  <a:cubicBezTo>
                    <a:pt x="899" y="2747"/>
                    <a:pt x="1132" y="2726"/>
                    <a:pt x="1360" y="2705"/>
                  </a:cubicBezTo>
                  <a:cubicBezTo>
                    <a:pt x="1525" y="2686"/>
                    <a:pt x="1531" y="2438"/>
                    <a:pt x="1378" y="2438"/>
                  </a:cubicBezTo>
                  <a:cubicBezTo>
                    <a:pt x="1372" y="2438"/>
                    <a:pt x="1366" y="2438"/>
                    <a:pt x="1360" y="2439"/>
                  </a:cubicBezTo>
                  <a:cubicBezTo>
                    <a:pt x="1138" y="2457"/>
                    <a:pt x="915" y="2477"/>
                    <a:pt x="693" y="2477"/>
                  </a:cubicBezTo>
                  <a:cubicBezTo>
                    <a:pt x="658" y="2477"/>
                    <a:pt x="622" y="2477"/>
                    <a:pt x="585" y="2477"/>
                  </a:cubicBezTo>
                  <a:cubicBezTo>
                    <a:pt x="490" y="2477"/>
                    <a:pt x="392" y="2474"/>
                    <a:pt x="301" y="2451"/>
                  </a:cubicBezTo>
                  <a:lnTo>
                    <a:pt x="301" y="2451"/>
                  </a:lnTo>
                  <a:cubicBezTo>
                    <a:pt x="301" y="2435"/>
                    <a:pt x="299" y="2419"/>
                    <a:pt x="299" y="2413"/>
                  </a:cubicBezTo>
                  <a:cubicBezTo>
                    <a:pt x="305" y="2388"/>
                    <a:pt x="311" y="2343"/>
                    <a:pt x="319" y="2298"/>
                  </a:cubicBezTo>
                  <a:cubicBezTo>
                    <a:pt x="325" y="2236"/>
                    <a:pt x="337" y="2178"/>
                    <a:pt x="350" y="2122"/>
                  </a:cubicBezTo>
                  <a:cubicBezTo>
                    <a:pt x="375" y="1969"/>
                    <a:pt x="401" y="1823"/>
                    <a:pt x="433" y="1676"/>
                  </a:cubicBezTo>
                  <a:cubicBezTo>
                    <a:pt x="490" y="1359"/>
                    <a:pt x="560" y="1035"/>
                    <a:pt x="624" y="718"/>
                  </a:cubicBezTo>
                  <a:cubicBezTo>
                    <a:pt x="662" y="533"/>
                    <a:pt x="700" y="349"/>
                    <a:pt x="738" y="171"/>
                  </a:cubicBezTo>
                  <a:cubicBezTo>
                    <a:pt x="761" y="67"/>
                    <a:pt x="675" y="1"/>
                    <a:pt x="59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7037207" y="1170079"/>
              <a:ext cx="140804" cy="39885"/>
            </a:xfrm>
            <a:custGeom>
              <a:avLst/>
              <a:gdLst/>
              <a:ahLst/>
              <a:cxnLst/>
              <a:rect l="l" t="t" r="r" b="b"/>
              <a:pathLst>
                <a:path w="2157" h="611" extrusionOk="0">
                  <a:moveTo>
                    <a:pt x="987" y="0"/>
                  </a:moveTo>
                  <a:cubicBezTo>
                    <a:pt x="919" y="0"/>
                    <a:pt x="847" y="4"/>
                    <a:pt x="771" y="11"/>
                  </a:cubicBezTo>
                  <a:cubicBezTo>
                    <a:pt x="238" y="55"/>
                    <a:pt x="17" y="208"/>
                    <a:pt x="3" y="366"/>
                  </a:cubicBezTo>
                  <a:cubicBezTo>
                    <a:pt x="1" y="432"/>
                    <a:pt x="58" y="451"/>
                    <a:pt x="154" y="451"/>
                  </a:cubicBezTo>
                  <a:cubicBezTo>
                    <a:pt x="283" y="451"/>
                    <a:pt x="481" y="416"/>
                    <a:pt x="697" y="416"/>
                  </a:cubicBezTo>
                  <a:cubicBezTo>
                    <a:pt x="707" y="416"/>
                    <a:pt x="717" y="416"/>
                    <a:pt x="727" y="417"/>
                  </a:cubicBezTo>
                  <a:cubicBezTo>
                    <a:pt x="1122" y="424"/>
                    <a:pt x="1846" y="513"/>
                    <a:pt x="2005" y="595"/>
                  </a:cubicBezTo>
                  <a:cubicBezTo>
                    <a:pt x="2026" y="605"/>
                    <a:pt x="2043" y="610"/>
                    <a:pt x="2058" y="610"/>
                  </a:cubicBezTo>
                  <a:cubicBezTo>
                    <a:pt x="2157" y="610"/>
                    <a:pt x="2105" y="387"/>
                    <a:pt x="1928" y="272"/>
                  </a:cubicBezTo>
                  <a:cubicBezTo>
                    <a:pt x="1704" y="129"/>
                    <a:pt x="1410" y="0"/>
                    <a:pt x="987"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6637780" y="1950520"/>
              <a:ext cx="579664" cy="394015"/>
            </a:xfrm>
            <a:custGeom>
              <a:avLst/>
              <a:gdLst/>
              <a:ahLst/>
              <a:cxnLst/>
              <a:rect l="l" t="t" r="r" b="b"/>
              <a:pathLst>
                <a:path w="8880" h="6036" extrusionOk="0">
                  <a:moveTo>
                    <a:pt x="8880" y="1"/>
                  </a:moveTo>
                  <a:cubicBezTo>
                    <a:pt x="8605" y="325"/>
                    <a:pt x="8326" y="642"/>
                    <a:pt x="8054" y="959"/>
                  </a:cubicBezTo>
                  <a:cubicBezTo>
                    <a:pt x="6923" y="2275"/>
                    <a:pt x="5793" y="3583"/>
                    <a:pt x="4662" y="4898"/>
                  </a:cubicBezTo>
                  <a:cubicBezTo>
                    <a:pt x="4433" y="5159"/>
                    <a:pt x="4211" y="5425"/>
                    <a:pt x="3982" y="5684"/>
                  </a:cubicBezTo>
                  <a:cubicBezTo>
                    <a:pt x="3417" y="4878"/>
                    <a:pt x="2851" y="4072"/>
                    <a:pt x="2287" y="3265"/>
                  </a:cubicBezTo>
                  <a:cubicBezTo>
                    <a:pt x="1537" y="2199"/>
                    <a:pt x="787" y="1132"/>
                    <a:pt x="45" y="65"/>
                  </a:cubicBezTo>
                  <a:cubicBezTo>
                    <a:pt x="25" y="197"/>
                    <a:pt x="13" y="331"/>
                    <a:pt x="1" y="472"/>
                  </a:cubicBezTo>
                  <a:cubicBezTo>
                    <a:pt x="115" y="636"/>
                    <a:pt x="236" y="801"/>
                    <a:pt x="350" y="967"/>
                  </a:cubicBezTo>
                  <a:cubicBezTo>
                    <a:pt x="1296" y="2325"/>
                    <a:pt x="2249" y="3679"/>
                    <a:pt x="3194" y="5031"/>
                  </a:cubicBezTo>
                  <a:cubicBezTo>
                    <a:pt x="3417" y="5342"/>
                    <a:pt x="3639" y="5660"/>
                    <a:pt x="3856" y="5971"/>
                  </a:cubicBezTo>
                  <a:cubicBezTo>
                    <a:pt x="3882" y="6010"/>
                    <a:pt x="3932" y="6036"/>
                    <a:pt x="3980" y="6036"/>
                  </a:cubicBezTo>
                  <a:cubicBezTo>
                    <a:pt x="4011" y="6036"/>
                    <a:pt x="4042" y="6024"/>
                    <a:pt x="4065" y="5997"/>
                  </a:cubicBezTo>
                  <a:cubicBezTo>
                    <a:pt x="4782" y="5171"/>
                    <a:pt x="5494" y="4339"/>
                    <a:pt x="6212" y="3506"/>
                  </a:cubicBezTo>
                  <a:cubicBezTo>
                    <a:pt x="7101" y="2477"/>
                    <a:pt x="7989" y="1449"/>
                    <a:pt x="8880" y="414"/>
                  </a:cubicBezTo>
                  <a:lnTo>
                    <a:pt x="8880"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6714415" y="1171581"/>
              <a:ext cx="149812" cy="36621"/>
            </a:xfrm>
            <a:custGeom>
              <a:avLst/>
              <a:gdLst/>
              <a:ahLst/>
              <a:cxnLst/>
              <a:rect l="l" t="t" r="r" b="b"/>
              <a:pathLst>
                <a:path w="2295" h="561" extrusionOk="0">
                  <a:moveTo>
                    <a:pt x="1290" y="0"/>
                  </a:moveTo>
                  <a:cubicBezTo>
                    <a:pt x="648" y="0"/>
                    <a:pt x="1" y="331"/>
                    <a:pt x="71" y="502"/>
                  </a:cubicBezTo>
                  <a:cubicBezTo>
                    <a:pt x="89" y="545"/>
                    <a:pt x="128" y="561"/>
                    <a:pt x="187" y="561"/>
                  </a:cubicBezTo>
                  <a:cubicBezTo>
                    <a:pt x="354" y="561"/>
                    <a:pt x="674" y="428"/>
                    <a:pt x="1075" y="419"/>
                  </a:cubicBezTo>
                  <a:cubicBezTo>
                    <a:pt x="1103" y="418"/>
                    <a:pt x="1131" y="418"/>
                    <a:pt x="1159" y="418"/>
                  </a:cubicBezTo>
                  <a:cubicBezTo>
                    <a:pt x="1519" y="418"/>
                    <a:pt x="1853" y="492"/>
                    <a:pt x="2046" y="492"/>
                  </a:cubicBezTo>
                  <a:cubicBezTo>
                    <a:pt x="2125" y="492"/>
                    <a:pt x="2180" y="480"/>
                    <a:pt x="2205" y="445"/>
                  </a:cubicBezTo>
                  <a:cubicBezTo>
                    <a:pt x="2295" y="317"/>
                    <a:pt x="2180" y="203"/>
                    <a:pt x="2122" y="172"/>
                  </a:cubicBezTo>
                  <a:cubicBezTo>
                    <a:pt x="1958" y="83"/>
                    <a:pt x="1932" y="0"/>
                    <a:pt x="1290"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6887332" y="1509841"/>
              <a:ext cx="136495" cy="66714"/>
            </a:xfrm>
            <a:custGeom>
              <a:avLst/>
              <a:gdLst/>
              <a:ahLst/>
              <a:cxnLst/>
              <a:rect l="l" t="t" r="r" b="b"/>
              <a:pathLst>
                <a:path w="2091" h="1022" extrusionOk="0">
                  <a:moveTo>
                    <a:pt x="1" y="1"/>
                  </a:moveTo>
                  <a:cubicBezTo>
                    <a:pt x="1" y="1"/>
                    <a:pt x="255" y="947"/>
                    <a:pt x="947" y="1017"/>
                  </a:cubicBezTo>
                  <a:cubicBezTo>
                    <a:pt x="978" y="1020"/>
                    <a:pt x="1009" y="1022"/>
                    <a:pt x="1038" y="1022"/>
                  </a:cubicBezTo>
                  <a:cubicBezTo>
                    <a:pt x="1669" y="1022"/>
                    <a:pt x="1981" y="408"/>
                    <a:pt x="2090" y="21"/>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1"/>
            <p:cNvSpPr/>
            <p:nvPr/>
          </p:nvSpPr>
          <p:spPr>
            <a:xfrm>
              <a:off x="5481146" y="2015600"/>
              <a:ext cx="1142226" cy="850370"/>
            </a:xfrm>
            <a:custGeom>
              <a:avLst/>
              <a:gdLst/>
              <a:ahLst/>
              <a:cxnLst/>
              <a:rect l="l" t="t" r="r" b="b"/>
              <a:pathLst>
                <a:path w="17498" h="13027" extrusionOk="0">
                  <a:moveTo>
                    <a:pt x="9990" y="0"/>
                  </a:moveTo>
                  <a:lnTo>
                    <a:pt x="7475" y="2732"/>
                  </a:lnTo>
                  <a:cubicBezTo>
                    <a:pt x="7475" y="2732"/>
                    <a:pt x="1543" y="6346"/>
                    <a:pt x="1320" y="6759"/>
                  </a:cubicBezTo>
                  <a:cubicBezTo>
                    <a:pt x="1106" y="7172"/>
                    <a:pt x="221" y="10925"/>
                    <a:pt x="139" y="11699"/>
                  </a:cubicBezTo>
                  <a:cubicBezTo>
                    <a:pt x="57" y="12475"/>
                    <a:pt x="0" y="12665"/>
                    <a:pt x="0" y="12665"/>
                  </a:cubicBezTo>
                  <a:lnTo>
                    <a:pt x="8719" y="13027"/>
                  </a:lnTo>
                  <a:lnTo>
                    <a:pt x="8777" y="12697"/>
                  </a:lnTo>
                  <a:cubicBezTo>
                    <a:pt x="8777" y="12697"/>
                    <a:pt x="9164" y="10874"/>
                    <a:pt x="9272" y="10734"/>
                  </a:cubicBezTo>
                  <a:cubicBezTo>
                    <a:pt x="9381" y="10594"/>
                    <a:pt x="10815" y="9769"/>
                    <a:pt x="11591" y="8943"/>
                  </a:cubicBezTo>
                  <a:cubicBezTo>
                    <a:pt x="12365" y="8111"/>
                    <a:pt x="13083" y="7451"/>
                    <a:pt x="14130" y="7120"/>
                  </a:cubicBezTo>
                  <a:cubicBezTo>
                    <a:pt x="15179" y="6791"/>
                    <a:pt x="17217" y="5825"/>
                    <a:pt x="17357" y="5076"/>
                  </a:cubicBezTo>
                  <a:cubicBezTo>
                    <a:pt x="17497" y="4332"/>
                    <a:pt x="17052" y="3640"/>
                    <a:pt x="16697" y="3476"/>
                  </a:cubicBezTo>
                  <a:cubicBezTo>
                    <a:pt x="16612" y="3437"/>
                    <a:pt x="16410" y="3419"/>
                    <a:pt x="16136" y="3419"/>
                  </a:cubicBezTo>
                  <a:cubicBezTo>
                    <a:pt x="15237" y="3419"/>
                    <a:pt x="13574" y="3609"/>
                    <a:pt x="12829" y="3863"/>
                  </a:cubicBezTo>
                  <a:cubicBezTo>
                    <a:pt x="12462" y="3988"/>
                    <a:pt x="11996" y="4050"/>
                    <a:pt x="11539" y="4050"/>
                  </a:cubicBezTo>
                  <a:cubicBezTo>
                    <a:pt x="10795" y="4050"/>
                    <a:pt x="10075" y="3885"/>
                    <a:pt x="9850" y="3558"/>
                  </a:cubicBezTo>
                  <a:cubicBezTo>
                    <a:pt x="9495" y="3037"/>
                    <a:pt x="9247" y="1735"/>
                    <a:pt x="9437" y="1240"/>
                  </a:cubicBezTo>
                  <a:cubicBezTo>
                    <a:pt x="9628" y="744"/>
                    <a:pt x="9990" y="0"/>
                    <a:pt x="9990" y="0"/>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6114785" y="1918078"/>
              <a:ext cx="636913" cy="479463"/>
            </a:xfrm>
            <a:custGeom>
              <a:avLst/>
              <a:gdLst/>
              <a:ahLst/>
              <a:cxnLst/>
              <a:rect l="l" t="t" r="r" b="b"/>
              <a:pathLst>
                <a:path w="9757" h="7345" extrusionOk="0">
                  <a:moveTo>
                    <a:pt x="2847" y="1"/>
                  </a:moveTo>
                  <a:cubicBezTo>
                    <a:pt x="1194" y="1"/>
                    <a:pt x="0" y="1393"/>
                    <a:pt x="474" y="2981"/>
                  </a:cubicBezTo>
                  <a:cubicBezTo>
                    <a:pt x="956" y="4595"/>
                    <a:pt x="4640" y="7262"/>
                    <a:pt x="4868" y="7344"/>
                  </a:cubicBezTo>
                  <a:lnTo>
                    <a:pt x="4888" y="7344"/>
                  </a:lnTo>
                  <a:cubicBezTo>
                    <a:pt x="5117" y="7262"/>
                    <a:pt x="8799" y="4595"/>
                    <a:pt x="9283" y="2981"/>
                  </a:cubicBezTo>
                  <a:cubicBezTo>
                    <a:pt x="9756" y="1393"/>
                    <a:pt x="8568" y="1"/>
                    <a:pt x="6916" y="1"/>
                  </a:cubicBezTo>
                  <a:cubicBezTo>
                    <a:pt x="6883" y="1"/>
                    <a:pt x="6851" y="1"/>
                    <a:pt x="6818" y="2"/>
                  </a:cubicBezTo>
                  <a:cubicBezTo>
                    <a:pt x="5733" y="40"/>
                    <a:pt x="5155" y="587"/>
                    <a:pt x="4881" y="975"/>
                  </a:cubicBezTo>
                  <a:cubicBezTo>
                    <a:pt x="4602" y="587"/>
                    <a:pt x="4030" y="40"/>
                    <a:pt x="2945" y="2"/>
                  </a:cubicBezTo>
                  <a:cubicBezTo>
                    <a:pt x="2912" y="1"/>
                    <a:pt x="2879" y="1"/>
                    <a:pt x="28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a:off x="5554844" y="1755867"/>
              <a:ext cx="1071791" cy="773408"/>
            </a:xfrm>
            <a:custGeom>
              <a:avLst/>
              <a:gdLst/>
              <a:ahLst/>
              <a:cxnLst/>
              <a:rect l="l" t="t" r="r" b="b"/>
              <a:pathLst>
                <a:path w="16419" h="11848" extrusionOk="0">
                  <a:moveTo>
                    <a:pt x="12563" y="1"/>
                  </a:moveTo>
                  <a:cubicBezTo>
                    <a:pt x="11796" y="1"/>
                    <a:pt x="10028" y="34"/>
                    <a:pt x="8721" y="309"/>
                  </a:cubicBezTo>
                  <a:cubicBezTo>
                    <a:pt x="7012" y="664"/>
                    <a:pt x="5520" y="1300"/>
                    <a:pt x="4638" y="1769"/>
                  </a:cubicBezTo>
                  <a:cubicBezTo>
                    <a:pt x="3755" y="2240"/>
                    <a:pt x="2650" y="4196"/>
                    <a:pt x="1882" y="5606"/>
                  </a:cubicBezTo>
                  <a:cubicBezTo>
                    <a:pt x="1106" y="7016"/>
                    <a:pt x="496" y="8889"/>
                    <a:pt x="364" y="9689"/>
                  </a:cubicBezTo>
                  <a:cubicBezTo>
                    <a:pt x="223" y="10489"/>
                    <a:pt x="1" y="11430"/>
                    <a:pt x="1" y="11430"/>
                  </a:cubicBezTo>
                  <a:cubicBezTo>
                    <a:pt x="1" y="11430"/>
                    <a:pt x="184" y="11847"/>
                    <a:pt x="884" y="11847"/>
                  </a:cubicBezTo>
                  <a:cubicBezTo>
                    <a:pt x="1336" y="11847"/>
                    <a:pt x="2005" y="11673"/>
                    <a:pt x="2979" y="11099"/>
                  </a:cubicBezTo>
                  <a:cubicBezTo>
                    <a:pt x="5464" y="9633"/>
                    <a:pt x="8334" y="5054"/>
                    <a:pt x="8334" y="5054"/>
                  </a:cubicBezTo>
                  <a:cubicBezTo>
                    <a:pt x="8334" y="5054"/>
                    <a:pt x="9217" y="3536"/>
                    <a:pt x="10131" y="3345"/>
                  </a:cubicBezTo>
                  <a:cubicBezTo>
                    <a:pt x="11040" y="3149"/>
                    <a:pt x="12087" y="3040"/>
                    <a:pt x="12087" y="3040"/>
                  </a:cubicBezTo>
                  <a:cubicBezTo>
                    <a:pt x="12087" y="3040"/>
                    <a:pt x="13109" y="3015"/>
                    <a:pt x="13605" y="2958"/>
                  </a:cubicBezTo>
                  <a:cubicBezTo>
                    <a:pt x="14100" y="2900"/>
                    <a:pt x="14628" y="2513"/>
                    <a:pt x="14628" y="2513"/>
                  </a:cubicBezTo>
                  <a:cubicBezTo>
                    <a:pt x="14628" y="2513"/>
                    <a:pt x="14668" y="2543"/>
                    <a:pt x="14788" y="2543"/>
                  </a:cubicBezTo>
                  <a:cubicBezTo>
                    <a:pt x="14931" y="2543"/>
                    <a:pt x="15185" y="2502"/>
                    <a:pt x="15618" y="2323"/>
                  </a:cubicBezTo>
                  <a:cubicBezTo>
                    <a:pt x="16419" y="1992"/>
                    <a:pt x="16228" y="474"/>
                    <a:pt x="15791" y="253"/>
                  </a:cubicBezTo>
                  <a:cubicBezTo>
                    <a:pt x="15346" y="30"/>
                    <a:pt x="12945" y="4"/>
                    <a:pt x="12945" y="4"/>
                  </a:cubicBezTo>
                  <a:cubicBezTo>
                    <a:pt x="12945" y="4"/>
                    <a:pt x="12803" y="1"/>
                    <a:pt x="12563" y="1"/>
                  </a:cubicBezTo>
                  <a:close/>
                </a:path>
              </a:pathLst>
            </a:custGeom>
            <a:solidFill>
              <a:srgbClr val="F3A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5817059" y="1808610"/>
              <a:ext cx="552574" cy="234216"/>
            </a:xfrm>
            <a:custGeom>
              <a:avLst/>
              <a:gdLst/>
              <a:ahLst/>
              <a:cxnLst/>
              <a:rect l="l" t="t" r="r" b="b"/>
              <a:pathLst>
                <a:path w="8465" h="3588" extrusionOk="0">
                  <a:moveTo>
                    <a:pt x="6958" y="0"/>
                  </a:moveTo>
                  <a:cubicBezTo>
                    <a:pt x="6457" y="0"/>
                    <a:pt x="5950" y="40"/>
                    <a:pt x="5460" y="79"/>
                  </a:cubicBezTo>
                  <a:cubicBezTo>
                    <a:pt x="4780" y="143"/>
                    <a:pt x="4006" y="187"/>
                    <a:pt x="3415" y="568"/>
                  </a:cubicBezTo>
                  <a:cubicBezTo>
                    <a:pt x="2755" y="993"/>
                    <a:pt x="2157" y="1540"/>
                    <a:pt x="1567" y="2060"/>
                  </a:cubicBezTo>
                  <a:cubicBezTo>
                    <a:pt x="1236" y="2353"/>
                    <a:pt x="913" y="2652"/>
                    <a:pt x="583" y="2943"/>
                  </a:cubicBezTo>
                  <a:cubicBezTo>
                    <a:pt x="474" y="3039"/>
                    <a:pt x="366" y="3133"/>
                    <a:pt x="258" y="3229"/>
                  </a:cubicBezTo>
                  <a:cubicBezTo>
                    <a:pt x="220" y="3261"/>
                    <a:pt x="182" y="3293"/>
                    <a:pt x="151" y="3318"/>
                  </a:cubicBezTo>
                  <a:cubicBezTo>
                    <a:pt x="151" y="3323"/>
                    <a:pt x="113" y="3341"/>
                    <a:pt x="122" y="3341"/>
                  </a:cubicBezTo>
                  <a:cubicBezTo>
                    <a:pt x="125" y="3341"/>
                    <a:pt x="129" y="3340"/>
                    <a:pt x="138" y="3338"/>
                  </a:cubicBezTo>
                  <a:lnTo>
                    <a:pt x="138" y="3338"/>
                  </a:lnTo>
                  <a:cubicBezTo>
                    <a:pt x="1" y="3383"/>
                    <a:pt x="38" y="3587"/>
                    <a:pt x="157" y="3587"/>
                  </a:cubicBezTo>
                  <a:cubicBezTo>
                    <a:pt x="171" y="3587"/>
                    <a:pt x="186" y="3584"/>
                    <a:pt x="202" y="3578"/>
                  </a:cubicBezTo>
                  <a:cubicBezTo>
                    <a:pt x="342" y="3534"/>
                    <a:pt x="462" y="3388"/>
                    <a:pt x="570" y="3293"/>
                  </a:cubicBezTo>
                  <a:cubicBezTo>
                    <a:pt x="811" y="3077"/>
                    <a:pt x="1058" y="2854"/>
                    <a:pt x="1301" y="2638"/>
                  </a:cubicBezTo>
                  <a:cubicBezTo>
                    <a:pt x="1904" y="2098"/>
                    <a:pt x="2506" y="1559"/>
                    <a:pt x="3148" y="1063"/>
                  </a:cubicBezTo>
                  <a:cubicBezTo>
                    <a:pt x="3358" y="905"/>
                    <a:pt x="3573" y="733"/>
                    <a:pt x="3822" y="632"/>
                  </a:cubicBezTo>
                  <a:cubicBezTo>
                    <a:pt x="4133" y="504"/>
                    <a:pt x="4482" y="448"/>
                    <a:pt x="4818" y="403"/>
                  </a:cubicBezTo>
                  <a:cubicBezTo>
                    <a:pt x="5553" y="302"/>
                    <a:pt x="6304" y="263"/>
                    <a:pt x="7046" y="263"/>
                  </a:cubicBezTo>
                  <a:cubicBezTo>
                    <a:pt x="7100" y="263"/>
                    <a:pt x="7153" y="263"/>
                    <a:pt x="7207" y="263"/>
                  </a:cubicBezTo>
                  <a:cubicBezTo>
                    <a:pt x="7340" y="263"/>
                    <a:pt x="7474" y="269"/>
                    <a:pt x="7606" y="275"/>
                  </a:cubicBezTo>
                  <a:cubicBezTo>
                    <a:pt x="7702" y="283"/>
                    <a:pt x="7708" y="275"/>
                    <a:pt x="7772" y="352"/>
                  </a:cubicBezTo>
                  <a:cubicBezTo>
                    <a:pt x="8154" y="797"/>
                    <a:pt x="8222" y="1533"/>
                    <a:pt x="8051" y="2074"/>
                  </a:cubicBezTo>
                  <a:cubicBezTo>
                    <a:pt x="8021" y="2166"/>
                    <a:pt x="8098" y="2227"/>
                    <a:pt x="8174" y="2227"/>
                  </a:cubicBezTo>
                  <a:cubicBezTo>
                    <a:pt x="8225" y="2227"/>
                    <a:pt x="8275" y="2200"/>
                    <a:pt x="8292" y="2136"/>
                  </a:cubicBezTo>
                  <a:cubicBezTo>
                    <a:pt x="8464" y="1591"/>
                    <a:pt x="8400" y="993"/>
                    <a:pt x="8146" y="486"/>
                  </a:cubicBezTo>
                  <a:cubicBezTo>
                    <a:pt x="8032" y="245"/>
                    <a:pt x="7905" y="54"/>
                    <a:pt x="7632" y="28"/>
                  </a:cubicBezTo>
                  <a:cubicBezTo>
                    <a:pt x="7410" y="8"/>
                    <a:pt x="7185" y="0"/>
                    <a:pt x="6958"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1"/>
            <p:cNvSpPr/>
            <p:nvPr/>
          </p:nvSpPr>
          <p:spPr>
            <a:xfrm>
              <a:off x="5985277" y="2047455"/>
              <a:ext cx="157776" cy="172920"/>
            </a:xfrm>
            <a:custGeom>
              <a:avLst/>
              <a:gdLst/>
              <a:ahLst/>
              <a:cxnLst/>
              <a:rect l="l" t="t" r="r" b="b"/>
              <a:pathLst>
                <a:path w="2417" h="2649" extrusionOk="0">
                  <a:moveTo>
                    <a:pt x="110" y="2406"/>
                  </a:moveTo>
                  <a:cubicBezTo>
                    <a:pt x="109" y="2406"/>
                    <a:pt x="105" y="2410"/>
                    <a:pt x="100" y="2414"/>
                  </a:cubicBezTo>
                  <a:lnTo>
                    <a:pt x="100" y="2414"/>
                  </a:lnTo>
                  <a:cubicBezTo>
                    <a:pt x="103" y="2412"/>
                    <a:pt x="105" y="2410"/>
                    <a:pt x="108" y="2408"/>
                  </a:cubicBezTo>
                  <a:cubicBezTo>
                    <a:pt x="109" y="2407"/>
                    <a:pt x="110" y="2406"/>
                    <a:pt x="110" y="2406"/>
                  </a:cubicBezTo>
                  <a:close/>
                  <a:moveTo>
                    <a:pt x="2235" y="0"/>
                  </a:moveTo>
                  <a:cubicBezTo>
                    <a:pt x="2197" y="0"/>
                    <a:pt x="2157" y="16"/>
                    <a:pt x="2127" y="54"/>
                  </a:cubicBezTo>
                  <a:cubicBezTo>
                    <a:pt x="1606" y="752"/>
                    <a:pt x="1080" y="1470"/>
                    <a:pt x="457" y="2079"/>
                  </a:cubicBezTo>
                  <a:cubicBezTo>
                    <a:pt x="356" y="2180"/>
                    <a:pt x="260" y="2276"/>
                    <a:pt x="152" y="2364"/>
                  </a:cubicBezTo>
                  <a:cubicBezTo>
                    <a:pt x="140" y="2384"/>
                    <a:pt x="120" y="2396"/>
                    <a:pt x="101" y="2416"/>
                  </a:cubicBezTo>
                  <a:cubicBezTo>
                    <a:pt x="96" y="2420"/>
                    <a:pt x="94" y="2421"/>
                    <a:pt x="93" y="2421"/>
                  </a:cubicBezTo>
                  <a:cubicBezTo>
                    <a:pt x="92" y="2421"/>
                    <a:pt x="96" y="2417"/>
                    <a:pt x="100" y="2414"/>
                  </a:cubicBezTo>
                  <a:lnTo>
                    <a:pt x="100" y="2414"/>
                  </a:lnTo>
                  <a:cubicBezTo>
                    <a:pt x="1" y="2490"/>
                    <a:pt x="64" y="2648"/>
                    <a:pt x="165" y="2648"/>
                  </a:cubicBezTo>
                  <a:cubicBezTo>
                    <a:pt x="187" y="2648"/>
                    <a:pt x="210" y="2641"/>
                    <a:pt x="234" y="2625"/>
                  </a:cubicBezTo>
                  <a:cubicBezTo>
                    <a:pt x="330" y="2561"/>
                    <a:pt x="418" y="2466"/>
                    <a:pt x="501" y="2384"/>
                  </a:cubicBezTo>
                  <a:cubicBezTo>
                    <a:pt x="699" y="2200"/>
                    <a:pt x="889" y="2009"/>
                    <a:pt x="1066" y="1799"/>
                  </a:cubicBezTo>
                  <a:cubicBezTo>
                    <a:pt x="1423" y="1387"/>
                    <a:pt x="1758" y="954"/>
                    <a:pt x="2089" y="517"/>
                  </a:cubicBezTo>
                  <a:cubicBezTo>
                    <a:pt x="2177" y="409"/>
                    <a:pt x="2261" y="294"/>
                    <a:pt x="2350" y="180"/>
                  </a:cubicBezTo>
                  <a:cubicBezTo>
                    <a:pt x="2416" y="91"/>
                    <a:pt x="2329" y="0"/>
                    <a:pt x="2235"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p:nvPr/>
          </p:nvSpPr>
          <p:spPr>
            <a:xfrm>
              <a:off x="5925940" y="2299029"/>
              <a:ext cx="201512" cy="221813"/>
            </a:xfrm>
            <a:custGeom>
              <a:avLst/>
              <a:gdLst/>
              <a:ahLst/>
              <a:cxnLst/>
              <a:rect l="l" t="t" r="r" b="b"/>
              <a:pathLst>
                <a:path w="3087" h="3398" extrusionOk="0">
                  <a:moveTo>
                    <a:pt x="2888" y="1"/>
                  </a:moveTo>
                  <a:cubicBezTo>
                    <a:pt x="2880" y="1"/>
                    <a:pt x="2873" y="1"/>
                    <a:pt x="2865" y="3"/>
                  </a:cubicBezTo>
                  <a:cubicBezTo>
                    <a:pt x="2401" y="92"/>
                    <a:pt x="1957" y="377"/>
                    <a:pt x="1600" y="664"/>
                  </a:cubicBezTo>
                  <a:cubicBezTo>
                    <a:pt x="946" y="1191"/>
                    <a:pt x="477" y="1915"/>
                    <a:pt x="184" y="2690"/>
                  </a:cubicBezTo>
                  <a:cubicBezTo>
                    <a:pt x="122" y="2868"/>
                    <a:pt x="58" y="3051"/>
                    <a:pt x="20" y="3242"/>
                  </a:cubicBezTo>
                  <a:cubicBezTo>
                    <a:pt x="1" y="3337"/>
                    <a:pt x="78" y="3398"/>
                    <a:pt x="151" y="3398"/>
                  </a:cubicBezTo>
                  <a:cubicBezTo>
                    <a:pt x="200" y="3398"/>
                    <a:pt x="248" y="3370"/>
                    <a:pt x="260" y="3306"/>
                  </a:cubicBezTo>
                  <a:cubicBezTo>
                    <a:pt x="401" y="2620"/>
                    <a:pt x="756" y="1940"/>
                    <a:pt x="1201" y="1406"/>
                  </a:cubicBezTo>
                  <a:cubicBezTo>
                    <a:pt x="1632" y="893"/>
                    <a:pt x="2256" y="377"/>
                    <a:pt x="2934" y="251"/>
                  </a:cubicBezTo>
                  <a:cubicBezTo>
                    <a:pt x="3086" y="220"/>
                    <a:pt x="3030" y="1"/>
                    <a:pt x="2888"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1"/>
            <p:cNvSpPr/>
            <p:nvPr/>
          </p:nvSpPr>
          <p:spPr>
            <a:xfrm>
              <a:off x="5860076" y="2232708"/>
              <a:ext cx="96807" cy="377891"/>
            </a:xfrm>
            <a:custGeom>
              <a:avLst/>
              <a:gdLst/>
              <a:ahLst/>
              <a:cxnLst/>
              <a:rect l="l" t="t" r="r" b="b"/>
              <a:pathLst>
                <a:path w="1483" h="5789" extrusionOk="0">
                  <a:moveTo>
                    <a:pt x="1332" y="0"/>
                  </a:moveTo>
                  <a:cubicBezTo>
                    <a:pt x="1283" y="0"/>
                    <a:pt x="1235" y="28"/>
                    <a:pt x="1219" y="92"/>
                  </a:cubicBezTo>
                  <a:cubicBezTo>
                    <a:pt x="1023" y="1000"/>
                    <a:pt x="844" y="1915"/>
                    <a:pt x="674" y="2829"/>
                  </a:cubicBezTo>
                  <a:cubicBezTo>
                    <a:pt x="565" y="3419"/>
                    <a:pt x="445" y="4005"/>
                    <a:pt x="305" y="4582"/>
                  </a:cubicBezTo>
                  <a:cubicBezTo>
                    <a:pt x="228" y="4931"/>
                    <a:pt x="158" y="5300"/>
                    <a:pt x="32" y="5637"/>
                  </a:cubicBezTo>
                  <a:cubicBezTo>
                    <a:pt x="0" y="5729"/>
                    <a:pt x="77" y="5789"/>
                    <a:pt x="155" y="5789"/>
                  </a:cubicBezTo>
                  <a:cubicBezTo>
                    <a:pt x="205" y="5789"/>
                    <a:pt x="256" y="5763"/>
                    <a:pt x="279" y="5706"/>
                  </a:cubicBezTo>
                  <a:cubicBezTo>
                    <a:pt x="399" y="5363"/>
                    <a:pt x="469" y="5001"/>
                    <a:pt x="552" y="4652"/>
                  </a:cubicBezTo>
                  <a:cubicBezTo>
                    <a:pt x="686" y="4067"/>
                    <a:pt x="812" y="3483"/>
                    <a:pt x="920" y="2899"/>
                  </a:cubicBezTo>
                  <a:cubicBezTo>
                    <a:pt x="1085" y="1979"/>
                    <a:pt x="1263" y="1064"/>
                    <a:pt x="1460" y="156"/>
                  </a:cubicBezTo>
                  <a:cubicBezTo>
                    <a:pt x="1483" y="61"/>
                    <a:pt x="1406" y="0"/>
                    <a:pt x="1332"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1"/>
            <p:cNvSpPr/>
            <p:nvPr/>
          </p:nvSpPr>
          <p:spPr>
            <a:xfrm>
              <a:off x="6099967" y="2227290"/>
              <a:ext cx="102812" cy="104705"/>
            </a:xfrm>
            <a:custGeom>
              <a:avLst/>
              <a:gdLst/>
              <a:ahLst/>
              <a:cxnLst/>
              <a:rect l="l" t="t" r="r" b="b"/>
              <a:pathLst>
                <a:path w="1575" h="1604" extrusionOk="0">
                  <a:moveTo>
                    <a:pt x="154" y="0"/>
                  </a:moveTo>
                  <a:cubicBezTo>
                    <a:pt x="78" y="0"/>
                    <a:pt x="1" y="61"/>
                    <a:pt x="27" y="156"/>
                  </a:cubicBezTo>
                  <a:cubicBezTo>
                    <a:pt x="116" y="474"/>
                    <a:pt x="326" y="740"/>
                    <a:pt x="555" y="969"/>
                  </a:cubicBezTo>
                  <a:cubicBezTo>
                    <a:pt x="745" y="1166"/>
                    <a:pt x="962" y="1338"/>
                    <a:pt x="1190" y="1490"/>
                  </a:cubicBezTo>
                  <a:cubicBezTo>
                    <a:pt x="1234" y="1521"/>
                    <a:pt x="1279" y="1553"/>
                    <a:pt x="1329" y="1585"/>
                  </a:cubicBezTo>
                  <a:cubicBezTo>
                    <a:pt x="1351" y="1598"/>
                    <a:pt x="1372" y="1603"/>
                    <a:pt x="1393" y="1603"/>
                  </a:cubicBezTo>
                  <a:cubicBezTo>
                    <a:pt x="1502" y="1603"/>
                    <a:pt x="1574" y="1439"/>
                    <a:pt x="1457" y="1368"/>
                  </a:cubicBezTo>
                  <a:cubicBezTo>
                    <a:pt x="1343" y="1292"/>
                    <a:pt x="1215" y="1204"/>
                    <a:pt x="1114" y="1127"/>
                  </a:cubicBezTo>
                  <a:cubicBezTo>
                    <a:pt x="891" y="957"/>
                    <a:pt x="669" y="752"/>
                    <a:pt x="497" y="524"/>
                  </a:cubicBezTo>
                  <a:cubicBezTo>
                    <a:pt x="402" y="391"/>
                    <a:pt x="314" y="245"/>
                    <a:pt x="276" y="92"/>
                  </a:cubicBezTo>
                  <a:cubicBezTo>
                    <a:pt x="257" y="28"/>
                    <a:pt x="206" y="0"/>
                    <a:pt x="154"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1"/>
            <p:cNvSpPr/>
            <p:nvPr/>
          </p:nvSpPr>
          <p:spPr>
            <a:xfrm>
              <a:off x="6298995" y="1749927"/>
              <a:ext cx="224424" cy="177946"/>
            </a:xfrm>
            <a:custGeom>
              <a:avLst/>
              <a:gdLst/>
              <a:ahLst/>
              <a:cxnLst/>
              <a:rect l="l" t="t" r="r" b="b"/>
              <a:pathLst>
                <a:path w="3438" h="2726" extrusionOk="0">
                  <a:moveTo>
                    <a:pt x="967" y="1"/>
                  </a:moveTo>
                  <a:cubicBezTo>
                    <a:pt x="700" y="7"/>
                    <a:pt x="434" y="7"/>
                    <a:pt x="167" y="25"/>
                  </a:cubicBezTo>
                  <a:cubicBezTo>
                    <a:pt x="3" y="31"/>
                    <a:pt x="1" y="280"/>
                    <a:pt x="161" y="280"/>
                  </a:cubicBezTo>
                  <a:cubicBezTo>
                    <a:pt x="163" y="280"/>
                    <a:pt x="165" y="280"/>
                    <a:pt x="167" y="280"/>
                  </a:cubicBezTo>
                  <a:cubicBezTo>
                    <a:pt x="454" y="261"/>
                    <a:pt x="744" y="252"/>
                    <a:pt x="1034" y="252"/>
                  </a:cubicBezTo>
                  <a:cubicBezTo>
                    <a:pt x="1347" y="252"/>
                    <a:pt x="1660" y="263"/>
                    <a:pt x="1970" y="286"/>
                  </a:cubicBezTo>
                  <a:cubicBezTo>
                    <a:pt x="2287" y="312"/>
                    <a:pt x="2700" y="324"/>
                    <a:pt x="2973" y="502"/>
                  </a:cubicBezTo>
                  <a:cubicBezTo>
                    <a:pt x="3081" y="572"/>
                    <a:pt x="3107" y="699"/>
                    <a:pt x="3133" y="825"/>
                  </a:cubicBezTo>
                  <a:cubicBezTo>
                    <a:pt x="3177" y="1048"/>
                    <a:pt x="3183" y="1283"/>
                    <a:pt x="3177" y="1511"/>
                  </a:cubicBezTo>
                  <a:cubicBezTo>
                    <a:pt x="3177" y="1874"/>
                    <a:pt x="3151" y="2241"/>
                    <a:pt x="3101" y="2604"/>
                  </a:cubicBezTo>
                  <a:cubicBezTo>
                    <a:pt x="3091" y="2686"/>
                    <a:pt x="3149" y="2725"/>
                    <a:pt x="3212" y="2725"/>
                  </a:cubicBezTo>
                  <a:cubicBezTo>
                    <a:pt x="3276" y="2725"/>
                    <a:pt x="3345" y="2684"/>
                    <a:pt x="3354" y="2604"/>
                  </a:cubicBezTo>
                  <a:cubicBezTo>
                    <a:pt x="3400" y="2279"/>
                    <a:pt x="3424" y="1950"/>
                    <a:pt x="3430" y="1619"/>
                  </a:cubicBezTo>
                  <a:cubicBezTo>
                    <a:pt x="3438" y="1365"/>
                    <a:pt x="3430" y="1118"/>
                    <a:pt x="3392" y="870"/>
                  </a:cubicBezTo>
                  <a:cubicBezTo>
                    <a:pt x="3368" y="705"/>
                    <a:pt x="3336" y="502"/>
                    <a:pt x="3215" y="374"/>
                  </a:cubicBezTo>
                  <a:cubicBezTo>
                    <a:pt x="2993" y="139"/>
                    <a:pt x="2574" y="101"/>
                    <a:pt x="2275" y="63"/>
                  </a:cubicBezTo>
                  <a:cubicBezTo>
                    <a:pt x="1844" y="13"/>
                    <a:pt x="1405" y="1"/>
                    <a:pt x="967"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p:nvPr/>
          </p:nvSpPr>
          <p:spPr>
            <a:xfrm>
              <a:off x="6184174" y="1814223"/>
              <a:ext cx="134798" cy="90475"/>
            </a:xfrm>
            <a:custGeom>
              <a:avLst/>
              <a:gdLst/>
              <a:ahLst/>
              <a:cxnLst/>
              <a:rect l="l" t="t" r="r" b="b"/>
              <a:pathLst>
                <a:path w="2065" h="1386" extrusionOk="0">
                  <a:moveTo>
                    <a:pt x="1941" y="1"/>
                  </a:moveTo>
                  <a:cubicBezTo>
                    <a:pt x="1879" y="1"/>
                    <a:pt x="1818" y="41"/>
                    <a:pt x="1818" y="121"/>
                  </a:cubicBezTo>
                  <a:lnTo>
                    <a:pt x="1818" y="1104"/>
                  </a:lnTo>
                  <a:cubicBezTo>
                    <a:pt x="1598" y="1120"/>
                    <a:pt x="1374" y="1131"/>
                    <a:pt x="1152" y="1131"/>
                  </a:cubicBezTo>
                  <a:cubicBezTo>
                    <a:pt x="1105" y="1131"/>
                    <a:pt x="1058" y="1131"/>
                    <a:pt x="1011" y="1130"/>
                  </a:cubicBezTo>
                  <a:cubicBezTo>
                    <a:pt x="821" y="1130"/>
                    <a:pt x="630" y="1124"/>
                    <a:pt x="446" y="1073"/>
                  </a:cubicBezTo>
                  <a:cubicBezTo>
                    <a:pt x="408" y="1066"/>
                    <a:pt x="402" y="1066"/>
                    <a:pt x="382" y="1048"/>
                  </a:cubicBezTo>
                  <a:cubicBezTo>
                    <a:pt x="350" y="1028"/>
                    <a:pt x="338" y="1015"/>
                    <a:pt x="319" y="983"/>
                  </a:cubicBezTo>
                  <a:cubicBezTo>
                    <a:pt x="274" y="907"/>
                    <a:pt x="261" y="807"/>
                    <a:pt x="255" y="717"/>
                  </a:cubicBezTo>
                  <a:cubicBezTo>
                    <a:pt x="249" y="552"/>
                    <a:pt x="261" y="400"/>
                    <a:pt x="300" y="247"/>
                  </a:cubicBezTo>
                  <a:cubicBezTo>
                    <a:pt x="319" y="153"/>
                    <a:pt x="241" y="92"/>
                    <a:pt x="166" y="92"/>
                  </a:cubicBezTo>
                  <a:cubicBezTo>
                    <a:pt x="116" y="92"/>
                    <a:pt x="68" y="119"/>
                    <a:pt x="53" y="183"/>
                  </a:cubicBezTo>
                  <a:cubicBezTo>
                    <a:pt x="21" y="336"/>
                    <a:pt x="1" y="494"/>
                    <a:pt x="1" y="654"/>
                  </a:cubicBezTo>
                  <a:cubicBezTo>
                    <a:pt x="1" y="869"/>
                    <a:pt x="39" y="1142"/>
                    <a:pt x="249" y="1264"/>
                  </a:cubicBezTo>
                  <a:cubicBezTo>
                    <a:pt x="408" y="1358"/>
                    <a:pt x="630" y="1365"/>
                    <a:pt x="807" y="1378"/>
                  </a:cubicBezTo>
                  <a:cubicBezTo>
                    <a:pt x="910" y="1383"/>
                    <a:pt x="1012" y="1385"/>
                    <a:pt x="1113" y="1385"/>
                  </a:cubicBezTo>
                  <a:cubicBezTo>
                    <a:pt x="1252" y="1385"/>
                    <a:pt x="1390" y="1382"/>
                    <a:pt x="1525" y="1378"/>
                  </a:cubicBezTo>
                  <a:cubicBezTo>
                    <a:pt x="1665" y="1371"/>
                    <a:pt x="1806" y="1365"/>
                    <a:pt x="1944" y="1352"/>
                  </a:cubicBezTo>
                  <a:cubicBezTo>
                    <a:pt x="2008" y="1346"/>
                    <a:pt x="2065" y="1302"/>
                    <a:pt x="2065" y="1226"/>
                  </a:cubicBezTo>
                  <a:lnTo>
                    <a:pt x="2065" y="121"/>
                  </a:lnTo>
                  <a:cubicBezTo>
                    <a:pt x="2065" y="41"/>
                    <a:pt x="2003" y="1"/>
                    <a:pt x="194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1"/>
            <p:cNvSpPr/>
            <p:nvPr/>
          </p:nvSpPr>
          <p:spPr>
            <a:xfrm>
              <a:off x="6335942" y="1751754"/>
              <a:ext cx="150399" cy="88973"/>
            </a:xfrm>
            <a:custGeom>
              <a:avLst/>
              <a:gdLst/>
              <a:ahLst/>
              <a:cxnLst/>
              <a:rect l="l" t="t" r="r" b="b"/>
              <a:pathLst>
                <a:path w="2304" h="1363" extrusionOk="0">
                  <a:moveTo>
                    <a:pt x="150" y="1"/>
                  </a:moveTo>
                  <a:cubicBezTo>
                    <a:pt x="87" y="1"/>
                    <a:pt x="20" y="42"/>
                    <a:pt x="14" y="125"/>
                  </a:cubicBezTo>
                  <a:cubicBezTo>
                    <a:pt x="0" y="284"/>
                    <a:pt x="0" y="442"/>
                    <a:pt x="20" y="601"/>
                  </a:cubicBezTo>
                  <a:cubicBezTo>
                    <a:pt x="44" y="823"/>
                    <a:pt x="102" y="1102"/>
                    <a:pt x="319" y="1223"/>
                  </a:cubicBezTo>
                  <a:cubicBezTo>
                    <a:pt x="490" y="1319"/>
                    <a:pt x="718" y="1325"/>
                    <a:pt x="909" y="1337"/>
                  </a:cubicBezTo>
                  <a:cubicBezTo>
                    <a:pt x="1169" y="1357"/>
                    <a:pt x="1424" y="1363"/>
                    <a:pt x="1677" y="1363"/>
                  </a:cubicBezTo>
                  <a:cubicBezTo>
                    <a:pt x="1835" y="1363"/>
                    <a:pt x="1988" y="1357"/>
                    <a:pt x="2148" y="1351"/>
                  </a:cubicBezTo>
                  <a:cubicBezTo>
                    <a:pt x="2217" y="1351"/>
                    <a:pt x="2268" y="1299"/>
                    <a:pt x="2274" y="1223"/>
                  </a:cubicBezTo>
                  <a:cubicBezTo>
                    <a:pt x="2281" y="906"/>
                    <a:pt x="2293" y="588"/>
                    <a:pt x="2300" y="270"/>
                  </a:cubicBezTo>
                  <a:cubicBezTo>
                    <a:pt x="2303" y="188"/>
                    <a:pt x="2241" y="146"/>
                    <a:pt x="2178" y="146"/>
                  </a:cubicBezTo>
                  <a:cubicBezTo>
                    <a:pt x="2114" y="146"/>
                    <a:pt x="2049" y="188"/>
                    <a:pt x="2046" y="270"/>
                  </a:cubicBezTo>
                  <a:cubicBezTo>
                    <a:pt x="2040" y="550"/>
                    <a:pt x="2034" y="823"/>
                    <a:pt x="2020" y="1102"/>
                  </a:cubicBezTo>
                  <a:cubicBezTo>
                    <a:pt x="1844" y="1106"/>
                    <a:pt x="1670" y="1110"/>
                    <a:pt x="1493" y="1110"/>
                  </a:cubicBezTo>
                  <a:cubicBezTo>
                    <a:pt x="1369" y="1110"/>
                    <a:pt x="1245" y="1108"/>
                    <a:pt x="1119" y="1102"/>
                  </a:cubicBezTo>
                  <a:cubicBezTo>
                    <a:pt x="921" y="1090"/>
                    <a:pt x="712" y="1084"/>
                    <a:pt x="515" y="1032"/>
                  </a:cubicBezTo>
                  <a:cubicBezTo>
                    <a:pt x="451" y="1014"/>
                    <a:pt x="413" y="1002"/>
                    <a:pt x="369" y="931"/>
                  </a:cubicBezTo>
                  <a:cubicBezTo>
                    <a:pt x="311" y="842"/>
                    <a:pt x="293" y="727"/>
                    <a:pt x="273" y="627"/>
                  </a:cubicBezTo>
                  <a:cubicBezTo>
                    <a:pt x="255" y="460"/>
                    <a:pt x="249" y="290"/>
                    <a:pt x="267" y="125"/>
                  </a:cubicBezTo>
                  <a:cubicBezTo>
                    <a:pt x="274" y="42"/>
                    <a:pt x="214" y="1"/>
                    <a:pt x="150"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p:nvPr/>
          </p:nvSpPr>
          <p:spPr>
            <a:xfrm>
              <a:off x="6504290" y="1766050"/>
              <a:ext cx="72197" cy="59794"/>
            </a:xfrm>
            <a:custGeom>
              <a:avLst/>
              <a:gdLst/>
              <a:ahLst/>
              <a:cxnLst/>
              <a:rect l="l" t="t" r="r" b="b"/>
              <a:pathLst>
                <a:path w="1106" h="916" extrusionOk="0">
                  <a:moveTo>
                    <a:pt x="959" y="1"/>
                  </a:moveTo>
                  <a:cubicBezTo>
                    <a:pt x="889" y="1"/>
                    <a:pt x="826" y="59"/>
                    <a:pt x="833" y="121"/>
                  </a:cubicBezTo>
                  <a:cubicBezTo>
                    <a:pt x="837" y="291"/>
                    <a:pt x="842" y="460"/>
                    <a:pt x="847" y="629"/>
                  </a:cubicBezTo>
                  <a:lnTo>
                    <a:pt x="847" y="629"/>
                  </a:lnTo>
                  <a:cubicBezTo>
                    <a:pt x="643" y="639"/>
                    <a:pt x="440" y="644"/>
                    <a:pt x="235" y="655"/>
                  </a:cubicBezTo>
                  <a:cubicBezTo>
                    <a:pt x="197" y="655"/>
                    <a:pt x="165" y="661"/>
                    <a:pt x="127" y="661"/>
                  </a:cubicBezTo>
                  <a:cubicBezTo>
                    <a:pt x="64" y="661"/>
                    <a:pt x="0" y="719"/>
                    <a:pt x="0" y="789"/>
                  </a:cubicBezTo>
                  <a:cubicBezTo>
                    <a:pt x="0" y="851"/>
                    <a:pt x="64" y="915"/>
                    <a:pt x="127" y="915"/>
                  </a:cubicBezTo>
                  <a:cubicBezTo>
                    <a:pt x="375" y="903"/>
                    <a:pt x="622" y="889"/>
                    <a:pt x="871" y="883"/>
                  </a:cubicBezTo>
                  <a:cubicBezTo>
                    <a:pt x="903" y="877"/>
                    <a:pt x="941" y="877"/>
                    <a:pt x="979" y="877"/>
                  </a:cubicBezTo>
                  <a:cubicBezTo>
                    <a:pt x="1041" y="871"/>
                    <a:pt x="1105" y="821"/>
                    <a:pt x="1099" y="751"/>
                  </a:cubicBezTo>
                  <a:cubicBezTo>
                    <a:pt x="1093" y="540"/>
                    <a:pt x="1086" y="331"/>
                    <a:pt x="1080" y="121"/>
                  </a:cubicBezTo>
                  <a:cubicBezTo>
                    <a:pt x="1080" y="59"/>
                    <a:pt x="1029" y="1"/>
                    <a:pt x="959"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1"/>
            <p:cNvSpPr/>
            <p:nvPr/>
          </p:nvSpPr>
          <p:spPr>
            <a:xfrm>
              <a:off x="7197461" y="1928130"/>
              <a:ext cx="366925" cy="1834624"/>
            </a:xfrm>
            <a:custGeom>
              <a:avLst/>
              <a:gdLst/>
              <a:ahLst/>
              <a:cxnLst/>
              <a:rect l="l" t="t" r="r" b="b"/>
              <a:pathLst>
                <a:path w="5621" h="28105" extrusionOk="0">
                  <a:moveTo>
                    <a:pt x="4612" y="1"/>
                  </a:moveTo>
                  <a:lnTo>
                    <a:pt x="4217" y="77"/>
                  </a:lnTo>
                  <a:lnTo>
                    <a:pt x="4452" y="5546"/>
                  </a:lnTo>
                  <a:lnTo>
                    <a:pt x="1016" y="6713"/>
                  </a:lnTo>
                  <a:lnTo>
                    <a:pt x="4375" y="8276"/>
                  </a:lnTo>
                  <a:cubicBezTo>
                    <a:pt x="4375" y="8276"/>
                    <a:pt x="1174" y="21861"/>
                    <a:pt x="629" y="24280"/>
                  </a:cubicBezTo>
                  <a:cubicBezTo>
                    <a:pt x="83" y="26701"/>
                    <a:pt x="1" y="28105"/>
                    <a:pt x="1" y="28105"/>
                  </a:cubicBezTo>
                  <a:lnTo>
                    <a:pt x="5392" y="8117"/>
                  </a:lnTo>
                  <a:lnTo>
                    <a:pt x="2420" y="6790"/>
                  </a:lnTo>
                  <a:lnTo>
                    <a:pt x="5621" y="5781"/>
                  </a:lnTo>
                  <a:lnTo>
                    <a:pt x="4612" y="1"/>
                  </a:ln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1"/>
            <p:cNvSpPr/>
            <p:nvPr/>
          </p:nvSpPr>
          <p:spPr>
            <a:xfrm>
              <a:off x="6558208" y="3456308"/>
              <a:ext cx="627317" cy="21542"/>
            </a:xfrm>
            <a:custGeom>
              <a:avLst/>
              <a:gdLst/>
              <a:ahLst/>
              <a:cxnLst/>
              <a:rect l="l" t="t" r="r" b="b"/>
              <a:pathLst>
                <a:path w="9610" h="330" extrusionOk="0">
                  <a:moveTo>
                    <a:pt x="13" y="0"/>
                  </a:moveTo>
                  <a:cubicBezTo>
                    <a:pt x="7" y="89"/>
                    <a:pt x="7" y="183"/>
                    <a:pt x="0" y="267"/>
                  </a:cubicBezTo>
                  <a:cubicBezTo>
                    <a:pt x="1022" y="273"/>
                    <a:pt x="2038" y="286"/>
                    <a:pt x="3061" y="292"/>
                  </a:cubicBezTo>
                  <a:cubicBezTo>
                    <a:pt x="5037" y="305"/>
                    <a:pt x="7018" y="318"/>
                    <a:pt x="8994" y="330"/>
                  </a:cubicBezTo>
                  <a:lnTo>
                    <a:pt x="9609" y="330"/>
                  </a:lnTo>
                  <a:lnTo>
                    <a:pt x="9609" y="63"/>
                  </a:lnTo>
                  <a:cubicBezTo>
                    <a:pt x="8619" y="57"/>
                    <a:pt x="7622" y="51"/>
                    <a:pt x="6631" y="45"/>
                  </a:cubicBezTo>
                  <a:cubicBezTo>
                    <a:pt x="4649" y="31"/>
                    <a:pt x="2674" y="19"/>
                    <a:pt x="692" y="7"/>
                  </a:cubicBezTo>
                  <a:cubicBezTo>
                    <a:pt x="470" y="7"/>
                    <a:pt x="241" y="7"/>
                    <a:pt x="13"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1"/>
            <p:cNvSpPr/>
            <p:nvPr/>
          </p:nvSpPr>
          <p:spPr>
            <a:xfrm>
              <a:off x="6551550" y="3593910"/>
              <a:ext cx="631886" cy="21672"/>
            </a:xfrm>
            <a:custGeom>
              <a:avLst/>
              <a:gdLst/>
              <a:ahLst/>
              <a:cxnLst/>
              <a:rect l="l" t="t" r="r" b="b"/>
              <a:pathLst>
                <a:path w="9680" h="332" extrusionOk="0">
                  <a:moveTo>
                    <a:pt x="13" y="1"/>
                  </a:moveTo>
                  <a:cubicBezTo>
                    <a:pt x="13" y="89"/>
                    <a:pt x="6" y="179"/>
                    <a:pt x="0" y="267"/>
                  </a:cubicBezTo>
                  <a:cubicBezTo>
                    <a:pt x="1073" y="273"/>
                    <a:pt x="2146" y="279"/>
                    <a:pt x="3220" y="293"/>
                  </a:cubicBezTo>
                  <a:cubicBezTo>
                    <a:pt x="5201" y="299"/>
                    <a:pt x="7177" y="318"/>
                    <a:pt x="9152" y="331"/>
                  </a:cubicBezTo>
                  <a:lnTo>
                    <a:pt x="9673" y="331"/>
                  </a:lnTo>
                  <a:cubicBezTo>
                    <a:pt x="9679" y="241"/>
                    <a:pt x="9679" y="153"/>
                    <a:pt x="9679" y="65"/>
                  </a:cubicBezTo>
                  <a:cubicBezTo>
                    <a:pt x="8714" y="57"/>
                    <a:pt x="7754" y="51"/>
                    <a:pt x="6789" y="45"/>
                  </a:cubicBezTo>
                  <a:cubicBezTo>
                    <a:pt x="4808" y="33"/>
                    <a:pt x="2832" y="19"/>
                    <a:pt x="857" y="7"/>
                  </a:cubicBezTo>
                  <a:cubicBezTo>
                    <a:pt x="572" y="7"/>
                    <a:pt x="293" y="1"/>
                    <a:pt x="13"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1"/>
            <p:cNvSpPr/>
            <p:nvPr/>
          </p:nvSpPr>
          <p:spPr>
            <a:xfrm>
              <a:off x="5193799" y="2784225"/>
              <a:ext cx="1085369" cy="1586309"/>
            </a:xfrm>
            <a:custGeom>
              <a:avLst/>
              <a:gdLst/>
              <a:ahLst/>
              <a:cxnLst/>
              <a:rect l="l" t="t" r="r" b="b"/>
              <a:pathLst>
                <a:path w="16627" h="24301" extrusionOk="0">
                  <a:moveTo>
                    <a:pt x="3043" y="0"/>
                  </a:moveTo>
                  <a:cubicBezTo>
                    <a:pt x="1328" y="4529"/>
                    <a:pt x="0" y="18108"/>
                    <a:pt x="1797" y="21081"/>
                  </a:cubicBezTo>
                  <a:cubicBezTo>
                    <a:pt x="3210" y="23418"/>
                    <a:pt x="5452" y="24300"/>
                    <a:pt x="7944" y="24300"/>
                  </a:cubicBezTo>
                  <a:cubicBezTo>
                    <a:pt x="8612" y="24300"/>
                    <a:pt x="9298" y="24237"/>
                    <a:pt x="9990" y="24121"/>
                  </a:cubicBezTo>
                  <a:cubicBezTo>
                    <a:pt x="13267" y="23576"/>
                    <a:pt x="15694" y="20451"/>
                    <a:pt x="16157" y="16787"/>
                  </a:cubicBezTo>
                  <a:cubicBezTo>
                    <a:pt x="16627" y="13116"/>
                    <a:pt x="15847" y="706"/>
                    <a:pt x="15694" y="389"/>
                  </a:cubicBezTo>
                  <a:cubicBezTo>
                    <a:pt x="15536" y="76"/>
                    <a:pt x="3043" y="0"/>
                    <a:pt x="3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1"/>
            <p:cNvSpPr/>
            <p:nvPr/>
          </p:nvSpPr>
          <p:spPr>
            <a:xfrm>
              <a:off x="5254768" y="2783834"/>
              <a:ext cx="1003707" cy="1587027"/>
            </a:xfrm>
            <a:custGeom>
              <a:avLst/>
              <a:gdLst/>
              <a:ahLst/>
              <a:cxnLst/>
              <a:rect l="l" t="t" r="r" b="b"/>
              <a:pathLst>
                <a:path w="15376" h="24312" extrusionOk="0">
                  <a:moveTo>
                    <a:pt x="2249" y="14"/>
                  </a:moveTo>
                  <a:cubicBezTo>
                    <a:pt x="2941" y="20"/>
                    <a:pt x="6028" y="38"/>
                    <a:pt x="8962" y="102"/>
                  </a:cubicBezTo>
                  <a:cubicBezTo>
                    <a:pt x="10434" y="128"/>
                    <a:pt x="11864" y="172"/>
                    <a:pt x="12931" y="217"/>
                  </a:cubicBezTo>
                  <a:cubicBezTo>
                    <a:pt x="13471" y="242"/>
                    <a:pt x="13916" y="273"/>
                    <a:pt x="14233" y="299"/>
                  </a:cubicBezTo>
                  <a:cubicBezTo>
                    <a:pt x="14391" y="319"/>
                    <a:pt x="14519" y="331"/>
                    <a:pt x="14608" y="349"/>
                  </a:cubicBezTo>
                  <a:cubicBezTo>
                    <a:pt x="14652" y="357"/>
                    <a:pt x="14684" y="369"/>
                    <a:pt x="14710" y="375"/>
                  </a:cubicBezTo>
                  <a:cubicBezTo>
                    <a:pt x="14734" y="381"/>
                    <a:pt x="14748" y="395"/>
                    <a:pt x="14754" y="401"/>
                  </a:cubicBezTo>
                  <a:cubicBezTo>
                    <a:pt x="14760" y="413"/>
                    <a:pt x="14766" y="457"/>
                    <a:pt x="14778" y="527"/>
                  </a:cubicBezTo>
                  <a:cubicBezTo>
                    <a:pt x="14931" y="1569"/>
                    <a:pt x="15370" y="8454"/>
                    <a:pt x="15370" y="13211"/>
                  </a:cubicBezTo>
                  <a:cubicBezTo>
                    <a:pt x="15370" y="14691"/>
                    <a:pt x="15326" y="15960"/>
                    <a:pt x="15223" y="16787"/>
                  </a:cubicBezTo>
                  <a:cubicBezTo>
                    <a:pt x="14754" y="20457"/>
                    <a:pt x="12333" y="23576"/>
                    <a:pt x="9056" y="24121"/>
                  </a:cubicBezTo>
                  <a:cubicBezTo>
                    <a:pt x="8364" y="24236"/>
                    <a:pt x="7678" y="24300"/>
                    <a:pt x="7012" y="24300"/>
                  </a:cubicBezTo>
                  <a:cubicBezTo>
                    <a:pt x="4522" y="24300"/>
                    <a:pt x="2280" y="23417"/>
                    <a:pt x="863" y="21079"/>
                  </a:cubicBezTo>
                  <a:cubicBezTo>
                    <a:pt x="260" y="20082"/>
                    <a:pt x="13" y="17872"/>
                    <a:pt x="13" y="15211"/>
                  </a:cubicBezTo>
                  <a:cubicBezTo>
                    <a:pt x="13" y="9988"/>
                    <a:pt x="976" y="3022"/>
                    <a:pt x="2112" y="14"/>
                  </a:cubicBezTo>
                  <a:close/>
                  <a:moveTo>
                    <a:pt x="2109" y="0"/>
                  </a:moveTo>
                  <a:lnTo>
                    <a:pt x="2109" y="6"/>
                  </a:lnTo>
                  <a:cubicBezTo>
                    <a:pt x="966" y="3004"/>
                    <a:pt x="1" y="9984"/>
                    <a:pt x="1" y="15211"/>
                  </a:cubicBezTo>
                  <a:cubicBezTo>
                    <a:pt x="1" y="17872"/>
                    <a:pt x="254" y="20082"/>
                    <a:pt x="857" y="21087"/>
                  </a:cubicBezTo>
                  <a:cubicBezTo>
                    <a:pt x="2273" y="23429"/>
                    <a:pt x="4522" y="24312"/>
                    <a:pt x="7012" y="24312"/>
                  </a:cubicBezTo>
                  <a:cubicBezTo>
                    <a:pt x="7678" y="24312"/>
                    <a:pt x="8364" y="24249"/>
                    <a:pt x="9056" y="24135"/>
                  </a:cubicBezTo>
                  <a:cubicBezTo>
                    <a:pt x="12340" y="23582"/>
                    <a:pt x="14760" y="20463"/>
                    <a:pt x="15230" y="16793"/>
                  </a:cubicBezTo>
                  <a:cubicBezTo>
                    <a:pt x="15338" y="15960"/>
                    <a:pt x="15376" y="14691"/>
                    <a:pt x="15376" y="13211"/>
                  </a:cubicBezTo>
                  <a:cubicBezTo>
                    <a:pt x="15376" y="10670"/>
                    <a:pt x="15255" y="7527"/>
                    <a:pt x="15115" y="4992"/>
                  </a:cubicBezTo>
                  <a:cubicBezTo>
                    <a:pt x="15045" y="3722"/>
                    <a:pt x="14969" y="2605"/>
                    <a:pt x="14906" y="1785"/>
                  </a:cubicBezTo>
                  <a:cubicBezTo>
                    <a:pt x="14874" y="1378"/>
                    <a:pt x="14849" y="1049"/>
                    <a:pt x="14824" y="806"/>
                  </a:cubicBezTo>
                  <a:cubicBezTo>
                    <a:pt x="14810" y="686"/>
                    <a:pt x="14798" y="592"/>
                    <a:pt x="14786" y="521"/>
                  </a:cubicBezTo>
                  <a:cubicBezTo>
                    <a:pt x="14778" y="457"/>
                    <a:pt x="14766" y="413"/>
                    <a:pt x="14760" y="395"/>
                  </a:cubicBezTo>
                  <a:cubicBezTo>
                    <a:pt x="14754" y="381"/>
                    <a:pt x="14734" y="375"/>
                    <a:pt x="14710" y="363"/>
                  </a:cubicBezTo>
                  <a:cubicBezTo>
                    <a:pt x="14595" y="331"/>
                    <a:pt x="14321" y="293"/>
                    <a:pt x="13916" y="267"/>
                  </a:cubicBezTo>
                  <a:cubicBezTo>
                    <a:pt x="11082" y="58"/>
                    <a:pt x="2109" y="0"/>
                    <a:pt x="2109" y="0"/>
                  </a:cubicBezTo>
                  <a:close/>
                </a:path>
              </a:pathLst>
            </a:custGeom>
            <a:solidFill>
              <a:srgbClr val="C6C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1"/>
            <p:cNvSpPr/>
            <p:nvPr/>
          </p:nvSpPr>
          <p:spPr>
            <a:xfrm>
              <a:off x="6783086" y="3514599"/>
              <a:ext cx="194462" cy="766031"/>
            </a:xfrm>
            <a:custGeom>
              <a:avLst/>
              <a:gdLst/>
              <a:ahLst/>
              <a:cxnLst/>
              <a:rect l="l" t="t" r="r" b="b"/>
              <a:pathLst>
                <a:path w="2979" h="11735" extrusionOk="0">
                  <a:moveTo>
                    <a:pt x="1591" y="1"/>
                  </a:moveTo>
                  <a:cubicBezTo>
                    <a:pt x="1529" y="1"/>
                    <a:pt x="1467" y="43"/>
                    <a:pt x="1457" y="129"/>
                  </a:cubicBezTo>
                  <a:cubicBezTo>
                    <a:pt x="1293" y="1418"/>
                    <a:pt x="1128" y="2714"/>
                    <a:pt x="968" y="4003"/>
                  </a:cubicBezTo>
                  <a:cubicBezTo>
                    <a:pt x="709" y="6061"/>
                    <a:pt x="448" y="8119"/>
                    <a:pt x="188" y="10183"/>
                  </a:cubicBezTo>
                  <a:cubicBezTo>
                    <a:pt x="130" y="10654"/>
                    <a:pt x="73" y="11129"/>
                    <a:pt x="9" y="11606"/>
                  </a:cubicBezTo>
                  <a:cubicBezTo>
                    <a:pt x="0" y="11692"/>
                    <a:pt x="62" y="11734"/>
                    <a:pt x="129" y="11734"/>
                  </a:cubicBezTo>
                  <a:cubicBezTo>
                    <a:pt x="196" y="11734"/>
                    <a:pt x="267" y="11692"/>
                    <a:pt x="276" y="11606"/>
                  </a:cubicBezTo>
                  <a:cubicBezTo>
                    <a:pt x="442" y="10317"/>
                    <a:pt x="607" y="9021"/>
                    <a:pt x="765" y="7732"/>
                  </a:cubicBezTo>
                  <a:cubicBezTo>
                    <a:pt x="1026" y="5674"/>
                    <a:pt x="1287" y="3616"/>
                    <a:pt x="1547" y="1558"/>
                  </a:cubicBezTo>
                  <a:cubicBezTo>
                    <a:pt x="1559" y="1463"/>
                    <a:pt x="1570" y="1367"/>
                    <a:pt x="1582" y="1271"/>
                  </a:cubicBezTo>
                  <a:lnTo>
                    <a:pt x="1582" y="1271"/>
                  </a:lnTo>
                  <a:cubicBezTo>
                    <a:pt x="1680" y="2182"/>
                    <a:pt x="1779" y="3094"/>
                    <a:pt x="1877" y="4003"/>
                  </a:cubicBezTo>
                  <a:cubicBezTo>
                    <a:pt x="2099" y="6061"/>
                    <a:pt x="2328" y="8119"/>
                    <a:pt x="2550" y="10183"/>
                  </a:cubicBezTo>
                  <a:cubicBezTo>
                    <a:pt x="2601" y="10654"/>
                    <a:pt x="2652" y="11129"/>
                    <a:pt x="2703" y="11606"/>
                  </a:cubicBezTo>
                  <a:cubicBezTo>
                    <a:pt x="2712" y="11692"/>
                    <a:pt x="2783" y="11734"/>
                    <a:pt x="2850" y="11734"/>
                  </a:cubicBezTo>
                  <a:cubicBezTo>
                    <a:pt x="2917" y="11734"/>
                    <a:pt x="2979" y="11692"/>
                    <a:pt x="2970" y="11606"/>
                  </a:cubicBezTo>
                  <a:cubicBezTo>
                    <a:pt x="2829" y="10317"/>
                    <a:pt x="2691" y="9021"/>
                    <a:pt x="2550" y="7732"/>
                  </a:cubicBezTo>
                  <a:cubicBezTo>
                    <a:pt x="2328" y="5674"/>
                    <a:pt x="2099" y="3616"/>
                    <a:pt x="1877" y="1558"/>
                  </a:cubicBezTo>
                  <a:cubicBezTo>
                    <a:pt x="1826" y="1081"/>
                    <a:pt x="1776" y="606"/>
                    <a:pt x="1724" y="129"/>
                  </a:cubicBezTo>
                  <a:cubicBezTo>
                    <a:pt x="1715" y="43"/>
                    <a:pt x="1653" y="1"/>
                    <a:pt x="1591"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1"/>
            <p:cNvSpPr/>
            <p:nvPr/>
          </p:nvSpPr>
          <p:spPr>
            <a:xfrm>
              <a:off x="6758019" y="4252284"/>
              <a:ext cx="64298" cy="49807"/>
            </a:xfrm>
            <a:custGeom>
              <a:avLst/>
              <a:gdLst/>
              <a:ahLst/>
              <a:cxnLst/>
              <a:rect l="l" t="t" r="r" b="b"/>
              <a:pathLst>
                <a:path w="985" h="763" extrusionOk="0">
                  <a:moveTo>
                    <a:pt x="489" y="0"/>
                  </a:moveTo>
                  <a:cubicBezTo>
                    <a:pt x="0" y="0"/>
                    <a:pt x="0" y="763"/>
                    <a:pt x="489" y="763"/>
                  </a:cubicBezTo>
                  <a:cubicBezTo>
                    <a:pt x="985" y="763"/>
                    <a:pt x="985"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1"/>
            <p:cNvSpPr/>
            <p:nvPr/>
          </p:nvSpPr>
          <p:spPr>
            <a:xfrm>
              <a:off x="6943274" y="4252284"/>
              <a:ext cx="52809" cy="49872"/>
            </a:xfrm>
            <a:custGeom>
              <a:avLst/>
              <a:gdLst/>
              <a:ahLst/>
              <a:cxnLst/>
              <a:rect l="l" t="t" r="r" b="b"/>
              <a:pathLst>
                <a:path w="809" h="764" extrusionOk="0">
                  <a:moveTo>
                    <a:pt x="381" y="0"/>
                  </a:moveTo>
                  <a:cubicBezTo>
                    <a:pt x="331" y="0"/>
                    <a:pt x="281" y="7"/>
                    <a:pt x="237" y="31"/>
                  </a:cubicBezTo>
                  <a:cubicBezTo>
                    <a:pt x="191" y="51"/>
                    <a:pt x="147" y="77"/>
                    <a:pt x="115" y="115"/>
                  </a:cubicBezTo>
                  <a:cubicBezTo>
                    <a:pt x="77" y="145"/>
                    <a:pt x="52" y="191"/>
                    <a:pt x="32" y="235"/>
                  </a:cubicBezTo>
                  <a:cubicBezTo>
                    <a:pt x="14" y="279"/>
                    <a:pt x="0" y="330"/>
                    <a:pt x="0" y="381"/>
                  </a:cubicBezTo>
                  <a:cubicBezTo>
                    <a:pt x="8" y="420"/>
                    <a:pt x="14" y="450"/>
                    <a:pt x="14" y="482"/>
                  </a:cubicBezTo>
                  <a:cubicBezTo>
                    <a:pt x="32" y="546"/>
                    <a:pt x="64" y="603"/>
                    <a:pt x="115" y="654"/>
                  </a:cubicBezTo>
                  <a:cubicBezTo>
                    <a:pt x="141" y="673"/>
                    <a:pt x="166" y="692"/>
                    <a:pt x="191" y="711"/>
                  </a:cubicBezTo>
                  <a:cubicBezTo>
                    <a:pt x="249" y="749"/>
                    <a:pt x="313" y="763"/>
                    <a:pt x="381" y="763"/>
                  </a:cubicBezTo>
                  <a:lnTo>
                    <a:pt x="419" y="763"/>
                  </a:lnTo>
                  <a:cubicBezTo>
                    <a:pt x="429" y="764"/>
                    <a:pt x="438" y="764"/>
                    <a:pt x="446" y="764"/>
                  </a:cubicBezTo>
                  <a:cubicBezTo>
                    <a:pt x="492" y="764"/>
                    <a:pt x="530" y="751"/>
                    <a:pt x="572" y="731"/>
                  </a:cubicBezTo>
                  <a:cubicBezTo>
                    <a:pt x="618" y="717"/>
                    <a:pt x="662" y="692"/>
                    <a:pt x="694" y="654"/>
                  </a:cubicBezTo>
                  <a:cubicBezTo>
                    <a:pt x="732" y="616"/>
                    <a:pt x="756" y="578"/>
                    <a:pt x="770" y="526"/>
                  </a:cubicBezTo>
                  <a:cubicBezTo>
                    <a:pt x="794" y="482"/>
                    <a:pt x="808" y="438"/>
                    <a:pt x="808" y="381"/>
                  </a:cubicBezTo>
                  <a:cubicBezTo>
                    <a:pt x="801" y="349"/>
                    <a:pt x="794" y="317"/>
                    <a:pt x="794" y="279"/>
                  </a:cubicBezTo>
                  <a:cubicBezTo>
                    <a:pt x="776" y="215"/>
                    <a:pt x="738" y="159"/>
                    <a:pt x="694" y="115"/>
                  </a:cubicBezTo>
                  <a:lnTo>
                    <a:pt x="618" y="51"/>
                  </a:lnTo>
                  <a:cubicBezTo>
                    <a:pt x="554" y="19"/>
                    <a:pt x="490"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1"/>
            <p:cNvSpPr/>
            <p:nvPr/>
          </p:nvSpPr>
          <p:spPr>
            <a:xfrm>
              <a:off x="7599955" y="2835271"/>
              <a:ext cx="56465" cy="1717190"/>
            </a:xfrm>
            <a:custGeom>
              <a:avLst/>
              <a:gdLst/>
              <a:ahLst/>
              <a:cxnLst/>
              <a:rect l="l" t="t" r="r" b="b"/>
              <a:pathLst>
                <a:path w="865" h="26306" extrusionOk="0">
                  <a:moveTo>
                    <a:pt x="471" y="0"/>
                  </a:moveTo>
                  <a:cubicBezTo>
                    <a:pt x="471" y="0"/>
                    <a:pt x="0" y="16703"/>
                    <a:pt x="0" y="20451"/>
                  </a:cubicBezTo>
                  <a:cubicBezTo>
                    <a:pt x="0" y="24198"/>
                    <a:pt x="84" y="26306"/>
                    <a:pt x="84" y="26306"/>
                  </a:cubicBezTo>
                  <a:lnTo>
                    <a:pt x="865" y="26306"/>
                  </a:lnTo>
                  <a:cubicBezTo>
                    <a:pt x="865" y="26306"/>
                    <a:pt x="782" y="704"/>
                    <a:pt x="471" y="0"/>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1"/>
            <p:cNvSpPr/>
            <p:nvPr/>
          </p:nvSpPr>
          <p:spPr>
            <a:xfrm>
              <a:off x="6980612" y="2724498"/>
              <a:ext cx="217309" cy="239764"/>
            </a:xfrm>
            <a:custGeom>
              <a:avLst/>
              <a:gdLst/>
              <a:ahLst/>
              <a:cxnLst/>
              <a:rect l="l" t="t" r="r" b="b"/>
              <a:pathLst>
                <a:path w="3329" h="3673" extrusionOk="0">
                  <a:moveTo>
                    <a:pt x="236" y="1"/>
                  </a:moveTo>
                  <a:cubicBezTo>
                    <a:pt x="236" y="1"/>
                    <a:pt x="0" y="1577"/>
                    <a:pt x="1696" y="2866"/>
                  </a:cubicBezTo>
                  <a:cubicBezTo>
                    <a:pt x="2186" y="3234"/>
                    <a:pt x="2751" y="3494"/>
                    <a:pt x="3303" y="3673"/>
                  </a:cubicBezTo>
                  <a:cubicBezTo>
                    <a:pt x="3309" y="3418"/>
                    <a:pt x="3323" y="3171"/>
                    <a:pt x="3329" y="2917"/>
                  </a:cubicBezTo>
                  <a:cubicBezTo>
                    <a:pt x="3036" y="2834"/>
                    <a:pt x="2725" y="2726"/>
                    <a:pt x="2401" y="2574"/>
                  </a:cubicBezTo>
                  <a:cubicBezTo>
                    <a:pt x="236" y="1577"/>
                    <a:pt x="236" y="1"/>
                    <a:pt x="236"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1"/>
            <p:cNvSpPr/>
            <p:nvPr/>
          </p:nvSpPr>
          <p:spPr>
            <a:xfrm>
              <a:off x="6582556" y="2724498"/>
              <a:ext cx="211499" cy="238459"/>
            </a:xfrm>
            <a:custGeom>
              <a:avLst/>
              <a:gdLst/>
              <a:ahLst/>
              <a:cxnLst/>
              <a:rect l="l" t="t" r="r" b="b"/>
              <a:pathLst>
                <a:path w="3240" h="3653" extrusionOk="0">
                  <a:moveTo>
                    <a:pt x="3005" y="1"/>
                  </a:moveTo>
                  <a:cubicBezTo>
                    <a:pt x="3005" y="1"/>
                    <a:pt x="3005" y="1577"/>
                    <a:pt x="839" y="2574"/>
                  </a:cubicBezTo>
                  <a:cubicBezTo>
                    <a:pt x="560" y="2700"/>
                    <a:pt x="294" y="2802"/>
                    <a:pt x="39" y="2878"/>
                  </a:cubicBezTo>
                  <a:cubicBezTo>
                    <a:pt x="27" y="3133"/>
                    <a:pt x="15" y="3392"/>
                    <a:pt x="1" y="3653"/>
                  </a:cubicBezTo>
                  <a:cubicBezTo>
                    <a:pt x="534" y="3476"/>
                    <a:pt x="1076" y="3221"/>
                    <a:pt x="1539" y="2866"/>
                  </a:cubicBezTo>
                  <a:cubicBezTo>
                    <a:pt x="3240" y="1577"/>
                    <a:pt x="3005" y="1"/>
                    <a:pt x="3005" y="1"/>
                  </a:cubicBezTo>
                  <a:close/>
                </a:path>
              </a:pathLst>
            </a:custGeom>
            <a:solidFill>
              <a:srgbClr val="001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 name="Google Shape;343;p31"/>
          <p:cNvGrpSpPr/>
          <p:nvPr/>
        </p:nvGrpSpPr>
        <p:grpSpPr>
          <a:xfrm>
            <a:off x="4562980" y="4453991"/>
            <a:ext cx="313717" cy="307610"/>
            <a:chOff x="6883711" y="-1289921"/>
            <a:chExt cx="365553" cy="358395"/>
          </a:xfrm>
        </p:grpSpPr>
        <p:sp>
          <p:nvSpPr>
            <p:cNvPr id="344" name="Google Shape;344;p31"/>
            <p:cNvSpPr/>
            <p:nvPr/>
          </p:nvSpPr>
          <p:spPr>
            <a:xfrm>
              <a:off x="6883711" y="-1289921"/>
              <a:ext cx="365553" cy="358395"/>
            </a:xfrm>
            <a:custGeom>
              <a:avLst/>
              <a:gdLst/>
              <a:ahLst/>
              <a:cxnLst/>
              <a:rect l="l" t="t" r="r" b="b"/>
              <a:pathLst>
                <a:path w="5005" h="4907" extrusionOk="0">
                  <a:moveTo>
                    <a:pt x="2503" y="0"/>
                  </a:moveTo>
                  <a:cubicBezTo>
                    <a:pt x="2414" y="0"/>
                    <a:pt x="2325" y="5"/>
                    <a:pt x="2235" y="15"/>
                  </a:cubicBezTo>
                  <a:cubicBezTo>
                    <a:pt x="1639" y="79"/>
                    <a:pt x="1111" y="358"/>
                    <a:pt x="724" y="765"/>
                  </a:cubicBezTo>
                  <a:cubicBezTo>
                    <a:pt x="628" y="865"/>
                    <a:pt x="546" y="967"/>
                    <a:pt x="470" y="1082"/>
                  </a:cubicBezTo>
                  <a:cubicBezTo>
                    <a:pt x="159" y="1551"/>
                    <a:pt x="0" y="2117"/>
                    <a:pt x="63" y="2720"/>
                  </a:cubicBezTo>
                  <a:cubicBezTo>
                    <a:pt x="199" y="3976"/>
                    <a:pt x="1265" y="4907"/>
                    <a:pt x="2500" y="4907"/>
                  </a:cubicBezTo>
                  <a:cubicBezTo>
                    <a:pt x="2589" y="4907"/>
                    <a:pt x="2678" y="4902"/>
                    <a:pt x="2768" y="4892"/>
                  </a:cubicBezTo>
                  <a:cubicBezTo>
                    <a:pt x="3366" y="4828"/>
                    <a:pt x="3893" y="4549"/>
                    <a:pt x="4280" y="4142"/>
                  </a:cubicBezTo>
                  <a:cubicBezTo>
                    <a:pt x="4376" y="4048"/>
                    <a:pt x="4459" y="3940"/>
                    <a:pt x="4535" y="3825"/>
                  </a:cubicBezTo>
                  <a:cubicBezTo>
                    <a:pt x="4846" y="3362"/>
                    <a:pt x="5004" y="2790"/>
                    <a:pt x="4940" y="2187"/>
                  </a:cubicBezTo>
                  <a:cubicBezTo>
                    <a:pt x="4805" y="931"/>
                    <a:pt x="3740" y="0"/>
                    <a:pt x="2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1"/>
            <p:cNvSpPr/>
            <p:nvPr/>
          </p:nvSpPr>
          <p:spPr>
            <a:xfrm>
              <a:off x="6917966" y="-1234120"/>
              <a:ext cx="296970" cy="246794"/>
            </a:xfrm>
            <a:custGeom>
              <a:avLst/>
              <a:gdLst/>
              <a:ahLst/>
              <a:cxnLst/>
              <a:rect l="l" t="t" r="r" b="b"/>
              <a:pathLst>
                <a:path w="4066" h="3379" extrusionOk="0">
                  <a:moveTo>
                    <a:pt x="255" y="1"/>
                  </a:moveTo>
                  <a:cubicBezTo>
                    <a:pt x="159" y="101"/>
                    <a:pt x="77" y="203"/>
                    <a:pt x="1" y="318"/>
                  </a:cubicBezTo>
                  <a:lnTo>
                    <a:pt x="3811" y="3378"/>
                  </a:lnTo>
                  <a:cubicBezTo>
                    <a:pt x="3907" y="3284"/>
                    <a:pt x="3990" y="3176"/>
                    <a:pt x="4066" y="3061"/>
                  </a:cubicBez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E5E78368-B15B-482D-913F-BE8E72C3E807}"/>
              </a:ext>
            </a:extLst>
          </p:cNvPr>
          <p:cNvSpPr/>
          <p:nvPr/>
        </p:nvSpPr>
        <p:spPr>
          <a:xfrm>
            <a:off x="2815790" y="535704"/>
            <a:ext cx="2316660" cy="40011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wrap="none">
            <a:spAutoFit/>
          </a:bodyPr>
          <a:lstStyle/>
          <a:p>
            <a:pPr lvl="0"/>
            <a:r>
              <a:rPr lang="en-US" sz="2000" b="1" dirty="0">
                <a:latin typeface="Readex Pro ExtraLight" panose="020B0604020202020204" charset="-78"/>
                <a:cs typeface="Readex Pro ExtraLight" panose="020B0604020202020204" charset="-78"/>
              </a:rPr>
              <a:t>CNS Examination</a:t>
            </a:r>
          </a:p>
        </p:txBody>
      </p:sp>
    </p:spTree>
    <p:extLst>
      <p:ext uri="{BB962C8B-B14F-4D97-AF65-F5344CB8AC3E}">
        <p14:creationId xmlns:p14="http://schemas.microsoft.com/office/powerpoint/2010/main" val="3921627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Summary</a:t>
            </a:r>
            <a:endParaRPr dirty="0"/>
          </a:p>
        </p:txBody>
      </p:sp>
      <p:grpSp>
        <p:nvGrpSpPr>
          <p:cNvPr id="984" name="Google Shape;984;p50"/>
          <p:cNvGrpSpPr/>
          <p:nvPr/>
        </p:nvGrpSpPr>
        <p:grpSpPr>
          <a:xfrm>
            <a:off x="2870725" y="3848987"/>
            <a:ext cx="1518554" cy="745193"/>
            <a:chOff x="4020200" y="3287610"/>
            <a:chExt cx="1687470" cy="828084"/>
          </a:xfrm>
        </p:grpSpPr>
        <p:sp>
          <p:nvSpPr>
            <p:cNvPr id="985" name="Google Shape;985;p50"/>
            <p:cNvSpPr/>
            <p:nvPr/>
          </p:nvSpPr>
          <p:spPr>
            <a:xfrm>
              <a:off x="4020200" y="3287610"/>
              <a:ext cx="1687470" cy="828084"/>
            </a:xfrm>
            <a:custGeom>
              <a:avLst/>
              <a:gdLst/>
              <a:ahLst/>
              <a:cxnLst/>
              <a:rect l="l" t="t" r="r" b="b"/>
              <a:pathLst>
                <a:path w="31160" h="15291" extrusionOk="0">
                  <a:moveTo>
                    <a:pt x="2365" y="0"/>
                  </a:moveTo>
                  <a:cubicBezTo>
                    <a:pt x="1058" y="0"/>
                    <a:pt x="1" y="1058"/>
                    <a:pt x="1" y="2358"/>
                  </a:cubicBezTo>
                  <a:lnTo>
                    <a:pt x="1" y="12932"/>
                  </a:lnTo>
                  <a:cubicBezTo>
                    <a:pt x="1" y="14232"/>
                    <a:pt x="1058" y="15290"/>
                    <a:pt x="2365" y="15290"/>
                  </a:cubicBezTo>
                  <a:lnTo>
                    <a:pt x="28801" y="15290"/>
                  </a:lnTo>
                  <a:cubicBezTo>
                    <a:pt x="30101" y="15290"/>
                    <a:pt x="31159" y="14232"/>
                    <a:pt x="31159" y="12932"/>
                  </a:cubicBezTo>
                  <a:lnTo>
                    <a:pt x="31159" y="2358"/>
                  </a:lnTo>
                  <a:cubicBezTo>
                    <a:pt x="31159" y="1058"/>
                    <a:pt x="30101" y="0"/>
                    <a:pt x="288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0"/>
            <p:cNvSpPr/>
            <p:nvPr/>
          </p:nvSpPr>
          <p:spPr>
            <a:xfrm>
              <a:off x="4199128" y="3402148"/>
              <a:ext cx="90439" cy="109231"/>
            </a:xfrm>
            <a:custGeom>
              <a:avLst/>
              <a:gdLst/>
              <a:ahLst/>
              <a:cxnLst/>
              <a:rect l="l" t="t" r="r" b="b"/>
              <a:pathLst>
                <a:path w="1670" h="2017" extrusionOk="0">
                  <a:moveTo>
                    <a:pt x="834" y="1"/>
                  </a:moveTo>
                  <a:cubicBezTo>
                    <a:pt x="376" y="1"/>
                    <a:pt x="0" y="374"/>
                    <a:pt x="0" y="834"/>
                  </a:cubicBezTo>
                  <a:lnTo>
                    <a:pt x="0" y="2017"/>
                  </a:lnTo>
                  <a:lnTo>
                    <a:pt x="1670" y="2017"/>
                  </a:lnTo>
                  <a:lnTo>
                    <a:pt x="1670" y="834"/>
                  </a:lnTo>
                  <a:cubicBezTo>
                    <a:pt x="1670" y="374"/>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0"/>
            <p:cNvSpPr/>
            <p:nvPr/>
          </p:nvSpPr>
          <p:spPr>
            <a:xfrm>
              <a:off x="4199128" y="3511324"/>
              <a:ext cx="90439" cy="109231"/>
            </a:xfrm>
            <a:custGeom>
              <a:avLst/>
              <a:gdLst/>
              <a:ahLst/>
              <a:cxnLst/>
              <a:rect l="l" t="t" r="r" b="b"/>
              <a:pathLst>
                <a:path w="1670" h="2017" extrusionOk="0">
                  <a:moveTo>
                    <a:pt x="0" y="1"/>
                  </a:moveTo>
                  <a:lnTo>
                    <a:pt x="0" y="1177"/>
                  </a:lnTo>
                  <a:cubicBezTo>
                    <a:pt x="0" y="1642"/>
                    <a:pt x="376" y="2017"/>
                    <a:pt x="834" y="2017"/>
                  </a:cubicBezTo>
                  <a:cubicBezTo>
                    <a:pt x="1295" y="2017"/>
                    <a:pt x="1670" y="1642"/>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0"/>
            <p:cNvSpPr/>
            <p:nvPr/>
          </p:nvSpPr>
          <p:spPr>
            <a:xfrm>
              <a:off x="4210122" y="3423485"/>
              <a:ext cx="20362" cy="40183"/>
            </a:xfrm>
            <a:custGeom>
              <a:avLst/>
              <a:gdLst/>
              <a:ahLst/>
              <a:cxnLst/>
              <a:rect l="l" t="t" r="r" b="b"/>
              <a:pathLst>
                <a:path w="376" h="742" extrusionOk="0">
                  <a:moveTo>
                    <a:pt x="191" y="1"/>
                  </a:moveTo>
                  <a:cubicBezTo>
                    <a:pt x="87" y="1"/>
                    <a:pt x="1" y="165"/>
                    <a:pt x="1" y="368"/>
                  </a:cubicBezTo>
                  <a:cubicBezTo>
                    <a:pt x="1" y="578"/>
                    <a:pt x="87" y="741"/>
                    <a:pt x="191" y="741"/>
                  </a:cubicBezTo>
                  <a:cubicBezTo>
                    <a:pt x="291" y="741"/>
                    <a:pt x="376" y="578"/>
                    <a:pt x="376" y="368"/>
                  </a:cubicBezTo>
                  <a:cubicBezTo>
                    <a:pt x="376" y="165"/>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0"/>
            <p:cNvSpPr/>
            <p:nvPr/>
          </p:nvSpPr>
          <p:spPr>
            <a:xfrm>
              <a:off x="4445317" y="3402148"/>
              <a:ext cx="90385" cy="109231"/>
            </a:xfrm>
            <a:custGeom>
              <a:avLst/>
              <a:gdLst/>
              <a:ahLst/>
              <a:cxnLst/>
              <a:rect l="l" t="t" r="r" b="b"/>
              <a:pathLst>
                <a:path w="1669" h="2017" extrusionOk="0">
                  <a:moveTo>
                    <a:pt x="834" y="1"/>
                  </a:moveTo>
                  <a:cubicBezTo>
                    <a:pt x="374" y="1"/>
                    <a:pt x="0" y="374"/>
                    <a:pt x="0" y="834"/>
                  </a:cubicBezTo>
                  <a:lnTo>
                    <a:pt x="0" y="2017"/>
                  </a:lnTo>
                  <a:lnTo>
                    <a:pt x="1668" y="2017"/>
                  </a:lnTo>
                  <a:lnTo>
                    <a:pt x="1668" y="834"/>
                  </a:lnTo>
                  <a:cubicBezTo>
                    <a:pt x="1668" y="374"/>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0"/>
            <p:cNvSpPr/>
            <p:nvPr/>
          </p:nvSpPr>
          <p:spPr>
            <a:xfrm>
              <a:off x="4445317" y="3511324"/>
              <a:ext cx="90385" cy="109231"/>
            </a:xfrm>
            <a:custGeom>
              <a:avLst/>
              <a:gdLst/>
              <a:ahLst/>
              <a:cxnLst/>
              <a:rect l="l" t="t" r="r" b="b"/>
              <a:pathLst>
                <a:path w="1669" h="2017" extrusionOk="0">
                  <a:moveTo>
                    <a:pt x="0" y="1"/>
                  </a:moveTo>
                  <a:lnTo>
                    <a:pt x="0" y="1177"/>
                  </a:lnTo>
                  <a:cubicBezTo>
                    <a:pt x="0" y="1642"/>
                    <a:pt x="374" y="2017"/>
                    <a:pt x="834" y="2017"/>
                  </a:cubicBezTo>
                  <a:cubicBezTo>
                    <a:pt x="1293" y="2017"/>
                    <a:pt x="1668" y="1642"/>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0"/>
            <p:cNvSpPr/>
            <p:nvPr/>
          </p:nvSpPr>
          <p:spPr>
            <a:xfrm>
              <a:off x="4456311" y="3423485"/>
              <a:ext cx="20308" cy="40183"/>
            </a:xfrm>
            <a:custGeom>
              <a:avLst/>
              <a:gdLst/>
              <a:ahLst/>
              <a:cxnLst/>
              <a:rect l="l" t="t" r="r" b="b"/>
              <a:pathLst>
                <a:path w="375" h="742" extrusionOk="0">
                  <a:moveTo>
                    <a:pt x="192" y="1"/>
                  </a:moveTo>
                  <a:cubicBezTo>
                    <a:pt x="86" y="1"/>
                    <a:pt x="1" y="165"/>
                    <a:pt x="1" y="368"/>
                  </a:cubicBezTo>
                  <a:cubicBezTo>
                    <a:pt x="1" y="578"/>
                    <a:pt x="86" y="741"/>
                    <a:pt x="192" y="741"/>
                  </a:cubicBezTo>
                  <a:cubicBezTo>
                    <a:pt x="289" y="741"/>
                    <a:pt x="374" y="578"/>
                    <a:pt x="374" y="368"/>
                  </a:cubicBezTo>
                  <a:cubicBezTo>
                    <a:pt x="374" y="165"/>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0"/>
            <p:cNvSpPr/>
            <p:nvPr/>
          </p:nvSpPr>
          <p:spPr>
            <a:xfrm>
              <a:off x="4691398" y="3402148"/>
              <a:ext cx="90385" cy="109231"/>
            </a:xfrm>
            <a:custGeom>
              <a:avLst/>
              <a:gdLst/>
              <a:ahLst/>
              <a:cxnLst/>
              <a:rect l="l" t="t" r="r" b="b"/>
              <a:pathLst>
                <a:path w="1669" h="2017" extrusionOk="0">
                  <a:moveTo>
                    <a:pt x="835" y="1"/>
                  </a:moveTo>
                  <a:cubicBezTo>
                    <a:pt x="374" y="1"/>
                    <a:pt x="1" y="374"/>
                    <a:pt x="1" y="834"/>
                  </a:cubicBezTo>
                  <a:lnTo>
                    <a:pt x="1" y="2017"/>
                  </a:lnTo>
                  <a:lnTo>
                    <a:pt x="1669" y="2017"/>
                  </a:lnTo>
                  <a:lnTo>
                    <a:pt x="1669" y="834"/>
                  </a:lnTo>
                  <a:cubicBezTo>
                    <a:pt x="1669" y="374"/>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0"/>
            <p:cNvSpPr/>
            <p:nvPr/>
          </p:nvSpPr>
          <p:spPr>
            <a:xfrm>
              <a:off x="4691398" y="3511324"/>
              <a:ext cx="90385" cy="109231"/>
            </a:xfrm>
            <a:custGeom>
              <a:avLst/>
              <a:gdLst/>
              <a:ahLst/>
              <a:cxnLst/>
              <a:rect l="l" t="t" r="r" b="b"/>
              <a:pathLst>
                <a:path w="1669" h="2017" extrusionOk="0">
                  <a:moveTo>
                    <a:pt x="1" y="1"/>
                  </a:moveTo>
                  <a:lnTo>
                    <a:pt x="1" y="1177"/>
                  </a:lnTo>
                  <a:cubicBezTo>
                    <a:pt x="1" y="1642"/>
                    <a:pt x="374" y="2017"/>
                    <a:pt x="835" y="2017"/>
                  </a:cubicBezTo>
                  <a:cubicBezTo>
                    <a:pt x="1295" y="2017"/>
                    <a:pt x="1669" y="1642"/>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0"/>
            <p:cNvSpPr/>
            <p:nvPr/>
          </p:nvSpPr>
          <p:spPr>
            <a:xfrm>
              <a:off x="4702446" y="3423485"/>
              <a:ext cx="20362" cy="40183"/>
            </a:xfrm>
            <a:custGeom>
              <a:avLst/>
              <a:gdLst/>
              <a:ahLst/>
              <a:cxnLst/>
              <a:rect l="l" t="t" r="r" b="b"/>
              <a:pathLst>
                <a:path w="376" h="742" extrusionOk="0">
                  <a:moveTo>
                    <a:pt x="191" y="1"/>
                  </a:moveTo>
                  <a:cubicBezTo>
                    <a:pt x="85" y="1"/>
                    <a:pt x="0" y="165"/>
                    <a:pt x="0" y="368"/>
                  </a:cubicBezTo>
                  <a:cubicBezTo>
                    <a:pt x="0" y="578"/>
                    <a:pt x="85" y="741"/>
                    <a:pt x="191" y="741"/>
                  </a:cubicBezTo>
                  <a:cubicBezTo>
                    <a:pt x="289" y="741"/>
                    <a:pt x="375" y="578"/>
                    <a:pt x="375" y="368"/>
                  </a:cubicBezTo>
                  <a:cubicBezTo>
                    <a:pt x="375" y="165"/>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0"/>
            <p:cNvSpPr/>
            <p:nvPr/>
          </p:nvSpPr>
          <p:spPr>
            <a:xfrm>
              <a:off x="4937208" y="3402148"/>
              <a:ext cx="90764" cy="109231"/>
            </a:xfrm>
            <a:custGeom>
              <a:avLst/>
              <a:gdLst/>
              <a:ahLst/>
              <a:cxnLst/>
              <a:rect l="l" t="t" r="r" b="b"/>
              <a:pathLst>
                <a:path w="1676" h="2017" extrusionOk="0">
                  <a:moveTo>
                    <a:pt x="840" y="1"/>
                  </a:moveTo>
                  <a:cubicBezTo>
                    <a:pt x="375" y="1"/>
                    <a:pt x="0" y="374"/>
                    <a:pt x="0" y="834"/>
                  </a:cubicBezTo>
                  <a:lnTo>
                    <a:pt x="0" y="2017"/>
                  </a:lnTo>
                  <a:lnTo>
                    <a:pt x="1676" y="2017"/>
                  </a:lnTo>
                  <a:lnTo>
                    <a:pt x="1676" y="834"/>
                  </a:lnTo>
                  <a:cubicBezTo>
                    <a:pt x="1676" y="374"/>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0"/>
            <p:cNvSpPr/>
            <p:nvPr/>
          </p:nvSpPr>
          <p:spPr>
            <a:xfrm>
              <a:off x="4937208" y="3511324"/>
              <a:ext cx="90764" cy="109231"/>
            </a:xfrm>
            <a:custGeom>
              <a:avLst/>
              <a:gdLst/>
              <a:ahLst/>
              <a:cxnLst/>
              <a:rect l="l" t="t" r="r" b="b"/>
              <a:pathLst>
                <a:path w="1676" h="2017" extrusionOk="0">
                  <a:moveTo>
                    <a:pt x="0" y="1"/>
                  </a:moveTo>
                  <a:lnTo>
                    <a:pt x="0" y="1177"/>
                  </a:lnTo>
                  <a:cubicBezTo>
                    <a:pt x="0" y="1642"/>
                    <a:pt x="375" y="2017"/>
                    <a:pt x="840" y="2017"/>
                  </a:cubicBezTo>
                  <a:cubicBezTo>
                    <a:pt x="1300"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0"/>
            <p:cNvSpPr/>
            <p:nvPr/>
          </p:nvSpPr>
          <p:spPr>
            <a:xfrm>
              <a:off x="4948526" y="3423485"/>
              <a:ext cx="20362" cy="40183"/>
            </a:xfrm>
            <a:custGeom>
              <a:avLst/>
              <a:gdLst/>
              <a:ahLst/>
              <a:cxnLst/>
              <a:rect l="l" t="t" r="r" b="b"/>
              <a:pathLst>
                <a:path w="376" h="742" extrusionOk="0">
                  <a:moveTo>
                    <a:pt x="185" y="1"/>
                  </a:moveTo>
                  <a:cubicBezTo>
                    <a:pt x="87" y="1"/>
                    <a:pt x="1" y="165"/>
                    <a:pt x="1" y="368"/>
                  </a:cubicBezTo>
                  <a:cubicBezTo>
                    <a:pt x="1" y="578"/>
                    <a:pt x="87" y="741"/>
                    <a:pt x="185" y="741"/>
                  </a:cubicBezTo>
                  <a:cubicBezTo>
                    <a:pt x="291" y="741"/>
                    <a:pt x="376" y="578"/>
                    <a:pt x="376" y="368"/>
                  </a:cubicBezTo>
                  <a:cubicBezTo>
                    <a:pt x="376" y="165"/>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0"/>
            <p:cNvSpPr/>
            <p:nvPr/>
          </p:nvSpPr>
          <p:spPr>
            <a:xfrm>
              <a:off x="5183289" y="3402148"/>
              <a:ext cx="90818" cy="109231"/>
            </a:xfrm>
            <a:custGeom>
              <a:avLst/>
              <a:gdLst/>
              <a:ahLst/>
              <a:cxnLst/>
              <a:rect l="l" t="t" r="r" b="b"/>
              <a:pathLst>
                <a:path w="1677" h="2017" extrusionOk="0">
                  <a:moveTo>
                    <a:pt x="842" y="1"/>
                  </a:moveTo>
                  <a:cubicBezTo>
                    <a:pt x="376" y="1"/>
                    <a:pt x="0" y="374"/>
                    <a:pt x="0" y="834"/>
                  </a:cubicBezTo>
                  <a:lnTo>
                    <a:pt x="0" y="2017"/>
                  </a:lnTo>
                  <a:lnTo>
                    <a:pt x="1676" y="2017"/>
                  </a:lnTo>
                  <a:lnTo>
                    <a:pt x="1676" y="834"/>
                  </a:lnTo>
                  <a:cubicBezTo>
                    <a:pt x="1676" y="374"/>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0"/>
            <p:cNvSpPr/>
            <p:nvPr/>
          </p:nvSpPr>
          <p:spPr>
            <a:xfrm>
              <a:off x="5183289" y="3511324"/>
              <a:ext cx="90818" cy="109231"/>
            </a:xfrm>
            <a:custGeom>
              <a:avLst/>
              <a:gdLst/>
              <a:ahLst/>
              <a:cxnLst/>
              <a:rect l="l" t="t" r="r" b="b"/>
              <a:pathLst>
                <a:path w="1677" h="2017" extrusionOk="0">
                  <a:moveTo>
                    <a:pt x="0" y="1"/>
                  </a:moveTo>
                  <a:lnTo>
                    <a:pt x="0" y="1177"/>
                  </a:lnTo>
                  <a:cubicBezTo>
                    <a:pt x="0" y="1642"/>
                    <a:pt x="376" y="2017"/>
                    <a:pt x="842" y="2017"/>
                  </a:cubicBezTo>
                  <a:cubicBezTo>
                    <a:pt x="1301"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0"/>
            <p:cNvSpPr/>
            <p:nvPr/>
          </p:nvSpPr>
          <p:spPr>
            <a:xfrm>
              <a:off x="5194715" y="3423485"/>
              <a:ext cx="20308" cy="40183"/>
            </a:xfrm>
            <a:custGeom>
              <a:avLst/>
              <a:gdLst/>
              <a:ahLst/>
              <a:cxnLst/>
              <a:rect l="l" t="t" r="r" b="b"/>
              <a:pathLst>
                <a:path w="375" h="742" extrusionOk="0">
                  <a:moveTo>
                    <a:pt x="184" y="1"/>
                  </a:moveTo>
                  <a:cubicBezTo>
                    <a:pt x="86" y="1"/>
                    <a:pt x="1" y="165"/>
                    <a:pt x="1" y="368"/>
                  </a:cubicBezTo>
                  <a:cubicBezTo>
                    <a:pt x="1" y="578"/>
                    <a:pt x="86" y="741"/>
                    <a:pt x="184" y="741"/>
                  </a:cubicBezTo>
                  <a:cubicBezTo>
                    <a:pt x="289" y="741"/>
                    <a:pt x="374" y="578"/>
                    <a:pt x="374" y="368"/>
                  </a:cubicBezTo>
                  <a:cubicBezTo>
                    <a:pt x="374" y="165"/>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0"/>
            <p:cNvSpPr/>
            <p:nvPr/>
          </p:nvSpPr>
          <p:spPr>
            <a:xfrm>
              <a:off x="5429478" y="3402148"/>
              <a:ext cx="90710" cy="109231"/>
            </a:xfrm>
            <a:custGeom>
              <a:avLst/>
              <a:gdLst/>
              <a:ahLst/>
              <a:cxnLst/>
              <a:rect l="l" t="t" r="r" b="b"/>
              <a:pathLst>
                <a:path w="1675" h="2017" extrusionOk="0">
                  <a:moveTo>
                    <a:pt x="834" y="1"/>
                  </a:moveTo>
                  <a:cubicBezTo>
                    <a:pt x="374" y="1"/>
                    <a:pt x="0" y="374"/>
                    <a:pt x="0" y="834"/>
                  </a:cubicBezTo>
                  <a:lnTo>
                    <a:pt x="0" y="2017"/>
                  </a:lnTo>
                  <a:lnTo>
                    <a:pt x="1675" y="2017"/>
                  </a:lnTo>
                  <a:lnTo>
                    <a:pt x="1675" y="834"/>
                  </a:lnTo>
                  <a:cubicBezTo>
                    <a:pt x="1675" y="374"/>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0"/>
            <p:cNvSpPr/>
            <p:nvPr/>
          </p:nvSpPr>
          <p:spPr>
            <a:xfrm>
              <a:off x="5429478" y="3511324"/>
              <a:ext cx="90710" cy="109231"/>
            </a:xfrm>
            <a:custGeom>
              <a:avLst/>
              <a:gdLst/>
              <a:ahLst/>
              <a:cxnLst/>
              <a:rect l="l" t="t" r="r" b="b"/>
              <a:pathLst>
                <a:path w="1675" h="2017" extrusionOk="0">
                  <a:moveTo>
                    <a:pt x="0" y="1"/>
                  </a:moveTo>
                  <a:lnTo>
                    <a:pt x="0" y="1177"/>
                  </a:lnTo>
                  <a:cubicBezTo>
                    <a:pt x="0" y="1642"/>
                    <a:pt x="374" y="2017"/>
                    <a:pt x="834" y="2017"/>
                  </a:cubicBezTo>
                  <a:cubicBezTo>
                    <a:pt x="1301" y="2017"/>
                    <a:pt x="1675" y="1642"/>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0"/>
            <p:cNvSpPr/>
            <p:nvPr/>
          </p:nvSpPr>
          <p:spPr>
            <a:xfrm>
              <a:off x="5440850" y="3423485"/>
              <a:ext cx="19929" cy="40183"/>
            </a:xfrm>
            <a:custGeom>
              <a:avLst/>
              <a:gdLst/>
              <a:ahLst/>
              <a:cxnLst/>
              <a:rect l="l" t="t" r="r" b="b"/>
              <a:pathLst>
                <a:path w="368" h="742" extrusionOk="0">
                  <a:moveTo>
                    <a:pt x="185" y="1"/>
                  </a:moveTo>
                  <a:cubicBezTo>
                    <a:pt x="85" y="1"/>
                    <a:pt x="0" y="165"/>
                    <a:pt x="0" y="368"/>
                  </a:cubicBezTo>
                  <a:cubicBezTo>
                    <a:pt x="0" y="578"/>
                    <a:pt x="85" y="741"/>
                    <a:pt x="185" y="741"/>
                  </a:cubicBezTo>
                  <a:cubicBezTo>
                    <a:pt x="289" y="741"/>
                    <a:pt x="367" y="578"/>
                    <a:pt x="367" y="368"/>
                  </a:cubicBezTo>
                  <a:cubicBezTo>
                    <a:pt x="367" y="165"/>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0"/>
            <p:cNvSpPr/>
            <p:nvPr/>
          </p:nvSpPr>
          <p:spPr>
            <a:xfrm>
              <a:off x="4199128" y="3761683"/>
              <a:ext cx="90439" cy="109231"/>
            </a:xfrm>
            <a:custGeom>
              <a:avLst/>
              <a:gdLst/>
              <a:ahLst/>
              <a:cxnLst/>
              <a:rect l="l" t="t" r="r" b="b"/>
              <a:pathLst>
                <a:path w="1670" h="2017" extrusionOk="0">
                  <a:moveTo>
                    <a:pt x="834" y="1"/>
                  </a:moveTo>
                  <a:cubicBezTo>
                    <a:pt x="376" y="1"/>
                    <a:pt x="0" y="376"/>
                    <a:pt x="0" y="835"/>
                  </a:cubicBezTo>
                  <a:lnTo>
                    <a:pt x="0" y="2017"/>
                  </a:lnTo>
                  <a:lnTo>
                    <a:pt x="1670" y="2017"/>
                  </a:lnTo>
                  <a:lnTo>
                    <a:pt x="1670" y="835"/>
                  </a:lnTo>
                  <a:cubicBezTo>
                    <a:pt x="1670" y="376"/>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0"/>
            <p:cNvSpPr/>
            <p:nvPr/>
          </p:nvSpPr>
          <p:spPr>
            <a:xfrm>
              <a:off x="4199128" y="3870860"/>
              <a:ext cx="90439" cy="108906"/>
            </a:xfrm>
            <a:custGeom>
              <a:avLst/>
              <a:gdLst/>
              <a:ahLst/>
              <a:cxnLst/>
              <a:rect l="l" t="t" r="r" b="b"/>
              <a:pathLst>
                <a:path w="1670" h="2011" extrusionOk="0">
                  <a:moveTo>
                    <a:pt x="0" y="1"/>
                  </a:moveTo>
                  <a:lnTo>
                    <a:pt x="0" y="1177"/>
                  </a:lnTo>
                  <a:cubicBezTo>
                    <a:pt x="0" y="1643"/>
                    <a:pt x="376" y="2011"/>
                    <a:pt x="834" y="2011"/>
                  </a:cubicBezTo>
                  <a:cubicBezTo>
                    <a:pt x="1295" y="2011"/>
                    <a:pt x="1670" y="1643"/>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0"/>
            <p:cNvSpPr/>
            <p:nvPr/>
          </p:nvSpPr>
          <p:spPr>
            <a:xfrm>
              <a:off x="4210122" y="3782695"/>
              <a:ext cx="20362" cy="40616"/>
            </a:xfrm>
            <a:custGeom>
              <a:avLst/>
              <a:gdLst/>
              <a:ahLst/>
              <a:cxnLst/>
              <a:rect l="l" t="t" r="r" b="b"/>
              <a:pathLst>
                <a:path w="376" h="750" extrusionOk="0">
                  <a:moveTo>
                    <a:pt x="191" y="1"/>
                  </a:moveTo>
                  <a:cubicBezTo>
                    <a:pt x="87" y="1"/>
                    <a:pt x="1" y="171"/>
                    <a:pt x="1" y="374"/>
                  </a:cubicBezTo>
                  <a:cubicBezTo>
                    <a:pt x="1" y="579"/>
                    <a:pt x="87" y="749"/>
                    <a:pt x="191" y="749"/>
                  </a:cubicBezTo>
                  <a:cubicBezTo>
                    <a:pt x="291" y="749"/>
                    <a:pt x="376" y="579"/>
                    <a:pt x="376" y="374"/>
                  </a:cubicBezTo>
                  <a:cubicBezTo>
                    <a:pt x="376" y="171"/>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0"/>
            <p:cNvSpPr/>
            <p:nvPr/>
          </p:nvSpPr>
          <p:spPr>
            <a:xfrm>
              <a:off x="4445317" y="3761683"/>
              <a:ext cx="90385" cy="109231"/>
            </a:xfrm>
            <a:custGeom>
              <a:avLst/>
              <a:gdLst/>
              <a:ahLst/>
              <a:cxnLst/>
              <a:rect l="l" t="t" r="r" b="b"/>
              <a:pathLst>
                <a:path w="1669" h="2017" extrusionOk="0">
                  <a:moveTo>
                    <a:pt x="834" y="1"/>
                  </a:moveTo>
                  <a:cubicBezTo>
                    <a:pt x="374" y="1"/>
                    <a:pt x="0" y="376"/>
                    <a:pt x="0" y="835"/>
                  </a:cubicBezTo>
                  <a:lnTo>
                    <a:pt x="0" y="2017"/>
                  </a:lnTo>
                  <a:lnTo>
                    <a:pt x="1668" y="2017"/>
                  </a:lnTo>
                  <a:lnTo>
                    <a:pt x="1668" y="835"/>
                  </a:lnTo>
                  <a:cubicBezTo>
                    <a:pt x="1668" y="376"/>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0"/>
            <p:cNvSpPr/>
            <p:nvPr/>
          </p:nvSpPr>
          <p:spPr>
            <a:xfrm>
              <a:off x="4445317" y="3870860"/>
              <a:ext cx="90385" cy="108906"/>
            </a:xfrm>
            <a:custGeom>
              <a:avLst/>
              <a:gdLst/>
              <a:ahLst/>
              <a:cxnLst/>
              <a:rect l="l" t="t" r="r" b="b"/>
              <a:pathLst>
                <a:path w="1669" h="2011" extrusionOk="0">
                  <a:moveTo>
                    <a:pt x="0" y="1"/>
                  </a:moveTo>
                  <a:lnTo>
                    <a:pt x="0" y="1177"/>
                  </a:lnTo>
                  <a:cubicBezTo>
                    <a:pt x="0" y="1643"/>
                    <a:pt x="374" y="2011"/>
                    <a:pt x="834" y="2011"/>
                  </a:cubicBezTo>
                  <a:cubicBezTo>
                    <a:pt x="1293" y="2011"/>
                    <a:pt x="1668" y="1643"/>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0"/>
            <p:cNvSpPr/>
            <p:nvPr/>
          </p:nvSpPr>
          <p:spPr>
            <a:xfrm>
              <a:off x="4456311" y="3782695"/>
              <a:ext cx="20308" cy="40616"/>
            </a:xfrm>
            <a:custGeom>
              <a:avLst/>
              <a:gdLst/>
              <a:ahLst/>
              <a:cxnLst/>
              <a:rect l="l" t="t" r="r" b="b"/>
              <a:pathLst>
                <a:path w="375" h="750" extrusionOk="0">
                  <a:moveTo>
                    <a:pt x="192" y="1"/>
                  </a:moveTo>
                  <a:cubicBezTo>
                    <a:pt x="86" y="1"/>
                    <a:pt x="1" y="171"/>
                    <a:pt x="1" y="374"/>
                  </a:cubicBezTo>
                  <a:cubicBezTo>
                    <a:pt x="1" y="579"/>
                    <a:pt x="86" y="749"/>
                    <a:pt x="192" y="749"/>
                  </a:cubicBezTo>
                  <a:cubicBezTo>
                    <a:pt x="289" y="749"/>
                    <a:pt x="374" y="579"/>
                    <a:pt x="374" y="374"/>
                  </a:cubicBezTo>
                  <a:cubicBezTo>
                    <a:pt x="374" y="171"/>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0"/>
            <p:cNvSpPr/>
            <p:nvPr/>
          </p:nvSpPr>
          <p:spPr>
            <a:xfrm>
              <a:off x="4691398" y="3761683"/>
              <a:ext cx="90385" cy="109231"/>
            </a:xfrm>
            <a:custGeom>
              <a:avLst/>
              <a:gdLst/>
              <a:ahLst/>
              <a:cxnLst/>
              <a:rect l="l" t="t" r="r" b="b"/>
              <a:pathLst>
                <a:path w="1669" h="2017" extrusionOk="0">
                  <a:moveTo>
                    <a:pt x="835" y="1"/>
                  </a:moveTo>
                  <a:cubicBezTo>
                    <a:pt x="374" y="1"/>
                    <a:pt x="1" y="376"/>
                    <a:pt x="1" y="835"/>
                  </a:cubicBezTo>
                  <a:lnTo>
                    <a:pt x="1" y="2017"/>
                  </a:lnTo>
                  <a:lnTo>
                    <a:pt x="1669" y="2017"/>
                  </a:lnTo>
                  <a:lnTo>
                    <a:pt x="1669" y="835"/>
                  </a:lnTo>
                  <a:cubicBezTo>
                    <a:pt x="1669" y="376"/>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0"/>
            <p:cNvSpPr/>
            <p:nvPr/>
          </p:nvSpPr>
          <p:spPr>
            <a:xfrm>
              <a:off x="4691398" y="3870860"/>
              <a:ext cx="90385" cy="108906"/>
            </a:xfrm>
            <a:custGeom>
              <a:avLst/>
              <a:gdLst/>
              <a:ahLst/>
              <a:cxnLst/>
              <a:rect l="l" t="t" r="r" b="b"/>
              <a:pathLst>
                <a:path w="1669" h="2011" extrusionOk="0">
                  <a:moveTo>
                    <a:pt x="1" y="1"/>
                  </a:moveTo>
                  <a:lnTo>
                    <a:pt x="1" y="1177"/>
                  </a:lnTo>
                  <a:cubicBezTo>
                    <a:pt x="1" y="1643"/>
                    <a:pt x="374" y="2011"/>
                    <a:pt x="835" y="2011"/>
                  </a:cubicBezTo>
                  <a:cubicBezTo>
                    <a:pt x="1295" y="2011"/>
                    <a:pt x="1669" y="1643"/>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0"/>
            <p:cNvSpPr/>
            <p:nvPr/>
          </p:nvSpPr>
          <p:spPr>
            <a:xfrm>
              <a:off x="4702446" y="3782695"/>
              <a:ext cx="20362" cy="40616"/>
            </a:xfrm>
            <a:custGeom>
              <a:avLst/>
              <a:gdLst/>
              <a:ahLst/>
              <a:cxnLst/>
              <a:rect l="l" t="t" r="r" b="b"/>
              <a:pathLst>
                <a:path w="376" h="750" extrusionOk="0">
                  <a:moveTo>
                    <a:pt x="191" y="1"/>
                  </a:moveTo>
                  <a:cubicBezTo>
                    <a:pt x="85" y="1"/>
                    <a:pt x="0" y="171"/>
                    <a:pt x="0" y="374"/>
                  </a:cubicBezTo>
                  <a:cubicBezTo>
                    <a:pt x="0" y="579"/>
                    <a:pt x="85" y="749"/>
                    <a:pt x="191" y="749"/>
                  </a:cubicBezTo>
                  <a:cubicBezTo>
                    <a:pt x="289" y="749"/>
                    <a:pt x="375" y="579"/>
                    <a:pt x="375" y="374"/>
                  </a:cubicBezTo>
                  <a:cubicBezTo>
                    <a:pt x="375" y="171"/>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0"/>
            <p:cNvSpPr/>
            <p:nvPr/>
          </p:nvSpPr>
          <p:spPr>
            <a:xfrm>
              <a:off x="4937208" y="3761683"/>
              <a:ext cx="90764" cy="109231"/>
            </a:xfrm>
            <a:custGeom>
              <a:avLst/>
              <a:gdLst/>
              <a:ahLst/>
              <a:cxnLst/>
              <a:rect l="l" t="t" r="r" b="b"/>
              <a:pathLst>
                <a:path w="1676" h="2017" extrusionOk="0">
                  <a:moveTo>
                    <a:pt x="840" y="1"/>
                  </a:moveTo>
                  <a:cubicBezTo>
                    <a:pt x="375" y="1"/>
                    <a:pt x="0" y="376"/>
                    <a:pt x="0" y="835"/>
                  </a:cubicBezTo>
                  <a:lnTo>
                    <a:pt x="0" y="2017"/>
                  </a:lnTo>
                  <a:lnTo>
                    <a:pt x="1676" y="2017"/>
                  </a:lnTo>
                  <a:lnTo>
                    <a:pt x="1676" y="835"/>
                  </a:lnTo>
                  <a:cubicBezTo>
                    <a:pt x="1676" y="376"/>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0"/>
            <p:cNvSpPr/>
            <p:nvPr/>
          </p:nvSpPr>
          <p:spPr>
            <a:xfrm>
              <a:off x="4937208" y="3870860"/>
              <a:ext cx="90764" cy="108906"/>
            </a:xfrm>
            <a:custGeom>
              <a:avLst/>
              <a:gdLst/>
              <a:ahLst/>
              <a:cxnLst/>
              <a:rect l="l" t="t" r="r" b="b"/>
              <a:pathLst>
                <a:path w="1676" h="2011" extrusionOk="0">
                  <a:moveTo>
                    <a:pt x="0" y="1"/>
                  </a:moveTo>
                  <a:lnTo>
                    <a:pt x="0" y="1177"/>
                  </a:lnTo>
                  <a:cubicBezTo>
                    <a:pt x="0" y="1643"/>
                    <a:pt x="375" y="2011"/>
                    <a:pt x="840" y="2011"/>
                  </a:cubicBezTo>
                  <a:cubicBezTo>
                    <a:pt x="1300"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0"/>
            <p:cNvSpPr/>
            <p:nvPr/>
          </p:nvSpPr>
          <p:spPr>
            <a:xfrm>
              <a:off x="4948526" y="3782695"/>
              <a:ext cx="20362" cy="40616"/>
            </a:xfrm>
            <a:custGeom>
              <a:avLst/>
              <a:gdLst/>
              <a:ahLst/>
              <a:cxnLst/>
              <a:rect l="l" t="t" r="r" b="b"/>
              <a:pathLst>
                <a:path w="376" h="750" extrusionOk="0">
                  <a:moveTo>
                    <a:pt x="185" y="1"/>
                  </a:moveTo>
                  <a:cubicBezTo>
                    <a:pt x="87" y="1"/>
                    <a:pt x="1" y="171"/>
                    <a:pt x="1" y="374"/>
                  </a:cubicBezTo>
                  <a:cubicBezTo>
                    <a:pt x="1" y="579"/>
                    <a:pt x="87" y="749"/>
                    <a:pt x="185" y="749"/>
                  </a:cubicBezTo>
                  <a:cubicBezTo>
                    <a:pt x="291" y="749"/>
                    <a:pt x="376" y="579"/>
                    <a:pt x="376" y="374"/>
                  </a:cubicBezTo>
                  <a:cubicBezTo>
                    <a:pt x="376" y="171"/>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0"/>
            <p:cNvSpPr/>
            <p:nvPr/>
          </p:nvSpPr>
          <p:spPr>
            <a:xfrm>
              <a:off x="5183289" y="3761683"/>
              <a:ext cx="90818" cy="109231"/>
            </a:xfrm>
            <a:custGeom>
              <a:avLst/>
              <a:gdLst/>
              <a:ahLst/>
              <a:cxnLst/>
              <a:rect l="l" t="t" r="r" b="b"/>
              <a:pathLst>
                <a:path w="1677" h="2017" extrusionOk="0">
                  <a:moveTo>
                    <a:pt x="842" y="1"/>
                  </a:moveTo>
                  <a:cubicBezTo>
                    <a:pt x="376" y="1"/>
                    <a:pt x="0" y="376"/>
                    <a:pt x="0" y="835"/>
                  </a:cubicBezTo>
                  <a:lnTo>
                    <a:pt x="0" y="2017"/>
                  </a:lnTo>
                  <a:lnTo>
                    <a:pt x="1676" y="2017"/>
                  </a:lnTo>
                  <a:lnTo>
                    <a:pt x="1676" y="835"/>
                  </a:lnTo>
                  <a:cubicBezTo>
                    <a:pt x="1676" y="376"/>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0"/>
            <p:cNvSpPr/>
            <p:nvPr/>
          </p:nvSpPr>
          <p:spPr>
            <a:xfrm>
              <a:off x="5183289" y="3870860"/>
              <a:ext cx="90818" cy="108906"/>
            </a:xfrm>
            <a:custGeom>
              <a:avLst/>
              <a:gdLst/>
              <a:ahLst/>
              <a:cxnLst/>
              <a:rect l="l" t="t" r="r" b="b"/>
              <a:pathLst>
                <a:path w="1677" h="2011" extrusionOk="0">
                  <a:moveTo>
                    <a:pt x="0" y="1"/>
                  </a:moveTo>
                  <a:lnTo>
                    <a:pt x="0" y="1177"/>
                  </a:lnTo>
                  <a:cubicBezTo>
                    <a:pt x="0" y="1643"/>
                    <a:pt x="376" y="2011"/>
                    <a:pt x="842" y="2011"/>
                  </a:cubicBezTo>
                  <a:cubicBezTo>
                    <a:pt x="1301"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0"/>
            <p:cNvSpPr/>
            <p:nvPr/>
          </p:nvSpPr>
          <p:spPr>
            <a:xfrm>
              <a:off x="5194715" y="3782695"/>
              <a:ext cx="20308" cy="40616"/>
            </a:xfrm>
            <a:custGeom>
              <a:avLst/>
              <a:gdLst/>
              <a:ahLst/>
              <a:cxnLst/>
              <a:rect l="l" t="t" r="r" b="b"/>
              <a:pathLst>
                <a:path w="375" h="750" extrusionOk="0">
                  <a:moveTo>
                    <a:pt x="184" y="1"/>
                  </a:moveTo>
                  <a:cubicBezTo>
                    <a:pt x="86" y="1"/>
                    <a:pt x="1" y="171"/>
                    <a:pt x="1" y="374"/>
                  </a:cubicBezTo>
                  <a:cubicBezTo>
                    <a:pt x="1" y="579"/>
                    <a:pt x="86" y="749"/>
                    <a:pt x="184" y="749"/>
                  </a:cubicBezTo>
                  <a:cubicBezTo>
                    <a:pt x="289" y="749"/>
                    <a:pt x="374" y="579"/>
                    <a:pt x="374" y="374"/>
                  </a:cubicBezTo>
                  <a:cubicBezTo>
                    <a:pt x="374" y="171"/>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0"/>
            <p:cNvSpPr/>
            <p:nvPr/>
          </p:nvSpPr>
          <p:spPr>
            <a:xfrm>
              <a:off x="5429478" y="3761683"/>
              <a:ext cx="90710" cy="109231"/>
            </a:xfrm>
            <a:custGeom>
              <a:avLst/>
              <a:gdLst/>
              <a:ahLst/>
              <a:cxnLst/>
              <a:rect l="l" t="t" r="r" b="b"/>
              <a:pathLst>
                <a:path w="1675" h="2017" extrusionOk="0">
                  <a:moveTo>
                    <a:pt x="834" y="1"/>
                  </a:moveTo>
                  <a:cubicBezTo>
                    <a:pt x="374" y="1"/>
                    <a:pt x="0" y="376"/>
                    <a:pt x="0" y="835"/>
                  </a:cubicBezTo>
                  <a:lnTo>
                    <a:pt x="0" y="2017"/>
                  </a:lnTo>
                  <a:lnTo>
                    <a:pt x="1675" y="2017"/>
                  </a:lnTo>
                  <a:lnTo>
                    <a:pt x="1675" y="835"/>
                  </a:lnTo>
                  <a:cubicBezTo>
                    <a:pt x="1675" y="376"/>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0"/>
            <p:cNvSpPr/>
            <p:nvPr/>
          </p:nvSpPr>
          <p:spPr>
            <a:xfrm>
              <a:off x="5429478" y="3870860"/>
              <a:ext cx="90710" cy="108906"/>
            </a:xfrm>
            <a:custGeom>
              <a:avLst/>
              <a:gdLst/>
              <a:ahLst/>
              <a:cxnLst/>
              <a:rect l="l" t="t" r="r" b="b"/>
              <a:pathLst>
                <a:path w="1675" h="2011" extrusionOk="0">
                  <a:moveTo>
                    <a:pt x="0" y="1"/>
                  </a:moveTo>
                  <a:lnTo>
                    <a:pt x="0" y="1177"/>
                  </a:lnTo>
                  <a:cubicBezTo>
                    <a:pt x="0" y="1643"/>
                    <a:pt x="374" y="2011"/>
                    <a:pt x="834" y="2011"/>
                  </a:cubicBezTo>
                  <a:cubicBezTo>
                    <a:pt x="1301" y="2011"/>
                    <a:pt x="1675" y="1643"/>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0"/>
            <p:cNvSpPr/>
            <p:nvPr/>
          </p:nvSpPr>
          <p:spPr>
            <a:xfrm>
              <a:off x="5440850" y="3782695"/>
              <a:ext cx="19929" cy="40616"/>
            </a:xfrm>
            <a:custGeom>
              <a:avLst/>
              <a:gdLst/>
              <a:ahLst/>
              <a:cxnLst/>
              <a:rect l="l" t="t" r="r" b="b"/>
              <a:pathLst>
                <a:path w="368" h="750" extrusionOk="0">
                  <a:moveTo>
                    <a:pt x="185" y="1"/>
                  </a:moveTo>
                  <a:cubicBezTo>
                    <a:pt x="85" y="1"/>
                    <a:pt x="0" y="171"/>
                    <a:pt x="0" y="374"/>
                  </a:cubicBezTo>
                  <a:cubicBezTo>
                    <a:pt x="0" y="579"/>
                    <a:pt x="85" y="749"/>
                    <a:pt x="185" y="749"/>
                  </a:cubicBezTo>
                  <a:cubicBezTo>
                    <a:pt x="289" y="749"/>
                    <a:pt x="367" y="579"/>
                    <a:pt x="367" y="374"/>
                  </a:cubicBezTo>
                  <a:cubicBezTo>
                    <a:pt x="367" y="171"/>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0"/>
            <p:cNvSpPr/>
            <p:nvPr/>
          </p:nvSpPr>
          <p:spPr>
            <a:xfrm rot="10800000" flipH="1">
              <a:off x="4135650" y="3694554"/>
              <a:ext cx="1456553" cy="14125"/>
            </a:xfrm>
            <a:custGeom>
              <a:avLst/>
              <a:gdLst/>
              <a:ahLst/>
              <a:cxnLst/>
              <a:rect l="l" t="t" r="r" b="b"/>
              <a:pathLst>
                <a:path w="26896" h="80" extrusionOk="0">
                  <a:moveTo>
                    <a:pt x="40" y="1"/>
                  </a:moveTo>
                  <a:cubicBezTo>
                    <a:pt x="13" y="1"/>
                    <a:pt x="0" y="20"/>
                    <a:pt x="0" y="40"/>
                  </a:cubicBezTo>
                  <a:cubicBezTo>
                    <a:pt x="0" y="59"/>
                    <a:pt x="13" y="80"/>
                    <a:pt x="40" y="80"/>
                  </a:cubicBezTo>
                  <a:lnTo>
                    <a:pt x="26856" y="80"/>
                  </a:lnTo>
                  <a:cubicBezTo>
                    <a:pt x="26876" y="80"/>
                    <a:pt x="26895" y="59"/>
                    <a:pt x="26895" y="40"/>
                  </a:cubicBezTo>
                  <a:cubicBezTo>
                    <a:pt x="26895" y="20"/>
                    <a:pt x="26876" y="1"/>
                    <a:pt x="26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50"/>
          <p:cNvGrpSpPr/>
          <p:nvPr/>
        </p:nvGrpSpPr>
        <p:grpSpPr>
          <a:xfrm>
            <a:off x="5493562" y="3475158"/>
            <a:ext cx="1379262" cy="982284"/>
            <a:chOff x="6145408" y="3255225"/>
            <a:chExt cx="1558312" cy="1109800"/>
          </a:xfrm>
        </p:grpSpPr>
        <p:sp>
          <p:nvSpPr>
            <p:cNvPr id="1024" name="Google Shape;1024;p50"/>
            <p:cNvSpPr/>
            <p:nvPr/>
          </p:nvSpPr>
          <p:spPr>
            <a:xfrm>
              <a:off x="6235847" y="3290426"/>
              <a:ext cx="396523" cy="994502"/>
            </a:xfrm>
            <a:custGeom>
              <a:avLst/>
              <a:gdLst/>
              <a:ahLst/>
              <a:cxnLst/>
              <a:rect l="l" t="t" r="r" b="b"/>
              <a:pathLst>
                <a:path w="7322" h="18364" extrusionOk="0">
                  <a:moveTo>
                    <a:pt x="741" y="0"/>
                  </a:moveTo>
                  <a:cubicBezTo>
                    <a:pt x="334" y="0"/>
                    <a:pt x="0" y="336"/>
                    <a:pt x="0" y="743"/>
                  </a:cubicBezTo>
                  <a:cubicBezTo>
                    <a:pt x="0" y="1149"/>
                    <a:pt x="334" y="1485"/>
                    <a:pt x="741" y="1485"/>
                  </a:cubicBezTo>
                  <a:lnTo>
                    <a:pt x="1011" y="1485"/>
                  </a:lnTo>
                  <a:lnTo>
                    <a:pt x="1011" y="15711"/>
                  </a:lnTo>
                  <a:cubicBezTo>
                    <a:pt x="1011" y="17175"/>
                    <a:pt x="2193" y="18364"/>
                    <a:pt x="3657" y="18364"/>
                  </a:cubicBezTo>
                  <a:cubicBezTo>
                    <a:pt x="5129" y="18364"/>
                    <a:pt x="6312" y="17175"/>
                    <a:pt x="6312" y="15711"/>
                  </a:cubicBezTo>
                  <a:lnTo>
                    <a:pt x="6312" y="1485"/>
                  </a:lnTo>
                  <a:lnTo>
                    <a:pt x="6581" y="1485"/>
                  </a:lnTo>
                  <a:cubicBezTo>
                    <a:pt x="6988" y="1485"/>
                    <a:pt x="7322" y="1149"/>
                    <a:pt x="7322" y="743"/>
                  </a:cubicBezTo>
                  <a:cubicBezTo>
                    <a:pt x="7322" y="336"/>
                    <a:pt x="6988" y="0"/>
                    <a:pt x="65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0"/>
            <p:cNvSpPr/>
            <p:nvPr/>
          </p:nvSpPr>
          <p:spPr>
            <a:xfrm>
              <a:off x="6338579" y="3436969"/>
              <a:ext cx="191059" cy="791475"/>
            </a:xfrm>
            <a:custGeom>
              <a:avLst/>
              <a:gdLst/>
              <a:ahLst/>
              <a:cxnLst/>
              <a:rect l="l" t="t" r="r" b="b"/>
              <a:pathLst>
                <a:path w="3528" h="14615" extrusionOk="0">
                  <a:moveTo>
                    <a:pt x="1" y="1"/>
                  </a:moveTo>
                  <a:lnTo>
                    <a:pt x="1" y="12847"/>
                  </a:lnTo>
                  <a:cubicBezTo>
                    <a:pt x="1" y="13826"/>
                    <a:pt x="789" y="14614"/>
                    <a:pt x="1768" y="14614"/>
                  </a:cubicBezTo>
                  <a:cubicBezTo>
                    <a:pt x="2739"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0"/>
            <p:cNvSpPr/>
            <p:nvPr/>
          </p:nvSpPr>
          <p:spPr>
            <a:xfrm>
              <a:off x="6338579" y="3806849"/>
              <a:ext cx="191059" cy="239419"/>
            </a:xfrm>
            <a:custGeom>
              <a:avLst/>
              <a:gdLst/>
              <a:ahLst/>
              <a:cxnLst/>
              <a:rect l="l" t="t" r="r" b="b"/>
              <a:pathLst>
                <a:path w="3528" h="4421" extrusionOk="0">
                  <a:moveTo>
                    <a:pt x="3527" y="1"/>
                  </a:moveTo>
                  <a:cubicBezTo>
                    <a:pt x="3114" y="330"/>
                    <a:pt x="2700" y="795"/>
                    <a:pt x="2332" y="1237"/>
                  </a:cubicBezTo>
                  <a:cubicBezTo>
                    <a:pt x="1708" y="2050"/>
                    <a:pt x="1137" y="2602"/>
                    <a:pt x="605" y="2602"/>
                  </a:cubicBezTo>
                  <a:cubicBezTo>
                    <a:pt x="395" y="2602"/>
                    <a:pt x="198" y="2523"/>
                    <a:pt x="1" y="2340"/>
                  </a:cubicBezTo>
                  <a:lnTo>
                    <a:pt x="1"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0"/>
            <p:cNvSpPr/>
            <p:nvPr/>
          </p:nvSpPr>
          <p:spPr>
            <a:xfrm>
              <a:off x="6462377" y="3563259"/>
              <a:ext cx="59787" cy="60491"/>
            </a:xfrm>
            <a:custGeom>
              <a:avLst/>
              <a:gdLst/>
              <a:ahLst/>
              <a:cxnLst/>
              <a:rect l="l" t="t" r="r" b="b"/>
              <a:pathLst>
                <a:path w="1104" h="1117" extrusionOk="0">
                  <a:moveTo>
                    <a:pt x="552" y="0"/>
                  </a:moveTo>
                  <a:cubicBezTo>
                    <a:pt x="250" y="0"/>
                    <a:pt x="1" y="249"/>
                    <a:pt x="1" y="552"/>
                  </a:cubicBezTo>
                  <a:lnTo>
                    <a:pt x="1" y="572"/>
                  </a:lnTo>
                  <a:cubicBezTo>
                    <a:pt x="1" y="867"/>
                    <a:pt x="250" y="1116"/>
                    <a:pt x="552" y="1116"/>
                  </a:cubicBezTo>
                  <a:cubicBezTo>
                    <a:pt x="853" y="1116"/>
                    <a:pt x="1104" y="867"/>
                    <a:pt x="1104" y="572"/>
                  </a:cubicBezTo>
                  <a:lnTo>
                    <a:pt x="1104" y="552"/>
                  </a:lnTo>
                  <a:cubicBezTo>
                    <a:pt x="1104" y="249"/>
                    <a:pt x="853" y="0"/>
                    <a:pt x="552"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0"/>
            <p:cNvSpPr/>
            <p:nvPr/>
          </p:nvSpPr>
          <p:spPr>
            <a:xfrm>
              <a:off x="6427447"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0"/>
            <p:cNvSpPr/>
            <p:nvPr/>
          </p:nvSpPr>
          <p:spPr>
            <a:xfrm>
              <a:off x="6381957" y="3684512"/>
              <a:ext cx="62657" cy="63740"/>
            </a:xfrm>
            <a:custGeom>
              <a:avLst/>
              <a:gdLst/>
              <a:ahLst/>
              <a:cxnLst/>
              <a:rect l="l" t="t" r="r" b="b"/>
              <a:pathLst>
                <a:path w="1157" h="1177" extrusionOk="0">
                  <a:moveTo>
                    <a:pt x="579" y="1"/>
                  </a:moveTo>
                  <a:cubicBezTo>
                    <a:pt x="264" y="1"/>
                    <a:pt x="1" y="264"/>
                    <a:pt x="1" y="579"/>
                  </a:cubicBezTo>
                  <a:lnTo>
                    <a:pt x="1" y="598"/>
                  </a:lnTo>
                  <a:cubicBezTo>
                    <a:pt x="1" y="914"/>
                    <a:pt x="264" y="1177"/>
                    <a:pt x="579" y="1177"/>
                  </a:cubicBezTo>
                  <a:cubicBezTo>
                    <a:pt x="894" y="1177"/>
                    <a:pt x="1156" y="914"/>
                    <a:pt x="1156" y="598"/>
                  </a:cubicBezTo>
                  <a:lnTo>
                    <a:pt x="1156" y="579"/>
                  </a:lnTo>
                  <a:cubicBezTo>
                    <a:pt x="1156"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0"/>
            <p:cNvSpPr/>
            <p:nvPr/>
          </p:nvSpPr>
          <p:spPr>
            <a:xfrm>
              <a:off x="6214510" y="3255225"/>
              <a:ext cx="439251" cy="125206"/>
            </a:xfrm>
            <a:custGeom>
              <a:avLst/>
              <a:gdLst/>
              <a:ahLst/>
              <a:cxnLst/>
              <a:rect l="l" t="t" r="r" b="b"/>
              <a:pathLst>
                <a:path w="8111" h="2312" extrusionOk="0">
                  <a:moveTo>
                    <a:pt x="1155" y="1"/>
                  </a:moveTo>
                  <a:cubicBezTo>
                    <a:pt x="834" y="1"/>
                    <a:pt x="544" y="132"/>
                    <a:pt x="334" y="335"/>
                  </a:cubicBezTo>
                  <a:cubicBezTo>
                    <a:pt x="131" y="546"/>
                    <a:pt x="0" y="835"/>
                    <a:pt x="0" y="1156"/>
                  </a:cubicBezTo>
                  <a:cubicBezTo>
                    <a:pt x="0" y="1793"/>
                    <a:pt x="519" y="2312"/>
                    <a:pt x="1155" y="2312"/>
                  </a:cubicBezTo>
                  <a:lnTo>
                    <a:pt x="6955" y="2312"/>
                  </a:lnTo>
                  <a:cubicBezTo>
                    <a:pt x="7598" y="2312"/>
                    <a:pt x="8110" y="1793"/>
                    <a:pt x="8110" y="1156"/>
                  </a:cubicBezTo>
                  <a:cubicBezTo>
                    <a:pt x="8110" y="519"/>
                    <a:pt x="7598" y="1"/>
                    <a:pt x="6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0"/>
            <p:cNvSpPr/>
            <p:nvPr/>
          </p:nvSpPr>
          <p:spPr>
            <a:xfrm>
              <a:off x="6292005"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0"/>
            <p:cNvSpPr/>
            <p:nvPr/>
          </p:nvSpPr>
          <p:spPr>
            <a:xfrm>
              <a:off x="6346810"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0"/>
            <p:cNvSpPr/>
            <p:nvPr/>
          </p:nvSpPr>
          <p:spPr>
            <a:xfrm>
              <a:off x="6401507"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0"/>
            <p:cNvSpPr/>
            <p:nvPr/>
          </p:nvSpPr>
          <p:spPr>
            <a:xfrm>
              <a:off x="6456312"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0"/>
            <p:cNvSpPr/>
            <p:nvPr/>
          </p:nvSpPr>
          <p:spPr>
            <a:xfrm>
              <a:off x="6511117" y="3255225"/>
              <a:ext cx="10289" cy="125206"/>
            </a:xfrm>
            <a:custGeom>
              <a:avLst/>
              <a:gdLst/>
              <a:ahLst/>
              <a:cxnLst/>
              <a:rect l="l" t="t" r="r" b="b"/>
              <a:pathLst>
                <a:path w="190" h="2312" extrusionOk="0">
                  <a:moveTo>
                    <a:pt x="1" y="1"/>
                  </a:moveTo>
                  <a:lnTo>
                    <a:pt x="1"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0"/>
            <p:cNvSpPr/>
            <p:nvPr/>
          </p:nvSpPr>
          <p:spPr>
            <a:xfrm>
              <a:off x="6566193"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0"/>
            <p:cNvSpPr/>
            <p:nvPr/>
          </p:nvSpPr>
          <p:spPr>
            <a:xfrm>
              <a:off x="6726221" y="3290426"/>
              <a:ext cx="396685" cy="994502"/>
            </a:xfrm>
            <a:custGeom>
              <a:avLst/>
              <a:gdLst/>
              <a:ahLst/>
              <a:cxnLst/>
              <a:rect l="l" t="t" r="r" b="b"/>
              <a:pathLst>
                <a:path w="7325" h="18364" extrusionOk="0">
                  <a:moveTo>
                    <a:pt x="743" y="0"/>
                  </a:moveTo>
                  <a:cubicBezTo>
                    <a:pt x="337" y="0"/>
                    <a:pt x="1" y="336"/>
                    <a:pt x="1" y="743"/>
                  </a:cubicBezTo>
                  <a:cubicBezTo>
                    <a:pt x="1" y="1149"/>
                    <a:pt x="337" y="1485"/>
                    <a:pt x="743" y="1485"/>
                  </a:cubicBezTo>
                  <a:lnTo>
                    <a:pt x="1013" y="1485"/>
                  </a:lnTo>
                  <a:lnTo>
                    <a:pt x="1013" y="15711"/>
                  </a:lnTo>
                  <a:cubicBezTo>
                    <a:pt x="1013" y="17175"/>
                    <a:pt x="2201" y="18364"/>
                    <a:pt x="3666" y="18364"/>
                  </a:cubicBezTo>
                  <a:cubicBezTo>
                    <a:pt x="5132" y="18364"/>
                    <a:pt x="6320" y="17175"/>
                    <a:pt x="6320" y="15711"/>
                  </a:cubicBezTo>
                  <a:lnTo>
                    <a:pt x="6320" y="1485"/>
                  </a:lnTo>
                  <a:lnTo>
                    <a:pt x="6582" y="1485"/>
                  </a:lnTo>
                  <a:cubicBezTo>
                    <a:pt x="6997" y="1485"/>
                    <a:pt x="7324" y="1149"/>
                    <a:pt x="7324" y="743"/>
                  </a:cubicBezTo>
                  <a:cubicBezTo>
                    <a:pt x="7324" y="336"/>
                    <a:pt x="6997" y="0"/>
                    <a:pt x="65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0"/>
            <p:cNvSpPr/>
            <p:nvPr/>
          </p:nvSpPr>
          <p:spPr>
            <a:xfrm>
              <a:off x="6829116" y="3436969"/>
              <a:ext cx="191005" cy="791475"/>
            </a:xfrm>
            <a:custGeom>
              <a:avLst/>
              <a:gdLst/>
              <a:ahLst/>
              <a:cxnLst/>
              <a:rect l="l" t="t" r="r" b="b"/>
              <a:pathLst>
                <a:path w="3527" h="14615" extrusionOk="0">
                  <a:moveTo>
                    <a:pt x="0" y="1"/>
                  </a:moveTo>
                  <a:lnTo>
                    <a:pt x="0" y="12847"/>
                  </a:lnTo>
                  <a:cubicBezTo>
                    <a:pt x="0" y="13826"/>
                    <a:pt x="795" y="14614"/>
                    <a:pt x="1766" y="14614"/>
                  </a:cubicBezTo>
                  <a:cubicBezTo>
                    <a:pt x="2738"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0"/>
            <p:cNvSpPr/>
            <p:nvPr/>
          </p:nvSpPr>
          <p:spPr>
            <a:xfrm>
              <a:off x="6829116" y="3806849"/>
              <a:ext cx="191005" cy="239419"/>
            </a:xfrm>
            <a:custGeom>
              <a:avLst/>
              <a:gdLst/>
              <a:ahLst/>
              <a:cxnLst/>
              <a:rect l="l" t="t" r="r" b="b"/>
              <a:pathLst>
                <a:path w="3527" h="4421" extrusionOk="0">
                  <a:moveTo>
                    <a:pt x="3527" y="1"/>
                  </a:moveTo>
                  <a:cubicBezTo>
                    <a:pt x="3114" y="330"/>
                    <a:pt x="2699" y="795"/>
                    <a:pt x="2332" y="1237"/>
                  </a:cubicBezTo>
                  <a:cubicBezTo>
                    <a:pt x="1707" y="2050"/>
                    <a:pt x="1135" y="2602"/>
                    <a:pt x="604" y="2602"/>
                  </a:cubicBezTo>
                  <a:cubicBezTo>
                    <a:pt x="401" y="2602"/>
                    <a:pt x="197" y="2523"/>
                    <a:pt x="0" y="2340"/>
                  </a:cubicBezTo>
                  <a:lnTo>
                    <a:pt x="0"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0"/>
            <p:cNvSpPr/>
            <p:nvPr/>
          </p:nvSpPr>
          <p:spPr>
            <a:xfrm>
              <a:off x="6953239" y="3563259"/>
              <a:ext cx="59462" cy="60491"/>
            </a:xfrm>
            <a:custGeom>
              <a:avLst/>
              <a:gdLst/>
              <a:ahLst/>
              <a:cxnLst/>
              <a:rect l="l" t="t" r="r" b="b"/>
              <a:pathLst>
                <a:path w="1098" h="1117" extrusionOk="0">
                  <a:moveTo>
                    <a:pt x="546" y="0"/>
                  </a:moveTo>
                  <a:cubicBezTo>
                    <a:pt x="249" y="0"/>
                    <a:pt x="0" y="249"/>
                    <a:pt x="0" y="552"/>
                  </a:cubicBezTo>
                  <a:lnTo>
                    <a:pt x="0" y="572"/>
                  </a:lnTo>
                  <a:cubicBezTo>
                    <a:pt x="0" y="867"/>
                    <a:pt x="249" y="1116"/>
                    <a:pt x="546" y="1116"/>
                  </a:cubicBezTo>
                  <a:cubicBezTo>
                    <a:pt x="847" y="1116"/>
                    <a:pt x="1097" y="867"/>
                    <a:pt x="1097" y="572"/>
                  </a:cubicBezTo>
                  <a:lnTo>
                    <a:pt x="1097" y="552"/>
                  </a:lnTo>
                  <a:cubicBezTo>
                    <a:pt x="1097" y="249"/>
                    <a:pt x="847" y="0"/>
                    <a:pt x="546"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0"/>
            <p:cNvSpPr/>
            <p:nvPr/>
          </p:nvSpPr>
          <p:spPr>
            <a:xfrm>
              <a:off x="6918309" y="3969043"/>
              <a:ext cx="33847" cy="34551"/>
            </a:xfrm>
            <a:custGeom>
              <a:avLst/>
              <a:gdLst/>
              <a:ahLst/>
              <a:cxnLst/>
              <a:rect l="l" t="t" r="r" b="b"/>
              <a:pathLst>
                <a:path w="625" h="638" extrusionOk="0">
                  <a:moveTo>
                    <a:pt x="316" y="1"/>
                  </a:moveTo>
                  <a:cubicBezTo>
                    <a:pt x="139" y="1"/>
                    <a:pt x="1" y="146"/>
                    <a:pt x="1" y="316"/>
                  </a:cubicBezTo>
                  <a:lnTo>
                    <a:pt x="1" y="322"/>
                  </a:lnTo>
                  <a:cubicBezTo>
                    <a:pt x="1" y="500"/>
                    <a:pt x="139" y="637"/>
                    <a:pt x="316" y="637"/>
                  </a:cubicBezTo>
                  <a:cubicBezTo>
                    <a:pt x="488" y="637"/>
                    <a:pt x="625" y="500"/>
                    <a:pt x="625" y="322"/>
                  </a:cubicBezTo>
                  <a:lnTo>
                    <a:pt x="625" y="316"/>
                  </a:lnTo>
                  <a:cubicBezTo>
                    <a:pt x="625"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0"/>
            <p:cNvSpPr/>
            <p:nvPr/>
          </p:nvSpPr>
          <p:spPr>
            <a:xfrm>
              <a:off x="6872494" y="3684512"/>
              <a:ext cx="62928" cy="63740"/>
            </a:xfrm>
            <a:custGeom>
              <a:avLst/>
              <a:gdLst/>
              <a:ahLst/>
              <a:cxnLst/>
              <a:rect l="l" t="t" r="r" b="b"/>
              <a:pathLst>
                <a:path w="1162" h="1177" extrusionOk="0">
                  <a:moveTo>
                    <a:pt x="579" y="1"/>
                  </a:moveTo>
                  <a:cubicBezTo>
                    <a:pt x="263" y="1"/>
                    <a:pt x="0" y="264"/>
                    <a:pt x="0" y="579"/>
                  </a:cubicBezTo>
                  <a:lnTo>
                    <a:pt x="0" y="598"/>
                  </a:lnTo>
                  <a:cubicBezTo>
                    <a:pt x="0" y="914"/>
                    <a:pt x="263" y="1177"/>
                    <a:pt x="579" y="1177"/>
                  </a:cubicBezTo>
                  <a:cubicBezTo>
                    <a:pt x="894" y="1177"/>
                    <a:pt x="1162" y="914"/>
                    <a:pt x="1162" y="598"/>
                  </a:cubicBezTo>
                  <a:lnTo>
                    <a:pt x="1162" y="579"/>
                  </a:lnTo>
                  <a:cubicBezTo>
                    <a:pt x="1162"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0"/>
            <p:cNvSpPr/>
            <p:nvPr/>
          </p:nvSpPr>
          <p:spPr>
            <a:xfrm>
              <a:off x="6704884" y="3255225"/>
              <a:ext cx="439360" cy="125206"/>
            </a:xfrm>
            <a:custGeom>
              <a:avLst/>
              <a:gdLst/>
              <a:ahLst/>
              <a:cxnLst/>
              <a:rect l="l" t="t" r="r" b="b"/>
              <a:pathLst>
                <a:path w="8113" h="2312" extrusionOk="0">
                  <a:moveTo>
                    <a:pt x="1158" y="1"/>
                  </a:moveTo>
                  <a:cubicBezTo>
                    <a:pt x="836" y="1"/>
                    <a:pt x="546" y="132"/>
                    <a:pt x="337" y="335"/>
                  </a:cubicBezTo>
                  <a:cubicBezTo>
                    <a:pt x="133" y="546"/>
                    <a:pt x="1" y="835"/>
                    <a:pt x="1" y="1156"/>
                  </a:cubicBezTo>
                  <a:cubicBezTo>
                    <a:pt x="1" y="1793"/>
                    <a:pt x="521" y="2312"/>
                    <a:pt x="1158" y="2312"/>
                  </a:cubicBezTo>
                  <a:lnTo>
                    <a:pt x="6957" y="2312"/>
                  </a:lnTo>
                  <a:cubicBezTo>
                    <a:pt x="7600" y="2312"/>
                    <a:pt x="8112" y="1793"/>
                    <a:pt x="8112" y="1156"/>
                  </a:cubicBezTo>
                  <a:cubicBezTo>
                    <a:pt x="8112" y="519"/>
                    <a:pt x="7600" y="1"/>
                    <a:pt x="6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0"/>
            <p:cNvSpPr/>
            <p:nvPr/>
          </p:nvSpPr>
          <p:spPr>
            <a:xfrm>
              <a:off x="6782488"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0"/>
            <p:cNvSpPr/>
            <p:nvPr/>
          </p:nvSpPr>
          <p:spPr>
            <a:xfrm>
              <a:off x="6837239"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0"/>
            <p:cNvSpPr/>
            <p:nvPr/>
          </p:nvSpPr>
          <p:spPr>
            <a:xfrm>
              <a:off x="6892044"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0"/>
            <p:cNvSpPr/>
            <p:nvPr/>
          </p:nvSpPr>
          <p:spPr>
            <a:xfrm>
              <a:off x="6947174"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0"/>
            <p:cNvSpPr/>
            <p:nvPr/>
          </p:nvSpPr>
          <p:spPr>
            <a:xfrm>
              <a:off x="7001979"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0"/>
            <p:cNvSpPr/>
            <p:nvPr/>
          </p:nvSpPr>
          <p:spPr>
            <a:xfrm>
              <a:off x="7056675"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0"/>
            <p:cNvSpPr/>
            <p:nvPr/>
          </p:nvSpPr>
          <p:spPr>
            <a:xfrm>
              <a:off x="7216758" y="3290426"/>
              <a:ext cx="396631" cy="994502"/>
            </a:xfrm>
            <a:custGeom>
              <a:avLst/>
              <a:gdLst/>
              <a:ahLst/>
              <a:cxnLst/>
              <a:rect l="l" t="t" r="r" b="b"/>
              <a:pathLst>
                <a:path w="7324" h="18364" extrusionOk="0">
                  <a:moveTo>
                    <a:pt x="743" y="0"/>
                  </a:moveTo>
                  <a:cubicBezTo>
                    <a:pt x="336" y="0"/>
                    <a:pt x="0" y="336"/>
                    <a:pt x="0" y="743"/>
                  </a:cubicBezTo>
                  <a:cubicBezTo>
                    <a:pt x="0" y="1149"/>
                    <a:pt x="336" y="1485"/>
                    <a:pt x="743" y="1485"/>
                  </a:cubicBezTo>
                  <a:lnTo>
                    <a:pt x="1012" y="1485"/>
                  </a:lnTo>
                  <a:lnTo>
                    <a:pt x="1012" y="15711"/>
                  </a:lnTo>
                  <a:cubicBezTo>
                    <a:pt x="1012" y="17175"/>
                    <a:pt x="2201" y="18364"/>
                    <a:pt x="3665" y="18364"/>
                  </a:cubicBezTo>
                  <a:cubicBezTo>
                    <a:pt x="5130" y="18364"/>
                    <a:pt x="6320" y="17175"/>
                    <a:pt x="6320" y="15711"/>
                  </a:cubicBezTo>
                  <a:lnTo>
                    <a:pt x="6320" y="1485"/>
                  </a:lnTo>
                  <a:lnTo>
                    <a:pt x="6588" y="1485"/>
                  </a:lnTo>
                  <a:cubicBezTo>
                    <a:pt x="6996" y="1485"/>
                    <a:pt x="7324" y="1149"/>
                    <a:pt x="7324" y="743"/>
                  </a:cubicBezTo>
                  <a:cubicBezTo>
                    <a:pt x="7324" y="336"/>
                    <a:pt x="6996" y="0"/>
                    <a:pt x="65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0"/>
            <p:cNvSpPr/>
            <p:nvPr/>
          </p:nvSpPr>
          <p:spPr>
            <a:xfrm>
              <a:off x="7319544" y="3436969"/>
              <a:ext cx="191059" cy="791475"/>
            </a:xfrm>
            <a:custGeom>
              <a:avLst/>
              <a:gdLst/>
              <a:ahLst/>
              <a:cxnLst/>
              <a:rect l="l" t="t" r="r" b="b"/>
              <a:pathLst>
                <a:path w="3528" h="14615" extrusionOk="0">
                  <a:moveTo>
                    <a:pt x="0" y="1"/>
                  </a:moveTo>
                  <a:lnTo>
                    <a:pt x="0" y="12847"/>
                  </a:lnTo>
                  <a:cubicBezTo>
                    <a:pt x="0" y="13826"/>
                    <a:pt x="796" y="14614"/>
                    <a:pt x="1767" y="14614"/>
                  </a:cubicBezTo>
                  <a:cubicBezTo>
                    <a:pt x="2740" y="14614"/>
                    <a:pt x="3528" y="13826"/>
                    <a:pt x="3528" y="12847"/>
                  </a:cubicBezTo>
                  <a:lnTo>
                    <a:pt x="35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0"/>
            <p:cNvSpPr/>
            <p:nvPr/>
          </p:nvSpPr>
          <p:spPr>
            <a:xfrm>
              <a:off x="7319544" y="3806849"/>
              <a:ext cx="191059" cy="239419"/>
            </a:xfrm>
            <a:custGeom>
              <a:avLst/>
              <a:gdLst/>
              <a:ahLst/>
              <a:cxnLst/>
              <a:rect l="l" t="t" r="r" b="b"/>
              <a:pathLst>
                <a:path w="3528" h="4421" extrusionOk="0">
                  <a:moveTo>
                    <a:pt x="3528" y="1"/>
                  </a:moveTo>
                  <a:cubicBezTo>
                    <a:pt x="3121" y="330"/>
                    <a:pt x="2700" y="795"/>
                    <a:pt x="2333" y="1237"/>
                  </a:cubicBezTo>
                  <a:cubicBezTo>
                    <a:pt x="1709" y="2050"/>
                    <a:pt x="1137" y="2602"/>
                    <a:pt x="605" y="2602"/>
                  </a:cubicBezTo>
                  <a:cubicBezTo>
                    <a:pt x="402" y="2602"/>
                    <a:pt x="197" y="2523"/>
                    <a:pt x="0" y="2340"/>
                  </a:cubicBezTo>
                  <a:lnTo>
                    <a:pt x="0" y="4421"/>
                  </a:lnTo>
                  <a:lnTo>
                    <a:pt x="3528" y="4421"/>
                  </a:lnTo>
                  <a:lnTo>
                    <a:pt x="35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0"/>
            <p:cNvSpPr/>
            <p:nvPr/>
          </p:nvSpPr>
          <p:spPr>
            <a:xfrm>
              <a:off x="7443722" y="3563259"/>
              <a:ext cx="59408" cy="60491"/>
            </a:xfrm>
            <a:custGeom>
              <a:avLst/>
              <a:gdLst/>
              <a:ahLst/>
              <a:cxnLst/>
              <a:rect l="l" t="t" r="r" b="b"/>
              <a:pathLst>
                <a:path w="1097" h="1117" extrusionOk="0">
                  <a:moveTo>
                    <a:pt x="544" y="0"/>
                  </a:moveTo>
                  <a:cubicBezTo>
                    <a:pt x="250" y="0"/>
                    <a:pt x="1" y="249"/>
                    <a:pt x="1" y="552"/>
                  </a:cubicBezTo>
                  <a:lnTo>
                    <a:pt x="1" y="572"/>
                  </a:lnTo>
                  <a:cubicBezTo>
                    <a:pt x="1" y="867"/>
                    <a:pt x="250" y="1116"/>
                    <a:pt x="544" y="1116"/>
                  </a:cubicBezTo>
                  <a:cubicBezTo>
                    <a:pt x="847" y="1116"/>
                    <a:pt x="1096" y="867"/>
                    <a:pt x="1096" y="572"/>
                  </a:cubicBezTo>
                  <a:lnTo>
                    <a:pt x="1096" y="552"/>
                  </a:lnTo>
                  <a:cubicBezTo>
                    <a:pt x="1096" y="249"/>
                    <a:pt x="847" y="0"/>
                    <a:pt x="544"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0"/>
            <p:cNvSpPr/>
            <p:nvPr/>
          </p:nvSpPr>
          <p:spPr>
            <a:xfrm>
              <a:off x="7408791"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0"/>
            <p:cNvSpPr/>
            <p:nvPr/>
          </p:nvSpPr>
          <p:spPr>
            <a:xfrm>
              <a:off x="7362976" y="3684512"/>
              <a:ext cx="62982" cy="63740"/>
            </a:xfrm>
            <a:custGeom>
              <a:avLst/>
              <a:gdLst/>
              <a:ahLst/>
              <a:cxnLst/>
              <a:rect l="l" t="t" r="r" b="b"/>
              <a:pathLst>
                <a:path w="1163" h="1177" extrusionOk="0">
                  <a:moveTo>
                    <a:pt x="577" y="1"/>
                  </a:moveTo>
                  <a:cubicBezTo>
                    <a:pt x="262" y="1"/>
                    <a:pt x="0" y="264"/>
                    <a:pt x="0" y="579"/>
                  </a:cubicBezTo>
                  <a:lnTo>
                    <a:pt x="0" y="598"/>
                  </a:lnTo>
                  <a:cubicBezTo>
                    <a:pt x="0" y="914"/>
                    <a:pt x="262" y="1177"/>
                    <a:pt x="577" y="1177"/>
                  </a:cubicBezTo>
                  <a:cubicBezTo>
                    <a:pt x="901" y="1177"/>
                    <a:pt x="1162" y="914"/>
                    <a:pt x="1162" y="598"/>
                  </a:cubicBezTo>
                  <a:lnTo>
                    <a:pt x="1162" y="579"/>
                  </a:lnTo>
                  <a:cubicBezTo>
                    <a:pt x="1162" y="264"/>
                    <a:pt x="901" y="1"/>
                    <a:pt x="577"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0"/>
            <p:cNvSpPr/>
            <p:nvPr/>
          </p:nvSpPr>
          <p:spPr>
            <a:xfrm>
              <a:off x="7195420" y="3255225"/>
              <a:ext cx="439684" cy="125206"/>
            </a:xfrm>
            <a:custGeom>
              <a:avLst/>
              <a:gdLst/>
              <a:ahLst/>
              <a:cxnLst/>
              <a:rect l="l" t="t" r="r" b="b"/>
              <a:pathLst>
                <a:path w="8119" h="2312" extrusionOk="0">
                  <a:moveTo>
                    <a:pt x="1157" y="1"/>
                  </a:moveTo>
                  <a:cubicBezTo>
                    <a:pt x="842" y="1"/>
                    <a:pt x="552" y="132"/>
                    <a:pt x="342" y="335"/>
                  </a:cubicBezTo>
                  <a:cubicBezTo>
                    <a:pt x="133" y="546"/>
                    <a:pt x="0" y="835"/>
                    <a:pt x="0" y="1156"/>
                  </a:cubicBezTo>
                  <a:cubicBezTo>
                    <a:pt x="0" y="1793"/>
                    <a:pt x="519" y="2312"/>
                    <a:pt x="1157" y="2312"/>
                  </a:cubicBezTo>
                  <a:lnTo>
                    <a:pt x="6963" y="2312"/>
                  </a:lnTo>
                  <a:cubicBezTo>
                    <a:pt x="7600" y="2312"/>
                    <a:pt x="8118" y="1793"/>
                    <a:pt x="8118" y="1156"/>
                  </a:cubicBezTo>
                  <a:cubicBezTo>
                    <a:pt x="8118" y="519"/>
                    <a:pt x="7600" y="1"/>
                    <a:pt x="69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0"/>
            <p:cNvSpPr/>
            <p:nvPr/>
          </p:nvSpPr>
          <p:spPr>
            <a:xfrm>
              <a:off x="7273025" y="3255225"/>
              <a:ext cx="10289" cy="125206"/>
            </a:xfrm>
            <a:custGeom>
              <a:avLst/>
              <a:gdLst/>
              <a:ahLst/>
              <a:cxnLst/>
              <a:rect l="l" t="t" r="r" b="b"/>
              <a:pathLst>
                <a:path w="190" h="2312" extrusionOk="0">
                  <a:moveTo>
                    <a:pt x="0" y="1"/>
                  </a:moveTo>
                  <a:lnTo>
                    <a:pt x="0" y="2312"/>
                  </a:lnTo>
                  <a:lnTo>
                    <a:pt x="189" y="2312"/>
                  </a:lnTo>
                  <a:lnTo>
                    <a:pt x="1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0"/>
            <p:cNvSpPr/>
            <p:nvPr/>
          </p:nvSpPr>
          <p:spPr>
            <a:xfrm>
              <a:off x="7327721"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0"/>
            <p:cNvSpPr/>
            <p:nvPr/>
          </p:nvSpPr>
          <p:spPr>
            <a:xfrm>
              <a:off x="7382526"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0"/>
            <p:cNvSpPr/>
            <p:nvPr/>
          </p:nvSpPr>
          <p:spPr>
            <a:xfrm>
              <a:off x="7437331" y="3255225"/>
              <a:ext cx="10289" cy="125206"/>
            </a:xfrm>
            <a:custGeom>
              <a:avLst/>
              <a:gdLst/>
              <a:ahLst/>
              <a:cxnLst/>
              <a:rect l="l" t="t" r="r" b="b"/>
              <a:pathLst>
                <a:path w="190" h="2312" extrusionOk="0">
                  <a:moveTo>
                    <a:pt x="0" y="1"/>
                  </a:moveTo>
                  <a:lnTo>
                    <a:pt x="0"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0"/>
            <p:cNvSpPr/>
            <p:nvPr/>
          </p:nvSpPr>
          <p:spPr>
            <a:xfrm>
              <a:off x="7492407"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0"/>
            <p:cNvSpPr/>
            <p:nvPr/>
          </p:nvSpPr>
          <p:spPr>
            <a:xfrm>
              <a:off x="7547212"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0"/>
            <p:cNvSpPr/>
            <p:nvPr/>
          </p:nvSpPr>
          <p:spPr>
            <a:xfrm>
              <a:off x="6145408" y="4046214"/>
              <a:ext cx="1558310" cy="318810"/>
            </a:xfrm>
            <a:custGeom>
              <a:avLst/>
              <a:gdLst/>
              <a:ahLst/>
              <a:cxnLst/>
              <a:rect l="l" t="t" r="r" b="b"/>
              <a:pathLst>
                <a:path w="28775" h="5887" extrusionOk="0">
                  <a:moveTo>
                    <a:pt x="1992" y="1"/>
                  </a:moveTo>
                  <a:lnTo>
                    <a:pt x="1992" y="1137"/>
                  </a:lnTo>
                  <a:lnTo>
                    <a:pt x="1" y="1137"/>
                  </a:lnTo>
                  <a:lnTo>
                    <a:pt x="1" y="2944"/>
                  </a:lnTo>
                  <a:lnTo>
                    <a:pt x="1" y="4080"/>
                  </a:lnTo>
                  <a:lnTo>
                    <a:pt x="1" y="5886"/>
                  </a:lnTo>
                  <a:lnTo>
                    <a:pt x="809" y="5886"/>
                  </a:lnTo>
                  <a:lnTo>
                    <a:pt x="809" y="4080"/>
                  </a:lnTo>
                  <a:lnTo>
                    <a:pt x="2365" y="4080"/>
                  </a:lnTo>
                  <a:cubicBezTo>
                    <a:pt x="2923" y="5150"/>
                    <a:pt x="4041" y="5886"/>
                    <a:pt x="5327" y="5886"/>
                  </a:cubicBezTo>
                  <a:cubicBezTo>
                    <a:pt x="6621" y="5886"/>
                    <a:pt x="7739" y="5150"/>
                    <a:pt x="8297" y="4080"/>
                  </a:cubicBezTo>
                  <a:lnTo>
                    <a:pt x="11423" y="4080"/>
                  </a:lnTo>
                  <a:cubicBezTo>
                    <a:pt x="11981" y="5150"/>
                    <a:pt x="13105" y="5886"/>
                    <a:pt x="14391" y="5886"/>
                  </a:cubicBezTo>
                  <a:cubicBezTo>
                    <a:pt x="15679" y="5886"/>
                    <a:pt x="16795" y="5150"/>
                    <a:pt x="17354" y="4080"/>
                  </a:cubicBezTo>
                  <a:lnTo>
                    <a:pt x="20486" y="4080"/>
                  </a:lnTo>
                  <a:cubicBezTo>
                    <a:pt x="21038" y="5150"/>
                    <a:pt x="22162" y="5886"/>
                    <a:pt x="23448" y="5886"/>
                  </a:cubicBezTo>
                  <a:cubicBezTo>
                    <a:pt x="24736" y="5886"/>
                    <a:pt x="25852" y="5150"/>
                    <a:pt x="26410" y="4080"/>
                  </a:cubicBezTo>
                  <a:lnTo>
                    <a:pt x="27974" y="4080"/>
                  </a:lnTo>
                  <a:lnTo>
                    <a:pt x="27974" y="5886"/>
                  </a:lnTo>
                  <a:lnTo>
                    <a:pt x="28774" y="5886"/>
                  </a:lnTo>
                  <a:lnTo>
                    <a:pt x="28774" y="4080"/>
                  </a:lnTo>
                  <a:lnTo>
                    <a:pt x="28774" y="2944"/>
                  </a:lnTo>
                  <a:lnTo>
                    <a:pt x="28774" y="1137"/>
                  </a:lnTo>
                  <a:lnTo>
                    <a:pt x="26791" y="1137"/>
                  </a:lnTo>
                  <a:lnTo>
                    <a:pt x="26791" y="1"/>
                  </a:lnTo>
                  <a:lnTo>
                    <a:pt x="20105" y="1"/>
                  </a:lnTo>
                  <a:lnTo>
                    <a:pt x="20105" y="1137"/>
                  </a:lnTo>
                  <a:lnTo>
                    <a:pt x="17728" y="1137"/>
                  </a:lnTo>
                  <a:lnTo>
                    <a:pt x="17728" y="1"/>
                  </a:lnTo>
                  <a:lnTo>
                    <a:pt x="11049" y="1"/>
                  </a:lnTo>
                  <a:lnTo>
                    <a:pt x="11049" y="1137"/>
                  </a:lnTo>
                  <a:lnTo>
                    <a:pt x="8670" y="1137"/>
                  </a:lnTo>
                  <a:lnTo>
                    <a:pt x="8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0"/>
            <p:cNvSpPr/>
            <p:nvPr/>
          </p:nvSpPr>
          <p:spPr>
            <a:xfrm>
              <a:off x="6145408" y="4309462"/>
              <a:ext cx="43866" cy="55563"/>
            </a:xfrm>
            <a:custGeom>
              <a:avLst/>
              <a:gdLst/>
              <a:ahLst/>
              <a:cxnLst/>
              <a:rect l="l" t="t" r="r" b="b"/>
              <a:pathLst>
                <a:path w="810" h="1026" extrusionOk="0">
                  <a:moveTo>
                    <a:pt x="1" y="1"/>
                  </a:moveTo>
                  <a:lnTo>
                    <a:pt x="1" y="1025"/>
                  </a:lnTo>
                  <a:lnTo>
                    <a:pt x="809" y="1025"/>
                  </a:lnTo>
                  <a:lnTo>
                    <a:pt x="8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0"/>
            <p:cNvSpPr/>
            <p:nvPr/>
          </p:nvSpPr>
          <p:spPr>
            <a:xfrm>
              <a:off x="7660288" y="4309462"/>
              <a:ext cx="43432" cy="55563"/>
            </a:xfrm>
            <a:custGeom>
              <a:avLst/>
              <a:gdLst/>
              <a:ahLst/>
              <a:cxnLst/>
              <a:rect l="l" t="t" r="r" b="b"/>
              <a:pathLst>
                <a:path w="802" h="1026" extrusionOk="0">
                  <a:moveTo>
                    <a:pt x="1" y="1"/>
                  </a:moveTo>
                  <a:lnTo>
                    <a:pt x="1" y="1025"/>
                  </a:lnTo>
                  <a:lnTo>
                    <a:pt x="801" y="1025"/>
                  </a:lnTo>
                  <a:lnTo>
                    <a:pt x="8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7y old girl known case of CLD. Now, presented with fever for 7 days, vomiting and abdominal pain for 6 days. On Physical examination, there was clubbing, petechiae, pallor and icterus. On systemic examination, there was massive ascites, fluid thrill positive and hepatomegaly.</a:t>
            </a:r>
          </a:p>
        </p:txBody>
      </p:sp>
    </p:spTree>
    <p:extLst>
      <p:ext uri="{BB962C8B-B14F-4D97-AF65-F5344CB8AC3E}">
        <p14:creationId xmlns:p14="http://schemas.microsoft.com/office/powerpoint/2010/main" val="3107712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grpSp>
        <p:nvGrpSpPr>
          <p:cNvPr id="463" name="Google Shape;463;p37"/>
          <p:cNvGrpSpPr/>
          <p:nvPr/>
        </p:nvGrpSpPr>
        <p:grpSpPr>
          <a:xfrm>
            <a:off x="1000636" y="2751488"/>
            <a:ext cx="1216855" cy="1216855"/>
            <a:chOff x="2286659" y="2456172"/>
            <a:chExt cx="1216855" cy="1216855"/>
          </a:xfrm>
        </p:grpSpPr>
        <p:sp>
          <p:nvSpPr>
            <p:cNvPr id="464" name="Google Shape;464;p37"/>
            <p:cNvSpPr/>
            <p:nvPr/>
          </p:nvSpPr>
          <p:spPr>
            <a:xfrm>
              <a:off x="2316750" y="2486195"/>
              <a:ext cx="1156808" cy="1156739"/>
            </a:xfrm>
            <a:custGeom>
              <a:avLst/>
              <a:gdLst/>
              <a:ahLst/>
              <a:cxnLst/>
              <a:rect l="l" t="t" r="r" b="b"/>
              <a:pathLst>
                <a:path w="16876" h="16875" extrusionOk="0">
                  <a:moveTo>
                    <a:pt x="8440" y="0"/>
                  </a:moveTo>
                  <a:cubicBezTo>
                    <a:pt x="3779" y="0"/>
                    <a:pt x="0" y="3779"/>
                    <a:pt x="0" y="8441"/>
                  </a:cubicBezTo>
                  <a:cubicBezTo>
                    <a:pt x="0" y="13096"/>
                    <a:pt x="3779" y="16875"/>
                    <a:pt x="8440" y="16875"/>
                  </a:cubicBezTo>
                  <a:cubicBezTo>
                    <a:pt x="13097" y="16875"/>
                    <a:pt x="16875" y="13096"/>
                    <a:pt x="16875" y="8441"/>
                  </a:cubicBezTo>
                  <a:cubicBezTo>
                    <a:pt x="16875" y="3779"/>
                    <a:pt x="13097" y="0"/>
                    <a:pt x="84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7"/>
            <p:cNvSpPr/>
            <p:nvPr/>
          </p:nvSpPr>
          <p:spPr>
            <a:xfrm>
              <a:off x="3328835" y="3379074"/>
              <a:ext cx="51890" cy="67931"/>
            </a:xfrm>
            <a:custGeom>
              <a:avLst/>
              <a:gdLst/>
              <a:ahLst/>
              <a:cxnLst/>
              <a:rect l="l" t="t" r="r" b="b"/>
              <a:pathLst>
                <a:path w="757" h="991" extrusionOk="0">
                  <a:moveTo>
                    <a:pt x="757" y="0"/>
                  </a:moveTo>
                  <a:lnTo>
                    <a:pt x="757" y="0"/>
                  </a:lnTo>
                  <a:cubicBezTo>
                    <a:pt x="427" y="179"/>
                    <a:pt x="173" y="546"/>
                    <a:pt x="1" y="991"/>
                  </a:cubicBezTo>
                  <a:cubicBezTo>
                    <a:pt x="275" y="680"/>
                    <a:pt x="528" y="349"/>
                    <a:pt x="757" y="0"/>
                  </a:cubicBezTo>
                  <a:close/>
                </a:path>
              </a:pathLst>
            </a:custGeom>
            <a:solidFill>
              <a:srgbClr val="FF8C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7"/>
            <p:cNvSpPr/>
            <p:nvPr/>
          </p:nvSpPr>
          <p:spPr>
            <a:xfrm>
              <a:off x="2774091" y="3370642"/>
              <a:ext cx="324161" cy="272271"/>
            </a:xfrm>
            <a:custGeom>
              <a:avLst/>
              <a:gdLst/>
              <a:ahLst/>
              <a:cxnLst/>
              <a:rect l="l" t="t" r="r" b="b"/>
              <a:pathLst>
                <a:path w="4729" h="3972" extrusionOk="0">
                  <a:moveTo>
                    <a:pt x="1826" y="0"/>
                  </a:moveTo>
                  <a:cubicBezTo>
                    <a:pt x="496" y="0"/>
                    <a:pt x="0" y="2631"/>
                    <a:pt x="575" y="3864"/>
                  </a:cubicBezTo>
                  <a:cubicBezTo>
                    <a:pt x="575" y="3870"/>
                    <a:pt x="581" y="3884"/>
                    <a:pt x="581" y="3890"/>
                  </a:cubicBezTo>
                  <a:cubicBezTo>
                    <a:pt x="968" y="3946"/>
                    <a:pt x="1363" y="3972"/>
                    <a:pt x="1768" y="3972"/>
                  </a:cubicBezTo>
                  <a:cubicBezTo>
                    <a:pt x="2797" y="3972"/>
                    <a:pt x="3788" y="3787"/>
                    <a:pt x="4702" y="3445"/>
                  </a:cubicBezTo>
                  <a:cubicBezTo>
                    <a:pt x="4722" y="3356"/>
                    <a:pt x="4728" y="3268"/>
                    <a:pt x="4728" y="3172"/>
                  </a:cubicBezTo>
                  <a:cubicBezTo>
                    <a:pt x="4455" y="2067"/>
                    <a:pt x="3471" y="1032"/>
                    <a:pt x="2568" y="288"/>
                  </a:cubicBezTo>
                  <a:cubicBezTo>
                    <a:pt x="2416" y="155"/>
                    <a:pt x="2233" y="53"/>
                    <a:pt x="2035" y="21"/>
                  </a:cubicBezTo>
                  <a:cubicBezTo>
                    <a:pt x="1963" y="7"/>
                    <a:pt x="1893" y="0"/>
                    <a:pt x="18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7"/>
            <p:cNvSpPr/>
            <p:nvPr/>
          </p:nvSpPr>
          <p:spPr>
            <a:xfrm>
              <a:off x="2941617" y="3177412"/>
              <a:ext cx="274601" cy="292492"/>
            </a:xfrm>
            <a:custGeom>
              <a:avLst/>
              <a:gdLst/>
              <a:ahLst/>
              <a:cxnLst/>
              <a:rect l="l" t="t" r="r" b="b"/>
              <a:pathLst>
                <a:path w="4006" h="4267" extrusionOk="0">
                  <a:moveTo>
                    <a:pt x="978" y="0"/>
                  </a:moveTo>
                  <a:cubicBezTo>
                    <a:pt x="118" y="0"/>
                    <a:pt x="1" y="1198"/>
                    <a:pt x="182" y="2174"/>
                  </a:cubicBezTo>
                  <a:cubicBezTo>
                    <a:pt x="459" y="3652"/>
                    <a:pt x="1420" y="4267"/>
                    <a:pt x="2267" y="4267"/>
                  </a:cubicBezTo>
                  <a:cubicBezTo>
                    <a:pt x="3207" y="4267"/>
                    <a:pt x="4005" y="3509"/>
                    <a:pt x="3568" y="2332"/>
                  </a:cubicBezTo>
                  <a:cubicBezTo>
                    <a:pt x="3307" y="1875"/>
                    <a:pt x="2805" y="1659"/>
                    <a:pt x="2437" y="1316"/>
                  </a:cubicBezTo>
                  <a:cubicBezTo>
                    <a:pt x="2037" y="961"/>
                    <a:pt x="1967" y="325"/>
                    <a:pt x="1446" y="96"/>
                  </a:cubicBezTo>
                  <a:cubicBezTo>
                    <a:pt x="1270" y="30"/>
                    <a:pt x="1115" y="0"/>
                    <a:pt x="9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7"/>
            <p:cNvSpPr/>
            <p:nvPr/>
          </p:nvSpPr>
          <p:spPr>
            <a:xfrm>
              <a:off x="3107773" y="3434664"/>
              <a:ext cx="179320" cy="167324"/>
            </a:xfrm>
            <a:custGeom>
              <a:avLst/>
              <a:gdLst/>
              <a:ahLst/>
              <a:cxnLst/>
              <a:rect l="l" t="t" r="r" b="b"/>
              <a:pathLst>
                <a:path w="2616" h="2441" extrusionOk="0">
                  <a:moveTo>
                    <a:pt x="1689" y="1"/>
                  </a:moveTo>
                  <a:cubicBezTo>
                    <a:pt x="1480" y="1"/>
                    <a:pt x="1253" y="77"/>
                    <a:pt x="1023" y="250"/>
                  </a:cubicBezTo>
                  <a:cubicBezTo>
                    <a:pt x="552" y="599"/>
                    <a:pt x="57" y="916"/>
                    <a:pt x="32" y="1508"/>
                  </a:cubicBezTo>
                  <a:cubicBezTo>
                    <a:pt x="13" y="1730"/>
                    <a:pt x="0" y="2085"/>
                    <a:pt x="32" y="2440"/>
                  </a:cubicBezTo>
                  <a:cubicBezTo>
                    <a:pt x="279" y="2340"/>
                    <a:pt x="520" y="2232"/>
                    <a:pt x="756" y="2111"/>
                  </a:cubicBezTo>
                  <a:cubicBezTo>
                    <a:pt x="1144" y="1907"/>
                    <a:pt x="1505" y="1686"/>
                    <a:pt x="1854" y="1431"/>
                  </a:cubicBezTo>
                  <a:cubicBezTo>
                    <a:pt x="2121" y="1235"/>
                    <a:pt x="2375" y="1030"/>
                    <a:pt x="2616" y="809"/>
                  </a:cubicBezTo>
                  <a:cubicBezTo>
                    <a:pt x="2479" y="332"/>
                    <a:pt x="2124" y="1"/>
                    <a:pt x="16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7"/>
            <p:cNvSpPr/>
            <p:nvPr/>
          </p:nvSpPr>
          <p:spPr>
            <a:xfrm>
              <a:off x="3206617" y="3210177"/>
              <a:ext cx="233336" cy="223259"/>
            </a:xfrm>
            <a:custGeom>
              <a:avLst/>
              <a:gdLst/>
              <a:ahLst/>
              <a:cxnLst/>
              <a:rect l="l" t="t" r="r" b="b"/>
              <a:pathLst>
                <a:path w="3404" h="3257" extrusionOk="0">
                  <a:moveTo>
                    <a:pt x="2361" y="0"/>
                  </a:moveTo>
                  <a:cubicBezTo>
                    <a:pt x="2167" y="0"/>
                    <a:pt x="1981" y="67"/>
                    <a:pt x="1810" y="140"/>
                  </a:cubicBezTo>
                  <a:cubicBezTo>
                    <a:pt x="1575" y="248"/>
                    <a:pt x="1346" y="350"/>
                    <a:pt x="1111" y="451"/>
                  </a:cubicBezTo>
                  <a:cubicBezTo>
                    <a:pt x="965" y="515"/>
                    <a:pt x="819" y="579"/>
                    <a:pt x="686" y="661"/>
                  </a:cubicBezTo>
                  <a:cubicBezTo>
                    <a:pt x="666" y="673"/>
                    <a:pt x="648" y="679"/>
                    <a:pt x="634" y="685"/>
                  </a:cubicBezTo>
                  <a:cubicBezTo>
                    <a:pt x="444" y="775"/>
                    <a:pt x="253" y="884"/>
                    <a:pt x="139" y="1060"/>
                  </a:cubicBezTo>
                  <a:cubicBezTo>
                    <a:pt x="6" y="1257"/>
                    <a:pt x="0" y="1505"/>
                    <a:pt x="12" y="1734"/>
                  </a:cubicBezTo>
                  <a:cubicBezTo>
                    <a:pt x="31" y="2197"/>
                    <a:pt x="101" y="2705"/>
                    <a:pt x="464" y="3036"/>
                  </a:cubicBezTo>
                  <a:cubicBezTo>
                    <a:pt x="634" y="3188"/>
                    <a:pt x="835" y="3256"/>
                    <a:pt x="1039" y="3256"/>
                  </a:cubicBezTo>
                  <a:cubicBezTo>
                    <a:pt x="1252" y="3256"/>
                    <a:pt x="1469" y="3181"/>
                    <a:pt x="1657" y="3048"/>
                  </a:cubicBezTo>
                  <a:cubicBezTo>
                    <a:pt x="1860" y="2909"/>
                    <a:pt x="2006" y="2705"/>
                    <a:pt x="2172" y="2528"/>
                  </a:cubicBezTo>
                  <a:cubicBezTo>
                    <a:pt x="2349" y="2338"/>
                    <a:pt x="2559" y="2197"/>
                    <a:pt x="2800" y="2103"/>
                  </a:cubicBezTo>
                  <a:cubicBezTo>
                    <a:pt x="3017" y="2019"/>
                    <a:pt x="3194" y="1919"/>
                    <a:pt x="3302" y="1702"/>
                  </a:cubicBezTo>
                  <a:cubicBezTo>
                    <a:pt x="3392" y="1505"/>
                    <a:pt x="3404" y="1289"/>
                    <a:pt x="3360" y="1080"/>
                  </a:cubicBezTo>
                  <a:cubicBezTo>
                    <a:pt x="3316" y="838"/>
                    <a:pt x="3187" y="609"/>
                    <a:pt x="3049" y="406"/>
                  </a:cubicBezTo>
                  <a:cubicBezTo>
                    <a:pt x="2921" y="222"/>
                    <a:pt x="2756" y="64"/>
                    <a:pt x="2534" y="19"/>
                  </a:cubicBezTo>
                  <a:cubicBezTo>
                    <a:pt x="2475" y="6"/>
                    <a:pt x="2418" y="0"/>
                    <a:pt x="23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7"/>
            <p:cNvSpPr/>
            <p:nvPr/>
          </p:nvSpPr>
          <p:spPr>
            <a:xfrm>
              <a:off x="2405929" y="3373384"/>
              <a:ext cx="160812" cy="167256"/>
            </a:xfrm>
            <a:custGeom>
              <a:avLst/>
              <a:gdLst/>
              <a:ahLst/>
              <a:cxnLst/>
              <a:rect l="l" t="t" r="r" b="b"/>
              <a:pathLst>
                <a:path w="2346" h="2440" extrusionOk="0">
                  <a:moveTo>
                    <a:pt x="1" y="1"/>
                  </a:moveTo>
                  <a:lnTo>
                    <a:pt x="1" y="1"/>
                  </a:lnTo>
                  <a:cubicBezTo>
                    <a:pt x="611" y="966"/>
                    <a:pt x="1411" y="1792"/>
                    <a:pt x="2345" y="2440"/>
                  </a:cubicBezTo>
                  <a:cubicBezTo>
                    <a:pt x="1918" y="1601"/>
                    <a:pt x="1156" y="833"/>
                    <a:pt x="446" y="248"/>
                  </a:cubicBezTo>
                  <a:cubicBezTo>
                    <a:pt x="318" y="133"/>
                    <a:pt x="166" y="45"/>
                    <a:pt x="1" y="1"/>
                  </a:cubicBezTo>
                  <a:close/>
                </a:path>
              </a:pathLst>
            </a:custGeom>
            <a:solidFill>
              <a:srgbClr val="FF8C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7"/>
            <p:cNvSpPr/>
            <p:nvPr/>
          </p:nvSpPr>
          <p:spPr>
            <a:xfrm>
              <a:off x="2428001" y="3177412"/>
              <a:ext cx="274670" cy="292492"/>
            </a:xfrm>
            <a:custGeom>
              <a:avLst/>
              <a:gdLst/>
              <a:ahLst/>
              <a:cxnLst/>
              <a:rect l="l" t="t" r="r" b="b"/>
              <a:pathLst>
                <a:path w="4007" h="4267" extrusionOk="0">
                  <a:moveTo>
                    <a:pt x="977" y="0"/>
                  </a:moveTo>
                  <a:cubicBezTo>
                    <a:pt x="117" y="0"/>
                    <a:pt x="0" y="1198"/>
                    <a:pt x="180" y="2174"/>
                  </a:cubicBezTo>
                  <a:cubicBezTo>
                    <a:pt x="461" y="3652"/>
                    <a:pt x="1422" y="4267"/>
                    <a:pt x="2269" y="4267"/>
                  </a:cubicBezTo>
                  <a:cubicBezTo>
                    <a:pt x="3209" y="4267"/>
                    <a:pt x="4007" y="3509"/>
                    <a:pt x="3572" y="2332"/>
                  </a:cubicBezTo>
                  <a:cubicBezTo>
                    <a:pt x="3311" y="1875"/>
                    <a:pt x="2804" y="1659"/>
                    <a:pt x="2435" y="1316"/>
                  </a:cubicBezTo>
                  <a:cubicBezTo>
                    <a:pt x="2035" y="961"/>
                    <a:pt x="1965" y="325"/>
                    <a:pt x="1444" y="96"/>
                  </a:cubicBezTo>
                  <a:cubicBezTo>
                    <a:pt x="1268" y="30"/>
                    <a:pt x="1113" y="0"/>
                    <a:pt x="9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7"/>
            <p:cNvSpPr/>
            <p:nvPr/>
          </p:nvSpPr>
          <p:spPr>
            <a:xfrm>
              <a:off x="2595391" y="3434733"/>
              <a:ext cx="198034" cy="186860"/>
            </a:xfrm>
            <a:custGeom>
              <a:avLst/>
              <a:gdLst/>
              <a:ahLst/>
              <a:cxnLst/>
              <a:rect l="l" t="t" r="r" b="b"/>
              <a:pathLst>
                <a:path w="2889" h="2726" extrusionOk="0">
                  <a:moveTo>
                    <a:pt x="1671" y="0"/>
                  </a:moveTo>
                  <a:cubicBezTo>
                    <a:pt x="1462" y="0"/>
                    <a:pt x="1234" y="77"/>
                    <a:pt x="1003" y="249"/>
                  </a:cubicBezTo>
                  <a:cubicBezTo>
                    <a:pt x="534" y="598"/>
                    <a:pt x="39" y="915"/>
                    <a:pt x="13" y="1507"/>
                  </a:cubicBezTo>
                  <a:cubicBezTo>
                    <a:pt x="7" y="1595"/>
                    <a:pt x="0" y="1697"/>
                    <a:pt x="0" y="1811"/>
                  </a:cubicBezTo>
                  <a:cubicBezTo>
                    <a:pt x="641" y="2205"/>
                    <a:pt x="1346" y="2516"/>
                    <a:pt x="2089" y="2726"/>
                  </a:cubicBezTo>
                  <a:cubicBezTo>
                    <a:pt x="2566" y="2357"/>
                    <a:pt x="2889" y="1958"/>
                    <a:pt x="2654" y="1081"/>
                  </a:cubicBezTo>
                  <a:cubicBezTo>
                    <a:pt x="2587" y="462"/>
                    <a:pt x="2185" y="0"/>
                    <a:pt x="16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7"/>
            <p:cNvSpPr/>
            <p:nvPr/>
          </p:nvSpPr>
          <p:spPr>
            <a:xfrm>
              <a:off x="2692863" y="3210177"/>
              <a:ext cx="233404" cy="223259"/>
            </a:xfrm>
            <a:custGeom>
              <a:avLst/>
              <a:gdLst/>
              <a:ahLst/>
              <a:cxnLst/>
              <a:rect l="l" t="t" r="r" b="b"/>
              <a:pathLst>
                <a:path w="3405" h="3257" extrusionOk="0">
                  <a:moveTo>
                    <a:pt x="2364" y="0"/>
                  </a:moveTo>
                  <a:cubicBezTo>
                    <a:pt x="2172" y="0"/>
                    <a:pt x="1982" y="67"/>
                    <a:pt x="1810" y="140"/>
                  </a:cubicBezTo>
                  <a:cubicBezTo>
                    <a:pt x="1575" y="248"/>
                    <a:pt x="1346" y="350"/>
                    <a:pt x="1112" y="451"/>
                  </a:cubicBezTo>
                  <a:cubicBezTo>
                    <a:pt x="965" y="515"/>
                    <a:pt x="819" y="579"/>
                    <a:pt x="686" y="661"/>
                  </a:cubicBezTo>
                  <a:cubicBezTo>
                    <a:pt x="667" y="673"/>
                    <a:pt x="654" y="679"/>
                    <a:pt x="636" y="685"/>
                  </a:cubicBezTo>
                  <a:cubicBezTo>
                    <a:pt x="446" y="775"/>
                    <a:pt x="261" y="884"/>
                    <a:pt x="141" y="1060"/>
                  </a:cubicBezTo>
                  <a:cubicBezTo>
                    <a:pt x="7" y="1257"/>
                    <a:pt x="1" y="1505"/>
                    <a:pt x="13" y="1734"/>
                  </a:cubicBezTo>
                  <a:cubicBezTo>
                    <a:pt x="33" y="2197"/>
                    <a:pt x="103" y="2705"/>
                    <a:pt x="470" y="3036"/>
                  </a:cubicBezTo>
                  <a:cubicBezTo>
                    <a:pt x="638" y="3188"/>
                    <a:pt x="839" y="3256"/>
                    <a:pt x="1043" y="3256"/>
                  </a:cubicBezTo>
                  <a:cubicBezTo>
                    <a:pt x="1256" y="3256"/>
                    <a:pt x="1473" y="3181"/>
                    <a:pt x="1657" y="3048"/>
                  </a:cubicBezTo>
                  <a:cubicBezTo>
                    <a:pt x="1862" y="2909"/>
                    <a:pt x="2008" y="2705"/>
                    <a:pt x="2173" y="2528"/>
                  </a:cubicBezTo>
                  <a:cubicBezTo>
                    <a:pt x="2351" y="2338"/>
                    <a:pt x="2560" y="2197"/>
                    <a:pt x="2801" y="2103"/>
                  </a:cubicBezTo>
                  <a:cubicBezTo>
                    <a:pt x="3017" y="2019"/>
                    <a:pt x="3201" y="1919"/>
                    <a:pt x="3304" y="1702"/>
                  </a:cubicBezTo>
                  <a:cubicBezTo>
                    <a:pt x="3392" y="1505"/>
                    <a:pt x="3404" y="1289"/>
                    <a:pt x="3366" y="1080"/>
                  </a:cubicBezTo>
                  <a:cubicBezTo>
                    <a:pt x="3316" y="838"/>
                    <a:pt x="3189" y="609"/>
                    <a:pt x="3049" y="406"/>
                  </a:cubicBezTo>
                  <a:cubicBezTo>
                    <a:pt x="2923" y="222"/>
                    <a:pt x="2756" y="64"/>
                    <a:pt x="2534" y="19"/>
                  </a:cubicBezTo>
                  <a:cubicBezTo>
                    <a:pt x="2477" y="6"/>
                    <a:pt x="2421" y="0"/>
                    <a:pt x="2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7"/>
            <p:cNvSpPr/>
            <p:nvPr/>
          </p:nvSpPr>
          <p:spPr>
            <a:xfrm>
              <a:off x="2335463" y="3210314"/>
              <a:ext cx="77596" cy="134833"/>
            </a:xfrm>
            <a:custGeom>
              <a:avLst/>
              <a:gdLst/>
              <a:ahLst/>
              <a:cxnLst/>
              <a:rect l="l" t="t" r="r" b="b"/>
              <a:pathLst>
                <a:path w="1132" h="1967" extrusionOk="0">
                  <a:moveTo>
                    <a:pt x="95" y="0"/>
                  </a:moveTo>
                  <a:cubicBezTo>
                    <a:pt x="63" y="0"/>
                    <a:pt x="32" y="2"/>
                    <a:pt x="0" y="5"/>
                  </a:cubicBezTo>
                  <a:cubicBezTo>
                    <a:pt x="178" y="697"/>
                    <a:pt x="445" y="1357"/>
                    <a:pt x="788" y="1967"/>
                  </a:cubicBezTo>
                  <a:cubicBezTo>
                    <a:pt x="883" y="1903"/>
                    <a:pt x="965" y="1814"/>
                    <a:pt x="1023" y="1700"/>
                  </a:cubicBezTo>
                  <a:cubicBezTo>
                    <a:pt x="1117" y="1503"/>
                    <a:pt x="1131" y="1287"/>
                    <a:pt x="1087" y="1078"/>
                  </a:cubicBezTo>
                  <a:cubicBezTo>
                    <a:pt x="1035" y="836"/>
                    <a:pt x="909" y="607"/>
                    <a:pt x="768" y="404"/>
                  </a:cubicBezTo>
                  <a:cubicBezTo>
                    <a:pt x="642" y="220"/>
                    <a:pt x="477" y="62"/>
                    <a:pt x="255" y="17"/>
                  </a:cubicBezTo>
                  <a:cubicBezTo>
                    <a:pt x="199" y="5"/>
                    <a:pt x="147" y="0"/>
                    <a:pt x="9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7"/>
            <p:cNvSpPr/>
            <p:nvPr/>
          </p:nvSpPr>
          <p:spPr>
            <a:xfrm>
              <a:off x="3030933" y="2891438"/>
              <a:ext cx="324641" cy="346371"/>
            </a:xfrm>
            <a:custGeom>
              <a:avLst/>
              <a:gdLst/>
              <a:ahLst/>
              <a:cxnLst/>
              <a:rect l="l" t="t" r="r" b="b"/>
              <a:pathLst>
                <a:path w="4736" h="5053" extrusionOk="0">
                  <a:moveTo>
                    <a:pt x="1830" y="0"/>
                  </a:moveTo>
                  <a:cubicBezTo>
                    <a:pt x="498" y="0"/>
                    <a:pt x="1" y="2635"/>
                    <a:pt x="574" y="3863"/>
                  </a:cubicBezTo>
                  <a:cubicBezTo>
                    <a:pt x="799" y="4690"/>
                    <a:pt x="1554" y="5053"/>
                    <a:pt x="2360" y="5053"/>
                  </a:cubicBezTo>
                  <a:cubicBezTo>
                    <a:pt x="3497" y="5053"/>
                    <a:pt x="4736" y="4331"/>
                    <a:pt x="4728" y="3171"/>
                  </a:cubicBezTo>
                  <a:cubicBezTo>
                    <a:pt x="4455" y="2072"/>
                    <a:pt x="3470" y="1029"/>
                    <a:pt x="2569" y="287"/>
                  </a:cubicBezTo>
                  <a:cubicBezTo>
                    <a:pt x="2417" y="161"/>
                    <a:pt x="2233" y="58"/>
                    <a:pt x="2036" y="20"/>
                  </a:cubicBezTo>
                  <a:cubicBezTo>
                    <a:pt x="1965" y="7"/>
                    <a:pt x="1897" y="0"/>
                    <a:pt x="18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7"/>
            <p:cNvSpPr/>
            <p:nvPr/>
          </p:nvSpPr>
          <p:spPr>
            <a:xfrm>
              <a:off x="3198529" y="2698413"/>
              <a:ext cx="274464" cy="292287"/>
            </a:xfrm>
            <a:custGeom>
              <a:avLst/>
              <a:gdLst/>
              <a:ahLst/>
              <a:cxnLst/>
              <a:rect l="l" t="t" r="r" b="b"/>
              <a:pathLst>
                <a:path w="4004" h="4264" extrusionOk="0">
                  <a:moveTo>
                    <a:pt x="972" y="0"/>
                  </a:moveTo>
                  <a:cubicBezTo>
                    <a:pt x="117" y="0"/>
                    <a:pt x="1" y="1196"/>
                    <a:pt x="181" y="2169"/>
                  </a:cubicBezTo>
                  <a:cubicBezTo>
                    <a:pt x="458" y="3648"/>
                    <a:pt x="1421" y="4264"/>
                    <a:pt x="2268" y="4264"/>
                  </a:cubicBezTo>
                  <a:cubicBezTo>
                    <a:pt x="3207" y="4264"/>
                    <a:pt x="4004" y="3507"/>
                    <a:pt x="3566" y="2329"/>
                  </a:cubicBezTo>
                  <a:cubicBezTo>
                    <a:pt x="3305" y="1878"/>
                    <a:pt x="2804" y="1661"/>
                    <a:pt x="2435" y="1312"/>
                  </a:cubicBezTo>
                  <a:cubicBezTo>
                    <a:pt x="2036" y="963"/>
                    <a:pt x="1960" y="327"/>
                    <a:pt x="1444" y="99"/>
                  </a:cubicBezTo>
                  <a:cubicBezTo>
                    <a:pt x="1267" y="31"/>
                    <a:pt x="1110" y="0"/>
                    <a:pt x="9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7"/>
            <p:cNvSpPr/>
            <p:nvPr/>
          </p:nvSpPr>
          <p:spPr>
            <a:xfrm>
              <a:off x="3363108" y="2957654"/>
              <a:ext cx="110430" cy="248073"/>
            </a:xfrm>
            <a:custGeom>
              <a:avLst/>
              <a:gdLst/>
              <a:ahLst/>
              <a:cxnLst/>
              <a:rect l="l" t="t" r="r" b="b"/>
              <a:pathLst>
                <a:path w="1611" h="3619" extrusionOk="0">
                  <a:moveTo>
                    <a:pt x="1470" y="1"/>
                  </a:moveTo>
                  <a:cubicBezTo>
                    <a:pt x="1330" y="39"/>
                    <a:pt x="1191" y="109"/>
                    <a:pt x="1045" y="216"/>
                  </a:cubicBezTo>
                  <a:cubicBezTo>
                    <a:pt x="575" y="573"/>
                    <a:pt x="80" y="883"/>
                    <a:pt x="54" y="1481"/>
                  </a:cubicBezTo>
                  <a:cubicBezTo>
                    <a:pt x="1" y="2079"/>
                    <a:pt x="14" y="3619"/>
                    <a:pt x="690" y="3619"/>
                  </a:cubicBezTo>
                  <a:cubicBezTo>
                    <a:pt x="825" y="3619"/>
                    <a:pt x="986" y="3558"/>
                    <a:pt x="1177" y="3417"/>
                  </a:cubicBezTo>
                  <a:cubicBezTo>
                    <a:pt x="1267" y="3334"/>
                    <a:pt x="1362" y="3252"/>
                    <a:pt x="1458" y="3182"/>
                  </a:cubicBezTo>
                  <a:cubicBezTo>
                    <a:pt x="1520" y="2845"/>
                    <a:pt x="1566" y="2502"/>
                    <a:pt x="1590" y="2153"/>
                  </a:cubicBezTo>
                  <a:cubicBezTo>
                    <a:pt x="1604" y="1957"/>
                    <a:pt x="1610" y="1760"/>
                    <a:pt x="1610" y="1563"/>
                  </a:cubicBezTo>
                  <a:cubicBezTo>
                    <a:pt x="1610" y="1347"/>
                    <a:pt x="1604" y="1138"/>
                    <a:pt x="1590" y="928"/>
                  </a:cubicBezTo>
                  <a:cubicBezTo>
                    <a:pt x="1566" y="617"/>
                    <a:pt x="1528" y="306"/>
                    <a:pt x="14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7"/>
            <p:cNvSpPr/>
            <p:nvPr/>
          </p:nvSpPr>
          <p:spPr>
            <a:xfrm>
              <a:off x="2517179" y="2891438"/>
              <a:ext cx="324710" cy="346371"/>
            </a:xfrm>
            <a:custGeom>
              <a:avLst/>
              <a:gdLst/>
              <a:ahLst/>
              <a:cxnLst/>
              <a:rect l="l" t="t" r="r" b="b"/>
              <a:pathLst>
                <a:path w="4737" h="5053" extrusionOk="0">
                  <a:moveTo>
                    <a:pt x="1830" y="0"/>
                  </a:moveTo>
                  <a:cubicBezTo>
                    <a:pt x="498" y="0"/>
                    <a:pt x="1" y="2635"/>
                    <a:pt x="576" y="3863"/>
                  </a:cubicBezTo>
                  <a:cubicBezTo>
                    <a:pt x="800" y="4690"/>
                    <a:pt x="1555" y="5053"/>
                    <a:pt x="2361" y="5053"/>
                  </a:cubicBezTo>
                  <a:cubicBezTo>
                    <a:pt x="3498" y="5053"/>
                    <a:pt x="4737" y="4331"/>
                    <a:pt x="4729" y="3171"/>
                  </a:cubicBezTo>
                  <a:cubicBezTo>
                    <a:pt x="4457" y="2072"/>
                    <a:pt x="3472" y="1029"/>
                    <a:pt x="2570" y="287"/>
                  </a:cubicBezTo>
                  <a:cubicBezTo>
                    <a:pt x="2417" y="161"/>
                    <a:pt x="2233" y="58"/>
                    <a:pt x="2036" y="20"/>
                  </a:cubicBezTo>
                  <a:cubicBezTo>
                    <a:pt x="1966" y="7"/>
                    <a:pt x="1897" y="0"/>
                    <a:pt x="18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7"/>
            <p:cNvSpPr/>
            <p:nvPr/>
          </p:nvSpPr>
          <p:spPr>
            <a:xfrm>
              <a:off x="2684843" y="2698413"/>
              <a:ext cx="274670" cy="292287"/>
            </a:xfrm>
            <a:custGeom>
              <a:avLst/>
              <a:gdLst/>
              <a:ahLst/>
              <a:cxnLst/>
              <a:rect l="l" t="t" r="r" b="b"/>
              <a:pathLst>
                <a:path w="4007" h="4264" extrusionOk="0">
                  <a:moveTo>
                    <a:pt x="973" y="0"/>
                  </a:moveTo>
                  <a:cubicBezTo>
                    <a:pt x="117" y="0"/>
                    <a:pt x="0" y="1196"/>
                    <a:pt x="182" y="2169"/>
                  </a:cubicBezTo>
                  <a:cubicBezTo>
                    <a:pt x="461" y="3648"/>
                    <a:pt x="1424" y="4264"/>
                    <a:pt x="2271" y="4264"/>
                  </a:cubicBezTo>
                  <a:cubicBezTo>
                    <a:pt x="3210" y="4264"/>
                    <a:pt x="4007" y="3507"/>
                    <a:pt x="3573" y="2329"/>
                  </a:cubicBezTo>
                  <a:cubicBezTo>
                    <a:pt x="3306" y="1878"/>
                    <a:pt x="2803" y="1661"/>
                    <a:pt x="2436" y="1312"/>
                  </a:cubicBezTo>
                  <a:cubicBezTo>
                    <a:pt x="2035" y="963"/>
                    <a:pt x="1965" y="327"/>
                    <a:pt x="1445" y="99"/>
                  </a:cubicBezTo>
                  <a:cubicBezTo>
                    <a:pt x="1267" y="31"/>
                    <a:pt x="1110" y="0"/>
                    <a:pt x="9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7"/>
            <p:cNvSpPr/>
            <p:nvPr/>
          </p:nvSpPr>
          <p:spPr>
            <a:xfrm>
              <a:off x="2849491" y="2955529"/>
              <a:ext cx="210372" cy="250198"/>
            </a:xfrm>
            <a:custGeom>
              <a:avLst/>
              <a:gdLst/>
              <a:ahLst/>
              <a:cxnLst/>
              <a:rect l="l" t="t" r="r" b="b"/>
              <a:pathLst>
                <a:path w="3069" h="3650" extrusionOk="0">
                  <a:moveTo>
                    <a:pt x="1707" y="0"/>
                  </a:moveTo>
                  <a:cubicBezTo>
                    <a:pt x="1499" y="0"/>
                    <a:pt x="1273" y="76"/>
                    <a:pt x="1043" y="247"/>
                  </a:cubicBezTo>
                  <a:cubicBezTo>
                    <a:pt x="574" y="604"/>
                    <a:pt x="78" y="914"/>
                    <a:pt x="52" y="1512"/>
                  </a:cubicBezTo>
                  <a:cubicBezTo>
                    <a:pt x="0" y="2110"/>
                    <a:pt x="13" y="3650"/>
                    <a:pt x="693" y="3650"/>
                  </a:cubicBezTo>
                  <a:cubicBezTo>
                    <a:pt x="829" y="3650"/>
                    <a:pt x="990" y="3589"/>
                    <a:pt x="1183" y="3448"/>
                  </a:cubicBezTo>
                  <a:cubicBezTo>
                    <a:pt x="2009" y="2673"/>
                    <a:pt x="3069" y="2495"/>
                    <a:pt x="2688" y="1079"/>
                  </a:cubicBezTo>
                  <a:cubicBezTo>
                    <a:pt x="2625" y="464"/>
                    <a:pt x="2222" y="0"/>
                    <a:pt x="17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7"/>
            <p:cNvSpPr/>
            <p:nvPr/>
          </p:nvSpPr>
          <p:spPr>
            <a:xfrm>
              <a:off x="2949706" y="2731041"/>
              <a:ext cx="233473" cy="223191"/>
            </a:xfrm>
            <a:custGeom>
              <a:avLst/>
              <a:gdLst/>
              <a:ahLst/>
              <a:cxnLst/>
              <a:rect l="l" t="t" r="r" b="b"/>
              <a:pathLst>
                <a:path w="3406" h="3256" extrusionOk="0">
                  <a:moveTo>
                    <a:pt x="2372" y="0"/>
                  </a:moveTo>
                  <a:cubicBezTo>
                    <a:pt x="2178" y="0"/>
                    <a:pt x="1985" y="64"/>
                    <a:pt x="1811" y="144"/>
                  </a:cubicBezTo>
                  <a:cubicBezTo>
                    <a:pt x="1576" y="245"/>
                    <a:pt x="1348" y="353"/>
                    <a:pt x="1111" y="449"/>
                  </a:cubicBezTo>
                  <a:cubicBezTo>
                    <a:pt x="967" y="511"/>
                    <a:pt x="820" y="582"/>
                    <a:pt x="686" y="664"/>
                  </a:cubicBezTo>
                  <a:cubicBezTo>
                    <a:pt x="668" y="672"/>
                    <a:pt x="654" y="678"/>
                    <a:pt x="636" y="684"/>
                  </a:cubicBezTo>
                  <a:cubicBezTo>
                    <a:pt x="445" y="772"/>
                    <a:pt x="261" y="886"/>
                    <a:pt x="140" y="1065"/>
                  </a:cubicBezTo>
                  <a:cubicBezTo>
                    <a:pt x="6" y="1261"/>
                    <a:pt x="0" y="1510"/>
                    <a:pt x="14" y="1738"/>
                  </a:cubicBezTo>
                  <a:cubicBezTo>
                    <a:pt x="32" y="2202"/>
                    <a:pt x="102" y="2709"/>
                    <a:pt x="464" y="3034"/>
                  </a:cubicBezTo>
                  <a:cubicBezTo>
                    <a:pt x="636" y="3187"/>
                    <a:pt x="840" y="3255"/>
                    <a:pt x="1045" y="3255"/>
                  </a:cubicBezTo>
                  <a:cubicBezTo>
                    <a:pt x="1259" y="3255"/>
                    <a:pt x="1474" y="3182"/>
                    <a:pt x="1659" y="3052"/>
                  </a:cubicBezTo>
                  <a:cubicBezTo>
                    <a:pt x="1861" y="2906"/>
                    <a:pt x="2008" y="2709"/>
                    <a:pt x="2172" y="2531"/>
                  </a:cubicBezTo>
                  <a:cubicBezTo>
                    <a:pt x="2351" y="2341"/>
                    <a:pt x="2559" y="2202"/>
                    <a:pt x="2802" y="2106"/>
                  </a:cubicBezTo>
                  <a:cubicBezTo>
                    <a:pt x="3017" y="2024"/>
                    <a:pt x="3195" y="1915"/>
                    <a:pt x="3303" y="1700"/>
                  </a:cubicBezTo>
                  <a:cubicBezTo>
                    <a:pt x="3392" y="1510"/>
                    <a:pt x="3405" y="1287"/>
                    <a:pt x="3367" y="1083"/>
                  </a:cubicBezTo>
                  <a:cubicBezTo>
                    <a:pt x="3315" y="842"/>
                    <a:pt x="3189" y="607"/>
                    <a:pt x="3049" y="411"/>
                  </a:cubicBezTo>
                  <a:cubicBezTo>
                    <a:pt x="2922" y="226"/>
                    <a:pt x="2758" y="68"/>
                    <a:pt x="2535" y="16"/>
                  </a:cubicBezTo>
                  <a:cubicBezTo>
                    <a:pt x="2481" y="5"/>
                    <a:pt x="2427" y="0"/>
                    <a:pt x="23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7"/>
            <p:cNvSpPr/>
            <p:nvPr/>
          </p:nvSpPr>
          <p:spPr>
            <a:xfrm>
              <a:off x="2321549" y="2815695"/>
              <a:ext cx="124277" cy="175139"/>
            </a:xfrm>
            <a:custGeom>
              <a:avLst/>
              <a:gdLst/>
              <a:ahLst/>
              <a:cxnLst/>
              <a:rect l="l" t="t" r="r" b="b"/>
              <a:pathLst>
                <a:path w="1813" h="2555" extrusionOk="0">
                  <a:moveTo>
                    <a:pt x="749" y="0"/>
                  </a:moveTo>
                  <a:cubicBezTo>
                    <a:pt x="596" y="319"/>
                    <a:pt x="464" y="656"/>
                    <a:pt x="349" y="999"/>
                  </a:cubicBezTo>
                  <a:lnTo>
                    <a:pt x="349" y="1005"/>
                  </a:lnTo>
                  <a:cubicBezTo>
                    <a:pt x="299" y="1163"/>
                    <a:pt x="247" y="1322"/>
                    <a:pt x="203" y="1487"/>
                  </a:cubicBezTo>
                  <a:cubicBezTo>
                    <a:pt x="115" y="1837"/>
                    <a:pt x="45" y="2192"/>
                    <a:pt x="0" y="2554"/>
                  </a:cubicBezTo>
                  <a:cubicBezTo>
                    <a:pt x="23" y="2554"/>
                    <a:pt x="46" y="2555"/>
                    <a:pt x="69" y="2555"/>
                  </a:cubicBezTo>
                  <a:cubicBezTo>
                    <a:pt x="1011" y="2555"/>
                    <a:pt x="1813" y="1795"/>
                    <a:pt x="1378" y="618"/>
                  </a:cubicBezTo>
                  <a:cubicBezTo>
                    <a:pt x="1226" y="357"/>
                    <a:pt x="991" y="173"/>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7"/>
            <p:cNvSpPr/>
            <p:nvPr/>
          </p:nvSpPr>
          <p:spPr>
            <a:xfrm>
              <a:off x="2335738" y="2955529"/>
              <a:ext cx="210921" cy="250198"/>
            </a:xfrm>
            <a:custGeom>
              <a:avLst/>
              <a:gdLst/>
              <a:ahLst/>
              <a:cxnLst/>
              <a:rect l="l" t="t" r="r" b="b"/>
              <a:pathLst>
                <a:path w="3077" h="3650" extrusionOk="0">
                  <a:moveTo>
                    <a:pt x="1709" y="0"/>
                  </a:moveTo>
                  <a:cubicBezTo>
                    <a:pt x="1501" y="0"/>
                    <a:pt x="1275" y="76"/>
                    <a:pt x="1045" y="247"/>
                  </a:cubicBezTo>
                  <a:cubicBezTo>
                    <a:pt x="574" y="604"/>
                    <a:pt x="78" y="914"/>
                    <a:pt x="54" y="1512"/>
                  </a:cubicBezTo>
                  <a:cubicBezTo>
                    <a:pt x="1" y="2110"/>
                    <a:pt x="14" y="3650"/>
                    <a:pt x="694" y="3650"/>
                  </a:cubicBezTo>
                  <a:cubicBezTo>
                    <a:pt x="829" y="3650"/>
                    <a:pt x="991" y="3589"/>
                    <a:pt x="1183" y="3448"/>
                  </a:cubicBezTo>
                  <a:cubicBezTo>
                    <a:pt x="2010" y="2673"/>
                    <a:pt x="3077" y="2495"/>
                    <a:pt x="2696" y="1079"/>
                  </a:cubicBezTo>
                  <a:cubicBezTo>
                    <a:pt x="2627" y="464"/>
                    <a:pt x="2224" y="0"/>
                    <a:pt x="17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7"/>
            <p:cNvSpPr/>
            <p:nvPr/>
          </p:nvSpPr>
          <p:spPr>
            <a:xfrm>
              <a:off x="2436021" y="2731041"/>
              <a:ext cx="233816" cy="223191"/>
            </a:xfrm>
            <a:custGeom>
              <a:avLst/>
              <a:gdLst/>
              <a:ahLst/>
              <a:cxnLst/>
              <a:rect l="l" t="t" r="r" b="b"/>
              <a:pathLst>
                <a:path w="3411" h="3256" extrusionOk="0">
                  <a:moveTo>
                    <a:pt x="2372" y="0"/>
                  </a:moveTo>
                  <a:cubicBezTo>
                    <a:pt x="2178" y="0"/>
                    <a:pt x="1984" y="64"/>
                    <a:pt x="1810" y="144"/>
                  </a:cubicBezTo>
                  <a:cubicBezTo>
                    <a:pt x="1575" y="245"/>
                    <a:pt x="1347" y="353"/>
                    <a:pt x="1112" y="449"/>
                  </a:cubicBezTo>
                  <a:cubicBezTo>
                    <a:pt x="966" y="511"/>
                    <a:pt x="819" y="582"/>
                    <a:pt x="687" y="664"/>
                  </a:cubicBezTo>
                  <a:cubicBezTo>
                    <a:pt x="667" y="672"/>
                    <a:pt x="655" y="678"/>
                    <a:pt x="635" y="684"/>
                  </a:cubicBezTo>
                  <a:cubicBezTo>
                    <a:pt x="444" y="772"/>
                    <a:pt x="260" y="886"/>
                    <a:pt x="140" y="1065"/>
                  </a:cubicBezTo>
                  <a:cubicBezTo>
                    <a:pt x="7" y="1261"/>
                    <a:pt x="1" y="1510"/>
                    <a:pt x="13" y="1738"/>
                  </a:cubicBezTo>
                  <a:cubicBezTo>
                    <a:pt x="31" y="2202"/>
                    <a:pt x="102" y="2709"/>
                    <a:pt x="470" y="3034"/>
                  </a:cubicBezTo>
                  <a:cubicBezTo>
                    <a:pt x="639" y="3187"/>
                    <a:pt x="841" y="3255"/>
                    <a:pt x="1046" y="3255"/>
                  </a:cubicBezTo>
                  <a:cubicBezTo>
                    <a:pt x="1259" y="3255"/>
                    <a:pt x="1474" y="3182"/>
                    <a:pt x="1658" y="3052"/>
                  </a:cubicBezTo>
                  <a:cubicBezTo>
                    <a:pt x="1861" y="2906"/>
                    <a:pt x="2007" y="2709"/>
                    <a:pt x="2173" y="2531"/>
                  </a:cubicBezTo>
                  <a:cubicBezTo>
                    <a:pt x="2350" y="2341"/>
                    <a:pt x="2566" y="2202"/>
                    <a:pt x="2801" y="2106"/>
                  </a:cubicBezTo>
                  <a:cubicBezTo>
                    <a:pt x="3017" y="2024"/>
                    <a:pt x="3202" y="1915"/>
                    <a:pt x="3302" y="1700"/>
                  </a:cubicBezTo>
                  <a:cubicBezTo>
                    <a:pt x="3398" y="1510"/>
                    <a:pt x="3411" y="1287"/>
                    <a:pt x="3366" y="1083"/>
                  </a:cubicBezTo>
                  <a:cubicBezTo>
                    <a:pt x="3316" y="842"/>
                    <a:pt x="3188" y="607"/>
                    <a:pt x="3049" y="411"/>
                  </a:cubicBezTo>
                  <a:cubicBezTo>
                    <a:pt x="2921" y="226"/>
                    <a:pt x="2757" y="68"/>
                    <a:pt x="2534" y="16"/>
                  </a:cubicBezTo>
                  <a:cubicBezTo>
                    <a:pt x="2480" y="5"/>
                    <a:pt x="2426" y="0"/>
                    <a:pt x="23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7"/>
            <p:cNvSpPr/>
            <p:nvPr/>
          </p:nvSpPr>
          <p:spPr>
            <a:xfrm>
              <a:off x="3328424" y="2681208"/>
              <a:ext cx="44899" cy="57991"/>
            </a:xfrm>
            <a:custGeom>
              <a:avLst/>
              <a:gdLst/>
              <a:ahLst/>
              <a:cxnLst/>
              <a:rect l="l" t="t" r="r" b="b"/>
              <a:pathLst>
                <a:path w="655" h="846" extrusionOk="0">
                  <a:moveTo>
                    <a:pt x="1" y="1"/>
                  </a:moveTo>
                  <a:cubicBezTo>
                    <a:pt x="115" y="382"/>
                    <a:pt x="350" y="661"/>
                    <a:pt x="654" y="845"/>
                  </a:cubicBezTo>
                  <a:cubicBezTo>
                    <a:pt x="452" y="553"/>
                    <a:pt x="235" y="268"/>
                    <a:pt x="1" y="1"/>
                  </a:cubicBezTo>
                  <a:close/>
                </a:path>
              </a:pathLst>
            </a:custGeom>
            <a:solidFill>
              <a:srgbClr val="FF8C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7"/>
            <p:cNvSpPr/>
            <p:nvPr/>
          </p:nvSpPr>
          <p:spPr>
            <a:xfrm>
              <a:off x="2791296" y="2486195"/>
              <a:ext cx="307436" cy="272545"/>
            </a:xfrm>
            <a:custGeom>
              <a:avLst/>
              <a:gdLst/>
              <a:ahLst/>
              <a:cxnLst/>
              <a:rect l="l" t="t" r="r" b="b"/>
              <a:pathLst>
                <a:path w="4485" h="3976" extrusionOk="0">
                  <a:moveTo>
                    <a:pt x="1517" y="0"/>
                  </a:moveTo>
                  <a:cubicBezTo>
                    <a:pt x="1112" y="0"/>
                    <a:pt x="717" y="32"/>
                    <a:pt x="336" y="82"/>
                  </a:cubicBezTo>
                  <a:cubicBezTo>
                    <a:pt x="13" y="947"/>
                    <a:pt x="0" y="2090"/>
                    <a:pt x="324" y="2788"/>
                  </a:cubicBezTo>
                  <a:cubicBezTo>
                    <a:pt x="547" y="3613"/>
                    <a:pt x="1303" y="3976"/>
                    <a:pt x="2109" y="3976"/>
                  </a:cubicBezTo>
                  <a:cubicBezTo>
                    <a:pt x="3246" y="3976"/>
                    <a:pt x="4484" y="3255"/>
                    <a:pt x="4477" y="2096"/>
                  </a:cubicBezTo>
                  <a:cubicBezTo>
                    <a:pt x="4312" y="1424"/>
                    <a:pt x="3880" y="776"/>
                    <a:pt x="3366" y="204"/>
                  </a:cubicBezTo>
                  <a:cubicBezTo>
                    <a:pt x="2768" y="70"/>
                    <a:pt x="2153" y="0"/>
                    <a:pt x="1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7"/>
            <p:cNvSpPr/>
            <p:nvPr/>
          </p:nvSpPr>
          <p:spPr>
            <a:xfrm>
              <a:off x="3106265" y="2535343"/>
              <a:ext cx="175619" cy="191179"/>
            </a:xfrm>
            <a:custGeom>
              <a:avLst/>
              <a:gdLst/>
              <a:ahLst/>
              <a:cxnLst/>
              <a:rect l="l" t="t" r="r" b="b"/>
              <a:pathLst>
                <a:path w="2562" h="2789" extrusionOk="0">
                  <a:moveTo>
                    <a:pt x="321" y="1"/>
                  </a:moveTo>
                  <a:cubicBezTo>
                    <a:pt x="169" y="179"/>
                    <a:pt x="67" y="388"/>
                    <a:pt x="54" y="649"/>
                  </a:cubicBezTo>
                  <a:cubicBezTo>
                    <a:pt x="1" y="1253"/>
                    <a:pt x="14" y="2788"/>
                    <a:pt x="694" y="2788"/>
                  </a:cubicBezTo>
                  <a:cubicBezTo>
                    <a:pt x="829" y="2788"/>
                    <a:pt x="991" y="2727"/>
                    <a:pt x="1184" y="2586"/>
                  </a:cubicBezTo>
                  <a:cubicBezTo>
                    <a:pt x="1679" y="2129"/>
                    <a:pt x="2257" y="1874"/>
                    <a:pt x="2562" y="1449"/>
                  </a:cubicBezTo>
                  <a:cubicBezTo>
                    <a:pt x="2309" y="1214"/>
                    <a:pt x="2042" y="1004"/>
                    <a:pt x="1762" y="807"/>
                  </a:cubicBezTo>
                  <a:lnTo>
                    <a:pt x="1755" y="807"/>
                  </a:lnTo>
                  <a:cubicBezTo>
                    <a:pt x="1591" y="693"/>
                    <a:pt x="1419" y="579"/>
                    <a:pt x="1248" y="478"/>
                  </a:cubicBezTo>
                  <a:cubicBezTo>
                    <a:pt x="949" y="300"/>
                    <a:pt x="638" y="135"/>
                    <a:pt x="3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7"/>
            <p:cNvSpPr/>
            <p:nvPr/>
          </p:nvSpPr>
          <p:spPr>
            <a:xfrm>
              <a:off x="2404695" y="2587163"/>
              <a:ext cx="180691" cy="171574"/>
            </a:xfrm>
            <a:custGeom>
              <a:avLst/>
              <a:gdLst/>
              <a:ahLst/>
              <a:cxnLst/>
              <a:rect l="l" t="t" r="r" b="b"/>
              <a:pathLst>
                <a:path w="2636" h="2503" extrusionOk="0">
                  <a:moveTo>
                    <a:pt x="2394" y="1"/>
                  </a:moveTo>
                  <a:cubicBezTo>
                    <a:pt x="1435" y="655"/>
                    <a:pt x="623" y="1499"/>
                    <a:pt x="1" y="2490"/>
                  </a:cubicBezTo>
                  <a:cubicBezTo>
                    <a:pt x="86" y="2499"/>
                    <a:pt x="172" y="2503"/>
                    <a:pt x="259" y="2503"/>
                  </a:cubicBezTo>
                  <a:cubicBezTo>
                    <a:pt x="1396" y="2503"/>
                    <a:pt x="2635" y="1780"/>
                    <a:pt x="2622" y="623"/>
                  </a:cubicBezTo>
                  <a:cubicBezTo>
                    <a:pt x="2572" y="414"/>
                    <a:pt x="2490" y="204"/>
                    <a:pt x="23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7"/>
            <p:cNvSpPr/>
            <p:nvPr/>
          </p:nvSpPr>
          <p:spPr>
            <a:xfrm>
              <a:off x="2592580" y="2502235"/>
              <a:ext cx="210921" cy="224287"/>
            </a:xfrm>
            <a:custGeom>
              <a:avLst/>
              <a:gdLst/>
              <a:ahLst/>
              <a:cxnLst/>
              <a:rect l="l" t="t" r="r" b="b"/>
              <a:pathLst>
                <a:path w="3077" h="3272" extrusionOk="0">
                  <a:moveTo>
                    <a:pt x="2422" y="1"/>
                  </a:moveTo>
                  <a:cubicBezTo>
                    <a:pt x="1584" y="205"/>
                    <a:pt x="796" y="534"/>
                    <a:pt x="80" y="967"/>
                  </a:cubicBezTo>
                  <a:cubicBezTo>
                    <a:pt x="60" y="1017"/>
                    <a:pt x="54" y="1075"/>
                    <a:pt x="54" y="1132"/>
                  </a:cubicBezTo>
                  <a:cubicBezTo>
                    <a:pt x="0" y="1736"/>
                    <a:pt x="14" y="3271"/>
                    <a:pt x="694" y="3271"/>
                  </a:cubicBezTo>
                  <a:cubicBezTo>
                    <a:pt x="830" y="3271"/>
                    <a:pt x="991" y="3210"/>
                    <a:pt x="1185" y="3069"/>
                  </a:cubicBezTo>
                  <a:cubicBezTo>
                    <a:pt x="2009" y="2295"/>
                    <a:pt x="3076" y="2116"/>
                    <a:pt x="2695" y="706"/>
                  </a:cubicBezTo>
                  <a:cubicBezTo>
                    <a:pt x="2663" y="434"/>
                    <a:pt x="2569" y="191"/>
                    <a:pt x="24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7"/>
            <p:cNvSpPr/>
            <p:nvPr/>
          </p:nvSpPr>
          <p:spPr>
            <a:xfrm>
              <a:off x="2855249" y="3482989"/>
              <a:ext cx="156974" cy="145869"/>
            </a:xfrm>
            <a:custGeom>
              <a:avLst/>
              <a:gdLst/>
              <a:ahLst/>
              <a:cxnLst/>
              <a:rect l="l" t="t" r="r" b="b"/>
              <a:pathLst>
                <a:path w="2290" h="2128" extrusionOk="0">
                  <a:moveTo>
                    <a:pt x="1065" y="1"/>
                  </a:moveTo>
                  <a:cubicBezTo>
                    <a:pt x="352" y="1"/>
                    <a:pt x="1" y="1042"/>
                    <a:pt x="744" y="1908"/>
                  </a:cubicBezTo>
                  <a:cubicBezTo>
                    <a:pt x="919" y="2062"/>
                    <a:pt x="1091" y="2128"/>
                    <a:pt x="1250" y="2128"/>
                  </a:cubicBezTo>
                  <a:cubicBezTo>
                    <a:pt x="1863" y="2128"/>
                    <a:pt x="2290" y="1156"/>
                    <a:pt x="2032" y="562"/>
                  </a:cubicBezTo>
                  <a:cubicBezTo>
                    <a:pt x="1684" y="163"/>
                    <a:pt x="1346" y="1"/>
                    <a:pt x="10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7"/>
            <p:cNvSpPr/>
            <p:nvPr/>
          </p:nvSpPr>
          <p:spPr>
            <a:xfrm>
              <a:off x="2377208" y="3017631"/>
              <a:ext cx="132708" cy="115297"/>
            </a:xfrm>
            <a:custGeom>
              <a:avLst/>
              <a:gdLst/>
              <a:ahLst/>
              <a:cxnLst/>
              <a:rect l="l" t="t" r="r" b="b"/>
              <a:pathLst>
                <a:path w="1936" h="1682" extrusionOk="0">
                  <a:moveTo>
                    <a:pt x="903" y="0"/>
                  </a:moveTo>
                  <a:cubicBezTo>
                    <a:pt x="348" y="0"/>
                    <a:pt x="0" y="758"/>
                    <a:pt x="39" y="1266"/>
                  </a:cubicBezTo>
                  <a:cubicBezTo>
                    <a:pt x="97" y="1563"/>
                    <a:pt x="247" y="1681"/>
                    <a:pt x="428" y="1681"/>
                  </a:cubicBezTo>
                  <a:cubicBezTo>
                    <a:pt x="1015" y="1681"/>
                    <a:pt x="1935" y="435"/>
                    <a:pt x="1144" y="47"/>
                  </a:cubicBezTo>
                  <a:cubicBezTo>
                    <a:pt x="1060" y="15"/>
                    <a:pt x="979" y="0"/>
                    <a:pt x="9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p:nvPr/>
          </p:nvSpPr>
          <p:spPr>
            <a:xfrm>
              <a:off x="2473858" y="2781491"/>
              <a:ext cx="150873" cy="103095"/>
            </a:xfrm>
            <a:custGeom>
              <a:avLst/>
              <a:gdLst/>
              <a:ahLst/>
              <a:cxnLst/>
              <a:rect l="l" t="t" r="r" b="b"/>
              <a:pathLst>
                <a:path w="2201" h="1504" extrusionOk="0">
                  <a:moveTo>
                    <a:pt x="1256" y="1"/>
                  </a:moveTo>
                  <a:cubicBezTo>
                    <a:pt x="722" y="1"/>
                    <a:pt x="71" y="304"/>
                    <a:pt x="1" y="1041"/>
                  </a:cubicBezTo>
                  <a:cubicBezTo>
                    <a:pt x="12" y="1359"/>
                    <a:pt x="194" y="1504"/>
                    <a:pt x="408" y="1504"/>
                  </a:cubicBezTo>
                  <a:cubicBezTo>
                    <a:pt x="578" y="1504"/>
                    <a:pt x="769" y="1412"/>
                    <a:pt x="909" y="1243"/>
                  </a:cubicBezTo>
                  <a:cubicBezTo>
                    <a:pt x="1170" y="1015"/>
                    <a:pt x="1545" y="989"/>
                    <a:pt x="1818" y="766"/>
                  </a:cubicBezTo>
                  <a:cubicBezTo>
                    <a:pt x="2200" y="299"/>
                    <a:pt x="1786" y="1"/>
                    <a:pt x="12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a:off x="2466455" y="3227656"/>
              <a:ext cx="145458" cy="174248"/>
            </a:xfrm>
            <a:custGeom>
              <a:avLst/>
              <a:gdLst/>
              <a:ahLst/>
              <a:cxnLst/>
              <a:rect l="l" t="t" r="r" b="b"/>
              <a:pathLst>
                <a:path w="2122" h="2542" extrusionOk="0">
                  <a:moveTo>
                    <a:pt x="549" y="0"/>
                  </a:moveTo>
                  <a:cubicBezTo>
                    <a:pt x="429" y="0"/>
                    <a:pt x="306" y="66"/>
                    <a:pt x="179" y="222"/>
                  </a:cubicBezTo>
                  <a:cubicBezTo>
                    <a:pt x="0" y="958"/>
                    <a:pt x="502" y="2259"/>
                    <a:pt x="1258" y="2526"/>
                  </a:cubicBezTo>
                  <a:cubicBezTo>
                    <a:pt x="1301" y="2537"/>
                    <a:pt x="1343" y="2542"/>
                    <a:pt x="1383" y="2542"/>
                  </a:cubicBezTo>
                  <a:cubicBezTo>
                    <a:pt x="1821" y="2542"/>
                    <a:pt x="2122" y="1978"/>
                    <a:pt x="1836" y="1612"/>
                  </a:cubicBezTo>
                  <a:cubicBezTo>
                    <a:pt x="1531" y="1270"/>
                    <a:pt x="1078" y="0"/>
                    <a:pt x="5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p:nvPr/>
          </p:nvSpPr>
          <p:spPr>
            <a:xfrm>
              <a:off x="2570440" y="2968073"/>
              <a:ext cx="189054" cy="208110"/>
            </a:xfrm>
            <a:custGeom>
              <a:avLst/>
              <a:gdLst/>
              <a:ahLst/>
              <a:cxnLst/>
              <a:rect l="l" t="t" r="r" b="b"/>
              <a:pathLst>
                <a:path w="2758" h="3036" extrusionOk="0">
                  <a:moveTo>
                    <a:pt x="1115" y="0"/>
                  </a:moveTo>
                  <a:cubicBezTo>
                    <a:pt x="1" y="0"/>
                    <a:pt x="287" y="2166"/>
                    <a:pt x="1107" y="2763"/>
                  </a:cubicBezTo>
                  <a:cubicBezTo>
                    <a:pt x="1302" y="2947"/>
                    <a:pt x="1567" y="3036"/>
                    <a:pt x="1827" y="3036"/>
                  </a:cubicBezTo>
                  <a:cubicBezTo>
                    <a:pt x="2271" y="3036"/>
                    <a:pt x="2702" y="2777"/>
                    <a:pt x="2757" y="2282"/>
                  </a:cubicBezTo>
                  <a:cubicBezTo>
                    <a:pt x="2669" y="1506"/>
                    <a:pt x="2244" y="661"/>
                    <a:pt x="1660" y="134"/>
                  </a:cubicBezTo>
                  <a:cubicBezTo>
                    <a:pt x="1450" y="41"/>
                    <a:pt x="1269" y="0"/>
                    <a:pt x="11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7"/>
            <p:cNvSpPr/>
            <p:nvPr/>
          </p:nvSpPr>
          <p:spPr>
            <a:xfrm>
              <a:off x="2623220" y="2543294"/>
              <a:ext cx="111115" cy="93704"/>
            </a:xfrm>
            <a:custGeom>
              <a:avLst/>
              <a:gdLst/>
              <a:ahLst/>
              <a:cxnLst/>
              <a:rect l="l" t="t" r="r" b="b"/>
              <a:pathLst>
                <a:path w="1621" h="1367" extrusionOk="0">
                  <a:moveTo>
                    <a:pt x="993" y="0"/>
                  </a:moveTo>
                  <a:cubicBezTo>
                    <a:pt x="533" y="0"/>
                    <a:pt x="1" y="519"/>
                    <a:pt x="261" y="1016"/>
                  </a:cubicBezTo>
                  <a:cubicBezTo>
                    <a:pt x="274" y="1212"/>
                    <a:pt x="429" y="1367"/>
                    <a:pt x="595" y="1367"/>
                  </a:cubicBezTo>
                  <a:cubicBezTo>
                    <a:pt x="670" y="1367"/>
                    <a:pt x="747" y="1336"/>
                    <a:pt x="814" y="1263"/>
                  </a:cubicBezTo>
                  <a:cubicBezTo>
                    <a:pt x="1093" y="1022"/>
                    <a:pt x="1620" y="812"/>
                    <a:pt x="1486" y="354"/>
                  </a:cubicBezTo>
                  <a:cubicBezTo>
                    <a:pt x="1387" y="103"/>
                    <a:pt x="1197" y="0"/>
                    <a:pt x="9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7"/>
            <p:cNvSpPr/>
            <p:nvPr/>
          </p:nvSpPr>
          <p:spPr>
            <a:xfrm>
              <a:off x="2632406" y="3506226"/>
              <a:ext cx="107688" cy="85342"/>
            </a:xfrm>
            <a:custGeom>
              <a:avLst/>
              <a:gdLst/>
              <a:ahLst/>
              <a:cxnLst/>
              <a:rect l="l" t="t" r="r" b="b"/>
              <a:pathLst>
                <a:path w="1571" h="1245" extrusionOk="0">
                  <a:moveTo>
                    <a:pt x="959" y="1"/>
                  </a:moveTo>
                  <a:cubicBezTo>
                    <a:pt x="491" y="1"/>
                    <a:pt x="0" y="737"/>
                    <a:pt x="393" y="1149"/>
                  </a:cubicBezTo>
                  <a:cubicBezTo>
                    <a:pt x="439" y="1216"/>
                    <a:pt x="503" y="1245"/>
                    <a:pt x="577" y="1245"/>
                  </a:cubicBezTo>
                  <a:cubicBezTo>
                    <a:pt x="948" y="1245"/>
                    <a:pt x="1570" y="527"/>
                    <a:pt x="1358" y="241"/>
                  </a:cubicBezTo>
                  <a:cubicBezTo>
                    <a:pt x="1245" y="71"/>
                    <a:pt x="1103" y="1"/>
                    <a:pt x="9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7"/>
            <p:cNvSpPr/>
            <p:nvPr/>
          </p:nvSpPr>
          <p:spPr>
            <a:xfrm>
              <a:off x="2335463" y="2884515"/>
              <a:ext cx="13093" cy="33108"/>
            </a:xfrm>
            <a:custGeom>
              <a:avLst/>
              <a:gdLst/>
              <a:ahLst/>
              <a:cxnLst/>
              <a:rect l="l" t="t" r="r" b="b"/>
              <a:pathLst>
                <a:path w="191" h="483" extrusionOk="0">
                  <a:moveTo>
                    <a:pt x="146" y="1"/>
                  </a:moveTo>
                  <a:cubicBezTo>
                    <a:pt x="96" y="159"/>
                    <a:pt x="44" y="318"/>
                    <a:pt x="0" y="483"/>
                  </a:cubicBezTo>
                  <a:cubicBezTo>
                    <a:pt x="64" y="438"/>
                    <a:pt x="114" y="382"/>
                    <a:pt x="159" y="292"/>
                  </a:cubicBezTo>
                  <a:cubicBezTo>
                    <a:pt x="191" y="185"/>
                    <a:pt x="184" y="89"/>
                    <a:pt x="146" y="1"/>
                  </a:cubicBezTo>
                  <a:close/>
                </a:path>
              </a:pathLst>
            </a:custGeom>
            <a:solidFill>
              <a:srgbClr val="FFB8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a:off x="2731660" y="2779092"/>
              <a:ext cx="138740" cy="145732"/>
            </a:xfrm>
            <a:custGeom>
              <a:avLst/>
              <a:gdLst/>
              <a:ahLst/>
              <a:cxnLst/>
              <a:rect l="l" t="t" r="r" b="b"/>
              <a:pathLst>
                <a:path w="2024" h="2126" extrusionOk="0">
                  <a:moveTo>
                    <a:pt x="654" y="1"/>
                  </a:moveTo>
                  <a:cubicBezTo>
                    <a:pt x="38" y="1"/>
                    <a:pt x="0" y="897"/>
                    <a:pt x="229" y="1316"/>
                  </a:cubicBezTo>
                  <a:cubicBezTo>
                    <a:pt x="428" y="1846"/>
                    <a:pt x="921" y="2125"/>
                    <a:pt x="1319" y="2125"/>
                  </a:cubicBezTo>
                  <a:cubicBezTo>
                    <a:pt x="1718" y="2125"/>
                    <a:pt x="2023" y="1844"/>
                    <a:pt x="1841" y="1252"/>
                  </a:cubicBezTo>
                  <a:cubicBezTo>
                    <a:pt x="1384" y="909"/>
                    <a:pt x="1168" y="14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7"/>
            <p:cNvSpPr/>
            <p:nvPr/>
          </p:nvSpPr>
          <p:spPr>
            <a:xfrm>
              <a:off x="2719459" y="3266795"/>
              <a:ext cx="149708" cy="84930"/>
            </a:xfrm>
            <a:custGeom>
              <a:avLst/>
              <a:gdLst/>
              <a:ahLst/>
              <a:cxnLst/>
              <a:rect l="l" t="t" r="r" b="b"/>
              <a:pathLst>
                <a:path w="2184" h="1239" extrusionOk="0">
                  <a:moveTo>
                    <a:pt x="1435" y="1"/>
                  </a:moveTo>
                  <a:cubicBezTo>
                    <a:pt x="759" y="1"/>
                    <a:pt x="0" y="1133"/>
                    <a:pt x="965" y="1239"/>
                  </a:cubicBezTo>
                  <a:cubicBezTo>
                    <a:pt x="1181" y="1201"/>
                    <a:pt x="1327" y="1048"/>
                    <a:pt x="1486" y="926"/>
                  </a:cubicBezTo>
                  <a:cubicBezTo>
                    <a:pt x="1765" y="782"/>
                    <a:pt x="2184" y="483"/>
                    <a:pt x="1835" y="172"/>
                  </a:cubicBezTo>
                  <a:cubicBezTo>
                    <a:pt x="1717" y="51"/>
                    <a:pt x="1578" y="1"/>
                    <a:pt x="14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7"/>
            <p:cNvSpPr/>
            <p:nvPr/>
          </p:nvSpPr>
          <p:spPr>
            <a:xfrm>
              <a:off x="2842911" y="2497574"/>
              <a:ext cx="175687" cy="185901"/>
            </a:xfrm>
            <a:custGeom>
              <a:avLst/>
              <a:gdLst/>
              <a:ahLst/>
              <a:cxnLst/>
              <a:rect l="l" t="t" r="r" b="b"/>
              <a:pathLst>
                <a:path w="2563" h="2712" extrusionOk="0">
                  <a:moveTo>
                    <a:pt x="1194" y="1"/>
                  </a:moveTo>
                  <a:cubicBezTo>
                    <a:pt x="328" y="1"/>
                    <a:pt x="0" y="1688"/>
                    <a:pt x="772" y="2255"/>
                  </a:cubicBezTo>
                  <a:cubicBezTo>
                    <a:pt x="965" y="2551"/>
                    <a:pt x="1330" y="2711"/>
                    <a:pt x="1682" y="2711"/>
                  </a:cubicBezTo>
                  <a:cubicBezTo>
                    <a:pt x="2067" y="2711"/>
                    <a:pt x="2437" y="2520"/>
                    <a:pt x="2549" y="2108"/>
                  </a:cubicBezTo>
                  <a:cubicBezTo>
                    <a:pt x="2563" y="1607"/>
                    <a:pt x="2054" y="546"/>
                    <a:pt x="1704" y="177"/>
                  </a:cubicBezTo>
                  <a:cubicBezTo>
                    <a:pt x="1519" y="54"/>
                    <a:pt x="1348" y="1"/>
                    <a:pt x="11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7"/>
            <p:cNvSpPr/>
            <p:nvPr/>
          </p:nvSpPr>
          <p:spPr>
            <a:xfrm>
              <a:off x="3005091" y="2791498"/>
              <a:ext cx="136684" cy="83696"/>
            </a:xfrm>
            <a:custGeom>
              <a:avLst/>
              <a:gdLst/>
              <a:ahLst/>
              <a:cxnLst/>
              <a:rect l="l" t="t" r="r" b="b"/>
              <a:pathLst>
                <a:path w="1994" h="1221" extrusionOk="0">
                  <a:moveTo>
                    <a:pt x="1046" y="1"/>
                  </a:moveTo>
                  <a:cubicBezTo>
                    <a:pt x="536" y="1"/>
                    <a:pt x="1" y="576"/>
                    <a:pt x="241" y="1097"/>
                  </a:cubicBezTo>
                  <a:cubicBezTo>
                    <a:pt x="279" y="1183"/>
                    <a:pt x="376" y="1220"/>
                    <a:pt x="503" y="1220"/>
                  </a:cubicBezTo>
                  <a:cubicBezTo>
                    <a:pt x="1012" y="1220"/>
                    <a:pt x="1994" y="625"/>
                    <a:pt x="1511" y="209"/>
                  </a:cubicBezTo>
                  <a:cubicBezTo>
                    <a:pt x="1377" y="63"/>
                    <a:pt x="1213" y="1"/>
                    <a:pt x="10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7"/>
            <p:cNvSpPr/>
            <p:nvPr/>
          </p:nvSpPr>
          <p:spPr>
            <a:xfrm>
              <a:off x="2896925" y="3013039"/>
              <a:ext cx="109196" cy="100765"/>
            </a:xfrm>
            <a:custGeom>
              <a:avLst/>
              <a:gdLst/>
              <a:ahLst/>
              <a:cxnLst/>
              <a:rect l="l" t="t" r="r" b="b"/>
              <a:pathLst>
                <a:path w="1593" h="1470" extrusionOk="0">
                  <a:moveTo>
                    <a:pt x="890" y="1"/>
                  </a:moveTo>
                  <a:cubicBezTo>
                    <a:pt x="451" y="1"/>
                    <a:pt x="1" y="716"/>
                    <a:pt x="52" y="1168"/>
                  </a:cubicBezTo>
                  <a:cubicBezTo>
                    <a:pt x="136" y="1383"/>
                    <a:pt x="285" y="1469"/>
                    <a:pt x="455" y="1469"/>
                  </a:cubicBezTo>
                  <a:cubicBezTo>
                    <a:pt x="942" y="1469"/>
                    <a:pt x="1593" y="750"/>
                    <a:pt x="1310" y="278"/>
                  </a:cubicBezTo>
                  <a:cubicBezTo>
                    <a:pt x="1184" y="81"/>
                    <a:pt x="1038" y="1"/>
                    <a:pt x="8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7"/>
            <p:cNvSpPr/>
            <p:nvPr/>
          </p:nvSpPr>
          <p:spPr>
            <a:xfrm>
              <a:off x="2948678" y="3257953"/>
              <a:ext cx="142716" cy="133942"/>
            </a:xfrm>
            <a:custGeom>
              <a:avLst/>
              <a:gdLst/>
              <a:ahLst/>
              <a:cxnLst/>
              <a:rect l="l" t="t" r="r" b="b"/>
              <a:pathLst>
                <a:path w="2082" h="1954" extrusionOk="0">
                  <a:moveTo>
                    <a:pt x="1096" y="1"/>
                  </a:moveTo>
                  <a:cubicBezTo>
                    <a:pt x="0" y="1"/>
                    <a:pt x="704" y="1518"/>
                    <a:pt x="1279" y="1863"/>
                  </a:cubicBezTo>
                  <a:cubicBezTo>
                    <a:pt x="1363" y="1923"/>
                    <a:pt x="1487" y="1954"/>
                    <a:pt x="1612" y="1954"/>
                  </a:cubicBezTo>
                  <a:cubicBezTo>
                    <a:pt x="1846" y="1954"/>
                    <a:pt x="2082" y="1844"/>
                    <a:pt x="2061" y="1609"/>
                  </a:cubicBezTo>
                  <a:cubicBezTo>
                    <a:pt x="1515" y="1190"/>
                    <a:pt x="1920" y="211"/>
                    <a:pt x="1152" y="2"/>
                  </a:cubicBezTo>
                  <a:cubicBezTo>
                    <a:pt x="1133" y="1"/>
                    <a:pt x="1114" y="1"/>
                    <a:pt x="10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7"/>
            <p:cNvSpPr/>
            <p:nvPr/>
          </p:nvSpPr>
          <p:spPr>
            <a:xfrm>
              <a:off x="3153562" y="3506158"/>
              <a:ext cx="81297" cy="73277"/>
            </a:xfrm>
            <a:custGeom>
              <a:avLst/>
              <a:gdLst/>
              <a:ahLst/>
              <a:cxnLst/>
              <a:rect l="l" t="t" r="r" b="b"/>
              <a:pathLst>
                <a:path w="1186" h="1069" extrusionOk="0">
                  <a:moveTo>
                    <a:pt x="785" y="0"/>
                  </a:moveTo>
                  <a:cubicBezTo>
                    <a:pt x="376" y="0"/>
                    <a:pt x="1" y="640"/>
                    <a:pt x="88" y="1068"/>
                  </a:cubicBezTo>
                  <a:cubicBezTo>
                    <a:pt x="476" y="864"/>
                    <a:pt x="837" y="643"/>
                    <a:pt x="1186" y="388"/>
                  </a:cubicBezTo>
                  <a:cubicBezTo>
                    <a:pt x="1174" y="286"/>
                    <a:pt x="1136" y="192"/>
                    <a:pt x="1072" y="116"/>
                  </a:cubicBezTo>
                  <a:cubicBezTo>
                    <a:pt x="978" y="35"/>
                    <a:pt x="881" y="0"/>
                    <a:pt x="785" y="0"/>
                  </a:cubicBezTo>
                  <a:close/>
                </a:path>
              </a:pathLst>
            </a:custGeom>
            <a:solidFill>
              <a:srgbClr val="FFB8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7"/>
            <p:cNvSpPr/>
            <p:nvPr/>
          </p:nvSpPr>
          <p:spPr>
            <a:xfrm>
              <a:off x="3156030" y="2568108"/>
              <a:ext cx="75402" cy="84039"/>
            </a:xfrm>
            <a:custGeom>
              <a:avLst/>
              <a:gdLst/>
              <a:ahLst/>
              <a:cxnLst/>
              <a:rect l="l" t="t" r="r" b="b"/>
              <a:pathLst>
                <a:path w="1100" h="1226" extrusionOk="0">
                  <a:moveTo>
                    <a:pt x="522" y="0"/>
                  </a:moveTo>
                  <a:cubicBezTo>
                    <a:pt x="255" y="114"/>
                    <a:pt x="1" y="469"/>
                    <a:pt x="45" y="819"/>
                  </a:cubicBezTo>
                  <a:cubicBezTo>
                    <a:pt x="43" y="1112"/>
                    <a:pt x="167" y="1225"/>
                    <a:pt x="328" y="1225"/>
                  </a:cubicBezTo>
                  <a:cubicBezTo>
                    <a:pt x="643" y="1225"/>
                    <a:pt x="1100" y="798"/>
                    <a:pt x="1049" y="437"/>
                  </a:cubicBezTo>
                  <a:cubicBezTo>
                    <a:pt x="1049" y="399"/>
                    <a:pt x="1043" y="361"/>
                    <a:pt x="1036" y="329"/>
                  </a:cubicBezTo>
                  <a:lnTo>
                    <a:pt x="1029" y="329"/>
                  </a:lnTo>
                  <a:cubicBezTo>
                    <a:pt x="865" y="215"/>
                    <a:pt x="693" y="101"/>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7"/>
            <p:cNvSpPr/>
            <p:nvPr/>
          </p:nvSpPr>
          <p:spPr>
            <a:xfrm>
              <a:off x="3224302" y="2769427"/>
              <a:ext cx="147720" cy="144224"/>
            </a:xfrm>
            <a:custGeom>
              <a:avLst/>
              <a:gdLst/>
              <a:ahLst/>
              <a:cxnLst/>
              <a:rect l="l" t="t" r="r" b="b"/>
              <a:pathLst>
                <a:path w="2155" h="2104" extrusionOk="0">
                  <a:moveTo>
                    <a:pt x="796" y="1"/>
                  </a:moveTo>
                  <a:cubicBezTo>
                    <a:pt x="1" y="1"/>
                    <a:pt x="528" y="1420"/>
                    <a:pt x="954" y="1794"/>
                  </a:cubicBezTo>
                  <a:cubicBezTo>
                    <a:pt x="1085" y="2000"/>
                    <a:pt x="1347" y="2104"/>
                    <a:pt x="1577" y="2104"/>
                  </a:cubicBezTo>
                  <a:cubicBezTo>
                    <a:pt x="1896" y="2104"/>
                    <a:pt x="2155" y="1904"/>
                    <a:pt x="1927" y="1496"/>
                  </a:cubicBezTo>
                  <a:cubicBezTo>
                    <a:pt x="1539" y="1064"/>
                    <a:pt x="1602" y="314"/>
                    <a:pt x="1038" y="35"/>
                  </a:cubicBezTo>
                  <a:cubicBezTo>
                    <a:pt x="946" y="12"/>
                    <a:pt x="866" y="1"/>
                    <a:pt x="7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7"/>
            <p:cNvSpPr/>
            <p:nvPr/>
          </p:nvSpPr>
          <p:spPr>
            <a:xfrm>
              <a:off x="3119152" y="2976984"/>
              <a:ext cx="141756" cy="184119"/>
            </a:xfrm>
            <a:custGeom>
              <a:avLst/>
              <a:gdLst/>
              <a:ahLst/>
              <a:cxnLst/>
              <a:rect l="l" t="t" r="r" b="b"/>
              <a:pathLst>
                <a:path w="2068" h="2686" extrusionOk="0">
                  <a:moveTo>
                    <a:pt x="985" y="0"/>
                  </a:moveTo>
                  <a:cubicBezTo>
                    <a:pt x="607" y="0"/>
                    <a:pt x="236" y="272"/>
                    <a:pt x="164" y="848"/>
                  </a:cubicBezTo>
                  <a:cubicBezTo>
                    <a:pt x="0" y="1543"/>
                    <a:pt x="356" y="2685"/>
                    <a:pt x="1130" y="2685"/>
                  </a:cubicBezTo>
                  <a:cubicBezTo>
                    <a:pt x="1136" y="2685"/>
                    <a:pt x="1142" y="2685"/>
                    <a:pt x="1148" y="2685"/>
                  </a:cubicBezTo>
                  <a:cubicBezTo>
                    <a:pt x="1151" y="2685"/>
                    <a:pt x="1153" y="2685"/>
                    <a:pt x="1156" y="2685"/>
                  </a:cubicBezTo>
                  <a:cubicBezTo>
                    <a:pt x="2068" y="2685"/>
                    <a:pt x="1810" y="1540"/>
                    <a:pt x="1872" y="932"/>
                  </a:cubicBezTo>
                  <a:cubicBezTo>
                    <a:pt x="1820" y="325"/>
                    <a:pt x="1398" y="0"/>
                    <a:pt x="9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7"/>
            <p:cNvSpPr/>
            <p:nvPr/>
          </p:nvSpPr>
          <p:spPr>
            <a:xfrm>
              <a:off x="3252474" y="3275089"/>
              <a:ext cx="99531" cy="90483"/>
            </a:xfrm>
            <a:custGeom>
              <a:avLst/>
              <a:gdLst/>
              <a:ahLst/>
              <a:cxnLst/>
              <a:rect l="l" t="t" r="r" b="b"/>
              <a:pathLst>
                <a:path w="1452" h="1320" extrusionOk="0">
                  <a:moveTo>
                    <a:pt x="1032" y="1"/>
                  </a:moveTo>
                  <a:cubicBezTo>
                    <a:pt x="663" y="1"/>
                    <a:pt x="176" y="335"/>
                    <a:pt x="124" y="711"/>
                  </a:cubicBezTo>
                  <a:cubicBezTo>
                    <a:pt x="1" y="972"/>
                    <a:pt x="162" y="1319"/>
                    <a:pt x="395" y="1319"/>
                  </a:cubicBezTo>
                  <a:cubicBezTo>
                    <a:pt x="473" y="1319"/>
                    <a:pt x="559" y="1280"/>
                    <a:pt x="645" y="1186"/>
                  </a:cubicBezTo>
                  <a:cubicBezTo>
                    <a:pt x="894" y="940"/>
                    <a:pt x="1325" y="799"/>
                    <a:pt x="1452" y="462"/>
                  </a:cubicBezTo>
                  <a:cubicBezTo>
                    <a:pt x="1447" y="131"/>
                    <a:pt x="1262" y="1"/>
                    <a:pt x="10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7"/>
            <p:cNvSpPr/>
            <p:nvPr/>
          </p:nvSpPr>
          <p:spPr>
            <a:xfrm>
              <a:off x="3387168" y="3020236"/>
              <a:ext cx="86370" cy="113309"/>
            </a:xfrm>
            <a:custGeom>
              <a:avLst/>
              <a:gdLst/>
              <a:ahLst/>
              <a:cxnLst/>
              <a:rect l="l" t="t" r="r" b="b"/>
              <a:pathLst>
                <a:path w="1260" h="1653" extrusionOk="0">
                  <a:moveTo>
                    <a:pt x="1117" y="0"/>
                  </a:moveTo>
                  <a:cubicBezTo>
                    <a:pt x="518" y="0"/>
                    <a:pt x="1" y="1008"/>
                    <a:pt x="281" y="1521"/>
                  </a:cubicBezTo>
                  <a:cubicBezTo>
                    <a:pt x="352" y="1613"/>
                    <a:pt x="445" y="1652"/>
                    <a:pt x="549" y="1652"/>
                  </a:cubicBezTo>
                  <a:cubicBezTo>
                    <a:pt x="766" y="1652"/>
                    <a:pt x="1029" y="1477"/>
                    <a:pt x="1239" y="1240"/>
                  </a:cubicBezTo>
                  <a:cubicBezTo>
                    <a:pt x="1253" y="1044"/>
                    <a:pt x="1259" y="847"/>
                    <a:pt x="1259" y="650"/>
                  </a:cubicBezTo>
                  <a:cubicBezTo>
                    <a:pt x="1259" y="434"/>
                    <a:pt x="1253" y="225"/>
                    <a:pt x="1239" y="15"/>
                  </a:cubicBezTo>
                  <a:cubicBezTo>
                    <a:pt x="1198" y="5"/>
                    <a:pt x="1158" y="0"/>
                    <a:pt x="11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7"/>
            <p:cNvSpPr/>
            <p:nvPr/>
          </p:nvSpPr>
          <p:spPr>
            <a:xfrm>
              <a:off x="2286659" y="2456172"/>
              <a:ext cx="1216855" cy="1216855"/>
            </a:xfrm>
            <a:custGeom>
              <a:avLst/>
              <a:gdLst/>
              <a:ahLst/>
              <a:cxnLst/>
              <a:rect l="l" t="t" r="r" b="b"/>
              <a:pathLst>
                <a:path w="17752" h="17752" extrusionOk="0">
                  <a:moveTo>
                    <a:pt x="8879" y="877"/>
                  </a:moveTo>
                  <a:cubicBezTo>
                    <a:pt x="13287" y="877"/>
                    <a:pt x="16875" y="4465"/>
                    <a:pt x="16875" y="8879"/>
                  </a:cubicBezTo>
                  <a:cubicBezTo>
                    <a:pt x="16875" y="13286"/>
                    <a:pt x="13287" y="16875"/>
                    <a:pt x="8879" y="16875"/>
                  </a:cubicBezTo>
                  <a:cubicBezTo>
                    <a:pt x="4466" y="16875"/>
                    <a:pt x="877" y="13286"/>
                    <a:pt x="877" y="8879"/>
                  </a:cubicBezTo>
                  <a:cubicBezTo>
                    <a:pt x="877" y="4465"/>
                    <a:pt x="4466" y="877"/>
                    <a:pt x="8879" y="877"/>
                  </a:cubicBezTo>
                  <a:close/>
                  <a:moveTo>
                    <a:pt x="8879" y="1"/>
                  </a:moveTo>
                  <a:cubicBezTo>
                    <a:pt x="3983" y="1"/>
                    <a:pt x="0" y="3982"/>
                    <a:pt x="0" y="8879"/>
                  </a:cubicBezTo>
                  <a:cubicBezTo>
                    <a:pt x="0" y="13769"/>
                    <a:pt x="3983" y="17752"/>
                    <a:pt x="8879" y="17752"/>
                  </a:cubicBezTo>
                  <a:cubicBezTo>
                    <a:pt x="13770" y="17752"/>
                    <a:pt x="17752" y="13769"/>
                    <a:pt x="17752" y="8879"/>
                  </a:cubicBezTo>
                  <a:cubicBezTo>
                    <a:pt x="17752" y="3982"/>
                    <a:pt x="13770" y="1"/>
                    <a:pt x="8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1" name="Google Shape;511;p37"/>
          <p:cNvSpPr txBox="1">
            <a:spLocks noGrp="1"/>
          </p:cNvSpPr>
          <p:nvPr>
            <p:ph type="title"/>
          </p:nvPr>
        </p:nvSpPr>
        <p:spPr>
          <a:xfrm>
            <a:off x="1884197" y="1666926"/>
            <a:ext cx="5310320" cy="1158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Investigations</a:t>
            </a:r>
            <a:endParaRPr dirty="0"/>
          </a:p>
        </p:txBody>
      </p:sp>
      <p:grpSp>
        <p:nvGrpSpPr>
          <p:cNvPr id="515" name="Google Shape;515;p37"/>
          <p:cNvGrpSpPr/>
          <p:nvPr/>
        </p:nvGrpSpPr>
        <p:grpSpPr>
          <a:xfrm>
            <a:off x="6898466" y="1037243"/>
            <a:ext cx="1284492" cy="1156412"/>
            <a:chOff x="6898466" y="1037243"/>
            <a:chExt cx="1284492" cy="1156412"/>
          </a:xfrm>
        </p:grpSpPr>
        <p:grpSp>
          <p:nvGrpSpPr>
            <p:cNvPr id="516" name="Google Shape;516;p37"/>
            <p:cNvGrpSpPr/>
            <p:nvPr/>
          </p:nvGrpSpPr>
          <p:grpSpPr>
            <a:xfrm>
              <a:off x="7396146" y="1415860"/>
              <a:ext cx="786812" cy="777795"/>
              <a:chOff x="6994225" y="1234025"/>
              <a:chExt cx="836412" cy="826738"/>
            </a:xfrm>
          </p:grpSpPr>
          <p:sp>
            <p:nvSpPr>
              <p:cNvPr id="517" name="Google Shape;517;p3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3" name="Google Shape;523;p37"/>
            <p:cNvGrpSpPr/>
            <p:nvPr/>
          </p:nvGrpSpPr>
          <p:grpSpPr>
            <a:xfrm>
              <a:off x="6898466" y="1037243"/>
              <a:ext cx="309221" cy="305728"/>
              <a:chOff x="6994225" y="1234025"/>
              <a:chExt cx="836412" cy="826738"/>
            </a:xfrm>
          </p:grpSpPr>
          <p:sp>
            <p:nvSpPr>
              <p:cNvPr id="524" name="Google Shape;524;p37"/>
              <p:cNvSpPr/>
              <p:nvPr/>
            </p:nvSpPr>
            <p:spPr>
              <a:xfrm>
                <a:off x="6994225" y="1234025"/>
                <a:ext cx="836412" cy="826738"/>
              </a:xfrm>
              <a:custGeom>
                <a:avLst/>
                <a:gdLst/>
                <a:ahLst/>
                <a:cxnLst/>
                <a:rect l="l" t="t" r="r" b="b"/>
                <a:pathLst>
                  <a:path w="20146" h="19913" extrusionOk="0">
                    <a:moveTo>
                      <a:pt x="9114" y="0"/>
                    </a:moveTo>
                    <a:cubicBezTo>
                      <a:pt x="9091" y="0"/>
                      <a:pt x="9067" y="1"/>
                      <a:pt x="9044" y="4"/>
                    </a:cubicBezTo>
                    <a:cubicBezTo>
                      <a:pt x="8713" y="36"/>
                      <a:pt x="8472" y="335"/>
                      <a:pt x="8510" y="665"/>
                    </a:cubicBezTo>
                    <a:lnTo>
                      <a:pt x="8555" y="1103"/>
                    </a:lnTo>
                    <a:cubicBezTo>
                      <a:pt x="6764" y="1478"/>
                      <a:pt x="5175" y="2405"/>
                      <a:pt x="3976" y="3700"/>
                    </a:cubicBezTo>
                    <a:lnTo>
                      <a:pt x="3621" y="3377"/>
                    </a:lnTo>
                    <a:cubicBezTo>
                      <a:pt x="3505" y="3273"/>
                      <a:pt x="3360" y="3222"/>
                      <a:pt x="3216" y="3222"/>
                    </a:cubicBezTo>
                    <a:cubicBezTo>
                      <a:pt x="3052" y="3222"/>
                      <a:pt x="2887" y="3289"/>
                      <a:pt x="2769" y="3421"/>
                    </a:cubicBezTo>
                    <a:cubicBezTo>
                      <a:pt x="2540" y="3670"/>
                      <a:pt x="2566" y="4051"/>
                      <a:pt x="2813" y="4279"/>
                    </a:cubicBezTo>
                    <a:lnTo>
                      <a:pt x="3214" y="4641"/>
                    </a:lnTo>
                    <a:cubicBezTo>
                      <a:pt x="2426" y="5772"/>
                      <a:pt x="1898" y="7099"/>
                      <a:pt x="1728" y="8534"/>
                    </a:cubicBezTo>
                    <a:lnTo>
                      <a:pt x="686" y="8439"/>
                    </a:lnTo>
                    <a:cubicBezTo>
                      <a:pt x="667" y="8437"/>
                      <a:pt x="648" y="8436"/>
                      <a:pt x="629" y="8436"/>
                    </a:cubicBezTo>
                    <a:cubicBezTo>
                      <a:pt x="322" y="8436"/>
                      <a:pt x="61" y="8673"/>
                      <a:pt x="31" y="8985"/>
                    </a:cubicBezTo>
                    <a:cubicBezTo>
                      <a:pt x="1" y="9316"/>
                      <a:pt x="247" y="9614"/>
                      <a:pt x="578" y="9639"/>
                    </a:cubicBezTo>
                    <a:lnTo>
                      <a:pt x="1657" y="9741"/>
                    </a:lnTo>
                    <a:cubicBezTo>
                      <a:pt x="1696" y="11969"/>
                      <a:pt x="2566" y="13989"/>
                      <a:pt x="3970" y="15507"/>
                    </a:cubicBezTo>
                    <a:lnTo>
                      <a:pt x="3531" y="15946"/>
                    </a:lnTo>
                    <a:cubicBezTo>
                      <a:pt x="3296" y="16181"/>
                      <a:pt x="3290" y="16562"/>
                      <a:pt x="3525" y="16797"/>
                    </a:cubicBezTo>
                    <a:cubicBezTo>
                      <a:pt x="3643" y="16918"/>
                      <a:pt x="3798" y="16978"/>
                      <a:pt x="3954" y="16978"/>
                    </a:cubicBezTo>
                    <a:cubicBezTo>
                      <a:pt x="4108" y="16978"/>
                      <a:pt x="4262" y="16919"/>
                      <a:pt x="4383" y="16803"/>
                    </a:cubicBezTo>
                    <a:lnTo>
                      <a:pt x="4852" y="16333"/>
                    </a:lnTo>
                    <a:cubicBezTo>
                      <a:pt x="6351" y="17553"/>
                      <a:pt x="8256" y="18289"/>
                      <a:pt x="10340" y="18289"/>
                    </a:cubicBezTo>
                    <a:cubicBezTo>
                      <a:pt x="10562" y="18289"/>
                      <a:pt x="10777" y="18277"/>
                      <a:pt x="10993" y="18264"/>
                    </a:cubicBezTo>
                    <a:lnTo>
                      <a:pt x="11108" y="19376"/>
                    </a:lnTo>
                    <a:cubicBezTo>
                      <a:pt x="11143" y="19682"/>
                      <a:pt x="11404" y="19913"/>
                      <a:pt x="11707" y="19913"/>
                    </a:cubicBezTo>
                    <a:cubicBezTo>
                      <a:pt x="11730" y="19913"/>
                      <a:pt x="11752" y="19912"/>
                      <a:pt x="11775" y="19909"/>
                    </a:cubicBezTo>
                    <a:cubicBezTo>
                      <a:pt x="12105" y="19877"/>
                      <a:pt x="12347" y="19578"/>
                      <a:pt x="12315" y="19248"/>
                    </a:cubicBezTo>
                    <a:lnTo>
                      <a:pt x="12195" y="18086"/>
                    </a:lnTo>
                    <a:cubicBezTo>
                      <a:pt x="13819" y="17737"/>
                      <a:pt x="15281" y="16923"/>
                      <a:pt x="16424" y="15800"/>
                    </a:cubicBezTo>
                    <a:lnTo>
                      <a:pt x="16874" y="16207"/>
                    </a:lnTo>
                    <a:cubicBezTo>
                      <a:pt x="16990" y="16310"/>
                      <a:pt x="17136" y="16361"/>
                      <a:pt x="17281" y="16361"/>
                    </a:cubicBezTo>
                    <a:cubicBezTo>
                      <a:pt x="17448" y="16361"/>
                      <a:pt x="17613" y="16294"/>
                      <a:pt x="17732" y="16161"/>
                    </a:cubicBezTo>
                    <a:cubicBezTo>
                      <a:pt x="17955" y="15914"/>
                      <a:pt x="17935" y="15533"/>
                      <a:pt x="17688" y="15304"/>
                    </a:cubicBezTo>
                    <a:lnTo>
                      <a:pt x="17225" y="14891"/>
                    </a:lnTo>
                    <a:cubicBezTo>
                      <a:pt x="18125" y="13722"/>
                      <a:pt x="18735" y="12312"/>
                      <a:pt x="18939" y="10782"/>
                    </a:cubicBezTo>
                    <a:lnTo>
                      <a:pt x="19459" y="10826"/>
                    </a:lnTo>
                    <a:cubicBezTo>
                      <a:pt x="19479" y="10828"/>
                      <a:pt x="19498" y="10829"/>
                      <a:pt x="19517" y="10829"/>
                    </a:cubicBezTo>
                    <a:cubicBezTo>
                      <a:pt x="19823" y="10829"/>
                      <a:pt x="20084" y="10592"/>
                      <a:pt x="20113" y="10280"/>
                    </a:cubicBezTo>
                    <a:cubicBezTo>
                      <a:pt x="20145" y="9950"/>
                      <a:pt x="19898" y="9652"/>
                      <a:pt x="19567" y="9627"/>
                    </a:cubicBezTo>
                    <a:lnTo>
                      <a:pt x="19022" y="9576"/>
                    </a:lnTo>
                    <a:cubicBezTo>
                      <a:pt x="19016" y="7372"/>
                      <a:pt x="18183" y="5359"/>
                      <a:pt x="16824" y="3834"/>
                    </a:cubicBezTo>
                    <a:lnTo>
                      <a:pt x="18017" y="2659"/>
                    </a:lnTo>
                    <a:cubicBezTo>
                      <a:pt x="18253" y="2424"/>
                      <a:pt x="18260" y="2043"/>
                      <a:pt x="18025" y="1803"/>
                    </a:cubicBezTo>
                    <a:cubicBezTo>
                      <a:pt x="17906" y="1683"/>
                      <a:pt x="17750" y="1624"/>
                      <a:pt x="17594" y="1624"/>
                    </a:cubicBezTo>
                    <a:cubicBezTo>
                      <a:pt x="17440" y="1624"/>
                      <a:pt x="17286" y="1682"/>
                      <a:pt x="17167" y="1795"/>
                    </a:cubicBezTo>
                    <a:lnTo>
                      <a:pt x="15959" y="2990"/>
                    </a:lnTo>
                    <a:cubicBezTo>
                      <a:pt x="14449" y="1700"/>
                      <a:pt x="12486" y="918"/>
                      <a:pt x="10340" y="918"/>
                    </a:cubicBezTo>
                    <a:cubicBezTo>
                      <a:pt x="10143" y="918"/>
                      <a:pt x="9946" y="932"/>
                      <a:pt x="9756" y="944"/>
                    </a:cubicBezTo>
                    <a:lnTo>
                      <a:pt x="9710" y="537"/>
                    </a:lnTo>
                    <a:cubicBezTo>
                      <a:pt x="9675" y="231"/>
                      <a:pt x="9420" y="0"/>
                      <a:pt x="9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7"/>
              <p:cNvSpPr/>
              <p:nvPr/>
            </p:nvSpPr>
            <p:spPr>
              <a:xfrm>
                <a:off x="7243874" y="1536650"/>
                <a:ext cx="64643" cy="64601"/>
              </a:xfrm>
              <a:custGeom>
                <a:avLst/>
                <a:gdLst/>
                <a:ahLst/>
                <a:cxnLst/>
                <a:rect l="l" t="t" r="r" b="b"/>
                <a:pathLst>
                  <a:path w="1557" h="1556" extrusionOk="0">
                    <a:moveTo>
                      <a:pt x="783" y="1"/>
                    </a:moveTo>
                    <a:cubicBezTo>
                      <a:pt x="351" y="1"/>
                      <a:pt x="1" y="350"/>
                      <a:pt x="1" y="775"/>
                    </a:cubicBezTo>
                    <a:cubicBezTo>
                      <a:pt x="1" y="1207"/>
                      <a:pt x="351" y="1556"/>
                      <a:pt x="783" y="1556"/>
                    </a:cubicBezTo>
                    <a:cubicBezTo>
                      <a:pt x="1208" y="1556"/>
                      <a:pt x="1557" y="1207"/>
                      <a:pt x="1557" y="775"/>
                    </a:cubicBezTo>
                    <a:cubicBezTo>
                      <a:pt x="1557" y="350"/>
                      <a:pt x="1208" y="1"/>
                      <a:pt x="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7"/>
              <p:cNvSpPr/>
              <p:nvPr/>
            </p:nvSpPr>
            <p:spPr>
              <a:xfrm>
                <a:off x="7475960" y="1421438"/>
                <a:ext cx="84696" cy="84654"/>
              </a:xfrm>
              <a:custGeom>
                <a:avLst/>
                <a:gdLst/>
                <a:ahLst/>
                <a:cxnLst/>
                <a:rect l="l" t="t" r="r" b="b"/>
                <a:pathLst>
                  <a:path w="2040" h="2039" extrusionOk="0">
                    <a:moveTo>
                      <a:pt x="1023" y="0"/>
                    </a:moveTo>
                    <a:cubicBezTo>
                      <a:pt x="457" y="0"/>
                      <a:pt x="0" y="457"/>
                      <a:pt x="0" y="1023"/>
                    </a:cubicBezTo>
                    <a:cubicBezTo>
                      <a:pt x="0" y="1581"/>
                      <a:pt x="457" y="2038"/>
                      <a:pt x="1023" y="2038"/>
                    </a:cubicBezTo>
                    <a:cubicBezTo>
                      <a:pt x="1582" y="2038"/>
                      <a:pt x="2040" y="1581"/>
                      <a:pt x="2040" y="1023"/>
                    </a:cubicBezTo>
                    <a:cubicBezTo>
                      <a:pt x="2040" y="457"/>
                      <a:pt x="1582" y="0"/>
                      <a:pt x="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7"/>
              <p:cNvSpPr/>
              <p:nvPr/>
            </p:nvSpPr>
            <p:spPr>
              <a:xfrm>
                <a:off x="7454039" y="1738221"/>
                <a:ext cx="68338" cy="60159"/>
              </a:xfrm>
              <a:custGeom>
                <a:avLst/>
                <a:gdLst/>
                <a:ahLst/>
                <a:cxnLst/>
                <a:rect l="l" t="t" r="r" b="b"/>
                <a:pathLst>
                  <a:path w="1646" h="1449" extrusionOk="0">
                    <a:moveTo>
                      <a:pt x="828" y="1"/>
                    </a:moveTo>
                    <a:cubicBezTo>
                      <a:pt x="548" y="1"/>
                      <a:pt x="283" y="162"/>
                      <a:pt x="159" y="435"/>
                    </a:cubicBezTo>
                    <a:cubicBezTo>
                      <a:pt x="1" y="798"/>
                      <a:pt x="167" y="1229"/>
                      <a:pt x="534" y="1388"/>
                    </a:cubicBezTo>
                    <a:cubicBezTo>
                      <a:pt x="628" y="1429"/>
                      <a:pt x="727" y="1449"/>
                      <a:pt x="824" y="1449"/>
                    </a:cubicBezTo>
                    <a:cubicBezTo>
                      <a:pt x="1102" y="1449"/>
                      <a:pt x="1369" y="1288"/>
                      <a:pt x="1487" y="1020"/>
                    </a:cubicBezTo>
                    <a:cubicBezTo>
                      <a:pt x="1645" y="651"/>
                      <a:pt x="1481" y="226"/>
                      <a:pt x="1120" y="62"/>
                    </a:cubicBezTo>
                    <a:cubicBezTo>
                      <a:pt x="1024" y="20"/>
                      <a:pt x="925"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7"/>
              <p:cNvSpPr/>
              <p:nvPr/>
            </p:nvSpPr>
            <p:spPr>
              <a:xfrm>
                <a:off x="7274265" y="1765913"/>
                <a:ext cx="68338" cy="60159"/>
              </a:xfrm>
              <a:custGeom>
                <a:avLst/>
                <a:gdLst/>
                <a:ahLst/>
                <a:cxnLst/>
                <a:rect l="l" t="t" r="r" b="b"/>
                <a:pathLst>
                  <a:path w="1646" h="1449" extrusionOk="0">
                    <a:moveTo>
                      <a:pt x="827" y="0"/>
                    </a:moveTo>
                    <a:cubicBezTo>
                      <a:pt x="547" y="0"/>
                      <a:pt x="281" y="162"/>
                      <a:pt x="159" y="436"/>
                    </a:cubicBezTo>
                    <a:cubicBezTo>
                      <a:pt x="0" y="797"/>
                      <a:pt x="165" y="1224"/>
                      <a:pt x="534" y="1388"/>
                    </a:cubicBezTo>
                    <a:cubicBezTo>
                      <a:pt x="627" y="1429"/>
                      <a:pt x="725" y="1448"/>
                      <a:pt x="821" y="1448"/>
                    </a:cubicBezTo>
                    <a:cubicBezTo>
                      <a:pt x="1099" y="1448"/>
                      <a:pt x="1368" y="1287"/>
                      <a:pt x="1487" y="1013"/>
                    </a:cubicBezTo>
                    <a:cubicBezTo>
                      <a:pt x="1645" y="652"/>
                      <a:pt x="1479" y="225"/>
                      <a:pt x="1118" y="61"/>
                    </a:cubicBezTo>
                    <a:cubicBezTo>
                      <a:pt x="1023" y="20"/>
                      <a:pt x="924" y="0"/>
                      <a:pt x="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7"/>
              <p:cNvSpPr/>
              <p:nvPr/>
            </p:nvSpPr>
            <p:spPr>
              <a:xfrm>
                <a:off x="7595948" y="1612463"/>
                <a:ext cx="68296" cy="60159"/>
              </a:xfrm>
              <a:custGeom>
                <a:avLst/>
                <a:gdLst/>
                <a:ahLst/>
                <a:cxnLst/>
                <a:rect l="l" t="t" r="r" b="b"/>
                <a:pathLst>
                  <a:path w="1645" h="1449" extrusionOk="0">
                    <a:moveTo>
                      <a:pt x="821" y="0"/>
                    </a:moveTo>
                    <a:cubicBezTo>
                      <a:pt x="541" y="0"/>
                      <a:pt x="276" y="161"/>
                      <a:pt x="159" y="435"/>
                    </a:cubicBezTo>
                    <a:cubicBezTo>
                      <a:pt x="0" y="797"/>
                      <a:pt x="165" y="1223"/>
                      <a:pt x="528" y="1388"/>
                    </a:cubicBezTo>
                    <a:cubicBezTo>
                      <a:pt x="622" y="1429"/>
                      <a:pt x="721" y="1448"/>
                      <a:pt x="818" y="1448"/>
                    </a:cubicBezTo>
                    <a:cubicBezTo>
                      <a:pt x="1097" y="1448"/>
                      <a:pt x="1362" y="1287"/>
                      <a:pt x="1480" y="1013"/>
                    </a:cubicBezTo>
                    <a:cubicBezTo>
                      <a:pt x="1645" y="652"/>
                      <a:pt x="1480" y="225"/>
                      <a:pt x="1111" y="60"/>
                    </a:cubicBezTo>
                    <a:cubicBezTo>
                      <a:pt x="1016" y="20"/>
                      <a:pt x="918"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30" name="Google Shape;530;p37"/>
          <p:cNvGrpSpPr/>
          <p:nvPr/>
        </p:nvGrpSpPr>
        <p:grpSpPr>
          <a:xfrm>
            <a:off x="216224" y="3492223"/>
            <a:ext cx="1549341" cy="1607932"/>
            <a:chOff x="4655800" y="2948831"/>
            <a:chExt cx="1350659" cy="1401737"/>
          </a:xfrm>
        </p:grpSpPr>
        <p:sp>
          <p:nvSpPr>
            <p:cNvPr id="531" name="Google Shape;531;p37"/>
            <p:cNvSpPr/>
            <p:nvPr/>
          </p:nvSpPr>
          <p:spPr>
            <a:xfrm>
              <a:off x="4655800" y="3669134"/>
              <a:ext cx="693996" cy="681433"/>
            </a:xfrm>
            <a:custGeom>
              <a:avLst/>
              <a:gdLst/>
              <a:ahLst/>
              <a:cxnLst/>
              <a:rect l="l" t="t" r="r" b="b"/>
              <a:pathLst>
                <a:path w="10035" h="9853" extrusionOk="0">
                  <a:moveTo>
                    <a:pt x="8905" y="0"/>
                  </a:moveTo>
                  <a:lnTo>
                    <a:pt x="540" y="7717"/>
                  </a:lnTo>
                  <a:cubicBezTo>
                    <a:pt x="27" y="8181"/>
                    <a:pt x="1" y="8975"/>
                    <a:pt x="476" y="9470"/>
                  </a:cubicBezTo>
                  <a:cubicBezTo>
                    <a:pt x="719" y="9726"/>
                    <a:pt x="1043" y="9853"/>
                    <a:pt x="1366" y="9853"/>
                  </a:cubicBezTo>
                  <a:cubicBezTo>
                    <a:pt x="1686" y="9853"/>
                    <a:pt x="2006" y="9729"/>
                    <a:pt x="2249" y="9483"/>
                  </a:cubicBezTo>
                  <a:lnTo>
                    <a:pt x="10035" y="1181"/>
                  </a:lnTo>
                  <a:lnTo>
                    <a:pt x="89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7"/>
            <p:cNvSpPr/>
            <p:nvPr/>
          </p:nvSpPr>
          <p:spPr>
            <a:xfrm>
              <a:off x="5086250" y="2948831"/>
              <a:ext cx="920210" cy="920243"/>
            </a:xfrm>
            <a:custGeom>
              <a:avLst/>
              <a:gdLst/>
              <a:ahLst/>
              <a:cxnLst/>
              <a:rect l="l" t="t" r="r" b="b"/>
              <a:pathLst>
                <a:path w="13306" h="13306" extrusionOk="0">
                  <a:moveTo>
                    <a:pt x="6651" y="1588"/>
                  </a:moveTo>
                  <a:cubicBezTo>
                    <a:pt x="9451" y="1588"/>
                    <a:pt x="11725" y="3861"/>
                    <a:pt x="11725" y="6656"/>
                  </a:cubicBezTo>
                  <a:cubicBezTo>
                    <a:pt x="11725" y="9450"/>
                    <a:pt x="9451" y="11725"/>
                    <a:pt x="6651" y="11725"/>
                  </a:cubicBezTo>
                  <a:cubicBezTo>
                    <a:pt x="3855" y="11725"/>
                    <a:pt x="1582" y="9450"/>
                    <a:pt x="1582" y="6656"/>
                  </a:cubicBezTo>
                  <a:cubicBezTo>
                    <a:pt x="1582" y="3861"/>
                    <a:pt x="3855" y="1588"/>
                    <a:pt x="6651" y="1588"/>
                  </a:cubicBezTo>
                  <a:close/>
                  <a:moveTo>
                    <a:pt x="6651" y="0"/>
                  </a:moveTo>
                  <a:cubicBezTo>
                    <a:pt x="2979" y="0"/>
                    <a:pt x="0" y="2978"/>
                    <a:pt x="0" y="6656"/>
                  </a:cubicBezTo>
                  <a:cubicBezTo>
                    <a:pt x="0" y="10327"/>
                    <a:pt x="2979" y="13305"/>
                    <a:pt x="6651" y="13305"/>
                  </a:cubicBezTo>
                  <a:cubicBezTo>
                    <a:pt x="10327" y="13305"/>
                    <a:pt x="13305" y="10327"/>
                    <a:pt x="13305" y="6656"/>
                  </a:cubicBezTo>
                  <a:cubicBezTo>
                    <a:pt x="13305" y="2978"/>
                    <a:pt x="10327" y="0"/>
                    <a:pt x="66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7"/>
            <p:cNvSpPr/>
            <p:nvPr/>
          </p:nvSpPr>
          <p:spPr>
            <a:xfrm>
              <a:off x="5195660" y="3058657"/>
              <a:ext cx="701465" cy="701075"/>
            </a:xfrm>
            <a:custGeom>
              <a:avLst/>
              <a:gdLst/>
              <a:ahLst/>
              <a:cxnLst/>
              <a:rect l="l" t="t" r="r" b="b"/>
              <a:pathLst>
                <a:path w="10143" h="10137" extrusionOk="0">
                  <a:moveTo>
                    <a:pt x="5069" y="0"/>
                  </a:moveTo>
                  <a:cubicBezTo>
                    <a:pt x="2273" y="0"/>
                    <a:pt x="0" y="2273"/>
                    <a:pt x="0" y="5068"/>
                  </a:cubicBezTo>
                  <a:cubicBezTo>
                    <a:pt x="0" y="7862"/>
                    <a:pt x="2273" y="10137"/>
                    <a:pt x="5069" y="10137"/>
                  </a:cubicBezTo>
                  <a:cubicBezTo>
                    <a:pt x="7869" y="10137"/>
                    <a:pt x="10143" y="7862"/>
                    <a:pt x="10143" y="5068"/>
                  </a:cubicBezTo>
                  <a:cubicBezTo>
                    <a:pt x="10143" y="2273"/>
                    <a:pt x="7869" y="0"/>
                    <a:pt x="5069" y="0"/>
                  </a:cubicBezTo>
                  <a:close/>
                </a:path>
              </a:pathLst>
            </a:custGeom>
            <a:solidFill>
              <a:srgbClr val="FFFFFF">
                <a:alpha val="23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11">
            <a:extLst>
              <a:ext uri="{FF2B5EF4-FFF2-40B4-BE49-F238E27FC236}">
                <a16:creationId xmlns:a16="http://schemas.microsoft.com/office/drawing/2014/main" id="{95756650-3B87-4F28-BB95-88B4F66D565F}"/>
              </a:ext>
            </a:extLst>
          </p:cNvPr>
          <p:cNvSpPr>
            <a:spLocks noGrp="1"/>
          </p:cNvSpPr>
          <p:nvPr>
            <p:ph type="subTitle" idx="1"/>
          </p:nvPr>
        </p:nvSpPr>
        <p:spPr>
          <a:xfrm>
            <a:off x="1505966" y="1821792"/>
            <a:ext cx="3398700" cy="409800"/>
          </a:xfrm>
        </p:spPr>
        <p:txBody>
          <a:bodyPr/>
          <a:lstStyle/>
          <a:p>
            <a:pPr algn="l">
              <a:buFont typeface="Arial" panose="020B0604020202020204" pitchFamily="34" charset="0"/>
              <a:buChar char="•"/>
            </a:pPr>
            <a:r>
              <a:rPr lang="en-US" sz="1800" dirty="0"/>
              <a:t>CBC</a:t>
            </a:r>
          </a:p>
          <a:p>
            <a:pPr algn="l">
              <a:buFont typeface="Arial" panose="020B0604020202020204" pitchFamily="34" charset="0"/>
              <a:buChar char="•"/>
            </a:pPr>
            <a:r>
              <a:rPr lang="en-US" sz="1800" dirty="0"/>
              <a:t>LFTs</a:t>
            </a:r>
          </a:p>
          <a:p>
            <a:pPr algn="l">
              <a:buFont typeface="Arial" panose="020B0604020202020204" pitchFamily="34" charset="0"/>
              <a:buChar char="•"/>
            </a:pPr>
            <a:r>
              <a:rPr lang="en-US" sz="1800" dirty="0"/>
              <a:t>Viral markers</a:t>
            </a:r>
          </a:p>
          <a:p>
            <a:pPr algn="l">
              <a:buFont typeface="Arial" panose="020B0604020202020204" pitchFamily="34" charset="0"/>
              <a:buChar char="•"/>
            </a:pPr>
            <a:r>
              <a:rPr lang="en-US" sz="1800" dirty="0"/>
              <a:t>Coagulation Profile</a:t>
            </a:r>
          </a:p>
          <a:p>
            <a:pPr algn="l">
              <a:buFont typeface="Arial" panose="020B0604020202020204" pitchFamily="34" charset="0"/>
              <a:buChar char="•"/>
            </a:pPr>
            <a:r>
              <a:rPr lang="en-US" sz="1800" dirty="0"/>
              <a:t>Ultrasonography</a:t>
            </a:r>
          </a:p>
          <a:p>
            <a:pPr algn="l">
              <a:buFont typeface="Arial" panose="020B0604020202020204" pitchFamily="34" charset="0"/>
              <a:buChar char="•"/>
            </a:pPr>
            <a:r>
              <a:rPr lang="en-US" sz="1800" dirty="0"/>
              <a:t>Ceruloplasmin</a:t>
            </a:r>
          </a:p>
          <a:p>
            <a:pPr algn="l">
              <a:buFont typeface="Arial" panose="020B0604020202020204" pitchFamily="34" charset="0"/>
              <a:buChar char="•"/>
            </a:pPr>
            <a:r>
              <a:rPr lang="en-US" sz="1800" dirty="0"/>
              <a:t>Autoantibodies</a:t>
            </a:r>
            <a:endParaRPr lang="en-PK" sz="1800" dirty="0"/>
          </a:p>
        </p:txBody>
      </p:sp>
      <p:sp>
        <p:nvSpPr>
          <p:cNvPr id="15" name="Rectangle 14">
            <a:extLst>
              <a:ext uri="{FF2B5EF4-FFF2-40B4-BE49-F238E27FC236}">
                <a16:creationId xmlns:a16="http://schemas.microsoft.com/office/drawing/2014/main" id="{5F9B01F2-A400-42C5-A356-0E8E371F4ABC}"/>
              </a:ext>
            </a:extLst>
          </p:cNvPr>
          <p:cNvSpPr/>
          <p:nvPr/>
        </p:nvSpPr>
        <p:spPr>
          <a:xfrm>
            <a:off x="3916895" y="816430"/>
            <a:ext cx="2002212" cy="584775"/>
          </a:xfrm>
          <a:prstGeom prst="rect">
            <a:avLst/>
          </a:prstGeom>
        </p:spPr>
        <p:txBody>
          <a:bodyPr wrap="square">
            <a:spAutoFit/>
          </a:bodyPr>
          <a:lstStyle/>
          <a:p>
            <a:pPr lvl="0"/>
            <a:r>
              <a:rPr lang="en-US" sz="3200" b="1" dirty="0">
                <a:latin typeface="Readex Pro ExtraLight" panose="020B0604020202020204" charset="-78"/>
                <a:cs typeface="Readex Pro ExtraLight" panose="020B0604020202020204" charset="-78"/>
              </a:rPr>
              <a:t>LABS</a:t>
            </a:r>
          </a:p>
        </p:txBody>
      </p:sp>
      <p:grpSp>
        <p:nvGrpSpPr>
          <p:cNvPr id="49" name="Google Shape;1023;p50">
            <a:extLst>
              <a:ext uri="{FF2B5EF4-FFF2-40B4-BE49-F238E27FC236}">
                <a16:creationId xmlns:a16="http://schemas.microsoft.com/office/drawing/2014/main" id="{A3B16366-D7A9-0E4C-EEA3-8FDC1B08045F}"/>
              </a:ext>
            </a:extLst>
          </p:cNvPr>
          <p:cNvGrpSpPr/>
          <p:nvPr/>
        </p:nvGrpSpPr>
        <p:grpSpPr>
          <a:xfrm>
            <a:off x="5919107" y="2935210"/>
            <a:ext cx="1379265" cy="982284"/>
            <a:chOff x="6145408" y="3255225"/>
            <a:chExt cx="1558312" cy="1109800"/>
          </a:xfrm>
        </p:grpSpPr>
        <p:sp>
          <p:nvSpPr>
            <p:cNvPr id="5" name="Google Shape;1024;p50">
              <a:extLst>
                <a:ext uri="{FF2B5EF4-FFF2-40B4-BE49-F238E27FC236}">
                  <a16:creationId xmlns:a16="http://schemas.microsoft.com/office/drawing/2014/main" id="{1203EACE-7C93-DEE4-5A83-0C814ED6CBB8}"/>
                </a:ext>
              </a:extLst>
            </p:cNvPr>
            <p:cNvSpPr/>
            <p:nvPr/>
          </p:nvSpPr>
          <p:spPr>
            <a:xfrm>
              <a:off x="6235847" y="3290426"/>
              <a:ext cx="396523" cy="994502"/>
            </a:xfrm>
            <a:custGeom>
              <a:avLst/>
              <a:gdLst/>
              <a:ahLst/>
              <a:cxnLst/>
              <a:rect l="l" t="t" r="r" b="b"/>
              <a:pathLst>
                <a:path w="7322" h="18364" extrusionOk="0">
                  <a:moveTo>
                    <a:pt x="741" y="0"/>
                  </a:moveTo>
                  <a:cubicBezTo>
                    <a:pt x="334" y="0"/>
                    <a:pt x="0" y="336"/>
                    <a:pt x="0" y="743"/>
                  </a:cubicBezTo>
                  <a:cubicBezTo>
                    <a:pt x="0" y="1149"/>
                    <a:pt x="334" y="1485"/>
                    <a:pt x="741" y="1485"/>
                  </a:cubicBezTo>
                  <a:lnTo>
                    <a:pt x="1011" y="1485"/>
                  </a:lnTo>
                  <a:lnTo>
                    <a:pt x="1011" y="15711"/>
                  </a:lnTo>
                  <a:cubicBezTo>
                    <a:pt x="1011" y="17175"/>
                    <a:pt x="2193" y="18364"/>
                    <a:pt x="3657" y="18364"/>
                  </a:cubicBezTo>
                  <a:cubicBezTo>
                    <a:pt x="5129" y="18364"/>
                    <a:pt x="6312" y="17175"/>
                    <a:pt x="6312" y="15711"/>
                  </a:cubicBezTo>
                  <a:lnTo>
                    <a:pt x="6312" y="1485"/>
                  </a:lnTo>
                  <a:lnTo>
                    <a:pt x="6581" y="1485"/>
                  </a:lnTo>
                  <a:cubicBezTo>
                    <a:pt x="6988" y="1485"/>
                    <a:pt x="7322" y="1149"/>
                    <a:pt x="7322" y="743"/>
                  </a:cubicBezTo>
                  <a:cubicBezTo>
                    <a:pt x="7322" y="336"/>
                    <a:pt x="6988" y="0"/>
                    <a:pt x="65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25;p50">
              <a:extLst>
                <a:ext uri="{FF2B5EF4-FFF2-40B4-BE49-F238E27FC236}">
                  <a16:creationId xmlns:a16="http://schemas.microsoft.com/office/drawing/2014/main" id="{2ACB17F9-278F-EBB0-D27B-4280202BB306}"/>
                </a:ext>
              </a:extLst>
            </p:cNvPr>
            <p:cNvSpPr/>
            <p:nvPr/>
          </p:nvSpPr>
          <p:spPr>
            <a:xfrm>
              <a:off x="6338579" y="3436969"/>
              <a:ext cx="191059" cy="791475"/>
            </a:xfrm>
            <a:custGeom>
              <a:avLst/>
              <a:gdLst/>
              <a:ahLst/>
              <a:cxnLst/>
              <a:rect l="l" t="t" r="r" b="b"/>
              <a:pathLst>
                <a:path w="3528" h="14615" extrusionOk="0">
                  <a:moveTo>
                    <a:pt x="1" y="1"/>
                  </a:moveTo>
                  <a:lnTo>
                    <a:pt x="1" y="12847"/>
                  </a:lnTo>
                  <a:cubicBezTo>
                    <a:pt x="1" y="13826"/>
                    <a:pt x="789" y="14614"/>
                    <a:pt x="1768" y="14614"/>
                  </a:cubicBezTo>
                  <a:cubicBezTo>
                    <a:pt x="2739"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26;p50">
              <a:extLst>
                <a:ext uri="{FF2B5EF4-FFF2-40B4-BE49-F238E27FC236}">
                  <a16:creationId xmlns:a16="http://schemas.microsoft.com/office/drawing/2014/main" id="{FBE39019-35DB-C514-2BDE-F26C3650A3C7}"/>
                </a:ext>
              </a:extLst>
            </p:cNvPr>
            <p:cNvSpPr/>
            <p:nvPr/>
          </p:nvSpPr>
          <p:spPr>
            <a:xfrm>
              <a:off x="6338579" y="3806849"/>
              <a:ext cx="191059" cy="239419"/>
            </a:xfrm>
            <a:custGeom>
              <a:avLst/>
              <a:gdLst/>
              <a:ahLst/>
              <a:cxnLst/>
              <a:rect l="l" t="t" r="r" b="b"/>
              <a:pathLst>
                <a:path w="3528" h="4421" extrusionOk="0">
                  <a:moveTo>
                    <a:pt x="3527" y="1"/>
                  </a:moveTo>
                  <a:cubicBezTo>
                    <a:pt x="3114" y="330"/>
                    <a:pt x="2700" y="795"/>
                    <a:pt x="2332" y="1237"/>
                  </a:cubicBezTo>
                  <a:cubicBezTo>
                    <a:pt x="1708" y="2050"/>
                    <a:pt x="1137" y="2602"/>
                    <a:pt x="605" y="2602"/>
                  </a:cubicBezTo>
                  <a:cubicBezTo>
                    <a:pt x="395" y="2602"/>
                    <a:pt x="198" y="2523"/>
                    <a:pt x="1" y="2340"/>
                  </a:cubicBezTo>
                  <a:lnTo>
                    <a:pt x="1"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27;p50">
              <a:extLst>
                <a:ext uri="{FF2B5EF4-FFF2-40B4-BE49-F238E27FC236}">
                  <a16:creationId xmlns:a16="http://schemas.microsoft.com/office/drawing/2014/main" id="{1A9D0DDD-420C-72FC-E353-84C04648F681}"/>
                </a:ext>
              </a:extLst>
            </p:cNvPr>
            <p:cNvSpPr/>
            <p:nvPr/>
          </p:nvSpPr>
          <p:spPr>
            <a:xfrm>
              <a:off x="6462377" y="3563259"/>
              <a:ext cx="59787" cy="60491"/>
            </a:xfrm>
            <a:custGeom>
              <a:avLst/>
              <a:gdLst/>
              <a:ahLst/>
              <a:cxnLst/>
              <a:rect l="l" t="t" r="r" b="b"/>
              <a:pathLst>
                <a:path w="1104" h="1117" extrusionOk="0">
                  <a:moveTo>
                    <a:pt x="552" y="0"/>
                  </a:moveTo>
                  <a:cubicBezTo>
                    <a:pt x="250" y="0"/>
                    <a:pt x="1" y="249"/>
                    <a:pt x="1" y="552"/>
                  </a:cubicBezTo>
                  <a:lnTo>
                    <a:pt x="1" y="572"/>
                  </a:lnTo>
                  <a:cubicBezTo>
                    <a:pt x="1" y="867"/>
                    <a:pt x="250" y="1116"/>
                    <a:pt x="552" y="1116"/>
                  </a:cubicBezTo>
                  <a:cubicBezTo>
                    <a:pt x="853" y="1116"/>
                    <a:pt x="1104" y="867"/>
                    <a:pt x="1104" y="572"/>
                  </a:cubicBezTo>
                  <a:lnTo>
                    <a:pt x="1104" y="552"/>
                  </a:lnTo>
                  <a:cubicBezTo>
                    <a:pt x="1104" y="249"/>
                    <a:pt x="853" y="0"/>
                    <a:pt x="552"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28;p50">
              <a:extLst>
                <a:ext uri="{FF2B5EF4-FFF2-40B4-BE49-F238E27FC236}">
                  <a16:creationId xmlns:a16="http://schemas.microsoft.com/office/drawing/2014/main" id="{59DC6397-B8B4-AA2D-9AC1-FC1E4784561B}"/>
                </a:ext>
              </a:extLst>
            </p:cNvPr>
            <p:cNvSpPr/>
            <p:nvPr/>
          </p:nvSpPr>
          <p:spPr>
            <a:xfrm>
              <a:off x="6427447"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29;p50">
              <a:extLst>
                <a:ext uri="{FF2B5EF4-FFF2-40B4-BE49-F238E27FC236}">
                  <a16:creationId xmlns:a16="http://schemas.microsoft.com/office/drawing/2014/main" id="{3E0CE091-A85A-00E4-8331-3C6F1F8F6EF6}"/>
                </a:ext>
              </a:extLst>
            </p:cNvPr>
            <p:cNvSpPr/>
            <p:nvPr/>
          </p:nvSpPr>
          <p:spPr>
            <a:xfrm>
              <a:off x="6381957" y="3684512"/>
              <a:ext cx="62657" cy="63740"/>
            </a:xfrm>
            <a:custGeom>
              <a:avLst/>
              <a:gdLst/>
              <a:ahLst/>
              <a:cxnLst/>
              <a:rect l="l" t="t" r="r" b="b"/>
              <a:pathLst>
                <a:path w="1157" h="1177" extrusionOk="0">
                  <a:moveTo>
                    <a:pt x="579" y="1"/>
                  </a:moveTo>
                  <a:cubicBezTo>
                    <a:pt x="264" y="1"/>
                    <a:pt x="1" y="264"/>
                    <a:pt x="1" y="579"/>
                  </a:cubicBezTo>
                  <a:lnTo>
                    <a:pt x="1" y="598"/>
                  </a:lnTo>
                  <a:cubicBezTo>
                    <a:pt x="1" y="914"/>
                    <a:pt x="264" y="1177"/>
                    <a:pt x="579" y="1177"/>
                  </a:cubicBezTo>
                  <a:cubicBezTo>
                    <a:pt x="894" y="1177"/>
                    <a:pt x="1156" y="914"/>
                    <a:pt x="1156" y="598"/>
                  </a:cubicBezTo>
                  <a:lnTo>
                    <a:pt x="1156" y="579"/>
                  </a:lnTo>
                  <a:cubicBezTo>
                    <a:pt x="1156"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30;p50">
              <a:extLst>
                <a:ext uri="{FF2B5EF4-FFF2-40B4-BE49-F238E27FC236}">
                  <a16:creationId xmlns:a16="http://schemas.microsoft.com/office/drawing/2014/main" id="{CDCC5442-954B-48C6-3633-C73C3A15719D}"/>
                </a:ext>
              </a:extLst>
            </p:cNvPr>
            <p:cNvSpPr/>
            <p:nvPr/>
          </p:nvSpPr>
          <p:spPr>
            <a:xfrm>
              <a:off x="6214510" y="3255225"/>
              <a:ext cx="439251" cy="125206"/>
            </a:xfrm>
            <a:custGeom>
              <a:avLst/>
              <a:gdLst/>
              <a:ahLst/>
              <a:cxnLst/>
              <a:rect l="l" t="t" r="r" b="b"/>
              <a:pathLst>
                <a:path w="8111" h="2312" extrusionOk="0">
                  <a:moveTo>
                    <a:pt x="1155" y="1"/>
                  </a:moveTo>
                  <a:cubicBezTo>
                    <a:pt x="834" y="1"/>
                    <a:pt x="544" y="132"/>
                    <a:pt x="334" y="335"/>
                  </a:cubicBezTo>
                  <a:cubicBezTo>
                    <a:pt x="131" y="546"/>
                    <a:pt x="0" y="835"/>
                    <a:pt x="0" y="1156"/>
                  </a:cubicBezTo>
                  <a:cubicBezTo>
                    <a:pt x="0" y="1793"/>
                    <a:pt x="519" y="2312"/>
                    <a:pt x="1155" y="2312"/>
                  </a:cubicBezTo>
                  <a:lnTo>
                    <a:pt x="6955" y="2312"/>
                  </a:lnTo>
                  <a:cubicBezTo>
                    <a:pt x="7598" y="2312"/>
                    <a:pt x="8110" y="1793"/>
                    <a:pt x="8110" y="1156"/>
                  </a:cubicBezTo>
                  <a:cubicBezTo>
                    <a:pt x="8110" y="519"/>
                    <a:pt x="7598" y="1"/>
                    <a:pt x="6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31;p50">
              <a:extLst>
                <a:ext uri="{FF2B5EF4-FFF2-40B4-BE49-F238E27FC236}">
                  <a16:creationId xmlns:a16="http://schemas.microsoft.com/office/drawing/2014/main" id="{E45CADEB-E9CF-EF71-3446-EFA26C12DE58}"/>
                </a:ext>
              </a:extLst>
            </p:cNvPr>
            <p:cNvSpPr/>
            <p:nvPr/>
          </p:nvSpPr>
          <p:spPr>
            <a:xfrm>
              <a:off x="6292005"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32;p50">
              <a:extLst>
                <a:ext uri="{FF2B5EF4-FFF2-40B4-BE49-F238E27FC236}">
                  <a16:creationId xmlns:a16="http://schemas.microsoft.com/office/drawing/2014/main" id="{C67214A7-9F30-D978-11A0-66E4B3F2085F}"/>
                </a:ext>
              </a:extLst>
            </p:cNvPr>
            <p:cNvSpPr/>
            <p:nvPr/>
          </p:nvSpPr>
          <p:spPr>
            <a:xfrm>
              <a:off x="6346810"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33;p50">
              <a:extLst>
                <a:ext uri="{FF2B5EF4-FFF2-40B4-BE49-F238E27FC236}">
                  <a16:creationId xmlns:a16="http://schemas.microsoft.com/office/drawing/2014/main" id="{AC07A990-B9CB-72FC-194D-F8F6E23B2EA8}"/>
                </a:ext>
              </a:extLst>
            </p:cNvPr>
            <p:cNvSpPr/>
            <p:nvPr/>
          </p:nvSpPr>
          <p:spPr>
            <a:xfrm>
              <a:off x="6401507"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34;p50">
              <a:extLst>
                <a:ext uri="{FF2B5EF4-FFF2-40B4-BE49-F238E27FC236}">
                  <a16:creationId xmlns:a16="http://schemas.microsoft.com/office/drawing/2014/main" id="{08B0E9A8-4E9A-0072-203F-57CDC78C522A}"/>
                </a:ext>
              </a:extLst>
            </p:cNvPr>
            <p:cNvSpPr/>
            <p:nvPr/>
          </p:nvSpPr>
          <p:spPr>
            <a:xfrm>
              <a:off x="6456312"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35;p50">
              <a:extLst>
                <a:ext uri="{FF2B5EF4-FFF2-40B4-BE49-F238E27FC236}">
                  <a16:creationId xmlns:a16="http://schemas.microsoft.com/office/drawing/2014/main" id="{D3927D59-960C-DC78-28C6-5BF706EC4C38}"/>
                </a:ext>
              </a:extLst>
            </p:cNvPr>
            <p:cNvSpPr/>
            <p:nvPr/>
          </p:nvSpPr>
          <p:spPr>
            <a:xfrm>
              <a:off x="6511117" y="3255225"/>
              <a:ext cx="10289" cy="125206"/>
            </a:xfrm>
            <a:custGeom>
              <a:avLst/>
              <a:gdLst/>
              <a:ahLst/>
              <a:cxnLst/>
              <a:rect l="l" t="t" r="r" b="b"/>
              <a:pathLst>
                <a:path w="190" h="2312" extrusionOk="0">
                  <a:moveTo>
                    <a:pt x="1" y="1"/>
                  </a:moveTo>
                  <a:lnTo>
                    <a:pt x="1"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36;p50">
              <a:extLst>
                <a:ext uri="{FF2B5EF4-FFF2-40B4-BE49-F238E27FC236}">
                  <a16:creationId xmlns:a16="http://schemas.microsoft.com/office/drawing/2014/main" id="{78B195A1-4884-2DED-C0D1-36CCDF7AEBAE}"/>
                </a:ext>
              </a:extLst>
            </p:cNvPr>
            <p:cNvSpPr/>
            <p:nvPr/>
          </p:nvSpPr>
          <p:spPr>
            <a:xfrm>
              <a:off x="6566193"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37;p50">
              <a:extLst>
                <a:ext uri="{FF2B5EF4-FFF2-40B4-BE49-F238E27FC236}">
                  <a16:creationId xmlns:a16="http://schemas.microsoft.com/office/drawing/2014/main" id="{7EE9045E-4693-7FAE-61AF-7AE7FB544520}"/>
                </a:ext>
              </a:extLst>
            </p:cNvPr>
            <p:cNvSpPr/>
            <p:nvPr/>
          </p:nvSpPr>
          <p:spPr>
            <a:xfrm>
              <a:off x="6726221" y="3290426"/>
              <a:ext cx="396685" cy="994502"/>
            </a:xfrm>
            <a:custGeom>
              <a:avLst/>
              <a:gdLst/>
              <a:ahLst/>
              <a:cxnLst/>
              <a:rect l="l" t="t" r="r" b="b"/>
              <a:pathLst>
                <a:path w="7325" h="18364" extrusionOk="0">
                  <a:moveTo>
                    <a:pt x="743" y="0"/>
                  </a:moveTo>
                  <a:cubicBezTo>
                    <a:pt x="337" y="0"/>
                    <a:pt x="1" y="336"/>
                    <a:pt x="1" y="743"/>
                  </a:cubicBezTo>
                  <a:cubicBezTo>
                    <a:pt x="1" y="1149"/>
                    <a:pt x="337" y="1485"/>
                    <a:pt x="743" y="1485"/>
                  </a:cubicBezTo>
                  <a:lnTo>
                    <a:pt x="1013" y="1485"/>
                  </a:lnTo>
                  <a:lnTo>
                    <a:pt x="1013" y="15711"/>
                  </a:lnTo>
                  <a:cubicBezTo>
                    <a:pt x="1013" y="17175"/>
                    <a:pt x="2201" y="18364"/>
                    <a:pt x="3666" y="18364"/>
                  </a:cubicBezTo>
                  <a:cubicBezTo>
                    <a:pt x="5132" y="18364"/>
                    <a:pt x="6320" y="17175"/>
                    <a:pt x="6320" y="15711"/>
                  </a:cubicBezTo>
                  <a:lnTo>
                    <a:pt x="6320" y="1485"/>
                  </a:lnTo>
                  <a:lnTo>
                    <a:pt x="6582" y="1485"/>
                  </a:lnTo>
                  <a:cubicBezTo>
                    <a:pt x="6997" y="1485"/>
                    <a:pt x="7324" y="1149"/>
                    <a:pt x="7324" y="743"/>
                  </a:cubicBezTo>
                  <a:cubicBezTo>
                    <a:pt x="7324" y="336"/>
                    <a:pt x="6997" y="0"/>
                    <a:pt x="65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38;p50">
              <a:extLst>
                <a:ext uri="{FF2B5EF4-FFF2-40B4-BE49-F238E27FC236}">
                  <a16:creationId xmlns:a16="http://schemas.microsoft.com/office/drawing/2014/main" id="{09219657-FFB7-DAAE-DC83-9D606DB50B71}"/>
                </a:ext>
              </a:extLst>
            </p:cNvPr>
            <p:cNvSpPr/>
            <p:nvPr/>
          </p:nvSpPr>
          <p:spPr>
            <a:xfrm>
              <a:off x="6829116" y="3436969"/>
              <a:ext cx="191005" cy="791475"/>
            </a:xfrm>
            <a:custGeom>
              <a:avLst/>
              <a:gdLst/>
              <a:ahLst/>
              <a:cxnLst/>
              <a:rect l="l" t="t" r="r" b="b"/>
              <a:pathLst>
                <a:path w="3527" h="14615" extrusionOk="0">
                  <a:moveTo>
                    <a:pt x="0" y="1"/>
                  </a:moveTo>
                  <a:lnTo>
                    <a:pt x="0" y="12847"/>
                  </a:lnTo>
                  <a:cubicBezTo>
                    <a:pt x="0" y="13826"/>
                    <a:pt x="795" y="14614"/>
                    <a:pt x="1766" y="14614"/>
                  </a:cubicBezTo>
                  <a:cubicBezTo>
                    <a:pt x="2738"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039;p50">
              <a:extLst>
                <a:ext uri="{FF2B5EF4-FFF2-40B4-BE49-F238E27FC236}">
                  <a16:creationId xmlns:a16="http://schemas.microsoft.com/office/drawing/2014/main" id="{609A3453-1AAA-4CB4-5FC5-B86D7219D04A}"/>
                </a:ext>
              </a:extLst>
            </p:cNvPr>
            <p:cNvSpPr/>
            <p:nvPr/>
          </p:nvSpPr>
          <p:spPr>
            <a:xfrm>
              <a:off x="6829116" y="3806849"/>
              <a:ext cx="191005" cy="239419"/>
            </a:xfrm>
            <a:custGeom>
              <a:avLst/>
              <a:gdLst/>
              <a:ahLst/>
              <a:cxnLst/>
              <a:rect l="l" t="t" r="r" b="b"/>
              <a:pathLst>
                <a:path w="3527" h="4421" extrusionOk="0">
                  <a:moveTo>
                    <a:pt x="3527" y="1"/>
                  </a:moveTo>
                  <a:cubicBezTo>
                    <a:pt x="3114" y="330"/>
                    <a:pt x="2699" y="795"/>
                    <a:pt x="2332" y="1237"/>
                  </a:cubicBezTo>
                  <a:cubicBezTo>
                    <a:pt x="1707" y="2050"/>
                    <a:pt x="1135" y="2602"/>
                    <a:pt x="604" y="2602"/>
                  </a:cubicBezTo>
                  <a:cubicBezTo>
                    <a:pt x="401" y="2602"/>
                    <a:pt x="197" y="2523"/>
                    <a:pt x="0" y="2340"/>
                  </a:cubicBezTo>
                  <a:lnTo>
                    <a:pt x="0"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40;p50">
              <a:extLst>
                <a:ext uri="{FF2B5EF4-FFF2-40B4-BE49-F238E27FC236}">
                  <a16:creationId xmlns:a16="http://schemas.microsoft.com/office/drawing/2014/main" id="{CC99A614-D8C7-B170-79AE-373EC75186CC}"/>
                </a:ext>
              </a:extLst>
            </p:cNvPr>
            <p:cNvSpPr/>
            <p:nvPr/>
          </p:nvSpPr>
          <p:spPr>
            <a:xfrm>
              <a:off x="6953239" y="3563259"/>
              <a:ext cx="59462" cy="60491"/>
            </a:xfrm>
            <a:custGeom>
              <a:avLst/>
              <a:gdLst/>
              <a:ahLst/>
              <a:cxnLst/>
              <a:rect l="l" t="t" r="r" b="b"/>
              <a:pathLst>
                <a:path w="1098" h="1117" extrusionOk="0">
                  <a:moveTo>
                    <a:pt x="546" y="0"/>
                  </a:moveTo>
                  <a:cubicBezTo>
                    <a:pt x="249" y="0"/>
                    <a:pt x="0" y="249"/>
                    <a:pt x="0" y="552"/>
                  </a:cubicBezTo>
                  <a:lnTo>
                    <a:pt x="0" y="572"/>
                  </a:lnTo>
                  <a:cubicBezTo>
                    <a:pt x="0" y="867"/>
                    <a:pt x="249" y="1116"/>
                    <a:pt x="546" y="1116"/>
                  </a:cubicBezTo>
                  <a:cubicBezTo>
                    <a:pt x="847" y="1116"/>
                    <a:pt x="1097" y="867"/>
                    <a:pt x="1097" y="572"/>
                  </a:cubicBezTo>
                  <a:lnTo>
                    <a:pt x="1097" y="552"/>
                  </a:lnTo>
                  <a:cubicBezTo>
                    <a:pt x="1097" y="249"/>
                    <a:pt x="847" y="0"/>
                    <a:pt x="546"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41;p50">
              <a:extLst>
                <a:ext uri="{FF2B5EF4-FFF2-40B4-BE49-F238E27FC236}">
                  <a16:creationId xmlns:a16="http://schemas.microsoft.com/office/drawing/2014/main" id="{6124A8E2-1D75-7095-E31B-1B1EA3D0ADE7}"/>
                </a:ext>
              </a:extLst>
            </p:cNvPr>
            <p:cNvSpPr/>
            <p:nvPr/>
          </p:nvSpPr>
          <p:spPr>
            <a:xfrm>
              <a:off x="6918309" y="3969043"/>
              <a:ext cx="33847" cy="34551"/>
            </a:xfrm>
            <a:custGeom>
              <a:avLst/>
              <a:gdLst/>
              <a:ahLst/>
              <a:cxnLst/>
              <a:rect l="l" t="t" r="r" b="b"/>
              <a:pathLst>
                <a:path w="625" h="638" extrusionOk="0">
                  <a:moveTo>
                    <a:pt x="316" y="1"/>
                  </a:moveTo>
                  <a:cubicBezTo>
                    <a:pt x="139" y="1"/>
                    <a:pt x="1" y="146"/>
                    <a:pt x="1" y="316"/>
                  </a:cubicBezTo>
                  <a:lnTo>
                    <a:pt x="1" y="322"/>
                  </a:lnTo>
                  <a:cubicBezTo>
                    <a:pt x="1" y="500"/>
                    <a:pt x="139" y="637"/>
                    <a:pt x="316" y="637"/>
                  </a:cubicBezTo>
                  <a:cubicBezTo>
                    <a:pt x="488" y="637"/>
                    <a:pt x="625" y="500"/>
                    <a:pt x="625" y="322"/>
                  </a:cubicBezTo>
                  <a:lnTo>
                    <a:pt x="625" y="316"/>
                  </a:lnTo>
                  <a:cubicBezTo>
                    <a:pt x="625"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42;p50">
              <a:extLst>
                <a:ext uri="{FF2B5EF4-FFF2-40B4-BE49-F238E27FC236}">
                  <a16:creationId xmlns:a16="http://schemas.microsoft.com/office/drawing/2014/main" id="{FFB89C09-F999-8796-3131-D35809674359}"/>
                </a:ext>
              </a:extLst>
            </p:cNvPr>
            <p:cNvSpPr/>
            <p:nvPr/>
          </p:nvSpPr>
          <p:spPr>
            <a:xfrm>
              <a:off x="6872494" y="3684512"/>
              <a:ext cx="62928" cy="63740"/>
            </a:xfrm>
            <a:custGeom>
              <a:avLst/>
              <a:gdLst/>
              <a:ahLst/>
              <a:cxnLst/>
              <a:rect l="l" t="t" r="r" b="b"/>
              <a:pathLst>
                <a:path w="1162" h="1177" extrusionOk="0">
                  <a:moveTo>
                    <a:pt x="579" y="1"/>
                  </a:moveTo>
                  <a:cubicBezTo>
                    <a:pt x="263" y="1"/>
                    <a:pt x="0" y="264"/>
                    <a:pt x="0" y="579"/>
                  </a:cubicBezTo>
                  <a:lnTo>
                    <a:pt x="0" y="598"/>
                  </a:lnTo>
                  <a:cubicBezTo>
                    <a:pt x="0" y="914"/>
                    <a:pt x="263" y="1177"/>
                    <a:pt x="579" y="1177"/>
                  </a:cubicBezTo>
                  <a:cubicBezTo>
                    <a:pt x="894" y="1177"/>
                    <a:pt x="1162" y="914"/>
                    <a:pt x="1162" y="598"/>
                  </a:cubicBezTo>
                  <a:lnTo>
                    <a:pt x="1162" y="579"/>
                  </a:lnTo>
                  <a:cubicBezTo>
                    <a:pt x="1162"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043;p50">
              <a:extLst>
                <a:ext uri="{FF2B5EF4-FFF2-40B4-BE49-F238E27FC236}">
                  <a16:creationId xmlns:a16="http://schemas.microsoft.com/office/drawing/2014/main" id="{17C272CC-C189-5866-6BA1-A7C2C17944DB}"/>
                </a:ext>
              </a:extLst>
            </p:cNvPr>
            <p:cNvSpPr/>
            <p:nvPr/>
          </p:nvSpPr>
          <p:spPr>
            <a:xfrm>
              <a:off x="6704884" y="3255225"/>
              <a:ext cx="439360" cy="125206"/>
            </a:xfrm>
            <a:custGeom>
              <a:avLst/>
              <a:gdLst/>
              <a:ahLst/>
              <a:cxnLst/>
              <a:rect l="l" t="t" r="r" b="b"/>
              <a:pathLst>
                <a:path w="8113" h="2312" extrusionOk="0">
                  <a:moveTo>
                    <a:pt x="1158" y="1"/>
                  </a:moveTo>
                  <a:cubicBezTo>
                    <a:pt x="836" y="1"/>
                    <a:pt x="546" y="132"/>
                    <a:pt x="337" y="335"/>
                  </a:cubicBezTo>
                  <a:cubicBezTo>
                    <a:pt x="133" y="546"/>
                    <a:pt x="1" y="835"/>
                    <a:pt x="1" y="1156"/>
                  </a:cubicBezTo>
                  <a:cubicBezTo>
                    <a:pt x="1" y="1793"/>
                    <a:pt x="521" y="2312"/>
                    <a:pt x="1158" y="2312"/>
                  </a:cubicBezTo>
                  <a:lnTo>
                    <a:pt x="6957" y="2312"/>
                  </a:lnTo>
                  <a:cubicBezTo>
                    <a:pt x="7600" y="2312"/>
                    <a:pt x="8112" y="1793"/>
                    <a:pt x="8112" y="1156"/>
                  </a:cubicBezTo>
                  <a:cubicBezTo>
                    <a:pt x="8112" y="519"/>
                    <a:pt x="7600" y="1"/>
                    <a:pt x="6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44;p50">
              <a:extLst>
                <a:ext uri="{FF2B5EF4-FFF2-40B4-BE49-F238E27FC236}">
                  <a16:creationId xmlns:a16="http://schemas.microsoft.com/office/drawing/2014/main" id="{E9241B5E-7D7A-8B1C-9ACF-DC41E2314EC9}"/>
                </a:ext>
              </a:extLst>
            </p:cNvPr>
            <p:cNvSpPr/>
            <p:nvPr/>
          </p:nvSpPr>
          <p:spPr>
            <a:xfrm>
              <a:off x="6782488"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045;p50">
              <a:extLst>
                <a:ext uri="{FF2B5EF4-FFF2-40B4-BE49-F238E27FC236}">
                  <a16:creationId xmlns:a16="http://schemas.microsoft.com/office/drawing/2014/main" id="{2AE06273-7CA4-3F3F-265F-6885FAA30268}"/>
                </a:ext>
              </a:extLst>
            </p:cNvPr>
            <p:cNvSpPr/>
            <p:nvPr/>
          </p:nvSpPr>
          <p:spPr>
            <a:xfrm>
              <a:off x="6837239"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046;p50">
              <a:extLst>
                <a:ext uri="{FF2B5EF4-FFF2-40B4-BE49-F238E27FC236}">
                  <a16:creationId xmlns:a16="http://schemas.microsoft.com/office/drawing/2014/main" id="{E907B924-77AC-F6F3-6433-B856167FEB87}"/>
                </a:ext>
              </a:extLst>
            </p:cNvPr>
            <p:cNvSpPr/>
            <p:nvPr/>
          </p:nvSpPr>
          <p:spPr>
            <a:xfrm>
              <a:off x="6892044"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047;p50">
              <a:extLst>
                <a:ext uri="{FF2B5EF4-FFF2-40B4-BE49-F238E27FC236}">
                  <a16:creationId xmlns:a16="http://schemas.microsoft.com/office/drawing/2014/main" id="{BE21A40E-802D-04EF-83A0-8E52A900C64D}"/>
                </a:ext>
              </a:extLst>
            </p:cNvPr>
            <p:cNvSpPr/>
            <p:nvPr/>
          </p:nvSpPr>
          <p:spPr>
            <a:xfrm>
              <a:off x="6947174"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048;p50">
              <a:extLst>
                <a:ext uri="{FF2B5EF4-FFF2-40B4-BE49-F238E27FC236}">
                  <a16:creationId xmlns:a16="http://schemas.microsoft.com/office/drawing/2014/main" id="{4FAF7F49-28D3-687B-DBC3-F8830AAA1598}"/>
                </a:ext>
              </a:extLst>
            </p:cNvPr>
            <p:cNvSpPr/>
            <p:nvPr/>
          </p:nvSpPr>
          <p:spPr>
            <a:xfrm>
              <a:off x="7001979"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049;p50">
              <a:extLst>
                <a:ext uri="{FF2B5EF4-FFF2-40B4-BE49-F238E27FC236}">
                  <a16:creationId xmlns:a16="http://schemas.microsoft.com/office/drawing/2014/main" id="{8D5A9900-BE8B-1912-35C6-57F7B5F503DF}"/>
                </a:ext>
              </a:extLst>
            </p:cNvPr>
            <p:cNvSpPr/>
            <p:nvPr/>
          </p:nvSpPr>
          <p:spPr>
            <a:xfrm>
              <a:off x="7056675"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050;p50">
              <a:extLst>
                <a:ext uri="{FF2B5EF4-FFF2-40B4-BE49-F238E27FC236}">
                  <a16:creationId xmlns:a16="http://schemas.microsoft.com/office/drawing/2014/main" id="{8F88F01B-236F-67BA-9997-DD865FB14B0F}"/>
                </a:ext>
              </a:extLst>
            </p:cNvPr>
            <p:cNvSpPr/>
            <p:nvPr/>
          </p:nvSpPr>
          <p:spPr>
            <a:xfrm>
              <a:off x="7216758" y="3290426"/>
              <a:ext cx="396631" cy="994502"/>
            </a:xfrm>
            <a:custGeom>
              <a:avLst/>
              <a:gdLst/>
              <a:ahLst/>
              <a:cxnLst/>
              <a:rect l="l" t="t" r="r" b="b"/>
              <a:pathLst>
                <a:path w="7324" h="18364" extrusionOk="0">
                  <a:moveTo>
                    <a:pt x="743" y="0"/>
                  </a:moveTo>
                  <a:cubicBezTo>
                    <a:pt x="336" y="0"/>
                    <a:pt x="0" y="336"/>
                    <a:pt x="0" y="743"/>
                  </a:cubicBezTo>
                  <a:cubicBezTo>
                    <a:pt x="0" y="1149"/>
                    <a:pt x="336" y="1485"/>
                    <a:pt x="743" y="1485"/>
                  </a:cubicBezTo>
                  <a:lnTo>
                    <a:pt x="1012" y="1485"/>
                  </a:lnTo>
                  <a:lnTo>
                    <a:pt x="1012" y="15711"/>
                  </a:lnTo>
                  <a:cubicBezTo>
                    <a:pt x="1012" y="17175"/>
                    <a:pt x="2201" y="18364"/>
                    <a:pt x="3665" y="18364"/>
                  </a:cubicBezTo>
                  <a:cubicBezTo>
                    <a:pt x="5130" y="18364"/>
                    <a:pt x="6320" y="17175"/>
                    <a:pt x="6320" y="15711"/>
                  </a:cubicBezTo>
                  <a:lnTo>
                    <a:pt x="6320" y="1485"/>
                  </a:lnTo>
                  <a:lnTo>
                    <a:pt x="6588" y="1485"/>
                  </a:lnTo>
                  <a:cubicBezTo>
                    <a:pt x="6996" y="1485"/>
                    <a:pt x="7324" y="1149"/>
                    <a:pt x="7324" y="743"/>
                  </a:cubicBezTo>
                  <a:cubicBezTo>
                    <a:pt x="7324" y="336"/>
                    <a:pt x="6996" y="0"/>
                    <a:pt x="65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051;p50">
              <a:extLst>
                <a:ext uri="{FF2B5EF4-FFF2-40B4-BE49-F238E27FC236}">
                  <a16:creationId xmlns:a16="http://schemas.microsoft.com/office/drawing/2014/main" id="{F54E77A5-9EA7-AFFF-5AA3-34C079336590}"/>
                </a:ext>
              </a:extLst>
            </p:cNvPr>
            <p:cNvSpPr/>
            <p:nvPr/>
          </p:nvSpPr>
          <p:spPr>
            <a:xfrm>
              <a:off x="7319544" y="3436969"/>
              <a:ext cx="191059" cy="791475"/>
            </a:xfrm>
            <a:custGeom>
              <a:avLst/>
              <a:gdLst/>
              <a:ahLst/>
              <a:cxnLst/>
              <a:rect l="l" t="t" r="r" b="b"/>
              <a:pathLst>
                <a:path w="3528" h="14615" extrusionOk="0">
                  <a:moveTo>
                    <a:pt x="0" y="1"/>
                  </a:moveTo>
                  <a:lnTo>
                    <a:pt x="0" y="12847"/>
                  </a:lnTo>
                  <a:cubicBezTo>
                    <a:pt x="0" y="13826"/>
                    <a:pt x="796" y="14614"/>
                    <a:pt x="1767" y="14614"/>
                  </a:cubicBezTo>
                  <a:cubicBezTo>
                    <a:pt x="2740" y="14614"/>
                    <a:pt x="3528" y="13826"/>
                    <a:pt x="3528" y="12847"/>
                  </a:cubicBezTo>
                  <a:lnTo>
                    <a:pt x="35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052;p50">
              <a:extLst>
                <a:ext uri="{FF2B5EF4-FFF2-40B4-BE49-F238E27FC236}">
                  <a16:creationId xmlns:a16="http://schemas.microsoft.com/office/drawing/2014/main" id="{44F660AE-67ED-B5C4-C4AB-6C46D2F9E441}"/>
                </a:ext>
              </a:extLst>
            </p:cNvPr>
            <p:cNvSpPr/>
            <p:nvPr/>
          </p:nvSpPr>
          <p:spPr>
            <a:xfrm>
              <a:off x="7319544" y="3806849"/>
              <a:ext cx="191059" cy="239419"/>
            </a:xfrm>
            <a:custGeom>
              <a:avLst/>
              <a:gdLst/>
              <a:ahLst/>
              <a:cxnLst/>
              <a:rect l="l" t="t" r="r" b="b"/>
              <a:pathLst>
                <a:path w="3528" h="4421" extrusionOk="0">
                  <a:moveTo>
                    <a:pt x="3528" y="1"/>
                  </a:moveTo>
                  <a:cubicBezTo>
                    <a:pt x="3121" y="330"/>
                    <a:pt x="2700" y="795"/>
                    <a:pt x="2333" y="1237"/>
                  </a:cubicBezTo>
                  <a:cubicBezTo>
                    <a:pt x="1709" y="2050"/>
                    <a:pt x="1137" y="2602"/>
                    <a:pt x="605" y="2602"/>
                  </a:cubicBezTo>
                  <a:cubicBezTo>
                    <a:pt x="402" y="2602"/>
                    <a:pt x="197" y="2523"/>
                    <a:pt x="0" y="2340"/>
                  </a:cubicBezTo>
                  <a:lnTo>
                    <a:pt x="0" y="4421"/>
                  </a:lnTo>
                  <a:lnTo>
                    <a:pt x="3528" y="4421"/>
                  </a:lnTo>
                  <a:lnTo>
                    <a:pt x="35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53;p50">
              <a:extLst>
                <a:ext uri="{FF2B5EF4-FFF2-40B4-BE49-F238E27FC236}">
                  <a16:creationId xmlns:a16="http://schemas.microsoft.com/office/drawing/2014/main" id="{A8EF78E2-B4A1-74AF-6288-AC097A72A234}"/>
                </a:ext>
              </a:extLst>
            </p:cNvPr>
            <p:cNvSpPr/>
            <p:nvPr/>
          </p:nvSpPr>
          <p:spPr>
            <a:xfrm>
              <a:off x="7443722" y="3563259"/>
              <a:ext cx="59408" cy="60491"/>
            </a:xfrm>
            <a:custGeom>
              <a:avLst/>
              <a:gdLst/>
              <a:ahLst/>
              <a:cxnLst/>
              <a:rect l="l" t="t" r="r" b="b"/>
              <a:pathLst>
                <a:path w="1097" h="1117" extrusionOk="0">
                  <a:moveTo>
                    <a:pt x="544" y="0"/>
                  </a:moveTo>
                  <a:cubicBezTo>
                    <a:pt x="250" y="0"/>
                    <a:pt x="1" y="249"/>
                    <a:pt x="1" y="552"/>
                  </a:cubicBezTo>
                  <a:lnTo>
                    <a:pt x="1" y="572"/>
                  </a:lnTo>
                  <a:cubicBezTo>
                    <a:pt x="1" y="867"/>
                    <a:pt x="250" y="1116"/>
                    <a:pt x="544" y="1116"/>
                  </a:cubicBezTo>
                  <a:cubicBezTo>
                    <a:pt x="847" y="1116"/>
                    <a:pt x="1096" y="867"/>
                    <a:pt x="1096" y="572"/>
                  </a:cubicBezTo>
                  <a:lnTo>
                    <a:pt x="1096" y="552"/>
                  </a:lnTo>
                  <a:cubicBezTo>
                    <a:pt x="1096" y="249"/>
                    <a:pt x="847" y="0"/>
                    <a:pt x="544"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54;p50">
              <a:extLst>
                <a:ext uri="{FF2B5EF4-FFF2-40B4-BE49-F238E27FC236}">
                  <a16:creationId xmlns:a16="http://schemas.microsoft.com/office/drawing/2014/main" id="{A4D81D24-44F1-E27D-FB80-FAFD51C18553}"/>
                </a:ext>
              </a:extLst>
            </p:cNvPr>
            <p:cNvSpPr/>
            <p:nvPr/>
          </p:nvSpPr>
          <p:spPr>
            <a:xfrm>
              <a:off x="7408791"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055;p50">
              <a:extLst>
                <a:ext uri="{FF2B5EF4-FFF2-40B4-BE49-F238E27FC236}">
                  <a16:creationId xmlns:a16="http://schemas.microsoft.com/office/drawing/2014/main" id="{599151A7-72AA-36F7-C1B0-E014AC84C3FE}"/>
                </a:ext>
              </a:extLst>
            </p:cNvPr>
            <p:cNvSpPr/>
            <p:nvPr/>
          </p:nvSpPr>
          <p:spPr>
            <a:xfrm>
              <a:off x="7362976" y="3684512"/>
              <a:ext cx="62982" cy="63740"/>
            </a:xfrm>
            <a:custGeom>
              <a:avLst/>
              <a:gdLst/>
              <a:ahLst/>
              <a:cxnLst/>
              <a:rect l="l" t="t" r="r" b="b"/>
              <a:pathLst>
                <a:path w="1163" h="1177" extrusionOk="0">
                  <a:moveTo>
                    <a:pt x="577" y="1"/>
                  </a:moveTo>
                  <a:cubicBezTo>
                    <a:pt x="262" y="1"/>
                    <a:pt x="0" y="264"/>
                    <a:pt x="0" y="579"/>
                  </a:cubicBezTo>
                  <a:lnTo>
                    <a:pt x="0" y="598"/>
                  </a:lnTo>
                  <a:cubicBezTo>
                    <a:pt x="0" y="914"/>
                    <a:pt x="262" y="1177"/>
                    <a:pt x="577" y="1177"/>
                  </a:cubicBezTo>
                  <a:cubicBezTo>
                    <a:pt x="901" y="1177"/>
                    <a:pt x="1162" y="914"/>
                    <a:pt x="1162" y="598"/>
                  </a:cubicBezTo>
                  <a:lnTo>
                    <a:pt x="1162" y="579"/>
                  </a:lnTo>
                  <a:cubicBezTo>
                    <a:pt x="1162" y="264"/>
                    <a:pt x="901" y="1"/>
                    <a:pt x="577"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056;p50">
              <a:extLst>
                <a:ext uri="{FF2B5EF4-FFF2-40B4-BE49-F238E27FC236}">
                  <a16:creationId xmlns:a16="http://schemas.microsoft.com/office/drawing/2014/main" id="{BFD905AE-F17F-09C1-D4AA-9B99BB324551}"/>
                </a:ext>
              </a:extLst>
            </p:cNvPr>
            <p:cNvSpPr/>
            <p:nvPr/>
          </p:nvSpPr>
          <p:spPr>
            <a:xfrm>
              <a:off x="7195420" y="3255225"/>
              <a:ext cx="439684" cy="125206"/>
            </a:xfrm>
            <a:custGeom>
              <a:avLst/>
              <a:gdLst/>
              <a:ahLst/>
              <a:cxnLst/>
              <a:rect l="l" t="t" r="r" b="b"/>
              <a:pathLst>
                <a:path w="8119" h="2312" extrusionOk="0">
                  <a:moveTo>
                    <a:pt x="1157" y="1"/>
                  </a:moveTo>
                  <a:cubicBezTo>
                    <a:pt x="842" y="1"/>
                    <a:pt x="552" y="132"/>
                    <a:pt x="342" y="335"/>
                  </a:cubicBezTo>
                  <a:cubicBezTo>
                    <a:pt x="133" y="546"/>
                    <a:pt x="0" y="835"/>
                    <a:pt x="0" y="1156"/>
                  </a:cubicBezTo>
                  <a:cubicBezTo>
                    <a:pt x="0" y="1793"/>
                    <a:pt x="519" y="2312"/>
                    <a:pt x="1157" y="2312"/>
                  </a:cubicBezTo>
                  <a:lnTo>
                    <a:pt x="6963" y="2312"/>
                  </a:lnTo>
                  <a:cubicBezTo>
                    <a:pt x="7600" y="2312"/>
                    <a:pt x="8118" y="1793"/>
                    <a:pt x="8118" y="1156"/>
                  </a:cubicBezTo>
                  <a:cubicBezTo>
                    <a:pt x="8118" y="519"/>
                    <a:pt x="7600" y="1"/>
                    <a:pt x="69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057;p50">
              <a:extLst>
                <a:ext uri="{FF2B5EF4-FFF2-40B4-BE49-F238E27FC236}">
                  <a16:creationId xmlns:a16="http://schemas.microsoft.com/office/drawing/2014/main" id="{96ED3BE1-2041-C3DB-28B7-75EBABDBC3C3}"/>
                </a:ext>
              </a:extLst>
            </p:cNvPr>
            <p:cNvSpPr/>
            <p:nvPr/>
          </p:nvSpPr>
          <p:spPr>
            <a:xfrm>
              <a:off x="7273025" y="3255225"/>
              <a:ext cx="10289" cy="125206"/>
            </a:xfrm>
            <a:custGeom>
              <a:avLst/>
              <a:gdLst/>
              <a:ahLst/>
              <a:cxnLst/>
              <a:rect l="l" t="t" r="r" b="b"/>
              <a:pathLst>
                <a:path w="190" h="2312" extrusionOk="0">
                  <a:moveTo>
                    <a:pt x="0" y="1"/>
                  </a:moveTo>
                  <a:lnTo>
                    <a:pt x="0" y="2312"/>
                  </a:lnTo>
                  <a:lnTo>
                    <a:pt x="189" y="2312"/>
                  </a:lnTo>
                  <a:lnTo>
                    <a:pt x="1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058;p50">
              <a:extLst>
                <a:ext uri="{FF2B5EF4-FFF2-40B4-BE49-F238E27FC236}">
                  <a16:creationId xmlns:a16="http://schemas.microsoft.com/office/drawing/2014/main" id="{07F8DF56-197A-1EC0-4D01-936FCF94F60A}"/>
                </a:ext>
              </a:extLst>
            </p:cNvPr>
            <p:cNvSpPr/>
            <p:nvPr/>
          </p:nvSpPr>
          <p:spPr>
            <a:xfrm>
              <a:off x="7327721"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059;p50">
              <a:extLst>
                <a:ext uri="{FF2B5EF4-FFF2-40B4-BE49-F238E27FC236}">
                  <a16:creationId xmlns:a16="http://schemas.microsoft.com/office/drawing/2014/main" id="{86A94F89-F68D-B719-2D5B-B354C68C46F4}"/>
                </a:ext>
              </a:extLst>
            </p:cNvPr>
            <p:cNvSpPr/>
            <p:nvPr/>
          </p:nvSpPr>
          <p:spPr>
            <a:xfrm>
              <a:off x="7382526"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060;p50">
              <a:extLst>
                <a:ext uri="{FF2B5EF4-FFF2-40B4-BE49-F238E27FC236}">
                  <a16:creationId xmlns:a16="http://schemas.microsoft.com/office/drawing/2014/main" id="{E448C3ED-DA17-0196-E336-8941E65E4F1E}"/>
                </a:ext>
              </a:extLst>
            </p:cNvPr>
            <p:cNvSpPr/>
            <p:nvPr/>
          </p:nvSpPr>
          <p:spPr>
            <a:xfrm>
              <a:off x="7437331" y="3255225"/>
              <a:ext cx="10289" cy="125206"/>
            </a:xfrm>
            <a:custGeom>
              <a:avLst/>
              <a:gdLst/>
              <a:ahLst/>
              <a:cxnLst/>
              <a:rect l="l" t="t" r="r" b="b"/>
              <a:pathLst>
                <a:path w="190" h="2312" extrusionOk="0">
                  <a:moveTo>
                    <a:pt x="0" y="1"/>
                  </a:moveTo>
                  <a:lnTo>
                    <a:pt x="0"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061;p50">
              <a:extLst>
                <a:ext uri="{FF2B5EF4-FFF2-40B4-BE49-F238E27FC236}">
                  <a16:creationId xmlns:a16="http://schemas.microsoft.com/office/drawing/2014/main" id="{67D9E5B2-444C-894B-65CB-629F9BC0CADF}"/>
                </a:ext>
              </a:extLst>
            </p:cNvPr>
            <p:cNvSpPr/>
            <p:nvPr/>
          </p:nvSpPr>
          <p:spPr>
            <a:xfrm>
              <a:off x="7492407"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062;p50">
              <a:extLst>
                <a:ext uri="{FF2B5EF4-FFF2-40B4-BE49-F238E27FC236}">
                  <a16:creationId xmlns:a16="http://schemas.microsoft.com/office/drawing/2014/main" id="{551C418B-6178-42AF-DB01-25129D3387CE}"/>
                </a:ext>
              </a:extLst>
            </p:cNvPr>
            <p:cNvSpPr/>
            <p:nvPr/>
          </p:nvSpPr>
          <p:spPr>
            <a:xfrm>
              <a:off x="7547212"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63;p50">
              <a:extLst>
                <a:ext uri="{FF2B5EF4-FFF2-40B4-BE49-F238E27FC236}">
                  <a16:creationId xmlns:a16="http://schemas.microsoft.com/office/drawing/2014/main" id="{9D326356-E051-A97C-A289-6A9EECC18E46}"/>
                </a:ext>
              </a:extLst>
            </p:cNvPr>
            <p:cNvSpPr/>
            <p:nvPr/>
          </p:nvSpPr>
          <p:spPr>
            <a:xfrm>
              <a:off x="6145408" y="4046214"/>
              <a:ext cx="1558310" cy="318810"/>
            </a:xfrm>
            <a:custGeom>
              <a:avLst/>
              <a:gdLst/>
              <a:ahLst/>
              <a:cxnLst/>
              <a:rect l="l" t="t" r="r" b="b"/>
              <a:pathLst>
                <a:path w="28775" h="5887" extrusionOk="0">
                  <a:moveTo>
                    <a:pt x="1992" y="1"/>
                  </a:moveTo>
                  <a:lnTo>
                    <a:pt x="1992" y="1137"/>
                  </a:lnTo>
                  <a:lnTo>
                    <a:pt x="1" y="1137"/>
                  </a:lnTo>
                  <a:lnTo>
                    <a:pt x="1" y="2944"/>
                  </a:lnTo>
                  <a:lnTo>
                    <a:pt x="1" y="4080"/>
                  </a:lnTo>
                  <a:lnTo>
                    <a:pt x="1" y="5886"/>
                  </a:lnTo>
                  <a:lnTo>
                    <a:pt x="809" y="5886"/>
                  </a:lnTo>
                  <a:lnTo>
                    <a:pt x="809" y="4080"/>
                  </a:lnTo>
                  <a:lnTo>
                    <a:pt x="2365" y="4080"/>
                  </a:lnTo>
                  <a:cubicBezTo>
                    <a:pt x="2923" y="5150"/>
                    <a:pt x="4041" y="5886"/>
                    <a:pt x="5327" y="5886"/>
                  </a:cubicBezTo>
                  <a:cubicBezTo>
                    <a:pt x="6621" y="5886"/>
                    <a:pt x="7739" y="5150"/>
                    <a:pt x="8297" y="4080"/>
                  </a:cubicBezTo>
                  <a:lnTo>
                    <a:pt x="11423" y="4080"/>
                  </a:lnTo>
                  <a:cubicBezTo>
                    <a:pt x="11981" y="5150"/>
                    <a:pt x="13105" y="5886"/>
                    <a:pt x="14391" y="5886"/>
                  </a:cubicBezTo>
                  <a:cubicBezTo>
                    <a:pt x="15679" y="5886"/>
                    <a:pt x="16795" y="5150"/>
                    <a:pt x="17354" y="4080"/>
                  </a:cubicBezTo>
                  <a:lnTo>
                    <a:pt x="20486" y="4080"/>
                  </a:lnTo>
                  <a:cubicBezTo>
                    <a:pt x="21038" y="5150"/>
                    <a:pt x="22162" y="5886"/>
                    <a:pt x="23448" y="5886"/>
                  </a:cubicBezTo>
                  <a:cubicBezTo>
                    <a:pt x="24736" y="5886"/>
                    <a:pt x="25852" y="5150"/>
                    <a:pt x="26410" y="4080"/>
                  </a:cubicBezTo>
                  <a:lnTo>
                    <a:pt x="27974" y="4080"/>
                  </a:lnTo>
                  <a:lnTo>
                    <a:pt x="27974" y="5886"/>
                  </a:lnTo>
                  <a:lnTo>
                    <a:pt x="28774" y="5886"/>
                  </a:lnTo>
                  <a:lnTo>
                    <a:pt x="28774" y="4080"/>
                  </a:lnTo>
                  <a:lnTo>
                    <a:pt x="28774" y="2944"/>
                  </a:lnTo>
                  <a:lnTo>
                    <a:pt x="28774" y="1137"/>
                  </a:lnTo>
                  <a:lnTo>
                    <a:pt x="26791" y="1137"/>
                  </a:lnTo>
                  <a:lnTo>
                    <a:pt x="26791" y="1"/>
                  </a:lnTo>
                  <a:lnTo>
                    <a:pt x="20105" y="1"/>
                  </a:lnTo>
                  <a:lnTo>
                    <a:pt x="20105" y="1137"/>
                  </a:lnTo>
                  <a:lnTo>
                    <a:pt x="17728" y="1137"/>
                  </a:lnTo>
                  <a:lnTo>
                    <a:pt x="17728" y="1"/>
                  </a:lnTo>
                  <a:lnTo>
                    <a:pt x="11049" y="1"/>
                  </a:lnTo>
                  <a:lnTo>
                    <a:pt x="11049" y="1137"/>
                  </a:lnTo>
                  <a:lnTo>
                    <a:pt x="8670" y="1137"/>
                  </a:lnTo>
                  <a:lnTo>
                    <a:pt x="8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64;p50">
              <a:extLst>
                <a:ext uri="{FF2B5EF4-FFF2-40B4-BE49-F238E27FC236}">
                  <a16:creationId xmlns:a16="http://schemas.microsoft.com/office/drawing/2014/main" id="{3D97D939-D26C-5726-5D3A-E6EAAF015A92}"/>
                </a:ext>
              </a:extLst>
            </p:cNvPr>
            <p:cNvSpPr/>
            <p:nvPr/>
          </p:nvSpPr>
          <p:spPr>
            <a:xfrm>
              <a:off x="6145408" y="4309462"/>
              <a:ext cx="43866" cy="55563"/>
            </a:xfrm>
            <a:custGeom>
              <a:avLst/>
              <a:gdLst/>
              <a:ahLst/>
              <a:cxnLst/>
              <a:rect l="l" t="t" r="r" b="b"/>
              <a:pathLst>
                <a:path w="810" h="1026" extrusionOk="0">
                  <a:moveTo>
                    <a:pt x="1" y="1"/>
                  </a:moveTo>
                  <a:lnTo>
                    <a:pt x="1" y="1025"/>
                  </a:lnTo>
                  <a:lnTo>
                    <a:pt x="809" y="1025"/>
                  </a:lnTo>
                  <a:lnTo>
                    <a:pt x="8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065;p50">
              <a:extLst>
                <a:ext uri="{FF2B5EF4-FFF2-40B4-BE49-F238E27FC236}">
                  <a16:creationId xmlns:a16="http://schemas.microsoft.com/office/drawing/2014/main" id="{B3385403-FAF7-886F-4341-CC1794DEFDC1}"/>
                </a:ext>
              </a:extLst>
            </p:cNvPr>
            <p:cNvSpPr/>
            <p:nvPr/>
          </p:nvSpPr>
          <p:spPr>
            <a:xfrm>
              <a:off x="7660288" y="4309462"/>
              <a:ext cx="43432" cy="55563"/>
            </a:xfrm>
            <a:custGeom>
              <a:avLst/>
              <a:gdLst/>
              <a:ahLst/>
              <a:cxnLst/>
              <a:rect l="l" t="t" r="r" b="b"/>
              <a:pathLst>
                <a:path w="802" h="1026" extrusionOk="0">
                  <a:moveTo>
                    <a:pt x="1" y="1"/>
                  </a:moveTo>
                  <a:lnTo>
                    <a:pt x="1" y="1025"/>
                  </a:lnTo>
                  <a:lnTo>
                    <a:pt x="801" y="1025"/>
                  </a:lnTo>
                  <a:lnTo>
                    <a:pt x="8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71495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18000" y="770247"/>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CBC</a:t>
            </a:r>
            <a:endParaRPr dirty="0"/>
          </a:p>
        </p:txBody>
      </p:sp>
      <p:grpSp>
        <p:nvGrpSpPr>
          <p:cNvPr id="965" name="Google Shape;965;p50"/>
          <p:cNvGrpSpPr/>
          <p:nvPr/>
        </p:nvGrpSpPr>
        <p:grpSpPr>
          <a:xfrm>
            <a:off x="7397497" y="3192887"/>
            <a:ext cx="506095" cy="1092861"/>
            <a:chOff x="715100" y="2718100"/>
            <a:chExt cx="875294" cy="1890436"/>
          </a:xfrm>
        </p:grpSpPr>
        <p:sp>
          <p:nvSpPr>
            <p:cNvPr id="966" name="Google Shape;966;p50"/>
            <p:cNvSpPr/>
            <p:nvPr/>
          </p:nvSpPr>
          <p:spPr>
            <a:xfrm>
              <a:off x="715100" y="3037402"/>
              <a:ext cx="875294" cy="1571134"/>
            </a:xfrm>
            <a:custGeom>
              <a:avLst/>
              <a:gdLst/>
              <a:ahLst/>
              <a:cxnLst/>
              <a:rect l="l" t="t" r="r" b="b"/>
              <a:pathLst>
                <a:path w="18325" h="32893" extrusionOk="0">
                  <a:moveTo>
                    <a:pt x="3296" y="1"/>
                  </a:moveTo>
                  <a:lnTo>
                    <a:pt x="0" y="4211"/>
                  </a:lnTo>
                  <a:lnTo>
                    <a:pt x="0" y="30620"/>
                  </a:lnTo>
                  <a:cubicBezTo>
                    <a:pt x="0" y="31875"/>
                    <a:pt x="1017" y="32893"/>
                    <a:pt x="2272" y="32893"/>
                  </a:cubicBezTo>
                  <a:lnTo>
                    <a:pt x="16052" y="32893"/>
                  </a:lnTo>
                  <a:cubicBezTo>
                    <a:pt x="17306" y="32893"/>
                    <a:pt x="18325" y="31875"/>
                    <a:pt x="18325" y="30620"/>
                  </a:cubicBezTo>
                  <a:lnTo>
                    <a:pt x="18325" y="4211"/>
                  </a:lnTo>
                  <a:lnTo>
                    <a:pt x="1502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0"/>
            <p:cNvSpPr/>
            <p:nvPr/>
          </p:nvSpPr>
          <p:spPr>
            <a:xfrm>
              <a:off x="845257" y="3127150"/>
              <a:ext cx="614879" cy="1351224"/>
            </a:xfrm>
            <a:custGeom>
              <a:avLst/>
              <a:gdLst/>
              <a:ahLst/>
              <a:cxnLst/>
              <a:rect l="l" t="t" r="r" b="b"/>
              <a:pathLst>
                <a:path w="12873" h="28289" extrusionOk="0">
                  <a:moveTo>
                    <a:pt x="1899" y="1"/>
                  </a:moveTo>
                  <a:lnTo>
                    <a:pt x="1" y="2332"/>
                  </a:lnTo>
                  <a:lnTo>
                    <a:pt x="1" y="27573"/>
                  </a:lnTo>
                  <a:cubicBezTo>
                    <a:pt x="1" y="27967"/>
                    <a:pt x="322" y="28289"/>
                    <a:pt x="710" y="28289"/>
                  </a:cubicBezTo>
                  <a:lnTo>
                    <a:pt x="12163" y="28289"/>
                  </a:lnTo>
                  <a:cubicBezTo>
                    <a:pt x="12557" y="28289"/>
                    <a:pt x="12873" y="27967"/>
                    <a:pt x="12873" y="27573"/>
                  </a:cubicBezTo>
                  <a:lnTo>
                    <a:pt x="12873" y="2332"/>
                  </a:lnTo>
                  <a:lnTo>
                    <a:pt x="109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0"/>
            <p:cNvSpPr/>
            <p:nvPr/>
          </p:nvSpPr>
          <p:spPr>
            <a:xfrm>
              <a:off x="715100" y="3435848"/>
              <a:ext cx="875294" cy="793759"/>
            </a:xfrm>
            <a:custGeom>
              <a:avLst/>
              <a:gdLst/>
              <a:ahLst/>
              <a:cxnLst/>
              <a:rect l="l" t="t" r="r" b="b"/>
              <a:pathLst>
                <a:path w="18325" h="16618" extrusionOk="0">
                  <a:moveTo>
                    <a:pt x="0" y="0"/>
                  </a:moveTo>
                  <a:lnTo>
                    <a:pt x="0" y="16618"/>
                  </a:lnTo>
                  <a:lnTo>
                    <a:pt x="18325" y="16618"/>
                  </a:lnTo>
                  <a:lnTo>
                    <a:pt x="1832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0"/>
            <p:cNvSpPr/>
            <p:nvPr/>
          </p:nvSpPr>
          <p:spPr>
            <a:xfrm>
              <a:off x="715100" y="3489439"/>
              <a:ext cx="875294" cy="59372"/>
            </a:xfrm>
            <a:custGeom>
              <a:avLst/>
              <a:gdLst/>
              <a:ahLst/>
              <a:cxnLst/>
              <a:rect l="l" t="t" r="r" b="b"/>
              <a:pathLst>
                <a:path w="18325" h="1243" extrusionOk="0">
                  <a:moveTo>
                    <a:pt x="0" y="1"/>
                  </a:moveTo>
                  <a:lnTo>
                    <a:pt x="0" y="1243"/>
                  </a:lnTo>
                  <a:lnTo>
                    <a:pt x="18325" y="1243"/>
                  </a:lnTo>
                  <a:lnTo>
                    <a:pt x="183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0"/>
            <p:cNvSpPr/>
            <p:nvPr/>
          </p:nvSpPr>
          <p:spPr>
            <a:xfrm>
              <a:off x="715100" y="4115338"/>
              <a:ext cx="875294" cy="59658"/>
            </a:xfrm>
            <a:custGeom>
              <a:avLst/>
              <a:gdLst/>
              <a:ahLst/>
              <a:cxnLst/>
              <a:rect l="l" t="t" r="r" b="b"/>
              <a:pathLst>
                <a:path w="18325" h="1249" extrusionOk="0">
                  <a:moveTo>
                    <a:pt x="0" y="0"/>
                  </a:moveTo>
                  <a:lnTo>
                    <a:pt x="0" y="1249"/>
                  </a:lnTo>
                  <a:lnTo>
                    <a:pt x="18325" y="1249"/>
                  </a:lnTo>
                  <a:lnTo>
                    <a:pt x="1832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0"/>
            <p:cNvSpPr/>
            <p:nvPr/>
          </p:nvSpPr>
          <p:spPr>
            <a:xfrm>
              <a:off x="1155532" y="3702132"/>
              <a:ext cx="241595" cy="241643"/>
            </a:xfrm>
            <a:custGeom>
              <a:avLst/>
              <a:gdLst/>
              <a:ahLst/>
              <a:cxnLst/>
              <a:rect l="l" t="t" r="r" b="b"/>
              <a:pathLst>
                <a:path w="5058" h="5059" extrusionOk="0">
                  <a:moveTo>
                    <a:pt x="1490" y="1"/>
                  </a:moveTo>
                  <a:lnTo>
                    <a:pt x="1490" y="1492"/>
                  </a:lnTo>
                  <a:lnTo>
                    <a:pt x="1" y="1492"/>
                  </a:lnTo>
                  <a:lnTo>
                    <a:pt x="1" y="3568"/>
                  </a:lnTo>
                  <a:lnTo>
                    <a:pt x="1490" y="3568"/>
                  </a:lnTo>
                  <a:lnTo>
                    <a:pt x="1490" y="5059"/>
                  </a:lnTo>
                  <a:lnTo>
                    <a:pt x="3566" y="5059"/>
                  </a:lnTo>
                  <a:lnTo>
                    <a:pt x="3566" y="3568"/>
                  </a:lnTo>
                  <a:lnTo>
                    <a:pt x="5057" y="3568"/>
                  </a:lnTo>
                  <a:lnTo>
                    <a:pt x="5057" y="1492"/>
                  </a:lnTo>
                  <a:lnTo>
                    <a:pt x="3566" y="1492"/>
                  </a:lnTo>
                  <a:lnTo>
                    <a:pt x="35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0"/>
            <p:cNvSpPr/>
            <p:nvPr/>
          </p:nvSpPr>
          <p:spPr>
            <a:xfrm>
              <a:off x="872530" y="2718100"/>
              <a:ext cx="561955" cy="319357"/>
            </a:xfrm>
            <a:custGeom>
              <a:avLst/>
              <a:gdLst/>
              <a:ahLst/>
              <a:cxnLst/>
              <a:rect l="l" t="t" r="r" b="b"/>
              <a:pathLst>
                <a:path w="11765" h="6686" extrusionOk="0">
                  <a:moveTo>
                    <a:pt x="0" y="1"/>
                  </a:moveTo>
                  <a:lnTo>
                    <a:pt x="0" y="6686"/>
                  </a:lnTo>
                  <a:lnTo>
                    <a:pt x="11764" y="6686"/>
                  </a:lnTo>
                  <a:lnTo>
                    <a:pt x="1176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0"/>
            <p:cNvSpPr/>
            <p:nvPr/>
          </p:nvSpPr>
          <p:spPr>
            <a:xfrm>
              <a:off x="929656"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0"/>
            <p:cNvSpPr/>
            <p:nvPr/>
          </p:nvSpPr>
          <p:spPr>
            <a:xfrm>
              <a:off x="973885" y="2759798"/>
              <a:ext cx="4394" cy="226549"/>
            </a:xfrm>
            <a:custGeom>
              <a:avLst/>
              <a:gdLst/>
              <a:ahLst/>
              <a:cxnLst/>
              <a:rect l="l" t="t" r="r" b="b"/>
              <a:pathLst>
                <a:path w="92" h="4743" extrusionOk="0">
                  <a:moveTo>
                    <a:pt x="0" y="1"/>
                  </a:moveTo>
                  <a:lnTo>
                    <a:pt x="0" y="4742"/>
                  </a:lnTo>
                  <a:lnTo>
                    <a:pt x="91" y="4742"/>
                  </a:lnTo>
                  <a:lnTo>
                    <a:pt x="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0"/>
            <p:cNvSpPr/>
            <p:nvPr/>
          </p:nvSpPr>
          <p:spPr>
            <a:xfrm>
              <a:off x="1018115"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0"/>
            <p:cNvSpPr/>
            <p:nvPr/>
          </p:nvSpPr>
          <p:spPr>
            <a:xfrm>
              <a:off x="1062344" y="2759798"/>
              <a:ext cx="4394" cy="226549"/>
            </a:xfrm>
            <a:custGeom>
              <a:avLst/>
              <a:gdLst/>
              <a:ahLst/>
              <a:cxnLst/>
              <a:rect l="l" t="t" r="r" b="b"/>
              <a:pathLst>
                <a:path w="92" h="4743" extrusionOk="0">
                  <a:moveTo>
                    <a:pt x="0" y="1"/>
                  </a:moveTo>
                  <a:lnTo>
                    <a:pt x="0"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0"/>
            <p:cNvSpPr/>
            <p:nvPr/>
          </p:nvSpPr>
          <p:spPr>
            <a:xfrm>
              <a:off x="1106239"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0"/>
            <p:cNvSpPr/>
            <p:nvPr/>
          </p:nvSpPr>
          <p:spPr>
            <a:xfrm>
              <a:off x="1150469"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0"/>
            <p:cNvSpPr/>
            <p:nvPr/>
          </p:nvSpPr>
          <p:spPr>
            <a:xfrm>
              <a:off x="1194698"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0"/>
            <p:cNvSpPr/>
            <p:nvPr/>
          </p:nvSpPr>
          <p:spPr>
            <a:xfrm>
              <a:off x="1238641" y="2759798"/>
              <a:ext cx="4729" cy="226549"/>
            </a:xfrm>
            <a:custGeom>
              <a:avLst/>
              <a:gdLst/>
              <a:ahLst/>
              <a:cxnLst/>
              <a:rect l="l" t="t" r="r" b="b"/>
              <a:pathLst>
                <a:path w="99" h="4743" extrusionOk="0">
                  <a:moveTo>
                    <a:pt x="1" y="1"/>
                  </a:moveTo>
                  <a:lnTo>
                    <a:pt x="1" y="4742"/>
                  </a:lnTo>
                  <a:lnTo>
                    <a:pt x="99" y="4742"/>
                  </a:lnTo>
                  <a:lnTo>
                    <a:pt x="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0"/>
            <p:cNvSpPr/>
            <p:nvPr/>
          </p:nvSpPr>
          <p:spPr>
            <a:xfrm>
              <a:off x="1282870"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0"/>
            <p:cNvSpPr/>
            <p:nvPr/>
          </p:nvSpPr>
          <p:spPr>
            <a:xfrm>
              <a:off x="1327100"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0"/>
            <p:cNvSpPr/>
            <p:nvPr/>
          </p:nvSpPr>
          <p:spPr>
            <a:xfrm>
              <a:off x="1371329"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50"/>
          <p:cNvGrpSpPr/>
          <p:nvPr/>
        </p:nvGrpSpPr>
        <p:grpSpPr>
          <a:xfrm>
            <a:off x="2839316" y="3366721"/>
            <a:ext cx="1518554" cy="745193"/>
            <a:chOff x="4020200" y="3287610"/>
            <a:chExt cx="1687470" cy="828084"/>
          </a:xfrm>
        </p:grpSpPr>
        <p:sp>
          <p:nvSpPr>
            <p:cNvPr id="985" name="Google Shape;985;p50"/>
            <p:cNvSpPr/>
            <p:nvPr/>
          </p:nvSpPr>
          <p:spPr>
            <a:xfrm>
              <a:off x="4020200" y="3287610"/>
              <a:ext cx="1687470" cy="828084"/>
            </a:xfrm>
            <a:custGeom>
              <a:avLst/>
              <a:gdLst/>
              <a:ahLst/>
              <a:cxnLst/>
              <a:rect l="l" t="t" r="r" b="b"/>
              <a:pathLst>
                <a:path w="31160" h="15291" extrusionOk="0">
                  <a:moveTo>
                    <a:pt x="2365" y="0"/>
                  </a:moveTo>
                  <a:cubicBezTo>
                    <a:pt x="1058" y="0"/>
                    <a:pt x="1" y="1058"/>
                    <a:pt x="1" y="2358"/>
                  </a:cubicBezTo>
                  <a:lnTo>
                    <a:pt x="1" y="12932"/>
                  </a:lnTo>
                  <a:cubicBezTo>
                    <a:pt x="1" y="14232"/>
                    <a:pt x="1058" y="15290"/>
                    <a:pt x="2365" y="15290"/>
                  </a:cubicBezTo>
                  <a:lnTo>
                    <a:pt x="28801" y="15290"/>
                  </a:lnTo>
                  <a:cubicBezTo>
                    <a:pt x="30101" y="15290"/>
                    <a:pt x="31159" y="14232"/>
                    <a:pt x="31159" y="12932"/>
                  </a:cubicBezTo>
                  <a:lnTo>
                    <a:pt x="31159" y="2358"/>
                  </a:lnTo>
                  <a:cubicBezTo>
                    <a:pt x="31159" y="1058"/>
                    <a:pt x="30101" y="0"/>
                    <a:pt x="288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0"/>
            <p:cNvSpPr/>
            <p:nvPr/>
          </p:nvSpPr>
          <p:spPr>
            <a:xfrm>
              <a:off x="4199128" y="3402148"/>
              <a:ext cx="90439" cy="109231"/>
            </a:xfrm>
            <a:custGeom>
              <a:avLst/>
              <a:gdLst/>
              <a:ahLst/>
              <a:cxnLst/>
              <a:rect l="l" t="t" r="r" b="b"/>
              <a:pathLst>
                <a:path w="1670" h="2017" extrusionOk="0">
                  <a:moveTo>
                    <a:pt x="834" y="1"/>
                  </a:moveTo>
                  <a:cubicBezTo>
                    <a:pt x="376" y="1"/>
                    <a:pt x="0" y="374"/>
                    <a:pt x="0" y="834"/>
                  </a:cubicBezTo>
                  <a:lnTo>
                    <a:pt x="0" y="2017"/>
                  </a:lnTo>
                  <a:lnTo>
                    <a:pt x="1670" y="2017"/>
                  </a:lnTo>
                  <a:lnTo>
                    <a:pt x="1670" y="834"/>
                  </a:lnTo>
                  <a:cubicBezTo>
                    <a:pt x="1670" y="374"/>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0"/>
            <p:cNvSpPr/>
            <p:nvPr/>
          </p:nvSpPr>
          <p:spPr>
            <a:xfrm>
              <a:off x="4199128" y="3511324"/>
              <a:ext cx="90439" cy="109231"/>
            </a:xfrm>
            <a:custGeom>
              <a:avLst/>
              <a:gdLst/>
              <a:ahLst/>
              <a:cxnLst/>
              <a:rect l="l" t="t" r="r" b="b"/>
              <a:pathLst>
                <a:path w="1670" h="2017" extrusionOk="0">
                  <a:moveTo>
                    <a:pt x="0" y="1"/>
                  </a:moveTo>
                  <a:lnTo>
                    <a:pt x="0" y="1177"/>
                  </a:lnTo>
                  <a:cubicBezTo>
                    <a:pt x="0" y="1642"/>
                    <a:pt x="376" y="2017"/>
                    <a:pt x="834" y="2017"/>
                  </a:cubicBezTo>
                  <a:cubicBezTo>
                    <a:pt x="1295" y="2017"/>
                    <a:pt x="1670" y="1642"/>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0"/>
            <p:cNvSpPr/>
            <p:nvPr/>
          </p:nvSpPr>
          <p:spPr>
            <a:xfrm>
              <a:off x="4210122" y="3423485"/>
              <a:ext cx="20362" cy="40183"/>
            </a:xfrm>
            <a:custGeom>
              <a:avLst/>
              <a:gdLst/>
              <a:ahLst/>
              <a:cxnLst/>
              <a:rect l="l" t="t" r="r" b="b"/>
              <a:pathLst>
                <a:path w="376" h="742" extrusionOk="0">
                  <a:moveTo>
                    <a:pt x="191" y="1"/>
                  </a:moveTo>
                  <a:cubicBezTo>
                    <a:pt x="87" y="1"/>
                    <a:pt x="1" y="165"/>
                    <a:pt x="1" y="368"/>
                  </a:cubicBezTo>
                  <a:cubicBezTo>
                    <a:pt x="1" y="578"/>
                    <a:pt x="87" y="741"/>
                    <a:pt x="191" y="741"/>
                  </a:cubicBezTo>
                  <a:cubicBezTo>
                    <a:pt x="291" y="741"/>
                    <a:pt x="376" y="578"/>
                    <a:pt x="376" y="368"/>
                  </a:cubicBezTo>
                  <a:cubicBezTo>
                    <a:pt x="376" y="165"/>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0"/>
            <p:cNvSpPr/>
            <p:nvPr/>
          </p:nvSpPr>
          <p:spPr>
            <a:xfrm>
              <a:off x="4445317" y="3402148"/>
              <a:ext cx="90385" cy="109231"/>
            </a:xfrm>
            <a:custGeom>
              <a:avLst/>
              <a:gdLst/>
              <a:ahLst/>
              <a:cxnLst/>
              <a:rect l="l" t="t" r="r" b="b"/>
              <a:pathLst>
                <a:path w="1669" h="2017" extrusionOk="0">
                  <a:moveTo>
                    <a:pt x="834" y="1"/>
                  </a:moveTo>
                  <a:cubicBezTo>
                    <a:pt x="374" y="1"/>
                    <a:pt x="0" y="374"/>
                    <a:pt x="0" y="834"/>
                  </a:cubicBezTo>
                  <a:lnTo>
                    <a:pt x="0" y="2017"/>
                  </a:lnTo>
                  <a:lnTo>
                    <a:pt x="1668" y="2017"/>
                  </a:lnTo>
                  <a:lnTo>
                    <a:pt x="1668" y="834"/>
                  </a:lnTo>
                  <a:cubicBezTo>
                    <a:pt x="1668" y="374"/>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0"/>
            <p:cNvSpPr/>
            <p:nvPr/>
          </p:nvSpPr>
          <p:spPr>
            <a:xfrm>
              <a:off x="4445317" y="3511324"/>
              <a:ext cx="90385" cy="109231"/>
            </a:xfrm>
            <a:custGeom>
              <a:avLst/>
              <a:gdLst/>
              <a:ahLst/>
              <a:cxnLst/>
              <a:rect l="l" t="t" r="r" b="b"/>
              <a:pathLst>
                <a:path w="1669" h="2017" extrusionOk="0">
                  <a:moveTo>
                    <a:pt x="0" y="1"/>
                  </a:moveTo>
                  <a:lnTo>
                    <a:pt x="0" y="1177"/>
                  </a:lnTo>
                  <a:cubicBezTo>
                    <a:pt x="0" y="1642"/>
                    <a:pt x="374" y="2017"/>
                    <a:pt x="834" y="2017"/>
                  </a:cubicBezTo>
                  <a:cubicBezTo>
                    <a:pt x="1293" y="2017"/>
                    <a:pt x="1668" y="1642"/>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0"/>
            <p:cNvSpPr/>
            <p:nvPr/>
          </p:nvSpPr>
          <p:spPr>
            <a:xfrm>
              <a:off x="4456311" y="3423485"/>
              <a:ext cx="20308" cy="40183"/>
            </a:xfrm>
            <a:custGeom>
              <a:avLst/>
              <a:gdLst/>
              <a:ahLst/>
              <a:cxnLst/>
              <a:rect l="l" t="t" r="r" b="b"/>
              <a:pathLst>
                <a:path w="375" h="742" extrusionOk="0">
                  <a:moveTo>
                    <a:pt x="192" y="1"/>
                  </a:moveTo>
                  <a:cubicBezTo>
                    <a:pt x="86" y="1"/>
                    <a:pt x="1" y="165"/>
                    <a:pt x="1" y="368"/>
                  </a:cubicBezTo>
                  <a:cubicBezTo>
                    <a:pt x="1" y="578"/>
                    <a:pt x="86" y="741"/>
                    <a:pt x="192" y="741"/>
                  </a:cubicBezTo>
                  <a:cubicBezTo>
                    <a:pt x="289" y="741"/>
                    <a:pt x="374" y="578"/>
                    <a:pt x="374" y="368"/>
                  </a:cubicBezTo>
                  <a:cubicBezTo>
                    <a:pt x="374" y="165"/>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0"/>
            <p:cNvSpPr/>
            <p:nvPr/>
          </p:nvSpPr>
          <p:spPr>
            <a:xfrm>
              <a:off x="4691398" y="3402148"/>
              <a:ext cx="90385" cy="109231"/>
            </a:xfrm>
            <a:custGeom>
              <a:avLst/>
              <a:gdLst/>
              <a:ahLst/>
              <a:cxnLst/>
              <a:rect l="l" t="t" r="r" b="b"/>
              <a:pathLst>
                <a:path w="1669" h="2017" extrusionOk="0">
                  <a:moveTo>
                    <a:pt x="835" y="1"/>
                  </a:moveTo>
                  <a:cubicBezTo>
                    <a:pt x="374" y="1"/>
                    <a:pt x="1" y="374"/>
                    <a:pt x="1" y="834"/>
                  </a:cubicBezTo>
                  <a:lnTo>
                    <a:pt x="1" y="2017"/>
                  </a:lnTo>
                  <a:lnTo>
                    <a:pt x="1669" y="2017"/>
                  </a:lnTo>
                  <a:lnTo>
                    <a:pt x="1669" y="834"/>
                  </a:lnTo>
                  <a:cubicBezTo>
                    <a:pt x="1669" y="374"/>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0"/>
            <p:cNvSpPr/>
            <p:nvPr/>
          </p:nvSpPr>
          <p:spPr>
            <a:xfrm>
              <a:off x="4691398" y="3511324"/>
              <a:ext cx="90385" cy="109231"/>
            </a:xfrm>
            <a:custGeom>
              <a:avLst/>
              <a:gdLst/>
              <a:ahLst/>
              <a:cxnLst/>
              <a:rect l="l" t="t" r="r" b="b"/>
              <a:pathLst>
                <a:path w="1669" h="2017" extrusionOk="0">
                  <a:moveTo>
                    <a:pt x="1" y="1"/>
                  </a:moveTo>
                  <a:lnTo>
                    <a:pt x="1" y="1177"/>
                  </a:lnTo>
                  <a:cubicBezTo>
                    <a:pt x="1" y="1642"/>
                    <a:pt x="374" y="2017"/>
                    <a:pt x="835" y="2017"/>
                  </a:cubicBezTo>
                  <a:cubicBezTo>
                    <a:pt x="1295" y="2017"/>
                    <a:pt x="1669" y="1642"/>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0"/>
            <p:cNvSpPr/>
            <p:nvPr/>
          </p:nvSpPr>
          <p:spPr>
            <a:xfrm>
              <a:off x="4702446" y="3423485"/>
              <a:ext cx="20362" cy="40183"/>
            </a:xfrm>
            <a:custGeom>
              <a:avLst/>
              <a:gdLst/>
              <a:ahLst/>
              <a:cxnLst/>
              <a:rect l="l" t="t" r="r" b="b"/>
              <a:pathLst>
                <a:path w="376" h="742" extrusionOk="0">
                  <a:moveTo>
                    <a:pt x="191" y="1"/>
                  </a:moveTo>
                  <a:cubicBezTo>
                    <a:pt x="85" y="1"/>
                    <a:pt x="0" y="165"/>
                    <a:pt x="0" y="368"/>
                  </a:cubicBezTo>
                  <a:cubicBezTo>
                    <a:pt x="0" y="578"/>
                    <a:pt x="85" y="741"/>
                    <a:pt x="191" y="741"/>
                  </a:cubicBezTo>
                  <a:cubicBezTo>
                    <a:pt x="289" y="741"/>
                    <a:pt x="375" y="578"/>
                    <a:pt x="375" y="368"/>
                  </a:cubicBezTo>
                  <a:cubicBezTo>
                    <a:pt x="375" y="165"/>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0"/>
            <p:cNvSpPr/>
            <p:nvPr/>
          </p:nvSpPr>
          <p:spPr>
            <a:xfrm>
              <a:off x="4937208" y="3402148"/>
              <a:ext cx="90764" cy="109231"/>
            </a:xfrm>
            <a:custGeom>
              <a:avLst/>
              <a:gdLst/>
              <a:ahLst/>
              <a:cxnLst/>
              <a:rect l="l" t="t" r="r" b="b"/>
              <a:pathLst>
                <a:path w="1676" h="2017" extrusionOk="0">
                  <a:moveTo>
                    <a:pt x="840" y="1"/>
                  </a:moveTo>
                  <a:cubicBezTo>
                    <a:pt x="375" y="1"/>
                    <a:pt x="0" y="374"/>
                    <a:pt x="0" y="834"/>
                  </a:cubicBezTo>
                  <a:lnTo>
                    <a:pt x="0" y="2017"/>
                  </a:lnTo>
                  <a:lnTo>
                    <a:pt x="1676" y="2017"/>
                  </a:lnTo>
                  <a:lnTo>
                    <a:pt x="1676" y="834"/>
                  </a:lnTo>
                  <a:cubicBezTo>
                    <a:pt x="1676" y="374"/>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0"/>
            <p:cNvSpPr/>
            <p:nvPr/>
          </p:nvSpPr>
          <p:spPr>
            <a:xfrm>
              <a:off x="4937208" y="3511324"/>
              <a:ext cx="90764" cy="109231"/>
            </a:xfrm>
            <a:custGeom>
              <a:avLst/>
              <a:gdLst/>
              <a:ahLst/>
              <a:cxnLst/>
              <a:rect l="l" t="t" r="r" b="b"/>
              <a:pathLst>
                <a:path w="1676" h="2017" extrusionOk="0">
                  <a:moveTo>
                    <a:pt x="0" y="1"/>
                  </a:moveTo>
                  <a:lnTo>
                    <a:pt x="0" y="1177"/>
                  </a:lnTo>
                  <a:cubicBezTo>
                    <a:pt x="0" y="1642"/>
                    <a:pt x="375" y="2017"/>
                    <a:pt x="840" y="2017"/>
                  </a:cubicBezTo>
                  <a:cubicBezTo>
                    <a:pt x="1300"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0"/>
            <p:cNvSpPr/>
            <p:nvPr/>
          </p:nvSpPr>
          <p:spPr>
            <a:xfrm>
              <a:off x="4948526" y="3423485"/>
              <a:ext cx="20362" cy="40183"/>
            </a:xfrm>
            <a:custGeom>
              <a:avLst/>
              <a:gdLst/>
              <a:ahLst/>
              <a:cxnLst/>
              <a:rect l="l" t="t" r="r" b="b"/>
              <a:pathLst>
                <a:path w="376" h="742" extrusionOk="0">
                  <a:moveTo>
                    <a:pt x="185" y="1"/>
                  </a:moveTo>
                  <a:cubicBezTo>
                    <a:pt x="87" y="1"/>
                    <a:pt x="1" y="165"/>
                    <a:pt x="1" y="368"/>
                  </a:cubicBezTo>
                  <a:cubicBezTo>
                    <a:pt x="1" y="578"/>
                    <a:pt x="87" y="741"/>
                    <a:pt x="185" y="741"/>
                  </a:cubicBezTo>
                  <a:cubicBezTo>
                    <a:pt x="291" y="741"/>
                    <a:pt x="376" y="578"/>
                    <a:pt x="376" y="368"/>
                  </a:cubicBezTo>
                  <a:cubicBezTo>
                    <a:pt x="376" y="165"/>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0"/>
            <p:cNvSpPr/>
            <p:nvPr/>
          </p:nvSpPr>
          <p:spPr>
            <a:xfrm>
              <a:off x="5183289" y="3402148"/>
              <a:ext cx="90818" cy="109231"/>
            </a:xfrm>
            <a:custGeom>
              <a:avLst/>
              <a:gdLst/>
              <a:ahLst/>
              <a:cxnLst/>
              <a:rect l="l" t="t" r="r" b="b"/>
              <a:pathLst>
                <a:path w="1677" h="2017" extrusionOk="0">
                  <a:moveTo>
                    <a:pt x="842" y="1"/>
                  </a:moveTo>
                  <a:cubicBezTo>
                    <a:pt x="376" y="1"/>
                    <a:pt x="0" y="374"/>
                    <a:pt x="0" y="834"/>
                  </a:cubicBezTo>
                  <a:lnTo>
                    <a:pt x="0" y="2017"/>
                  </a:lnTo>
                  <a:lnTo>
                    <a:pt x="1676" y="2017"/>
                  </a:lnTo>
                  <a:lnTo>
                    <a:pt x="1676" y="834"/>
                  </a:lnTo>
                  <a:cubicBezTo>
                    <a:pt x="1676" y="374"/>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0"/>
            <p:cNvSpPr/>
            <p:nvPr/>
          </p:nvSpPr>
          <p:spPr>
            <a:xfrm>
              <a:off x="5183289" y="3511324"/>
              <a:ext cx="90818" cy="109231"/>
            </a:xfrm>
            <a:custGeom>
              <a:avLst/>
              <a:gdLst/>
              <a:ahLst/>
              <a:cxnLst/>
              <a:rect l="l" t="t" r="r" b="b"/>
              <a:pathLst>
                <a:path w="1677" h="2017" extrusionOk="0">
                  <a:moveTo>
                    <a:pt x="0" y="1"/>
                  </a:moveTo>
                  <a:lnTo>
                    <a:pt x="0" y="1177"/>
                  </a:lnTo>
                  <a:cubicBezTo>
                    <a:pt x="0" y="1642"/>
                    <a:pt x="376" y="2017"/>
                    <a:pt x="842" y="2017"/>
                  </a:cubicBezTo>
                  <a:cubicBezTo>
                    <a:pt x="1301"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0"/>
            <p:cNvSpPr/>
            <p:nvPr/>
          </p:nvSpPr>
          <p:spPr>
            <a:xfrm>
              <a:off x="5194715" y="3423485"/>
              <a:ext cx="20308" cy="40183"/>
            </a:xfrm>
            <a:custGeom>
              <a:avLst/>
              <a:gdLst/>
              <a:ahLst/>
              <a:cxnLst/>
              <a:rect l="l" t="t" r="r" b="b"/>
              <a:pathLst>
                <a:path w="375" h="742" extrusionOk="0">
                  <a:moveTo>
                    <a:pt x="184" y="1"/>
                  </a:moveTo>
                  <a:cubicBezTo>
                    <a:pt x="86" y="1"/>
                    <a:pt x="1" y="165"/>
                    <a:pt x="1" y="368"/>
                  </a:cubicBezTo>
                  <a:cubicBezTo>
                    <a:pt x="1" y="578"/>
                    <a:pt x="86" y="741"/>
                    <a:pt x="184" y="741"/>
                  </a:cubicBezTo>
                  <a:cubicBezTo>
                    <a:pt x="289" y="741"/>
                    <a:pt x="374" y="578"/>
                    <a:pt x="374" y="368"/>
                  </a:cubicBezTo>
                  <a:cubicBezTo>
                    <a:pt x="374" y="165"/>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0"/>
            <p:cNvSpPr/>
            <p:nvPr/>
          </p:nvSpPr>
          <p:spPr>
            <a:xfrm>
              <a:off x="5429478" y="3402148"/>
              <a:ext cx="90710" cy="109231"/>
            </a:xfrm>
            <a:custGeom>
              <a:avLst/>
              <a:gdLst/>
              <a:ahLst/>
              <a:cxnLst/>
              <a:rect l="l" t="t" r="r" b="b"/>
              <a:pathLst>
                <a:path w="1675" h="2017" extrusionOk="0">
                  <a:moveTo>
                    <a:pt x="834" y="1"/>
                  </a:moveTo>
                  <a:cubicBezTo>
                    <a:pt x="374" y="1"/>
                    <a:pt x="0" y="374"/>
                    <a:pt x="0" y="834"/>
                  </a:cubicBezTo>
                  <a:lnTo>
                    <a:pt x="0" y="2017"/>
                  </a:lnTo>
                  <a:lnTo>
                    <a:pt x="1675" y="2017"/>
                  </a:lnTo>
                  <a:lnTo>
                    <a:pt x="1675" y="834"/>
                  </a:lnTo>
                  <a:cubicBezTo>
                    <a:pt x="1675" y="374"/>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0"/>
            <p:cNvSpPr/>
            <p:nvPr/>
          </p:nvSpPr>
          <p:spPr>
            <a:xfrm>
              <a:off x="5429478" y="3511324"/>
              <a:ext cx="90710" cy="109231"/>
            </a:xfrm>
            <a:custGeom>
              <a:avLst/>
              <a:gdLst/>
              <a:ahLst/>
              <a:cxnLst/>
              <a:rect l="l" t="t" r="r" b="b"/>
              <a:pathLst>
                <a:path w="1675" h="2017" extrusionOk="0">
                  <a:moveTo>
                    <a:pt x="0" y="1"/>
                  </a:moveTo>
                  <a:lnTo>
                    <a:pt x="0" y="1177"/>
                  </a:lnTo>
                  <a:cubicBezTo>
                    <a:pt x="0" y="1642"/>
                    <a:pt x="374" y="2017"/>
                    <a:pt x="834" y="2017"/>
                  </a:cubicBezTo>
                  <a:cubicBezTo>
                    <a:pt x="1301" y="2017"/>
                    <a:pt x="1675" y="1642"/>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0"/>
            <p:cNvSpPr/>
            <p:nvPr/>
          </p:nvSpPr>
          <p:spPr>
            <a:xfrm>
              <a:off x="5440850" y="3423485"/>
              <a:ext cx="19929" cy="40183"/>
            </a:xfrm>
            <a:custGeom>
              <a:avLst/>
              <a:gdLst/>
              <a:ahLst/>
              <a:cxnLst/>
              <a:rect l="l" t="t" r="r" b="b"/>
              <a:pathLst>
                <a:path w="368" h="742" extrusionOk="0">
                  <a:moveTo>
                    <a:pt x="185" y="1"/>
                  </a:moveTo>
                  <a:cubicBezTo>
                    <a:pt x="85" y="1"/>
                    <a:pt x="0" y="165"/>
                    <a:pt x="0" y="368"/>
                  </a:cubicBezTo>
                  <a:cubicBezTo>
                    <a:pt x="0" y="578"/>
                    <a:pt x="85" y="741"/>
                    <a:pt x="185" y="741"/>
                  </a:cubicBezTo>
                  <a:cubicBezTo>
                    <a:pt x="289" y="741"/>
                    <a:pt x="367" y="578"/>
                    <a:pt x="367" y="368"/>
                  </a:cubicBezTo>
                  <a:cubicBezTo>
                    <a:pt x="367" y="165"/>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0"/>
            <p:cNvSpPr/>
            <p:nvPr/>
          </p:nvSpPr>
          <p:spPr>
            <a:xfrm>
              <a:off x="4199128" y="3761683"/>
              <a:ext cx="90439" cy="109231"/>
            </a:xfrm>
            <a:custGeom>
              <a:avLst/>
              <a:gdLst/>
              <a:ahLst/>
              <a:cxnLst/>
              <a:rect l="l" t="t" r="r" b="b"/>
              <a:pathLst>
                <a:path w="1670" h="2017" extrusionOk="0">
                  <a:moveTo>
                    <a:pt x="834" y="1"/>
                  </a:moveTo>
                  <a:cubicBezTo>
                    <a:pt x="376" y="1"/>
                    <a:pt x="0" y="376"/>
                    <a:pt x="0" y="835"/>
                  </a:cubicBezTo>
                  <a:lnTo>
                    <a:pt x="0" y="2017"/>
                  </a:lnTo>
                  <a:lnTo>
                    <a:pt x="1670" y="2017"/>
                  </a:lnTo>
                  <a:lnTo>
                    <a:pt x="1670" y="835"/>
                  </a:lnTo>
                  <a:cubicBezTo>
                    <a:pt x="1670" y="376"/>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0"/>
            <p:cNvSpPr/>
            <p:nvPr/>
          </p:nvSpPr>
          <p:spPr>
            <a:xfrm>
              <a:off x="4199128" y="3870860"/>
              <a:ext cx="90439" cy="108906"/>
            </a:xfrm>
            <a:custGeom>
              <a:avLst/>
              <a:gdLst/>
              <a:ahLst/>
              <a:cxnLst/>
              <a:rect l="l" t="t" r="r" b="b"/>
              <a:pathLst>
                <a:path w="1670" h="2011" extrusionOk="0">
                  <a:moveTo>
                    <a:pt x="0" y="1"/>
                  </a:moveTo>
                  <a:lnTo>
                    <a:pt x="0" y="1177"/>
                  </a:lnTo>
                  <a:cubicBezTo>
                    <a:pt x="0" y="1643"/>
                    <a:pt x="376" y="2011"/>
                    <a:pt x="834" y="2011"/>
                  </a:cubicBezTo>
                  <a:cubicBezTo>
                    <a:pt x="1295" y="2011"/>
                    <a:pt x="1670" y="1643"/>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0"/>
            <p:cNvSpPr/>
            <p:nvPr/>
          </p:nvSpPr>
          <p:spPr>
            <a:xfrm>
              <a:off x="4210122" y="3782695"/>
              <a:ext cx="20362" cy="40616"/>
            </a:xfrm>
            <a:custGeom>
              <a:avLst/>
              <a:gdLst/>
              <a:ahLst/>
              <a:cxnLst/>
              <a:rect l="l" t="t" r="r" b="b"/>
              <a:pathLst>
                <a:path w="376" h="750" extrusionOk="0">
                  <a:moveTo>
                    <a:pt x="191" y="1"/>
                  </a:moveTo>
                  <a:cubicBezTo>
                    <a:pt x="87" y="1"/>
                    <a:pt x="1" y="171"/>
                    <a:pt x="1" y="374"/>
                  </a:cubicBezTo>
                  <a:cubicBezTo>
                    <a:pt x="1" y="579"/>
                    <a:pt x="87" y="749"/>
                    <a:pt x="191" y="749"/>
                  </a:cubicBezTo>
                  <a:cubicBezTo>
                    <a:pt x="291" y="749"/>
                    <a:pt x="376" y="579"/>
                    <a:pt x="376" y="374"/>
                  </a:cubicBezTo>
                  <a:cubicBezTo>
                    <a:pt x="376" y="171"/>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0"/>
            <p:cNvSpPr/>
            <p:nvPr/>
          </p:nvSpPr>
          <p:spPr>
            <a:xfrm>
              <a:off x="4445317" y="3761683"/>
              <a:ext cx="90385" cy="109231"/>
            </a:xfrm>
            <a:custGeom>
              <a:avLst/>
              <a:gdLst/>
              <a:ahLst/>
              <a:cxnLst/>
              <a:rect l="l" t="t" r="r" b="b"/>
              <a:pathLst>
                <a:path w="1669" h="2017" extrusionOk="0">
                  <a:moveTo>
                    <a:pt x="834" y="1"/>
                  </a:moveTo>
                  <a:cubicBezTo>
                    <a:pt x="374" y="1"/>
                    <a:pt x="0" y="376"/>
                    <a:pt x="0" y="835"/>
                  </a:cubicBezTo>
                  <a:lnTo>
                    <a:pt x="0" y="2017"/>
                  </a:lnTo>
                  <a:lnTo>
                    <a:pt x="1668" y="2017"/>
                  </a:lnTo>
                  <a:lnTo>
                    <a:pt x="1668" y="835"/>
                  </a:lnTo>
                  <a:cubicBezTo>
                    <a:pt x="1668" y="376"/>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0"/>
            <p:cNvSpPr/>
            <p:nvPr/>
          </p:nvSpPr>
          <p:spPr>
            <a:xfrm>
              <a:off x="4445317" y="3870860"/>
              <a:ext cx="90385" cy="108906"/>
            </a:xfrm>
            <a:custGeom>
              <a:avLst/>
              <a:gdLst/>
              <a:ahLst/>
              <a:cxnLst/>
              <a:rect l="l" t="t" r="r" b="b"/>
              <a:pathLst>
                <a:path w="1669" h="2011" extrusionOk="0">
                  <a:moveTo>
                    <a:pt x="0" y="1"/>
                  </a:moveTo>
                  <a:lnTo>
                    <a:pt x="0" y="1177"/>
                  </a:lnTo>
                  <a:cubicBezTo>
                    <a:pt x="0" y="1643"/>
                    <a:pt x="374" y="2011"/>
                    <a:pt x="834" y="2011"/>
                  </a:cubicBezTo>
                  <a:cubicBezTo>
                    <a:pt x="1293" y="2011"/>
                    <a:pt x="1668" y="1643"/>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0"/>
            <p:cNvSpPr/>
            <p:nvPr/>
          </p:nvSpPr>
          <p:spPr>
            <a:xfrm>
              <a:off x="4456311" y="3782695"/>
              <a:ext cx="20308" cy="40616"/>
            </a:xfrm>
            <a:custGeom>
              <a:avLst/>
              <a:gdLst/>
              <a:ahLst/>
              <a:cxnLst/>
              <a:rect l="l" t="t" r="r" b="b"/>
              <a:pathLst>
                <a:path w="375" h="750" extrusionOk="0">
                  <a:moveTo>
                    <a:pt x="192" y="1"/>
                  </a:moveTo>
                  <a:cubicBezTo>
                    <a:pt x="86" y="1"/>
                    <a:pt x="1" y="171"/>
                    <a:pt x="1" y="374"/>
                  </a:cubicBezTo>
                  <a:cubicBezTo>
                    <a:pt x="1" y="579"/>
                    <a:pt x="86" y="749"/>
                    <a:pt x="192" y="749"/>
                  </a:cubicBezTo>
                  <a:cubicBezTo>
                    <a:pt x="289" y="749"/>
                    <a:pt x="374" y="579"/>
                    <a:pt x="374" y="374"/>
                  </a:cubicBezTo>
                  <a:cubicBezTo>
                    <a:pt x="374" y="171"/>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0"/>
            <p:cNvSpPr/>
            <p:nvPr/>
          </p:nvSpPr>
          <p:spPr>
            <a:xfrm>
              <a:off x="4691398" y="3761683"/>
              <a:ext cx="90385" cy="109231"/>
            </a:xfrm>
            <a:custGeom>
              <a:avLst/>
              <a:gdLst/>
              <a:ahLst/>
              <a:cxnLst/>
              <a:rect l="l" t="t" r="r" b="b"/>
              <a:pathLst>
                <a:path w="1669" h="2017" extrusionOk="0">
                  <a:moveTo>
                    <a:pt x="835" y="1"/>
                  </a:moveTo>
                  <a:cubicBezTo>
                    <a:pt x="374" y="1"/>
                    <a:pt x="1" y="376"/>
                    <a:pt x="1" y="835"/>
                  </a:cubicBezTo>
                  <a:lnTo>
                    <a:pt x="1" y="2017"/>
                  </a:lnTo>
                  <a:lnTo>
                    <a:pt x="1669" y="2017"/>
                  </a:lnTo>
                  <a:lnTo>
                    <a:pt x="1669" y="835"/>
                  </a:lnTo>
                  <a:cubicBezTo>
                    <a:pt x="1669" y="376"/>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0"/>
            <p:cNvSpPr/>
            <p:nvPr/>
          </p:nvSpPr>
          <p:spPr>
            <a:xfrm>
              <a:off x="4691398" y="3870860"/>
              <a:ext cx="90385" cy="108906"/>
            </a:xfrm>
            <a:custGeom>
              <a:avLst/>
              <a:gdLst/>
              <a:ahLst/>
              <a:cxnLst/>
              <a:rect l="l" t="t" r="r" b="b"/>
              <a:pathLst>
                <a:path w="1669" h="2011" extrusionOk="0">
                  <a:moveTo>
                    <a:pt x="1" y="1"/>
                  </a:moveTo>
                  <a:lnTo>
                    <a:pt x="1" y="1177"/>
                  </a:lnTo>
                  <a:cubicBezTo>
                    <a:pt x="1" y="1643"/>
                    <a:pt x="374" y="2011"/>
                    <a:pt x="835" y="2011"/>
                  </a:cubicBezTo>
                  <a:cubicBezTo>
                    <a:pt x="1295" y="2011"/>
                    <a:pt x="1669" y="1643"/>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0"/>
            <p:cNvSpPr/>
            <p:nvPr/>
          </p:nvSpPr>
          <p:spPr>
            <a:xfrm>
              <a:off x="4702446" y="3782695"/>
              <a:ext cx="20362" cy="40616"/>
            </a:xfrm>
            <a:custGeom>
              <a:avLst/>
              <a:gdLst/>
              <a:ahLst/>
              <a:cxnLst/>
              <a:rect l="l" t="t" r="r" b="b"/>
              <a:pathLst>
                <a:path w="376" h="750" extrusionOk="0">
                  <a:moveTo>
                    <a:pt x="191" y="1"/>
                  </a:moveTo>
                  <a:cubicBezTo>
                    <a:pt x="85" y="1"/>
                    <a:pt x="0" y="171"/>
                    <a:pt x="0" y="374"/>
                  </a:cubicBezTo>
                  <a:cubicBezTo>
                    <a:pt x="0" y="579"/>
                    <a:pt x="85" y="749"/>
                    <a:pt x="191" y="749"/>
                  </a:cubicBezTo>
                  <a:cubicBezTo>
                    <a:pt x="289" y="749"/>
                    <a:pt x="375" y="579"/>
                    <a:pt x="375" y="374"/>
                  </a:cubicBezTo>
                  <a:cubicBezTo>
                    <a:pt x="375" y="171"/>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0"/>
            <p:cNvSpPr/>
            <p:nvPr/>
          </p:nvSpPr>
          <p:spPr>
            <a:xfrm>
              <a:off x="4937208" y="3761683"/>
              <a:ext cx="90764" cy="109231"/>
            </a:xfrm>
            <a:custGeom>
              <a:avLst/>
              <a:gdLst/>
              <a:ahLst/>
              <a:cxnLst/>
              <a:rect l="l" t="t" r="r" b="b"/>
              <a:pathLst>
                <a:path w="1676" h="2017" extrusionOk="0">
                  <a:moveTo>
                    <a:pt x="840" y="1"/>
                  </a:moveTo>
                  <a:cubicBezTo>
                    <a:pt x="375" y="1"/>
                    <a:pt x="0" y="376"/>
                    <a:pt x="0" y="835"/>
                  </a:cubicBezTo>
                  <a:lnTo>
                    <a:pt x="0" y="2017"/>
                  </a:lnTo>
                  <a:lnTo>
                    <a:pt x="1676" y="2017"/>
                  </a:lnTo>
                  <a:lnTo>
                    <a:pt x="1676" y="835"/>
                  </a:lnTo>
                  <a:cubicBezTo>
                    <a:pt x="1676" y="376"/>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0"/>
            <p:cNvSpPr/>
            <p:nvPr/>
          </p:nvSpPr>
          <p:spPr>
            <a:xfrm>
              <a:off x="4937208" y="3870860"/>
              <a:ext cx="90764" cy="108906"/>
            </a:xfrm>
            <a:custGeom>
              <a:avLst/>
              <a:gdLst/>
              <a:ahLst/>
              <a:cxnLst/>
              <a:rect l="l" t="t" r="r" b="b"/>
              <a:pathLst>
                <a:path w="1676" h="2011" extrusionOk="0">
                  <a:moveTo>
                    <a:pt x="0" y="1"/>
                  </a:moveTo>
                  <a:lnTo>
                    <a:pt x="0" y="1177"/>
                  </a:lnTo>
                  <a:cubicBezTo>
                    <a:pt x="0" y="1643"/>
                    <a:pt x="375" y="2011"/>
                    <a:pt x="840" y="2011"/>
                  </a:cubicBezTo>
                  <a:cubicBezTo>
                    <a:pt x="1300"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0"/>
            <p:cNvSpPr/>
            <p:nvPr/>
          </p:nvSpPr>
          <p:spPr>
            <a:xfrm>
              <a:off x="4948526" y="3782695"/>
              <a:ext cx="20362" cy="40616"/>
            </a:xfrm>
            <a:custGeom>
              <a:avLst/>
              <a:gdLst/>
              <a:ahLst/>
              <a:cxnLst/>
              <a:rect l="l" t="t" r="r" b="b"/>
              <a:pathLst>
                <a:path w="376" h="750" extrusionOk="0">
                  <a:moveTo>
                    <a:pt x="185" y="1"/>
                  </a:moveTo>
                  <a:cubicBezTo>
                    <a:pt x="87" y="1"/>
                    <a:pt x="1" y="171"/>
                    <a:pt x="1" y="374"/>
                  </a:cubicBezTo>
                  <a:cubicBezTo>
                    <a:pt x="1" y="579"/>
                    <a:pt x="87" y="749"/>
                    <a:pt x="185" y="749"/>
                  </a:cubicBezTo>
                  <a:cubicBezTo>
                    <a:pt x="291" y="749"/>
                    <a:pt x="376" y="579"/>
                    <a:pt x="376" y="374"/>
                  </a:cubicBezTo>
                  <a:cubicBezTo>
                    <a:pt x="376" y="171"/>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0"/>
            <p:cNvSpPr/>
            <p:nvPr/>
          </p:nvSpPr>
          <p:spPr>
            <a:xfrm>
              <a:off x="5183289" y="3761683"/>
              <a:ext cx="90818" cy="109231"/>
            </a:xfrm>
            <a:custGeom>
              <a:avLst/>
              <a:gdLst/>
              <a:ahLst/>
              <a:cxnLst/>
              <a:rect l="l" t="t" r="r" b="b"/>
              <a:pathLst>
                <a:path w="1677" h="2017" extrusionOk="0">
                  <a:moveTo>
                    <a:pt x="842" y="1"/>
                  </a:moveTo>
                  <a:cubicBezTo>
                    <a:pt x="376" y="1"/>
                    <a:pt x="0" y="376"/>
                    <a:pt x="0" y="835"/>
                  </a:cubicBezTo>
                  <a:lnTo>
                    <a:pt x="0" y="2017"/>
                  </a:lnTo>
                  <a:lnTo>
                    <a:pt x="1676" y="2017"/>
                  </a:lnTo>
                  <a:lnTo>
                    <a:pt x="1676" y="835"/>
                  </a:lnTo>
                  <a:cubicBezTo>
                    <a:pt x="1676" y="376"/>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0"/>
            <p:cNvSpPr/>
            <p:nvPr/>
          </p:nvSpPr>
          <p:spPr>
            <a:xfrm>
              <a:off x="5183289" y="3870860"/>
              <a:ext cx="90818" cy="108906"/>
            </a:xfrm>
            <a:custGeom>
              <a:avLst/>
              <a:gdLst/>
              <a:ahLst/>
              <a:cxnLst/>
              <a:rect l="l" t="t" r="r" b="b"/>
              <a:pathLst>
                <a:path w="1677" h="2011" extrusionOk="0">
                  <a:moveTo>
                    <a:pt x="0" y="1"/>
                  </a:moveTo>
                  <a:lnTo>
                    <a:pt x="0" y="1177"/>
                  </a:lnTo>
                  <a:cubicBezTo>
                    <a:pt x="0" y="1643"/>
                    <a:pt x="376" y="2011"/>
                    <a:pt x="842" y="2011"/>
                  </a:cubicBezTo>
                  <a:cubicBezTo>
                    <a:pt x="1301"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0"/>
            <p:cNvSpPr/>
            <p:nvPr/>
          </p:nvSpPr>
          <p:spPr>
            <a:xfrm>
              <a:off x="5194715" y="3782695"/>
              <a:ext cx="20308" cy="40616"/>
            </a:xfrm>
            <a:custGeom>
              <a:avLst/>
              <a:gdLst/>
              <a:ahLst/>
              <a:cxnLst/>
              <a:rect l="l" t="t" r="r" b="b"/>
              <a:pathLst>
                <a:path w="375" h="750" extrusionOk="0">
                  <a:moveTo>
                    <a:pt x="184" y="1"/>
                  </a:moveTo>
                  <a:cubicBezTo>
                    <a:pt x="86" y="1"/>
                    <a:pt x="1" y="171"/>
                    <a:pt x="1" y="374"/>
                  </a:cubicBezTo>
                  <a:cubicBezTo>
                    <a:pt x="1" y="579"/>
                    <a:pt x="86" y="749"/>
                    <a:pt x="184" y="749"/>
                  </a:cubicBezTo>
                  <a:cubicBezTo>
                    <a:pt x="289" y="749"/>
                    <a:pt x="374" y="579"/>
                    <a:pt x="374" y="374"/>
                  </a:cubicBezTo>
                  <a:cubicBezTo>
                    <a:pt x="374" y="171"/>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0"/>
            <p:cNvSpPr/>
            <p:nvPr/>
          </p:nvSpPr>
          <p:spPr>
            <a:xfrm>
              <a:off x="5429478" y="3761683"/>
              <a:ext cx="90710" cy="109231"/>
            </a:xfrm>
            <a:custGeom>
              <a:avLst/>
              <a:gdLst/>
              <a:ahLst/>
              <a:cxnLst/>
              <a:rect l="l" t="t" r="r" b="b"/>
              <a:pathLst>
                <a:path w="1675" h="2017" extrusionOk="0">
                  <a:moveTo>
                    <a:pt x="834" y="1"/>
                  </a:moveTo>
                  <a:cubicBezTo>
                    <a:pt x="374" y="1"/>
                    <a:pt x="0" y="376"/>
                    <a:pt x="0" y="835"/>
                  </a:cubicBezTo>
                  <a:lnTo>
                    <a:pt x="0" y="2017"/>
                  </a:lnTo>
                  <a:lnTo>
                    <a:pt x="1675" y="2017"/>
                  </a:lnTo>
                  <a:lnTo>
                    <a:pt x="1675" y="835"/>
                  </a:lnTo>
                  <a:cubicBezTo>
                    <a:pt x="1675" y="376"/>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0"/>
            <p:cNvSpPr/>
            <p:nvPr/>
          </p:nvSpPr>
          <p:spPr>
            <a:xfrm>
              <a:off x="5429478" y="3870860"/>
              <a:ext cx="90710" cy="108906"/>
            </a:xfrm>
            <a:custGeom>
              <a:avLst/>
              <a:gdLst/>
              <a:ahLst/>
              <a:cxnLst/>
              <a:rect l="l" t="t" r="r" b="b"/>
              <a:pathLst>
                <a:path w="1675" h="2011" extrusionOk="0">
                  <a:moveTo>
                    <a:pt x="0" y="1"/>
                  </a:moveTo>
                  <a:lnTo>
                    <a:pt x="0" y="1177"/>
                  </a:lnTo>
                  <a:cubicBezTo>
                    <a:pt x="0" y="1643"/>
                    <a:pt x="374" y="2011"/>
                    <a:pt x="834" y="2011"/>
                  </a:cubicBezTo>
                  <a:cubicBezTo>
                    <a:pt x="1301" y="2011"/>
                    <a:pt x="1675" y="1643"/>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0"/>
            <p:cNvSpPr/>
            <p:nvPr/>
          </p:nvSpPr>
          <p:spPr>
            <a:xfrm>
              <a:off x="5440850" y="3782695"/>
              <a:ext cx="19929" cy="40616"/>
            </a:xfrm>
            <a:custGeom>
              <a:avLst/>
              <a:gdLst/>
              <a:ahLst/>
              <a:cxnLst/>
              <a:rect l="l" t="t" r="r" b="b"/>
              <a:pathLst>
                <a:path w="368" h="750" extrusionOk="0">
                  <a:moveTo>
                    <a:pt x="185" y="1"/>
                  </a:moveTo>
                  <a:cubicBezTo>
                    <a:pt x="85" y="1"/>
                    <a:pt x="0" y="171"/>
                    <a:pt x="0" y="374"/>
                  </a:cubicBezTo>
                  <a:cubicBezTo>
                    <a:pt x="0" y="579"/>
                    <a:pt x="85" y="749"/>
                    <a:pt x="185" y="749"/>
                  </a:cubicBezTo>
                  <a:cubicBezTo>
                    <a:pt x="289" y="749"/>
                    <a:pt x="367" y="579"/>
                    <a:pt x="367" y="374"/>
                  </a:cubicBezTo>
                  <a:cubicBezTo>
                    <a:pt x="367" y="171"/>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0"/>
            <p:cNvSpPr/>
            <p:nvPr/>
          </p:nvSpPr>
          <p:spPr>
            <a:xfrm rot="10800000" flipH="1">
              <a:off x="4135650" y="3694554"/>
              <a:ext cx="1456553" cy="14125"/>
            </a:xfrm>
            <a:custGeom>
              <a:avLst/>
              <a:gdLst/>
              <a:ahLst/>
              <a:cxnLst/>
              <a:rect l="l" t="t" r="r" b="b"/>
              <a:pathLst>
                <a:path w="26896" h="80" extrusionOk="0">
                  <a:moveTo>
                    <a:pt x="40" y="1"/>
                  </a:moveTo>
                  <a:cubicBezTo>
                    <a:pt x="13" y="1"/>
                    <a:pt x="0" y="20"/>
                    <a:pt x="0" y="40"/>
                  </a:cubicBezTo>
                  <a:cubicBezTo>
                    <a:pt x="0" y="59"/>
                    <a:pt x="13" y="80"/>
                    <a:pt x="40" y="80"/>
                  </a:cubicBezTo>
                  <a:lnTo>
                    <a:pt x="26856" y="80"/>
                  </a:lnTo>
                  <a:cubicBezTo>
                    <a:pt x="26876" y="80"/>
                    <a:pt x="26895" y="59"/>
                    <a:pt x="26895" y="40"/>
                  </a:cubicBezTo>
                  <a:cubicBezTo>
                    <a:pt x="26895" y="20"/>
                    <a:pt x="26876" y="1"/>
                    <a:pt x="26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50"/>
          <p:cNvGrpSpPr/>
          <p:nvPr/>
        </p:nvGrpSpPr>
        <p:grpSpPr>
          <a:xfrm>
            <a:off x="5188052" y="3248175"/>
            <a:ext cx="1379262" cy="982284"/>
            <a:chOff x="6145408" y="3255225"/>
            <a:chExt cx="1558312" cy="1109800"/>
          </a:xfrm>
        </p:grpSpPr>
        <p:sp>
          <p:nvSpPr>
            <p:cNvPr id="1024" name="Google Shape;1024;p50"/>
            <p:cNvSpPr/>
            <p:nvPr/>
          </p:nvSpPr>
          <p:spPr>
            <a:xfrm>
              <a:off x="6235847" y="3290426"/>
              <a:ext cx="396523" cy="994502"/>
            </a:xfrm>
            <a:custGeom>
              <a:avLst/>
              <a:gdLst/>
              <a:ahLst/>
              <a:cxnLst/>
              <a:rect l="l" t="t" r="r" b="b"/>
              <a:pathLst>
                <a:path w="7322" h="18364" extrusionOk="0">
                  <a:moveTo>
                    <a:pt x="741" y="0"/>
                  </a:moveTo>
                  <a:cubicBezTo>
                    <a:pt x="334" y="0"/>
                    <a:pt x="0" y="336"/>
                    <a:pt x="0" y="743"/>
                  </a:cubicBezTo>
                  <a:cubicBezTo>
                    <a:pt x="0" y="1149"/>
                    <a:pt x="334" y="1485"/>
                    <a:pt x="741" y="1485"/>
                  </a:cubicBezTo>
                  <a:lnTo>
                    <a:pt x="1011" y="1485"/>
                  </a:lnTo>
                  <a:lnTo>
                    <a:pt x="1011" y="15711"/>
                  </a:lnTo>
                  <a:cubicBezTo>
                    <a:pt x="1011" y="17175"/>
                    <a:pt x="2193" y="18364"/>
                    <a:pt x="3657" y="18364"/>
                  </a:cubicBezTo>
                  <a:cubicBezTo>
                    <a:pt x="5129" y="18364"/>
                    <a:pt x="6312" y="17175"/>
                    <a:pt x="6312" y="15711"/>
                  </a:cubicBezTo>
                  <a:lnTo>
                    <a:pt x="6312" y="1485"/>
                  </a:lnTo>
                  <a:lnTo>
                    <a:pt x="6581" y="1485"/>
                  </a:lnTo>
                  <a:cubicBezTo>
                    <a:pt x="6988" y="1485"/>
                    <a:pt x="7322" y="1149"/>
                    <a:pt x="7322" y="743"/>
                  </a:cubicBezTo>
                  <a:cubicBezTo>
                    <a:pt x="7322" y="336"/>
                    <a:pt x="6988" y="0"/>
                    <a:pt x="65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0"/>
            <p:cNvSpPr/>
            <p:nvPr/>
          </p:nvSpPr>
          <p:spPr>
            <a:xfrm>
              <a:off x="6338579" y="3436969"/>
              <a:ext cx="191059" cy="791475"/>
            </a:xfrm>
            <a:custGeom>
              <a:avLst/>
              <a:gdLst/>
              <a:ahLst/>
              <a:cxnLst/>
              <a:rect l="l" t="t" r="r" b="b"/>
              <a:pathLst>
                <a:path w="3528" h="14615" extrusionOk="0">
                  <a:moveTo>
                    <a:pt x="1" y="1"/>
                  </a:moveTo>
                  <a:lnTo>
                    <a:pt x="1" y="12847"/>
                  </a:lnTo>
                  <a:cubicBezTo>
                    <a:pt x="1" y="13826"/>
                    <a:pt x="789" y="14614"/>
                    <a:pt x="1768" y="14614"/>
                  </a:cubicBezTo>
                  <a:cubicBezTo>
                    <a:pt x="2739"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0"/>
            <p:cNvSpPr/>
            <p:nvPr/>
          </p:nvSpPr>
          <p:spPr>
            <a:xfrm>
              <a:off x="6338579" y="3806849"/>
              <a:ext cx="191059" cy="239419"/>
            </a:xfrm>
            <a:custGeom>
              <a:avLst/>
              <a:gdLst/>
              <a:ahLst/>
              <a:cxnLst/>
              <a:rect l="l" t="t" r="r" b="b"/>
              <a:pathLst>
                <a:path w="3528" h="4421" extrusionOk="0">
                  <a:moveTo>
                    <a:pt x="3527" y="1"/>
                  </a:moveTo>
                  <a:cubicBezTo>
                    <a:pt x="3114" y="330"/>
                    <a:pt x="2700" y="795"/>
                    <a:pt x="2332" y="1237"/>
                  </a:cubicBezTo>
                  <a:cubicBezTo>
                    <a:pt x="1708" y="2050"/>
                    <a:pt x="1137" y="2602"/>
                    <a:pt x="605" y="2602"/>
                  </a:cubicBezTo>
                  <a:cubicBezTo>
                    <a:pt x="395" y="2602"/>
                    <a:pt x="198" y="2523"/>
                    <a:pt x="1" y="2340"/>
                  </a:cubicBezTo>
                  <a:lnTo>
                    <a:pt x="1"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0"/>
            <p:cNvSpPr/>
            <p:nvPr/>
          </p:nvSpPr>
          <p:spPr>
            <a:xfrm>
              <a:off x="6462377" y="3563259"/>
              <a:ext cx="59787" cy="60491"/>
            </a:xfrm>
            <a:custGeom>
              <a:avLst/>
              <a:gdLst/>
              <a:ahLst/>
              <a:cxnLst/>
              <a:rect l="l" t="t" r="r" b="b"/>
              <a:pathLst>
                <a:path w="1104" h="1117" extrusionOk="0">
                  <a:moveTo>
                    <a:pt x="552" y="0"/>
                  </a:moveTo>
                  <a:cubicBezTo>
                    <a:pt x="250" y="0"/>
                    <a:pt x="1" y="249"/>
                    <a:pt x="1" y="552"/>
                  </a:cubicBezTo>
                  <a:lnTo>
                    <a:pt x="1" y="572"/>
                  </a:lnTo>
                  <a:cubicBezTo>
                    <a:pt x="1" y="867"/>
                    <a:pt x="250" y="1116"/>
                    <a:pt x="552" y="1116"/>
                  </a:cubicBezTo>
                  <a:cubicBezTo>
                    <a:pt x="853" y="1116"/>
                    <a:pt x="1104" y="867"/>
                    <a:pt x="1104" y="572"/>
                  </a:cubicBezTo>
                  <a:lnTo>
                    <a:pt x="1104" y="552"/>
                  </a:lnTo>
                  <a:cubicBezTo>
                    <a:pt x="1104" y="249"/>
                    <a:pt x="853" y="0"/>
                    <a:pt x="552"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0"/>
            <p:cNvSpPr/>
            <p:nvPr/>
          </p:nvSpPr>
          <p:spPr>
            <a:xfrm>
              <a:off x="6427447"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0"/>
            <p:cNvSpPr/>
            <p:nvPr/>
          </p:nvSpPr>
          <p:spPr>
            <a:xfrm>
              <a:off x="6381957" y="3684512"/>
              <a:ext cx="62657" cy="63740"/>
            </a:xfrm>
            <a:custGeom>
              <a:avLst/>
              <a:gdLst/>
              <a:ahLst/>
              <a:cxnLst/>
              <a:rect l="l" t="t" r="r" b="b"/>
              <a:pathLst>
                <a:path w="1157" h="1177" extrusionOk="0">
                  <a:moveTo>
                    <a:pt x="579" y="1"/>
                  </a:moveTo>
                  <a:cubicBezTo>
                    <a:pt x="264" y="1"/>
                    <a:pt x="1" y="264"/>
                    <a:pt x="1" y="579"/>
                  </a:cubicBezTo>
                  <a:lnTo>
                    <a:pt x="1" y="598"/>
                  </a:lnTo>
                  <a:cubicBezTo>
                    <a:pt x="1" y="914"/>
                    <a:pt x="264" y="1177"/>
                    <a:pt x="579" y="1177"/>
                  </a:cubicBezTo>
                  <a:cubicBezTo>
                    <a:pt x="894" y="1177"/>
                    <a:pt x="1156" y="914"/>
                    <a:pt x="1156" y="598"/>
                  </a:cubicBezTo>
                  <a:lnTo>
                    <a:pt x="1156" y="579"/>
                  </a:lnTo>
                  <a:cubicBezTo>
                    <a:pt x="1156"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0"/>
            <p:cNvSpPr/>
            <p:nvPr/>
          </p:nvSpPr>
          <p:spPr>
            <a:xfrm>
              <a:off x="6214510" y="3255225"/>
              <a:ext cx="439251" cy="125206"/>
            </a:xfrm>
            <a:custGeom>
              <a:avLst/>
              <a:gdLst/>
              <a:ahLst/>
              <a:cxnLst/>
              <a:rect l="l" t="t" r="r" b="b"/>
              <a:pathLst>
                <a:path w="8111" h="2312" extrusionOk="0">
                  <a:moveTo>
                    <a:pt x="1155" y="1"/>
                  </a:moveTo>
                  <a:cubicBezTo>
                    <a:pt x="834" y="1"/>
                    <a:pt x="544" y="132"/>
                    <a:pt x="334" y="335"/>
                  </a:cubicBezTo>
                  <a:cubicBezTo>
                    <a:pt x="131" y="546"/>
                    <a:pt x="0" y="835"/>
                    <a:pt x="0" y="1156"/>
                  </a:cubicBezTo>
                  <a:cubicBezTo>
                    <a:pt x="0" y="1793"/>
                    <a:pt x="519" y="2312"/>
                    <a:pt x="1155" y="2312"/>
                  </a:cubicBezTo>
                  <a:lnTo>
                    <a:pt x="6955" y="2312"/>
                  </a:lnTo>
                  <a:cubicBezTo>
                    <a:pt x="7598" y="2312"/>
                    <a:pt x="8110" y="1793"/>
                    <a:pt x="8110" y="1156"/>
                  </a:cubicBezTo>
                  <a:cubicBezTo>
                    <a:pt x="8110" y="519"/>
                    <a:pt x="7598" y="1"/>
                    <a:pt x="6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0"/>
            <p:cNvSpPr/>
            <p:nvPr/>
          </p:nvSpPr>
          <p:spPr>
            <a:xfrm>
              <a:off x="6292005"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0"/>
            <p:cNvSpPr/>
            <p:nvPr/>
          </p:nvSpPr>
          <p:spPr>
            <a:xfrm>
              <a:off x="6346810"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0"/>
            <p:cNvSpPr/>
            <p:nvPr/>
          </p:nvSpPr>
          <p:spPr>
            <a:xfrm>
              <a:off x="6401507"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0"/>
            <p:cNvSpPr/>
            <p:nvPr/>
          </p:nvSpPr>
          <p:spPr>
            <a:xfrm>
              <a:off x="6456312"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0"/>
            <p:cNvSpPr/>
            <p:nvPr/>
          </p:nvSpPr>
          <p:spPr>
            <a:xfrm>
              <a:off x="6511117" y="3255225"/>
              <a:ext cx="10289" cy="125206"/>
            </a:xfrm>
            <a:custGeom>
              <a:avLst/>
              <a:gdLst/>
              <a:ahLst/>
              <a:cxnLst/>
              <a:rect l="l" t="t" r="r" b="b"/>
              <a:pathLst>
                <a:path w="190" h="2312" extrusionOk="0">
                  <a:moveTo>
                    <a:pt x="1" y="1"/>
                  </a:moveTo>
                  <a:lnTo>
                    <a:pt x="1"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0"/>
            <p:cNvSpPr/>
            <p:nvPr/>
          </p:nvSpPr>
          <p:spPr>
            <a:xfrm>
              <a:off x="6566193"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0"/>
            <p:cNvSpPr/>
            <p:nvPr/>
          </p:nvSpPr>
          <p:spPr>
            <a:xfrm>
              <a:off x="6726221" y="3290426"/>
              <a:ext cx="396685" cy="994502"/>
            </a:xfrm>
            <a:custGeom>
              <a:avLst/>
              <a:gdLst/>
              <a:ahLst/>
              <a:cxnLst/>
              <a:rect l="l" t="t" r="r" b="b"/>
              <a:pathLst>
                <a:path w="7325" h="18364" extrusionOk="0">
                  <a:moveTo>
                    <a:pt x="743" y="0"/>
                  </a:moveTo>
                  <a:cubicBezTo>
                    <a:pt x="337" y="0"/>
                    <a:pt x="1" y="336"/>
                    <a:pt x="1" y="743"/>
                  </a:cubicBezTo>
                  <a:cubicBezTo>
                    <a:pt x="1" y="1149"/>
                    <a:pt x="337" y="1485"/>
                    <a:pt x="743" y="1485"/>
                  </a:cubicBezTo>
                  <a:lnTo>
                    <a:pt x="1013" y="1485"/>
                  </a:lnTo>
                  <a:lnTo>
                    <a:pt x="1013" y="15711"/>
                  </a:lnTo>
                  <a:cubicBezTo>
                    <a:pt x="1013" y="17175"/>
                    <a:pt x="2201" y="18364"/>
                    <a:pt x="3666" y="18364"/>
                  </a:cubicBezTo>
                  <a:cubicBezTo>
                    <a:pt x="5132" y="18364"/>
                    <a:pt x="6320" y="17175"/>
                    <a:pt x="6320" y="15711"/>
                  </a:cubicBezTo>
                  <a:lnTo>
                    <a:pt x="6320" y="1485"/>
                  </a:lnTo>
                  <a:lnTo>
                    <a:pt x="6582" y="1485"/>
                  </a:lnTo>
                  <a:cubicBezTo>
                    <a:pt x="6997" y="1485"/>
                    <a:pt x="7324" y="1149"/>
                    <a:pt x="7324" y="743"/>
                  </a:cubicBezTo>
                  <a:cubicBezTo>
                    <a:pt x="7324" y="336"/>
                    <a:pt x="6997" y="0"/>
                    <a:pt x="65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0"/>
            <p:cNvSpPr/>
            <p:nvPr/>
          </p:nvSpPr>
          <p:spPr>
            <a:xfrm>
              <a:off x="6829116" y="3436969"/>
              <a:ext cx="191005" cy="791475"/>
            </a:xfrm>
            <a:custGeom>
              <a:avLst/>
              <a:gdLst/>
              <a:ahLst/>
              <a:cxnLst/>
              <a:rect l="l" t="t" r="r" b="b"/>
              <a:pathLst>
                <a:path w="3527" h="14615" extrusionOk="0">
                  <a:moveTo>
                    <a:pt x="0" y="1"/>
                  </a:moveTo>
                  <a:lnTo>
                    <a:pt x="0" y="12847"/>
                  </a:lnTo>
                  <a:cubicBezTo>
                    <a:pt x="0" y="13826"/>
                    <a:pt x="795" y="14614"/>
                    <a:pt x="1766" y="14614"/>
                  </a:cubicBezTo>
                  <a:cubicBezTo>
                    <a:pt x="2738"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0"/>
            <p:cNvSpPr/>
            <p:nvPr/>
          </p:nvSpPr>
          <p:spPr>
            <a:xfrm>
              <a:off x="6829116" y="3806849"/>
              <a:ext cx="191005" cy="239419"/>
            </a:xfrm>
            <a:custGeom>
              <a:avLst/>
              <a:gdLst/>
              <a:ahLst/>
              <a:cxnLst/>
              <a:rect l="l" t="t" r="r" b="b"/>
              <a:pathLst>
                <a:path w="3527" h="4421" extrusionOk="0">
                  <a:moveTo>
                    <a:pt x="3527" y="1"/>
                  </a:moveTo>
                  <a:cubicBezTo>
                    <a:pt x="3114" y="330"/>
                    <a:pt x="2699" y="795"/>
                    <a:pt x="2332" y="1237"/>
                  </a:cubicBezTo>
                  <a:cubicBezTo>
                    <a:pt x="1707" y="2050"/>
                    <a:pt x="1135" y="2602"/>
                    <a:pt x="604" y="2602"/>
                  </a:cubicBezTo>
                  <a:cubicBezTo>
                    <a:pt x="401" y="2602"/>
                    <a:pt x="197" y="2523"/>
                    <a:pt x="0" y="2340"/>
                  </a:cubicBezTo>
                  <a:lnTo>
                    <a:pt x="0"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0"/>
            <p:cNvSpPr/>
            <p:nvPr/>
          </p:nvSpPr>
          <p:spPr>
            <a:xfrm>
              <a:off x="6953239" y="3563259"/>
              <a:ext cx="59462" cy="60491"/>
            </a:xfrm>
            <a:custGeom>
              <a:avLst/>
              <a:gdLst/>
              <a:ahLst/>
              <a:cxnLst/>
              <a:rect l="l" t="t" r="r" b="b"/>
              <a:pathLst>
                <a:path w="1098" h="1117" extrusionOk="0">
                  <a:moveTo>
                    <a:pt x="546" y="0"/>
                  </a:moveTo>
                  <a:cubicBezTo>
                    <a:pt x="249" y="0"/>
                    <a:pt x="0" y="249"/>
                    <a:pt x="0" y="552"/>
                  </a:cubicBezTo>
                  <a:lnTo>
                    <a:pt x="0" y="572"/>
                  </a:lnTo>
                  <a:cubicBezTo>
                    <a:pt x="0" y="867"/>
                    <a:pt x="249" y="1116"/>
                    <a:pt x="546" y="1116"/>
                  </a:cubicBezTo>
                  <a:cubicBezTo>
                    <a:pt x="847" y="1116"/>
                    <a:pt x="1097" y="867"/>
                    <a:pt x="1097" y="572"/>
                  </a:cubicBezTo>
                  <a:lnTo>
                    <a:pt x="1097" y="552"/>
                  </a:lnTo>
                  <a:cubicBezTo>
                    <a:pt x="1097" y="249"/>
                    <a:pt x="847" y="0"/>
                    <a:pt x="546"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0"/>
            <p:cNvSpPr/>
            <p:nvPr/>
          </p:nvSpPr>
          <p:spPr>
            <a:xfrm>
              <a:off x="6918309" y="3969043"/>
              <a:ext cx="33847" cy="34551"/>
            </a:xfrm>
            <a:custGeom>
              <a:avLst/>
              <a:gdLst/>
              <a:ahLst/>
              <a:cxnLst/>
              <a:rect l="l" t="t" r="r" b="b"/>
              <a:pathLst>
                <a:path w="625" h="638" extrusionOk="0">
                  <a:moveTo>
                    <a:pt x="316" y="1"/>
                  </a:moveTo>
                  <a:cubicBezTo>
                    <a:pt x="139" y="1"/>
                    <a:pt x="1" y="146"/>
                    <a:pt x="1" y="316"/>
                  </a:cubicBezTo>
                  <a:lnTo>
                    <a:pt x="1" y="322"/>
                  </a:lnTo>
                  <a:cubicBezTo>
                    <a:pt x="1" y="500"/>
                    <a:pt x="139" y="637"/>
                    <a:pt x="316" y="637"/>
                  </a:cubicBezTo>
                  <a:cubicBezTo>
                    <a:pt x="488" y="637"/>
                    <a:pt x="625" y="500"/>
                    <a:pt x="625" y="322"/>
                  </a:cubicBezTo>
                  <a:lnTo>
                    <a:pt x="625" y="316"/>
                  </a:lnTo>
                  <a:cubicBezTo>
                    <a:pt x="625"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0"/>
            <p:cNvSpPr/>
            <p:nvPr/>
          </p:nvSpPr>
          <p:spPr>
            <a:xfrm>
              <a:off x="6872494" y="3684512"/>
              <a:ext cx="62928" cy="63740"/>
            </a:xfrm>
            <a:custGeom>
              <a:avLst/>
              <a:gdLst/>
              <a:ahLst/>
              <a:cxnLst/>
              <a:rect l="l" t="t" r="r" b="b"/>
              <a:pathLst>
                <a:path w="1162" h="1177" extrusionOk="0">
                  <a:moveTo>
                    <a:pt x="579" y="1"/>
                  </a:moveTo>
                  <a:cubicBezTo>
                    <a:pt x="263" y="1"/>
                    <a:pt x="0" y="264"/>
                    <a:pt x="0" y="579"/>
                  </a:cubicBezTo>
                  <a:lnTo>
                    <a:pt x="0" y="598"/>
                  </a:lnTo>
                  <a:cubicBezTo>
                    <a:pt x="0" y="914"/>
                    <a:pt x="263" y="1177"/>
                    <a:pt x="579" y="1177"/>
                  </a:cubicBezTo>
                  <a:cubicBezTo>
                    <a:pt x="894" y="1177"/>
                    <a:pt x="1162" y="914"/>
                    <a:pt x="1162" y="598"/>
                  </a:cubicBezTo>
                  <a:lnTo>
                    <a:pt x="1162" y="579"/>
                  </a:lnTo>
                  <a:cubicBezTo>
                    <a:pt x="1162"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0"/>
            <p:cNvSpPr/>
            <p:nvPr/>
          </p:nvSpPr>
          <p:spPr>
            <a:xfrm>
              <a:off x="6704884" y="3255225"/>
              <a:ext cx="439360" cy="125206"/>
            </a:xfrm>
            <a:custGeom>
              <a:avLst/>
              <a:gdLst/>
              <a:ahLst/>
              <a:cxnLst/>
              <a:rect l="l" t="t" r="r" b="b"/>
              <a:pathLst>
                <a:path w="8113" h="2312" extrusionOk="0">
                  <a:moveTo>
                    <a:pt x="1158" y="1"/>
                  </a:moveTo>
                  <a:cubicBezTo>
                    <a:pt x="836" y="1"/>
                    <a:pt x="546" y="132"/>
                    <a:pt x="337" y="335"/>
                  </a:cubicBezTo>
                  <a:cubicBezTo>
                    <a:pt x="133" y="546"/>
                    <a:pt x="1" y="835"/>
                    <a:pt x="1" y="1156"/>
                  </a:cubicBezTo>
                  <a:cubicBezTo>
                    <a:pt x="1" y="1793"/>
                    <a:pt x="521" y="2312"/>
                    <a:pt x="1158" y="2312"/>
                  </a:cubicBezTo>
                  <a:lnTo>
                    <a:pt x="6957" y="2312"/>
                  </a:lnTo>
                  <a:cubicBezTo>
                    <a:pt x="7600" y="2312"/>
                    <a:pt x="8112" y="1793"/>
                    <a:pt x="8112" y="1156"/>
                  </a:cubicBezTo>
                  <a:cubicBezTo>
                    <a:pt x="8112" y="519"/>
                    <a:pt x="7600" y="1"/>
                    <a:pt x="6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0"/>
            <p:cNvSpPr/>
            <p:nvPr/>
          </p:nvSpPr>
          <p:spPr>
            <a:xfrm>
              <a:off x="6782488"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0"/>
            <p:cNvSpPr/>
            <p:nvPr/>
          </p:nvSpPr>
          <p:spPr>
            <a:xfrm>
              <a:off x="6837239"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0"/>
            <p:cNvSpPr/>
            <p:nvPr/>
          </p:nvSpPr>
          <p:spPr>
            <a:xfrm>
              <a:off x="6892044"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0"/>
            <p:cNvSpPr/>
            <p:nvPr/>
          </p:nvSpPr>
          <p:spPr>
            <a:xfrm>
              <a:off x="6947174"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0"/>
            <p:cNvSpPr/>
            <p:nvPr/>
          </p:nvSpPr>
          <p:spPr>
            <a:xfrm>
              <a:off x="7001979"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0"/>
            <p:cNvSpPr/>
            <p:nvPr/>
          </p:nvSpPr>
          <p:spPr>
            <a:xfrm>
              <a:off x="7056675"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0"/>
            <p:cNvSpPr/>
            <p:nvPr/>
          </p:nvSpPr>
          <p:spPr>
            <a:xfrm>
              <a:off x="7216758" y="3290426"/>
              <a:ext cx="396631" cy="994502"/>
            </a:xfrm>
            <a:custGeom>
              <a:avLst/>
              <a:gdLst/>
              <a:ahLst/>
              <a:cxnLst/>
              <a:rect l="l" t="t" r="r" b="b"/>
              <a:pathLst>
                <a:path w="7324" h="18364" extrusionOk="0">
                  <a:moveTo>
                    <a:pt x="743" y="0"/>
                  </a:moveTo>
                  <a:cubicBezTo>
                    <a:pt x="336" y="0"/>
                    <a:pt x="0" y="336"/>
                    <a:pt x="0" y="743"/>
                  </a:cubicBezTo>
                  <a:cubicBezTo>
                    <a:pt x="0" y="1149"/>
                    <a:pt x="336" y="1485"/>
                    <a:pt x="743" y="1485"/>
                  </a:cubicBezTo>
                  <a:lnTo>
                    <a:pt x="1012" y="1485"/>
                  </a:lnTo>
                  <a:lnTo>
                    <a:pt x="1012" y="15711"/>
                  </a:lnTo>
                  <a:cubicBezTo>
                    <a:pt x="1012" y="17175"/>
                    <a:pt x="2201" y="18364"/>
                    <a:pt x="3665" y="18364"/>
                  </a:cubicBezTo>
                  <a:cubicBezTo>
                    <a:pt x="5130" y="18364"/>
                    <a:pt x="6320" y="17175"/>
                    <a:pt x="6320" y="15711"/>
                  </a:cubicBezTo>
                  <a:lnTo>
                    <a:pt x="6320" y="1485"/>
                  </a:lnTo>
                  <a:lnTo>
                    <a:pt x="6588" y="1485"/>
                  </a:lnTo>
                  <a:cubicBezTo>
                    <a:pt x="6996" y="1485"/>
                    <a:pt x="7324" y="1149"/>
                    <a:pt x="7324" y="743"/>
                  </a:cubicBezTo>
                  <a:cubicBezTo>
                    <a:pt x="7324" y="336"/>
                    <a:pt x="6996" y="0"/>
                    <a:pt x="65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0"/>
            <p:cNvSpPr/>
            <p:nvPr/>
          </p:nvSpPr>
          <p:spPr>
            <a:xfrm>
              <a:off x="7319544" y="3436969"/>
              <a:ext cx="191059" cy="791475"/>
            </a:xfrm>
            <a:custGeom>
              <a:avLst/>
              <a:gdLst/>
              <a:ahLst/>
              <a:cxnLst/>
              <a:rect l="l" t="t" r="r" b="b"/>
              <a:pathLst>
                <a:path w="3528" h="14615" extrusionOk="0">
                  <a:moveTo>
                    <a:pt x="0" y="1"/>
                  </a:moveTo>
                  <a:lnTo>
                    <a:pt x="0" y="12847"/>
                  </a:lnTo>
                  <a:cubicBezTo>
                    <a:pt x="0" y="13826"/>
                    <a:pt x="796" y="14614"/>
                    <a:pt x="1767" y="14614"/>
                  </a:cubicBezTo>
                  <a:cubicBezTo>
                    <a:pt x="2740" y="14614"/>
                    <a:pt x="3528" y="13826"/>
                    <a:pt x="3528" y="12847"/>
                  </a:cubicBezTo>
                  <a:lnTo>
                    <a:pt x="35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0"/>
            <p:cNvSpPr/>
            <p:nvPr/>
          </p:nvSpPr>
          <p:spPr>
            <a:xfrm>
              <a:off x="7319544" y="3806849"/>
              <a:ext cx="191059" cy="239419"/>
            </a:xfrm>
            <a:custGeom>
              <a:avLst/>
              <a:gdLst/>
              <a:ahLst/>
              <a:cxnLst/>
              <a:rect l="l" t="t" r="r" b="b"/>
              <a:pathLst>
                <a:path w="3528" h="4421" extrusionOk="0">
                  <a:moveTo>
                    <a:pt x="3528" y="1"/>
                  </a:moveTo>
                  <a:cubicBezTo>
                    <a:pt x="3121" y="330"/>
                    <a:pt x="2700" y="795"/>
                    <a:pt x="2333" y="1237"/>
                  </a:cubicBezTo>
                  <a:cubicBezTo>
                    <a:pt x="1709" y="2050"/>
                    <a:pt x="1137" y="2602"/>
                    <a:pt x="605" y="2602"/>
                  </a:cubicBezTo>
                  <a:cubicBezTo>
                    <a:pt x="402" y="2602"/>
                    <a:pt x="197" y="2523"/>
                    <a:pt x="0" y="2340"/>
                  </a:cubicBezTo>
                  <a:lnTo>
                    <a:pt x="0" y="4421"/>
                  </a:lnTo>
                  <a:lnTo>
                    <a:pt x="3528" y="4421"/>
                  </a:lnTo>
                  <a:lnTo>
                    <a:pt x="35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0"/>
            <p:cNvSpPr/>
            <p:nvPr/>
          </p:nvSpPr>
          <p:spPr>
            <a:xfrm>
              <a:off x="7443722" y="3563259"/>
              <a:ext cx="59408" cy="60491"/>
            </a:xfrm>
            <a:custGeom>
              <a:avLst/>
              <a:gdLst/>
              <a:ahLst/>
              <a:cxnLst/>
              <a:rect l="l" t="t" r="r" b="b"/>
              <a:pathLst>
                <a:path w="1097" h="1117" extrusionOk="0">
                  <a:moveTo>
                    <a:pt x="544" y="0"/>
                  </a:moveTo>
                  <a:cubicBezTo>
                    <a:pt x="250" y="0"/>
                    <a:pt x="1" y="249"/>
                    <a:pt x="1" y="552"/>
                  </a:cubicBezTo>
                  <a:lnTo>
                    <a:pt x="1" y="572"/>
                  </a:lnTo>
                  <a:cubicBezTo>
                    <a:pt x="1" y="867"/>
                    <a:pt x="250" y="1116"/>
                    <a:pt x="544" y="1116"/>
                  </a:cubicBezTo>
                  <a:cubicBezTo>
                    <a:pt x="847" y="1116"/>
                    <a:pt x="1096" y="867"/>
                    <a:pt x="1096" y="572"/>
                  </a:cubicBezTo>
                  <a:lnTo>
                    <a:pt x="1096" y="552"/>
                  </a:lnTo>
                  <a:cubicBezTo>
                    <a:pt x="1096" y="249"/>
                    <a:pt x="847" y="0"/>
                    <a:pt x="544"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0"/>
            <p:cNvSpPr/>
            <p:nvPr/>
          </p:nvSpPr>
          <p:spPr>
            <a:xfrm>
              <a:off x="7408791"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0"/>
            <p:cNvSpPr/>
            <p:nvPr/>
          </p:nvSpPr>
          <p:spPr>
            <a:xfrm>
              <a:off x="7362976" y="3684512"/>
              <a:ext cx="62982" cy="63740"/>
            </a:xfrm>
            <a:custGeom>
              <a:avLst/>
              <a:gdLst/>
              <a:ahLst/>
              <a:cxnLst/>
              <a:rect l="l" t="t" r="r" b="b"/>
              <a:pathLst>
                <a:path w="1163" h="1177" extrusionOk="0">
                  <a:moveTo>
                    <a:pt x="577" y="1"/>
                  </a:moveTo>
                  <a:cubicBezTo>
                    <a:pt x="262" y="1"/>
                    <a:pt x="0" y="264"/>
                    <a:pt x="0" y="579"/>
                  </a:cubicBezTo>
                  <a:lnTo>
                    <a:pt x="0" y="598"/>
                  </a:lnTo>
                  <a:cubicBezTo>
                    <a:pt x="0" y="914"/>
                    <a:pt x="262" y="1177"/>
                    <a:pt x="577" y="1177"/>
                  </a:cubicBezTo>
                  <a:cubicBezTo>
                    <a:pt x="901" y="1177"/>
                    <a:pt x="1162" y="914"/>
                    <a:pt x="1162" y="598"/>
                  </a:cubicBezTo>
                  <a:lnTo>
                    <a:pt x="1162" y="579"/>
                  </a:lnTo>
                  <a:cubicBezTo>
                    <a:pt x="1162" y="264"/>
                    <a:pt x="901" y="1"/>
                    <a:pt x="577"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0"/>
            <p:cNvSpPr/>
            <p:nvPr/>
          </p:nvSpPr>
          <p:spPr>
            <a:xfrm>
              <a:off x="7195420" y="3255225"/>
              <a:ext cx="439684" cy="125206"/>
            </a:xfrm>
            <a:custGeom>
              <a:avLst/>
              <a:gdLst/>
              <a:ahLst/>
              <a:cxnLst/>
              <a:rect l="l" t="t" r="r" b="b"/>
              <a:pathLst>
                <a:path w="8119" h="2312" extrusionOk="0">
                  <a:moveTo>
                    <a:pt x="1157" y="1"/>
                  </a:moveTo>
                  <a:cubicBezTo>
                    <a:pt x="842" y="1"/>
                    <a:pt x="552" y="132"/>
                    <a:pt x="342" y="335"/>
                  </a:cubicBezTo>
                  <a:cubicBezTo>
                    <a:pt x="133" y="546"/>
                    <a:pt x="0" y="835"/>
                    <a:pt x="0" y="1156"/>
                  </a:cubicBezTo>
                  <a:cubicBezTo>
                    <a:pt x="0" y="1793"/>
                    <a:pt x="519" y="2312"/>
                    <a:pt x="1157" y="2312"/>
                  </a:cubicBezTo>
                  <a:lnTo>
                    <a:pt x="6963" y="2312"/>
                  </a:lnTo>
                  <a:cubicBezTo>
                    <a:pt x="7600" y="2312"/>
                    <a:pt x="8118" y="1793"/>
                    <a:pt x="8118" y="1156"/>
                  </a:cubicBezTo>
                  <a:cubicBezTo>
                    <a:pt x="8118" y="519"/>
                    <a:pt x="7600" y="1"/>
                    <a:pt x="69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0"/>
            <p:cNvSpPr/>
            <p:nvPr/>
          </p:nvSpPr>
          <p:spPr>
            <a:xfrm>
              <a:off x="7273025" y="3255225"/>
              <a:ext cx="10289" cy="125206"/>
            </a:xfrm>
            <a:custGeom>
              <a:avLst/>
              <a:gdLst/>
              <a:ahLst/>
              <a:cxnLst/>
              <a:rect l="l" t="t" r="r" b="b"/>
              <a:pathLst>
                <a:path w="190" h="2312" extrusionOk="0">
                  <a:moveTo>
                    <a:pt x="0" y="1"/>
                  </a:moveTo>
                  <a:lnTo>
                    <a:pt x="0" y="2312"/>
                  </a:lnTo>
                  <a:lnTo>
                    <a:pt x="189" y="2312"/>
                  </a:lnTo>
                  <a:lnTo>
                    <a:pt x="1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0"/>
            <p:cNvSpPr/>
            <p:nvPr/>
          </p:nvSpPr>
          <p:spPr>
            <a:xfrm>
              <a:off x="7327721"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0"/>
            <p:cNvSpPr/>
            <p:nvPr/>
          </p:nvSpPr>
          <p:spPr>
            <a:xfrm>
              <a:off x="7382526"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0"/>
            <p:cNvSpPr/>
            <p:nvPr/>
          </p:nvSpPr>
          <p:spPr>
            <a:xfrm>
              <a:off x="7437331" y="3255225"/>
              <a:ext cx="10289" cy="125206"/>
            </a:xfrm>
            <a:custGeom>
              <a:avLst/>
              <a:gdLst/>
              <a:ahLst/>
              <a:cxnLst/>
              <a:rect l="l" t="t" r="r" b="b"/>
              <a:pathLst>
                <a:path w="190" h="2312" extrusionOk="0">
                  <a:moveTo>
                    <a:pt x="0" y="1"/>
                  </a:moveTo>
                  <a:lnTo>
                    <a:pt x="0"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0"/>
            <p:cNvSpPr/>
            <p:nvPr/>
          </p:nvSpPr>
          <p:spPr>
            <a:xfrm>
              <a:off x="7492407"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0"/>
            <p:cNvSpPr/>
            <p:nvPr/>
          </p:nvSpPr>
          <p:spPr>
            <a:xfrm>
              <a:off x="7547212"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0"/>
            <p:cNvSpPr/>
            <p:nvPr/>
          </p:nvSpPr>
          <p:spPr>
            <a:xfrm>
              <a:off x="6145408" y="4046214"/>
              <a:ext cx="1558310" cy="318810"/>
            </a:xfrm>
            <a:custGeom>
              <a:avLst/>
              <a:gdLst/>
              <a:ahLst/>
              <a:cxnLst/>
              <a:rect l="l" t="t" r="r" b="b"/>
              <a:pathLst>
                <a:path w="28775" h="5887" extrusionOk="0">
                  <a:moveTo>
                    <a:pt x="1992" y="1"/>
                  </a:moveTo>
                  <a:lnTo>
                    <a:pt x="1992" y="1137"/>
                  </a:lnTo>
                  <a:lnTo>
                    <a:pt x="1" y="1137"/>
                  </a:lnTo>
                  <a:lnTo>
                    <a:pt x="1" y="2944"/>
                  </a:lnTo>
                  <a:lnTo>
                    <a:pt x="1" y="4080"/>
                  </a:lnTo>
                  <a:lnTo>
                    <a:pt x="1" y="5886"/>
                  </a:lnTo>
                  <a:lnTo>
                    <a:pt x="809" y="5886"/>
                  </a:lnTo>
                  <a:lnTo>
                    <a:pt x="809" y="4080"/>
                  </a:lnTo>
                  <a:lnTo>
                    <a:pt x="2365" y="4080"/>
                  </a:lnTo>
                  <a:cubicBezTo>
                    <a:pt x="2923" y="5150"/>
                    <a:pt x="4041" y="5886"/>
                    <a:pt x="5327" y="5886"/>
                  </a:cubicBezTo>
                  <a:cubicBezTo>
                    <a:pt x="6621" y="5886"/>
                    <a:pt x="7739" y="5150"/>
                    <a:pt x="8297" y="4080"/>
                  </a:cubicBezTo>
                  <a:lnTo>
                    <a:pt x="11423" y="4080"/>
                  </a:lnTo>
                  <a:cubicBezTo>
                    <a:pt x="11981" y="5150"/>
                    <a:pt x="13105" y="5886"/>
                    <a:pt x="14391" y="5886"/>
                  </a:cubicBezTo>
                  <a:cubicBezTo>
                    <a:pt x="15679" y="5886"/>
                    <a:pt x="16795" y="5150"/>
                    <a:pt x="17354" y="4080"/>
                  </a:cubicBezTo>
                  <a:lnTo>
                    <a:pt x="20486" y="4080"/>
                  </a:lnTo>
                  <a:cubicBezTo>
                    <a:pt x="21038" y="5150"/>
                    <a:pt x="22162" y="5886"/>
                    <a:pt x="23448" y="5886"/>
                  </a:cubicBezTo>
                  <a:cubicBezTo>
                    <a:pt x="24736" y="5886"/>
                    <a:pt x="25852" y="5150"/>
                    <a:pt x="26410" y="4080"/>
                  </a:cubicBezTo>
                  <a:lnTo>
                    <a:pt x="27974" y="4080"/>
                  </a:lnTo>
                  <a:lnTo>
                    <a:pt x="27974" y="5886"/>
                  </a:lnTo>
                  <a:lnTo>
                    <a:pt x="28774" y="5886"/>
                  </a:lnTo>
                  <a:lnTo>
                    <a:pt x="28774" y="4080"/>
                  </a:lnTo>
                  <a:lnTo>
                    <a:pt x="28774" y="2944"/>
                  </a:lnTo>
                  <a:lnTo>
                    <a:pt x="28774" y="1137"/>
                  </a:lnTo>
                  <a:lnTo>
                    <a:pt x="26791" y="1137"/>
                  </a:lnTo>
                  <a:lnTo>
                    <a:pt x="26791" y="1"/>
                  </a:lnTo>
                  <a:lnTo>
                    <a:pt x="20105" y="1"/>
                  </a:lnTo>
                  <a:lnTo>
                    <a:pt x="20105" y="1137"/>
                  </a:lnTo>
                  <a:lnTo>
                    <a:pt x="17728" y="1137"/>
                  </a:lnTo>
                  <a:lnTo>
                    <a:pt x="17728" y="1"/>
                  </a:lnTo>
                  <a:lnTo>
                    <a:pt x="11049" y="1"/>
                  </a:lnTo>
                  <a:lnTo>
                    <a:pt x="11049" y="1137"/>
                  </a:lnTo>
                  <a:lnTo>
                    <a:pt x="8670" y="1137"/>
                  </a:lnTo>
                  <a:lnTo>
                    <a:pt x="8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0"/>
            <p:cNvSpPr/>
            <p:nvPr/>
          </p:nvSpPr>
          <p:spPr>
            <a:xfrm>
              <a:off x="6145408" y="4309462"/>
              <a:ext cx="43866" cy="55563"/>
            </a:xfrm>
            <a:custGeom>
              <a:avLst/>
              <a:gdLst/>
              <a:ahLst/>
              <a:cxnLst/>
              <a:rect l="l" t="t" r="r" b="b"/>
              <a:pathLst>
                <a:path w="810" h="1026" extrusionOk="0">
                  <a:moveTo>
                    <a:pt x="1" y="1"/>
                  </a:moveTo>
                  <a:lnTo>
                    <a:pt x="1" y="1025"/>
                  </a:lnTo>
                  <a:lnTo>
                    <a:pt x="809" y="1025"/>
                  </a:lnTo>
                  <a:lnTo>
                    <a:pt x="8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0"/>
            <p:cNvSpPr/>
            <p:nvPr/>
          </p:nvSpPr>
          <p:spPr>
            <a:xfrm>
              <a:off x="7660288" y="4309462"/>
              <a:ext cx="43432" cy="55563"/>
            </a:xfrm>
            <a:custGeom>
              <a:avLst/>
              <a:gdLst/>
              <a:ahLst/>
              <a:cxnLst/>
              <a:rect l="l" t="t" r="r" b="b"/>
              <a:pathLst>
                <a:path w="802" h="1026" extrusionOk="0">
                  <a:moveTo>
                    <a:pt x="1" y="1"/>
                  </a:moveTo>
                  <a:lnTo>
                    <a:pt x="1" y="1025"/>
                  </a:lnTo>
                  <a:lnTo>
                    <a:pt x="801" y="1025"/>
                  </a:lnTo>
                  <a:lnTo>
                    <a:pt x="8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4" name="Table 3">
            <a:extLst>
              <a:ext uri="{FF2B5EF4-FFF2-40B4-BE49-F238E27FC236}">
                <a16:creationId xmlns:a16="http://schemas.microsoft.com/office/drawing/2014/main" id="{6A727790-4FD3-4795-902D-BD8E0DFD669F}"/>
              </a:ext>
            </a:extLst>
          </p:cNvPr>
          <p:cNvGraphicFramePr>
            <a:graphicFrameLocks noGrp="1"/>
          </p:cNvGraphicFramePr>
          <p:nvPr>
            <p:extLst>
              <p:ext uri="{D42A27DB-BD31-4B8C-83A1-F6EECF244321}">
                <p14:modId xmlns:p14="http://schemas.microsoft.com/office/powerpoint/2010/main" val="745107114"/>
              </p:ext>
            </p:extLst>
          </p:nvPr>
        </p:nvGraphicFramePr>
        <p:xfrm>
          <a:off x="1301497" y="1761368"/>
          <a:ext cx="6096000" cy="1477212"/>
        </p:xfrm>
        <a:graphic>
          <a:graphicData uri="http://schemas.openxmlformats.org/drawingml/2006/table">
            <a:tbl>
              <a:tblPr firstRow="1" bandRow="1">
                <a:tableStyleId>{AFEE94BF-3344-45C0-AB24-91AC881037EC}</a:tableStyleId>
              </a:tblPr>
              <a:tblGrid>
                <a:gridCol w="2032000">
                  <a:extLst>
                    <a:ext uri="{9D8B030D-6E8A-4147-A177-3AD203B41FA5}">
                      <a16:colId xmlns:a16="http://schemas.microsoft.com/office/drawing/2014/main" val="1964762111"/>
                    </a:ext>
                  </a:extLst>
                </a:gridCol>
                <a:gridCol w="2032000">
                  <a:extLst>
                    <a:ext uri="{9D8B030D-6E8A-4147-A177-3AD203B41FA5}">
                      <a16:colId xmlns:a16="http://schemas.microsoft.com/office/drawing/2014/main" val="3775810960"/>
                    </a:ext>
                  </a:extLst>
                </a:gridCol>
                <a:gridCol w="2032000">
                  <a:extLst>
                    <a:ext uri="{9D8B030D-6E8A-4147-A177-3AD203B41FA5}">
                      <a16:colId xmlns:a16="http://schemas.microsoft.com/office/drawing/2014/main" val="209895907"/>
                    </a:ext>
                  </a:extLst>
                </a:gridCol>
              </a:tblGrid>
              <a:tr h="364692">
                <a:tc>
                  <a:txBody>
                    <a:bodyPr/>
                    <a:lstStyle/>
                    <a:p>
                      <a:endParaRPr lang="en-PK" dirty="0"/>
                    </a:p>
                  </a:txBody>
                  <a:tcPr/>
                </a:tc>
                <a:tc>
                  <a:txBody>
                    <a:bodyPr/>
                    <a:lstStyle/>
                    <a:p>
                      <a:r>
                        <a:rPr lang="en-US" dirty="0"/>
                        <a:t>Pt. Value</a:t>
                      </a:r>
                      <a:endParaRPr lang="en-PK" dirty="0"/>
                    </a:p>
                  </a:txBody>
                  <a:tcPr/>
                </a:tc>
                <a:tc>
                  <a:txBody>
                    <a:bodyPr/>
                    <a:lstStyle/>
                    <a:p>
                      <a:r>
                        <a:rPr lang="en-US" dirty="0"/>
                        <a:t>Normal Value</a:t>
                      </a:r>
                      <a:endParaRPr lang="en-PK" dirty="0"/>
                    </a:p>
                  </a:txBody>
                  <a:tcPr/>
                </a:tc>
                <a:extLst>
                  <a:ext uri="{0D108BD9-81ED-4DB2-BD59-A6C34878D82A}">
                    <a16:rowId xmlns:a16="http://schemas.microsoft.com/office/drawing/2014/main" val="851822921"/>
                  </a:ext>
                </a:extLst>
              </a:tr>
              <a:tr h="370840">
                <a:tc>
                  <a:txBody>
                    <a:bodyPr/>
                    <a:lstStyle/>
                    <a:p>
                      <a:r>
                        <a:rPr lang="en-US" dirty="0"/>
                        <a:t>Hemoglobin</a:t>
                      </a:r>
                      <a:endParaRPr lang="en-PK" dirty="0"/>
                    </a:p>
                  </a:txBody>
                  <a:tcPr/>
                </a:tc>
                <a:tc>
                  <a:txBody>
                    <a:bodyPr/>
                    <a:lstStyle/>
                    <a:p>
                      <a:r>
                        <a:rPr lang="en-US" dirty="0"/>
                        <a:t>9.8 g/dL</a:t>
                      </a:r>
                      <a:endParaRPr lang="en-PK" dirty="0"/>
                    </a:p>
                  </a:txBody>
                  <a:tcPr/>
                </a:tc>
                <a:tc>
                  <a:txBody>
                    <a:bodyPr/>
                    <a:lstStyle/>
                    <a:p>
                      <a:r>
                        <a:rPr lang="en-US" dirty="0"/>
                        <a:t>11.5-15 g/dL</a:t>
                      </a:r>
                      <a:endParaRPr lang="en-PK" dirty="0"/>
                    </a:p>
                  </a:txBody>
                  <a:tcPr/>
                </a:tc>
                <a:extLst>
                  <a:ext uri="{0D108BD9-81ED-4DB2-BD59-A6C34878D82A}">
                    <a16:rowId xmlns:a16="http://schemas.microsoft.com/office/drawing/2014/main" val="3212938991"/>
                  </a:ext>
                </a:extLst>
              </a:tr>
              <a:tr h="370840">
                <a:tc>
                  <a:txBody>
                    <a:bodyPr/>
                    <a:lstStyle/>
                    <a:p>
                      <a:r>
                        <a:rPr lang="en-US" dirty="0"/>
                        <a:t>TLC</a:t>
                      </a:r>
                      <a:endParaRPr lang="en-PK" dirty="0"/>
                    </a:p>
                  </a:txBody>
                  <a:tcPr/>
                </a:tc>
                <a:tc>
                  <a:txBody>
                    <a:bodyPr/>
                    <a:lstStyle/>
                    <a:p>
                      <a:r>
                        <a:rPr lang="en-US" dirty="0"/>
                        <a:t>9900/mm3</a:t>
                      </a:r>
                      <a:endParaRPr lang="en-PK" dirty="0"/>
                    </a:p>
                  </a:txBody>
                  <a:tcPr/>
                </a:tc>
                <a:tc>
                  <a:txBody>
                    <a:bodyPr/>
                    <a:lstStyle/>
                    <a:p>
                      <a:r>
                        <a:rPr lang="en-US" dirty="0"/>
                        <a:t>4000-11000 /mm3</a:t>
                      </a:r>
                      <a:endParaRPr lang="en-PK" dirty="0"/>
                    </a:p>
                  </a:txBody>
                  <a:tcPr/>
                </a:tc>
                <a:extLst>
                  <a:ext uri="{0D108BD9-81ED-4DB2-BD59-A6C34878D82A}">
                    <a16:rowId xmlns:a16="http://schemas.microsoft.com/office/drawing/2014/main" val="2628409172"/>
                  </a:ext>
                </a:extLst>
              </a:tr>
              <a:tr h="370840">
                <a:tc>
                  <a:txBody>
                    <a:bodyPr/>
                    <a:lstStyle/>
                    <a:p>
                      <a:r>
                        <a:rPr lang="en-US" dirty="0"/>
                        <a:t>Platelets</a:t>
                      </a:r>
                      <a:endParaRPr lang="en-PK" dirty="0"/>
                    </a:p>
                  </a:txBody>
                  <a:tcPr/>
                </a:tc>
                <a:tc>
                  <a:txBody>
                    <a:bodyPr/>
                    <a:lstStyle/>
                    <a:p>
                      <a:r>
                        <a:rPr lang="en-US" dirty="0"/>
                        <a:t>55000/mm3</a:t>
                      </a:r>
                      <a:endParaRPr lang="en-PK" dirty="0"/>
                    </a:p>
                  </a:txBody>
                  <a:tcPr/>
                </a:tc>
                <a:tc>
                  <a:txBody>
                    <a:bodyPr/>
                    <a:lstStyle/>
                    <a:p>
                      <a:r>
                        <a:rPr lang="en-US" dirty="0"/>
                        <a:t>150000-450000 /mm3</a:t>
                      </a:r>
                      <a:endParaRPr lang="en-PK" dirty="0"/>
                    </a:p>
                  </a:txBody>
                  <a:tcPr/>
                </a:tc>
                <a:extLst>
                  <a:ext uri="{0D108BD9-81ED-4DB2-BD59-A6C34878D82A}">
                    <a16:rowId xmlns:a16="http://schemas.microsoft.com/office/drawing/2014/main" val="169415101"/>
                  </a:ext>
                </a:extLst>
              </a:tr>
            </a:tbl>
          </a:graphicData>
        </a:graphic>
      </p:graphicFrame>
    </p:spTree>
    <p:extLst>
      <p:ext uri="{BB962C8B-B14F-4D97-AF65-F5344CB8AC3E}">
        <p14:creationId xmlns:p14="http://schemas.microsoft.com/office/powerpoint/2010/main" val="662638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LFTs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Sr. Bilirubin		20.1 mg/dL		0.3-1.2 mg/dL</a:t>
            </a:r>
          </a:p>
          <a:p>
            <a:r>
              <a:rPr lang="en-US" sz="1800" dirty="0"/>
              <a:t>SGPT/ALT		523 U/L			&lt;35 U/L</a:t>
            </a:r>
          </a:p>
          <a:p>
            <a:r>
              <a:rPr lang="en-US" sz="1800" dirty="0"/>
              <a:t>SGOT/AST		332 U/L			&lt;35 U/L</a:t>
            </a:r>
          </a:p>
          <a:p>
            <a:r>
              <a:rPr lang="en-US" sz="1800" dirty="0"/>
              <a:t>Sr. Alkaline Phosphatase	227 U/L		60-135 U/L</a:t>
            </a:r>
          </a:p>
          <a:p>
            <a:r>
              <a:rPr lang="en-US" sz="1800" dirty="0"/>
              <a:t>Sr. Albumin		2.0 g/dL		3.5-5.2 g/dL</a:t>
            </a:r>
            <a:endParaRPr lang="en-PK"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Viral Markers</a:t>
            </a:r>
            <a:endParaRPr dirty="0"/>
          </a:p>
        </p:txBody>
      </p:sp>
      <p:grpSp>
        <p:nvGrpSpPr>
          <p:cNvPr id="965" name="Google Shape;965;p50"/>
          <p:cNvGrpSpPr/>
          <p:nvPr/>
        </p:nvGrpSpPr>
        <p:grpSpPr>
          <a:xfrm>
            <a:off x="7299175" y="1843375"/>
            <a:ext cx="506095" cy="1092861"/>
            <a:chOff x="715100" y="2718100"/>
            <a:chExt cx="875294" cy="1890436"/>
          </a:xfrm>
        </p:grpSpPr>
        <p:sp>
          <p:nvSpPr>
            <p:cNvPr id="966" name="Google Shape;966;p50"/>
            <p:cNvSpPr/>
            <p:nvPr/>
          </p:nvSpPr>
          <p:spPr>
            <a:xfrm>
              <a:off x="715100" y="3037402"/>
              <a:ext cx="875294" cy="1571134"/>
            </a:xfrm>
            <a:custGeom>
              <a:avLst/>
              <a:gdLst/>
              <a:ahLst/>
              <a:cxnLst/>
              <a:rect l="l" t="t" r="r" b="b"/>
              <a:pathLst>
                <a:path w="18325" h="32893" extrusionOk="0">
                  <a:moveTo>
                    <a:pt x="3296" y="1"/>
                  </a:moveTo>
                  <a:lnTo>
                    <a:pt x="0" y="4211"/>
                  </a:lnTo>
                  <a:lnTo>
                    <a:pt x="0" y="30620"/>
                  </a:lnTo>
                  <a:cubicBezTo>
                    <a:pt x="0" y="31875"/>
                    <a:pt x="1017" y="32893"/>
                    <a:pt x="2272" y="32893"/>
                  </a:cubicBezTo>
                  <a:lnTo>
                    <a:pt x="16052" y="32893"/>
                  </a:lnTo>
                  <a:cubicBezTo>
                    <a:pt x="17306" y="32893"/>
                    <a:pt x="18325" y="31875"/>
                    <a:pt x="18325" y="30620"/>
                  </a:cubicBezTo>
                  <a:lnTo>
                    <a:pt x="18325" y="4211"/>
                  </a:lnTo>
                  <a:lnTo>
                    <a:pt x="1502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0"/>
            <p:cNvSpPr/>
            <p:nvPr/>
          </p:nvSpPr>
          <p:spPr>
            <a:xfrm>
              <a:off x="845257" y="3127150"/>
              <a:ext cx="614879" cy="1351224"/>
            </a:xfrm>
            <a:custGeom>
              <a:avLst/>
              <a:gdLst/>
              <a:ahLst/>
              <a:cxnLst/>
              <a:rect l="l" t="t" r="r" b="b"/>
              <a:pathLst>
                <a:path w="12873" h="28289" extrusionOk="0">
                  <a:moveTo>
                    <a:pt x="1899" y="1"/>
                  </a:moveTo>
                  <a:lnTo>
                    <a:pt x="1" y="2332"/>
                  </a:lnTo>
                  <a:lnTo>
                    <a:pt x="1" y="27573"/>
                  </a:lnTo>
                  <a:cubicBezTo>
                    <a:pt x="1" y="27967"/>
                    <a:pt x="322" y="28289"/>
                    <a:pt x="710" y="28289"/>
                  </a:cubicBezTo>
                  <a:lnTo>
                    <a:pt x="12163" y="28289"/>
                  </a:lnTo>
                  <a:cubicBezTo>
                    <a:pt x="12557" y="28289"/>
                    <a:pt x="12873" y="27967"/>
                    <a:pt x="12873" y="27573"/>
                  </a:cubicBezTo>
                  <a:lnTo>
                    <a:pt x="12873" y="2332"/>
                  </a:lnTo>
                  <a:lnTo>
                    <a:pt x="109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0"/>
            <p:cNvSpPr/>
            <p:nvPr/>
          </p:nvSpPr>
          <p:spPr>
            <a:xfrm>
              <a:off x="715100" y="3435848"/>
              <a:ext cx="875294" cy="793759"/>
            </a:xfrm>
            <a:custGeom>
              <a:avLst/>
              <a:gdLst/>
              <a:ahLst/>
              <a:cxnLst/>
              <a:rect l="l" t="t" r="r" b="b"/>
              <a:pathLst>
                <a:path w="18325" h="16618" extrusionOk="0">
                  <a:moveTo>
                    <a:pt x="0" y="0"/>
                  </a:moveTo>
                  <a:lnTo>
                    <a:pt x="0" y="16618"/>
                  </a:lnTo>
                  <a:lnTo>
                    <a:pt x="18325" y="16618"/>
                  </a:lnTo>
                  <a:lnTo>
                    <a:pt x="1832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0"/>
            <p:cNvSpPr/>
            <p:nvPr/>
          </p:nvSpPr>
          <p:spPr>
            <a:xfrm>
              <a:off x="715100" y="3489439"/>
              <a:ext cx="875294" cy="59372"/>
            </a:xfrm>
            <a:custGeom>
              <a:avLst/>
              <a:gdLst/>
              <a:ahLst/>
              <a:cxnLst/>
              <a:rect l="l" t="t" r="r" b="b"/>
              <a:pathLst>
                <a:path w="18325" h="1243" extrusionOk="0">
                  <a:moveTo>
                    <a:pt x="0" y="1"/>
                  </a:moveTo>
                  <a:lnTo>
                    <a:pt x="0" y="1243"/>
                  </a:lnTo>
                  <a:lnTo>
                    <a:pt x="18325" y="1243"/>
                  </a:lnTo>
                  <a:lnTo>
                    <a:pt x="183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0"/>
            <p:cNvSpPr/>
            <p:nvPr/>
          </p:nvSpPr>
          <p:spPr>
            <a:xfrm>
              <a:off x="715100" y="4115338"/>
              <a:ext cx="875294" cy="59658"/>
            </a:xfrm>
            <a:custGeom>
              <a:avLst/>
              <a:gdLst/>
              <a:ahLst/>
              <a:cxnLst/>
              <a:rect l="l" t="t" r="r" b="b"/>
              <a:pathLst>
                <a:path w="18325" h="1249" extrusionOk="0">
                  <a:moveTo>
                    <a:pt x="0" y="0"/>
                  </a:moveTo>
                  <a:lnTo>
                    <a:pt x="0" y="1249"/>
                  </a:lnTo>
                  <a:lnTo>
                    <a:pt x="18325" y="1249"/>
                  </a:lnTo>
                  <a:lnTo>
                    <a:pt x="1832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0"/>
            <p:cNvSpPr/>
            <p:nvPr/>
          </p:nvSpPr>
          <p:spPr>
            <a:xfrm>
              <a:off x="1155532" y="3702132"/>
              <a:ext cx="241595" cy="241643"/>
            </a:xfrm>
            <a:custGeom>
              <a:avLst/>
              <a:gdLst/>
              <a:ahLst/>
              <a:cxnLst/>
              <a:rect l="l" t="t" r="r" b="b"/>
              <a:pathLst>
                <a:path w="5058" h="5059" extrusionOk="0">
                  <a:moveTo>
                    <a:pt x="1490" y="1"/>
                  </a:moveTo>
                  <a:lnTo>
                    <a:pt x="1490" y="1492"/>
                  </a:lnTo>
                  <a:lnTo>
                    <a:pt x="1" y="1492"/>
                  </a:lnTo>
                  <a:lnTo>
                    <a:pt x="1" y="3568"/>
                  </a:lnTo>
                  <a:lnTo>
                    <a:pt x="1490" y="3568"/>
                  </a:lnTo>
                  <a:lnTo>
                    <a:pt x="1490" y="5059"/>
                  </a:lnTo>
                  <a:lnTo>
                    <a:pt x="3566" y="5059"/>
                  </a:lnTo>
                  <a:lnTo>
                    <a:pt x="3566" y="3568"/>
                  </a:lnTo>
                  <a:lnTo>
                    <a:pt x="5057" y="3568"/>
                  </a:lnTo>
                  <a:lnTo>
                    <a:pt x="5057" y="1492"/>
                  </a:lnTo>
                  <a:lnTo>
                    <a:pt x="3566" y="1492"/>
                  </a:lnTo>
                  <a:lnTo>
                    <a:pt x="35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0"/>
            <p:cNvSpPr/>
            <p:nvPr/>
          </p:nvSpPr>
          <p:spPr>
            <a:xfrm>
              <a:off x="872530" y="2718100"/>
              <a:ext cx="561955" cy="319357"/>
            </a:xfrm>
            <a:custGeom>
              <a:avLst/>
              <a:gdLst/>
              <a:ahLst/>
              <a:cxnLst/>
              <a:rect l="l" t="t" r="r" b="b"/>
              <a:pathLst>
                <a:path w="11765" h="6686" extrusionOk="0">
                  <a:moveTo>
                    <a:pt x="0" y="1"/>
                  </a:moveTo>
                  <a:lnTo>
                    <a:pt x="0" y="6686"/>
                  </a:lnTo>
                  <a:lnTo>
                    <a:pt x="11764" y="6686"/>
                  </a:lnTo>
                  <a:lnTo>
                    <a:pt x="1176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0"/>
            <p:cNvSpPr/>
            <p:nvPr/>
          </p:nvSpPr>
          <p:spPr>
            <a:xfrm>
              <a:off x="929656"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0"/>
            <p:cNvSpPr/>
            <p:nvPr/>
          </p:nvSpPr>
          <p:spPr>
            <a:xfrm>
              <a:off x="973885" y="2759798"/>
              <a:ext cx="4394" cy="226549"/>
            </a:xfrm>
            <a:custGeom>
              <a:avLst/>
              <a:gdLst/>
              <a:ahLst/>
              <a:cxnLst/>
              <a:rect l="l" t="t" r="r" b="b"/>
              <a:pathLst>
                <a:path w="92" h="4743" extrusionOk="0">
                  <a:moveTo>
                    <a:pt x="0" y="1"/>
                  </a:moveTo>
                  <a:lnTo>
                    <a:pt x="0" y="4742"/>
                  </a:lnTo>
                  <a:lnTo>
                    <a:pt x="91" y="4742"/>
                  </a:lnTo>
                  <a:lnTo>
                    <a:pt x="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0"/>
            <p:cNvSpPr/>
            <p:nvPr/>
          </p:nvSpPr>
          <p:spPr>
            <a:xfrm>
              <a:off x="1018115"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0"/>
            <p:cNvSpPr/>
            <p:nvPr/>
          </p:nvSpPr>
          <p:spPr>
            <a:xfrm>
              <a:off x="1062344" y="2759798"/>
              <a:ext cx="4394" cy="226549"/>
            </a:xfrm>
            <a:custGeom>
              <a:avLst/>
              <a:gdLst/>
              <a:ahLst/>
              <a:cxnLst/>
              <a:rect l="l" t="t" r="r" b="b"/>
              <a:pathLst>
                <a:path w="92" h="4743" extrusionOk="0">
                  <a:moveTo>
                    <a:pt x="0" y="1"/>
                  </a:moveTo>
                  <a:lnTo>
                    <a:pt x="0"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0"/>
            <p:cNvSpPr/>
            <p:nvPr/>
          </p:nvSpPr>
          <p:spPr>
            <a:xfrm>
              <a:off x="1106239"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0"/>
            <p:cNvSpPr/>
            <p:nvPr/>
          </p:nvSpPr>
          <p:spPr>
            <a:xfrm>
              <a:off x="1150469"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0"/>
            <p:cNvSpPr/>
            <p:nvPr/>
          </p:nvSpPr>
          <p:spPr>
            <a:xfrm>
              <a:off x="1194698"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0"/>
            <p:cNvSpPr/>
            <p:nvPr/>
          </p:nvSpPr>
          <p:spPr>
            <a:xfrm>
              <a:off x="1238641" y="2759798"/>
              <a:ext cx="4729" cy="226549"/>
            </a:xfrm>
            <a:custGeom>
              <a:avLst/>
              <a:gdLst/>
              <a:ahLst/>
              <a:cxnLst/>
              <a:rect l="l" t="t" r="r" b="b"/>
              <a:pathLst>
                <a:path w="99" h="4743" extrusionOk="0">
                  <a:moveTo>
                    <a:pt x="1" y="1"/>
                  </a:moveTo>
                  <a:lnTo>
                    <a:pt x="1" y="4742"/>
                  </a:lnTo>
                  <a:lnTo>
                    <a:pt x="99" y="4742"/>
                  </a:lnTo>
                  <a:lnTo>
                    <a:pt x="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0"/>
            <p:cNvSpPr/>
            <p:nvPr/>
          </p:nvSpPr>
          <p:spPr>
            <a:xfrm>
              <a:off x="1282870"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0"/>
            <p:cNvSpPr/>
            <p:nvPr/>
          </p:nvSpPr>
          <p:spPr>
            <a:xfrm>
              <a:off x="1327100"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0"/>
            <p:cNvSpPr/>
            <p:nvPr/>
          </p:nvSpPr>
          <p:spPr>
            <a:xfrm>
              <a:off x="1371329"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50"/>
          <p:cNvGrpSpPr/>
          <p:nvPr/>
        </p:nvGrpSpPr>
        <p:grpSpPr>
          <a:xfrm>
            <a:off x="2870725" y="3848987"/>
            <a:ext cx="1518554" cy="745193"/>
            <a:chOff x="4020200" y="3287610"/>
            <a:chExt cx="1687470" cy="828084"/>
          </a:xfrm>
        </p:grpSpPr>
        <p:sp>
          <p:nvSpPr>
            <p:cNvPr id="985" name="Google Shape;985;p50"/>
            <p:cNvSpPr/>
            <p:nvPr/>
          </p:nvSpPr>
          <p:spPr>
            <a:xfrm>
              <a:off x="4020200" y="3287610"/>
              <a:ext cx="1687470" cy="828084"/>
            </a:xfrm>
            <a:custGeom>
              <a:avLst/>
              <a:gdLst/>
              <a:ahLst/>
              <a:cxnLst/>
              <a:rect l="l" t="t" r="r" b="b"/>
              <a:pathLst>
                <a:path w="31160" h="15291" extrusionOk="0">
                  <a:moveTo>
                    <a:pt x="2365" y="0"/>
                  </a:moveTo>
                  <a:cubicBezTo>
                    <a:pt x="1058" y="0"/>
                    <a:pt x="1" y="1058"/>
                    <a:pt x="1" y="2358"/>
                  </a:cubicBezTo>
                  <a:lnTo>
                    <a:pt x="1" y="12932"/>
                  </a:lnTo>
                  <a:cubicBezTo>
                    <a:pt x="1" y="14232"/>
                    <a:pt x="1058" y="15290"/>
                    <a:pt x="2365" y="15290"/>
                  </a:cubicBezTo>
                  <a:lnTo>
                    <a:pt x="28801" y="15290"/>
                  </a:lnTo>
                  <a:cubicBezTo>
                    <a:pt x="30101" y="15290"/>
                    <a:pt x="31159" y="14232"/>
                    <a:pt x="31159" y="12932"/>
                  </a:cubicBezTo>
                  <a:lnTo>
                    <a:pt x="31159" y="2358"/>
                  </a:lnTo>
                  <a:cubicBezTo>
                    <a:pt x="31159" y="1058"/>
                    <a:pt x="30101" y="0"/>
                    <a:pt x="288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0"/>
            <p:cNvSpPr/>
            <p:nvPr/>
          </p:nvSpPr>
          <p:spPr>
            <a:xfrm>
              <a:off x="4199128" y="3402148"/>
              <a:ext cx="90439" cy="109231"/>
            </a:xfrm>
            <a:custGeom>
              <a:avLst/>
              <a:gdLst/>
              <a:ahLst/>
              <a:cxnLst/>
              <a:rect l="l" t="t" r="r" b="b"/>
              <a:pathLst>
                <a:path w="1670" h="2017" extrusionOk="0">
                  <a:moveTo>
                    <a:pt x="834" y="1"/>
                  </a:moveTo>
                  <a:cubicBezTo>
                    <a:pt x="376" y="1"/>
                    <a:pt x="0" y="374"/>
                    <a:pt x="0" y="834"/>
                  </a:cubicBezTo>
                  <a:lnTo>
                    <a:pt x="0" y="2017"/>
                  </a:lnTo>
                  <a:lnTo>
                    <a:pt x="1670" y="2017"/>
                  </a:lnTo>
                  <a:lnTo>
                    <a:pt x="1670" y="834"/>
                  </a:lnTo>
                  <a:cubicBezTo>
                    <a:pt x="1670" y="374"/>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0"/>
            <p:cNvSpPr/>
            <p:nvPr/>
          </p:nvSpPr>
          <p:spPr>
            <a:xfrm>
              <a:off x="4199128" y="3511324"/>
              <a:ext cx="90439" cy="109231"/>
            </a:xfrm>
            <a:custGeom>
              <a:avLst/>
              <a:gdLst/>
              <a:ahLst/>
              <a:cxnLst/>
              <a:rect l="l" t="t" r="r" b="b"/>
              <a:pathLst>
                <a:path w="1670" h="2017" extrusionOk="0">
                  <a:moveTo>
                    <a:pt x="0" y="1"/>
                  </a:moveTo>
                  <a:lnTo>
                    <a:pt x="0" y="1177"/>
                  </a:lnTo>
                  <a:cubicBezTo>
                    <a:pt x="0" y="1642"/>
                    <a:pt x="376" y="2017"/>
                    <a:pt x="834" y="2017"/>
                  </a:cubicBezTo>
                  <a:cubicBezTo>
                    <a:pt x="1295" y="2017"/>
                    <a:pt x="1670" y="1642"/>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0"/>
            <p:cNvSpPr/>
            <p:nvPr/>
          </p:nvSpPr>
          <p:spPr>
            <a:xfrm>
              <a:off x="4210122" y="3423485"/>
              <a:ext cx="20362" cy="40183"/>
            </a:xfrm>
            <a:custGeom>
              <a:avLst/>
              <a:gdLst/>
              <a:ahLst/>
              <a:cxnLst/>
              <a:rect l="l" t="t" r="r" b="b"/>
              <a:pathLst>
                <a:path w="376" h="742" extrusionOk="0">
                  <a:moveTo>
                    <a:pt x="191" y="1"/>
                  </a:moveTo>
                  <a:cubicBezTo>
                    <a:pt x="87" y="1"/>
                    <a:pt x="1" y="165"/>
                    <a:pt x="1" y="368"/>
                  </a:cubicBezTo>
                  <a:cubicBezTo>
                    <a:pt x="1" y="578"/>
                    <a:pt x="87" y="741"/>
                    <a:pt x="191" y="741"/>
                  </a:cubicBezTo>
                  <a:cubicBezTo>
                    <a:pt x="291" y="741"/>
                    <a:pt x="376" y="578"/>
                    <a:pt x="376" y="368"/>
                  </a:cubicBezTo>
                  <a:cubicBezTo>
                    <a:pt x="376" y="165"/>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0"/>
            <p:cNvSpPr/>
            <p:nvPr/>
          </p:nvSpPr>
          <p:spPr>
            <a:xfrm>
              <a:off x="4445317" y="3402148"/>
              <a:ext cx="90385" cy="109231"/>
            </a:xfrm>
            <a:custGeom>
              <a:avLst/>
              <a:gdLst/>
              <a:ahLst/>
              <a:cxnLst/>
              <a:rect l="l" t="t" r="r" b="b"/>
              <a:pathLst>
                <a:path w="1669" h="2017" extrusionOk="0">
                  <a:moveTo>
                    <a:pt x="834" y="1"/>
                  </a:moveTo>
                  <a:cubicBezTo>
                    <a:pt x="374" y="1"/>
                    <a:pt x="0" y="374"/>
                    <a:pt x="0" y="834"/>
                  </a:cubicBezTo>
                  <a:lnTo>
                    <a:pt x="0" y="2017"/>
                  </a:lnTo>
                  <a:lnTo>
                    <a:pt x="1668" y="2017"/>
                  </a:lnTo>
                  <a:lnTo>
                    <a:pt x="1668" y="834"/>
                  </a:lnTo>
                  <a:cubicBezTo>
                    <a:pt x="1668" y="374"/>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0"/>
            <p:cNvSpPr/>
            <p:nvPr/>
          </p:nvSpPr>
          <p:spPr>
            <a:xfrm>
              <a:off x="4445317" y="3511324"/>
              <a:ext cx="90385" cy="109231"/>
            </a:xfrm>
            <a:custGeom>
              <a:avLst/>
              <a:gdLst/>
              <a:ahLst/>
              <a:cxnLst/>
              <a:rect l="l" t="t" r="r" b="b"/>
              <a:pathLst>
                <a:path w="1669" h="2017" extrusionOk="0">
                  <a:moveTo>
                    <a:pt x="0" y="1"/>
                  </a:moveTo>
                  <a:lnTo>
                    <a:pt x="0" y="1177"/>
                  </a:lnTo>
                  <a:cubicBezTo>
                    <a:pt x="0" y="1642"/>
                    <a:pt x="374" y="2017"/>
                    <a:pt x="834" y="2017"/>
                  </a:cubicBezTo>
                  <a:cubicBezTo>
                    <a:pt x="1293" y="2017"/>
                    <a:pt x="1668" y="1642"/>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0"/>
            <p:cNvSpPr/>
            <p:nvPr/>
          </p:nvSpPr>
          <p:spPr>
            <a:xfrm>
              <a:off x="4456311" y="3423485"/>
              <a:ext cx="20308" cy="40183"/>
            </a:xfrm>
            <a:custGeom>
              <a:avLst/>
              <a:gdLst/>
              <a:ahLst/>
              <a:cxnLst/>
              <a:rect l="l" t="t" r="r" b="b"/>
              <a:pathLst>
                <a:path w="375" h="742" extrusionOk="0">
                  <a:moveTo>
                    <a:pt x="192" y="1"/>
                  </a:moveTo>
                  <a:cubicBezTo>
                    <a:pt x="86" y="1"/>
                    <a:pt x="1" y="165"/>
                    <a:pt x="1" y="368"/>
                  </a:cubicBezTo>
                  <a:cubicBezTo>
                    <a:pt x="1" y="578"/>
                    <a:pt x="86" y="741"/>
                    <a:pt x="192" y="741"/>
                  </a:cubicBezTo>
                  <a:cubicBezTo>
                    <a:pt x="289" y="741"/>
                    <a:pt x="374" y="578"/>
                    <a:pt x="374" y="368"/>
                  </a:cubicBezTo>
                  <a:cubicBezTo>
                    <a:pt x="374" y="165"/>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0"/>
            <p:cNvSpPr/>
            <p:nvPr/>
          </p:nvSpPr>
          <p:spPr>
            <a:xfrm>
              <a:off x="4691398" y="3402148"/>
              <a:ext cx="90385" cy="109231"/>
            </a:xfrm>
            <a:custGeom>
              <a:avLst/>
              <a:gdLst/>
              <a:ahLst/>
              <a:cxnLst/>
              <a:rect l="l" t="t" r="r" b="b"/>
              <a:pathLst>
                <a:path w="1669" h="2017" extrusionOk="0">
                  <a:moveTo>
                    <a:pt x="835" y="1"/>
                  </a:moveTo>
                  <a:cubicBezTo>
                    <a:pt x="374" y="1"/>
                    <a:pt x="1" y="374"/>
                    <a:pt x="1" y="834"/>
                  </a:cubicBezTo>
                  <a:lnTo>
                    <a:pt x="1" y="2017"/>
                  </a:lnTo>
                  <a:lnTo>
                    <a:pt x="1669" y="2017"/>
                  </a:lnTo>
                  <a:lnTo>
                    <a:pt x="1669" y="834"/>
                  </a:lnTo>
                  <a:cubicBezTo>
                    <a:pt x="1669" y="374"/>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0"/>
            <p:cNvSpPr/>
            <p:nvPr/>
          </p:nvSpPr>
          <p:spPr>
            <a:xfrm>
              <a:off x="4691398" y="3511324"/>
              <a:ext cx="90385" cy="109231"/>
            </a:xfrm>
            <a:custGeom>
              <a:avLst/>
              <a:gdLst/>
              <a:ahLst/>
              <a:cxnLst/>
              <a:rect l="l" t="t" r="r" b="b"/>
              <a:pathLst>
                <a:path w="1669" h="2017" extrusionOk="0">
                  <a:moveTo>
                    <a:pt x="1" y="1"/>
                  </a:moveTo>
                  <a:lnTo>
                    <a:pt x="1" y="1177"/>
                  </a:lnTo>
                  <a:cubicBezTo>
                    <a:pt x="1" y="1642"/>
                    <a:pt x="374" y="2017"/>
                    <a:pt x="835" y="2017"/>
                  </a:cubicBezTo>
                  <a:cubicBezTo>
                    <a:pt x="1295" y="2017"/>
                    <a:pt x="1669" y="1642"/>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0"/>
            <p:cNvSpPr/>
            <p:nvPr/>
          </p:nvSpPr>
          <p:spPr>
            <a:xfrm>
              <a:off x="4702446" y="3423485"/>
              <a:ext cx="20362" cy="40183"/>
            </a:xfrm>
            <a:custGeom>
              <a:avLst/>
              <a:gdLst/>
              <a:ahLst/>
              <a:cxnLst/>
              <a:rect l="l" t="t" r="r" b="b"/>
              <a:pathLst>
                <a:path w="376" h="742" extrusionOk="0">
                  <a:moveTo>
                    <a:pt x="191" y="1"/>
                  </a:moveTo>
                  <a:cubicBezTo>
                    <a:pt x="85" y="1"/>
                    <a:pt x="0" y="165"/>
                    <a:pt x="0" y="368"/>
                  </a:cubicBezTo>
                  <a:cubicBezTo>
                    <a:pt x="0" y="578"/>
                    <a:pt x="85" y="741"/>
                    <a:pt x="191" y="741"/>
                  </a:cubicBezTo>
                  <a:cubicBezTo>
                    <a:pt x="289" y="741"/>
                    <a:pt x="375" y="578"/>
                    <a:pt x="375" y="368"/>
                  </a:cubicBezTo>
                  <a:cubicBezTo>
                    <a:pt x="375" y="165"/>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0"/>
            <p:cNvSpPr/>
            <p:nvPr/>
          </p:nvSpPr>
          <p:spPr>
            <a:xfrm>
              <a:off x="4937208" y="3402148"/>
              <a:ext cx="90764" cy="109231"/>
            </a:xfrm>
            <a:custGeom>
              <a:avLst/>
              <a:gdLst/>
              <a:ahLst/>
              <a:cxnLst/>
              <a:rect l="l" t="t" r="r" b="b"/>
              <a:pathLst>
                <a:path w="1676" h="2017" extrusionOk="0">
                  <a:moveTo>
                    <a:pt x="840" y="1"/>
                  </a:moveTo>
                  <a:cubicBezTo>
                    <a:pt x="375" y="1"/>
                    <a:pt x="0" y="374"/>
                    <a:pt x="0" y="834"/>
                  </a:cubicBezTo>
                  <a:lnTo>
                    <a:pt x="0" y="2017"/>
                  </a:lnTo>
                  <a:lnTo>
                    <a:pt x="1676" y="2017"/>
                  </a:lnTo>
                  <a:lnTo>
                    <a:pt x="1676" y="834"/>
                  </a:lnTo>
                  <a:cubicBezTo>
                    <a:pt x="1676" y="374"/>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0"/>
            <p:cNvSpPr/>
            <p:nvPr/>
          </p:nvSpPr>
          <p:spPr>
            <a:xfrm>
              <a:off x="4937208" y="3511324"/>
              <a:ext cx="90764" cy="109231"/>
            </a:xfrm>
            <a:custGeom>
              <a:avLst/>
              <a:gdLst/>
              <a:ahLst/>
              <a:cxnLst/>
              <a:rect l="l" t="t" r="r" b="b"/>
              <a:pathLst>
                <a:path w="1676" h="2017" extrusionOk="0">
                  <a:moveTo>
                    <a:pt x="0" y="1"/>
                  </a:moveTo>
                  <a:lnTo>
                    <a:pt x="0" y="1177"/>
                  </a:lnTo>
                  <a:cubicBezTo>
                    <a:pt x="0" y="1642"/>
                    <a:pt x="375" y="2017"/>
                    <a:pt x="840" y="2017"/>
                  </a:cubicBezTo>
                  <a:cubicBezTo>
                    <a:pt x="1300"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0"/>
            <p:cNvSpPr/>
            <p:nvPr/>
          </p:nvSpPr>
          <p:spPr>
            <a:xfrm>
              <a:off x="4948526" y="3423485"/>
              <a:ext cx="20362" cy="40183"/>
            </a:xfrm>
            <a:custGeom>
              <a:avLst/>
              <a:gdLst/>
              <a:ahLst/>
              <a:cxnLst/>
              <a:rect l="l" t="t" r="r" b="b"/>
              <a:pathLst>
                <a:path w="376" h="742" extrusionOk="0">
                  <a:moveTo>
                    <a:pt x="185" y="1"/>
                  </a:moveTo>
                  <a:cubicBezTo>
                    <a:pt x="87" y="1"/>
                    <a:pt x="1" y="165"/>
                    <a:pt x="1" y="368"/>
                  </a:cubicBezTo>
                  <a:cubicBezTo>
                    <a:pt x="1" y="578"/>
                    <a:pt x="87" y="741"/>
                    <a:pt x="185" y="741"/>
                  </a:cubicBezTo>
                  <a:cubicBezTo>
                    <a:pt x="291" y="741"/>
                    <a:pt x="376" y="578"/>
                    <a:pt x="376" y="368"/>
                  </a:cubicBezTo>
                  <a:cubicBezTo>
                    <a:pt x="376" y="165"/>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0"/>
            <p:cNvSpPr/>
            <p:nvPr/>
          </p:nvSpPr>
          <p:spPr>
            <a:xfrm>
              <a:off x="5183289" y="3402148"/>
              <a:ext cx="90818" cy="109231"/>
            </a:xfrm>
            <a:custGeom>
              <a:avLst/>
              <a:gdLst/>
              <a:ahLst/>
              <a:cxnLst/>
              <a:rect l="l" t="t" r="r" b="b"/>
              <a:pathLst>
                <a:path w="1677" h="2017" extrusionOk="0">
                  <a:moveTo>
                    <a:pt x="842" y="1"/>
                  </a:moveTo>
                  <a:cubicBezTo>
                    <a:pt x="376" y="1"/>
                    <a:pt x="0" y="374"/>
                    <a:pt x="0" y="834"/>
                  </a:cubicBezTo>
                  <a:lnTo>
                    <a:pt x="0" y="2017"/>
                  </a:lnTo>
                  <a:lnTo>
                    <a:pt x="1676" y="2017"/>
                  </a:lnTo>
                  <a:lnTo>
                    <a:pt x="1676" y="834"/>
                  </a:lnTo>
                  <a:cubicBezTo>
                    <a:pt x="1676" y="374"/>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0"/>
            <p:cNvSpPr/>
            <p:nvPr/>
          </p:nvSpPr>
          <p:spPr>
            <a:xfrm>
              <a:off x="5183289" y="3511324"/>
              <a:ext cx="90818" cy="109231"/>
            </a:xfrm>
            <a:custGeom>
              <a:avLst/>
              <a:gdLst/>
              <a:ahLst/>
              <a:cxnLst/>
              <a:rect l="l" t="t" r="r" b="b"/>
              <a:pathLst>
                <a:path w="1677" h="2017" extrusionOk="0">
                  <a:moveTo>
                    <a:pt x="0" y="1"/>
                  </a:moveTo>
                  <a:lnTo>
                    <a:pt x="0" y="1177"/>
                  </a:lnTo>
                  <a:cubicBezTo>
                    <a:pt x="0" y="1642"/>
                    <a:pt x="376" y="2017"/>
                    <a:pt x="842" y="2017"/>
                  </a:cubicBezTo>
                  <a:cubicBezTo>
                    <a:pt x="1301"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0"/>
            <p:cNvSpPr/>
            <p:nvPr/>
          </p:nvSpPr>
          <p:spPr>
            <a:xfrm>
              <a:off x="5194715" y="3423485"/>
              <a:ext cx="20308" cy="40183"/>
            </a:xfrm>
            <a:custGeom>
              <a:avLst/>
              <a:gdLst/>
              <a:ahLst/>
              <a:cxnLst/>
              <a:rect l="l" t="t" r="r" b="b"/>
              <a:pathLst>
                <a:path w="375" h="742" extrusionOk="0">
                  <a:moveTo>
                    <a:pt x="184" y="1"/>
                  </a:moveTo>
                  <a:cubicBezTo>
                    <a:pt x="86" y="1"/>
                    <a:pt x="1" y="165"/>
                    <a:pt x="1" y="368"/>
                  </a:cubicBezTo>
                  <a:cubicBezTo>
                    <a:pt x="1" y="578"/>
                    <a:pt x="86" y="741"/>
                    <a:pt x="184" y="741"/>
                  </a:cubicBezTo>
                  <a:cubicBezTo>
                    <a:pt x="289" y="741"/>
                    <a:pt x="374" y="578"/>
                    <a:pt x="374" y="368"/>
                  </a:cubicBezTo>
                  <a:cubicBezTo>
                    <a:pt x="374" y="165"/>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0"/>
            <p:cNvSpPr/>
            <p:nvPr/>
          </p:nvSpPr>
          <p:spPr>
            <a:xfrm>
              <a:off x="5429478" y="3402148"/>
              <a:ext cx="90710" cy="109231"/>
            </a:xfrm>
            <a:custGeom>
              <a:avLst/>
              <a:gdLst/>
              <a:ahLst/>
              <a:cxnLst/>
              <a:rect l="l" t="t" r="r" b="b"/>
              <a:pathLst>
                <a:path w="1675" h="2017" extrusionOk="0">
                  <a:moveTo>
                    <a:pt x="834" y="1"/>
                  </a:moveTo>
                  <a:cubicBezTo>
                    <a:pt x="374" y="1"/>
                    <a:pt x="0" y="374"/>
                    <a:pt x="0" y="834"/>
                  </a:cubicBezTo>
                  <a:lnTo>
                    <a:pt x="0" y="2017"/>
                  </a:lnTo>
                  <a:lnTo>
                    <a:pt x="1675" y="2017"/>
                  </a:lnTo>
                  <a:lnTo>
                    <a:pt x="1675" y="834"/>
                  </a:lnTo>
                  <a:cubicBezTo>
                    <a:pt x="1675" y="374"/>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0"/>
            <p:cNvSpPr/>
            <p:nvPr/>
          </p:nvSpPr>
          <p:spPr>
            <a:xfrm>
              <a:off x="5429478" y="3511324"/>
              <a:ext cx="90710" cy="109231"/>
            </a:xfrm>
            <a:custGeom>
              <a:avLst/>
              <a:gdLst/>
              <a:ahLst/>
              <a:cxnLst/>
              <a:rect l="l" t="t" r="r" b="b"/>
              <a:pathLst>
                <a:path w="1675" h="2017" extrusionOk="0">
                  <a:moveTo>
                    <a:pt x="0" y="1"/>
                  </a:moveTo>
                  <a:lnTo>
                    <a:pt x="0" y="1177"/>
                  </a:lnTo>
                  <a:cubicBezTo>
                    <a:pt x="0" y="1642"/>
                    <a:pt x="374" y="2017"/>
                    <a:pt x="834" y="2017"/>
                  </a:cubicBezTo>
                  <a:cubicBezTo>
                    <a:pt x="1301" y="2017"/>
                    <a:pt x="1675" y="1642"/>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0"/>
            <p:cNvSpPr/>
            <p:nvPr/>
          </p:nvSpPr>
          <p:spPr>
            <a:xfrm>
              <a:off x="5440850" y="3423485"/>
              <a:ext cx="19929" cy="40183"/>
            </a:xfrm>
            <a:custGeom>
              <a:avLst/>
              <a:gdLst/>
              <a:ahLst/>
              <a:cxnLst/>
              <a:rect l="l" t="t" r="r" b="b"/>
              <a:pathLst>
                <a:path w="368" h="742" extrusionOk="0">
                  <a:moveTo>
                    <a:pt x="185" y="1"/>
                  </a:moveTo>
                  <a:cubicBezTo>
                    <a:pt x="85" y="1"/>
                    <a:pt x="0" y="165"/>
                    <a:pt x="0" y="368"/>
                  </a:cubicBezTo>
                  <a:cubicBezTo>
                    <a:pt x="0" y="578"/>
                    <a:pt x="85" y="741"/>
                    <a:pt x="185" y="741"/>
                  </a:cubicBezTo>
                  <a:cubicBezTo>
                    <a:pt x="289" y="741"/>
                    <a:pt x="367" y="578"/>
                    <a:pt x="367" y="368"/>
                  </a:cubicBezTo>
                  <a:cubicBezTo>
                    <a:pt x="367" y="165"/>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0"/>
            <p:cNvSpPr/>
            <p:nvPr/>
          </p:nvSpPr>
          <p:spPr>
            <a:xfrm>
              <a:off x="4199128" y="3761683"/>
              <a:ext cx="90439" cy="109231"/>
            </a:xfrm>
            <a:custGeom>
              <a:avLst/>
              <a:gdLst/>
              <a:ahLst/>
              <a:cxnLst/>
              <a:rect l="l" t="t" r="r" b="b"/>
              <a:pathLst>
                <a:path w="1670" h="2017" extrusionOk="0">
                  <a:moveTo>
                    <a:pt x="834" y="1"/>
                  </a:moveTo>
                  <a:cubicBezTo>
                    <a:pt x="376" y="1"/>
                    <a:pt x="0" y="376"/>
                    <a:pt x="0" y="835"/>
                  </a:cubicBezTo>
                  <a:lnTo>
                    <a:pt x="0" y="2017"/>
                  </a:lnTo>
                  <a:lnTo>
                    <a:pt x="1670" y="2017"/>
                  </a:lnTo>
                  <a:lnTo>
                    <a:pt x="1670" y="835"/>
                  </a:lnTo>
                  <a:cubicBezTo>
                    <a:pt x="1670" y="376"/>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0"/>
            <p:cNvSpPr/>
            <p:nvPr/>
          </p:nvSpPr>
          <p:spPr>
            <a:xfrm>
              <a:off x="4199128" y="3870860"/>
              <a:ext cx="90439" cy="108906"/>
            </a:xfrm>
            <a:custGeom>
              <a:avLst/>
              <a:gdLst/>
              <a:ahLst/>
              <a:cxnLst/>
              <a:rect l="l" t="t" r="r" b="b"/>
              <a:pathLst>
                <a:path w="1670" h="2011" extrusionOk="0">
                  <a:moveTo>
                    <a:pt x="0" y="1"/>
                  </a:moveTo>
                  <a:lnTo>
                    <a:pt x="0" y="1177"/>
                  </a:lnTo>
                  <a:cubicBezTo>
                    <a:pt x="0" y="1643"/>
                    <a:pt x="376" y="2011"/>
                    <a:pt x="834" y="2011"/>
                  </a:cubicBezTo>
                  <a:cubicBezTo>
                    <a:pt x="1295" y="2011"/>
                    <a:pt x="1670" y="1643"/>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0"/>
            <p:cNvSpPr/>
            <p:nvPr/>
          </p:nvSpPr>
          <p:spPr>
            <a:xfrm>
              <a:off x="4210122" y="3782695"/>
              <a:ext cx="20362" cy="40616"/>
            </a:xfrm>
            <a:custGeom>
              <a:avLst/>
              <a:gdLst/>
              <a:ahLst/>
              <a:cxnLst/>
              <a:rect l="l" t="t" r="r" b="b"/>
              <a:pathLst>
                <a:path w="376" h="750" extrusionOk="0">
                  <a:moveTo>
                    <a:pt x="191" y="1"/>
                  </a:moveTo>
                  <a:cubicBezTo>
                    <a:pt x="87" y="1"/>
                    <a:pt x="1" y="171"/>
                    <a:pt x="1" y="374"/>
                  </a:cubicBezTo>
                  <a:cubicBezTo>
                    <a:pt x="1" y="579"/>
                    <a:pt x="87" y="749"/>
                    <a:pt x="191" y="749"/>
                  </a:cubicBezTo>
                  <a:cubicBezTo>
                    <a:pt x="291" y="749"/>
                    <a:pt x="376" y="579"/>
                    <a:pt x="376" y="374"/>
                  </a:cubicBezTo>
                  <a:cubicBezTo>
                    <a:pt x="376" y="171"/>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0"/>
            <p:cNvSpPr/>
            <p:nvPr/>
          </p:nvSpPr>
          <p:spPr>
            <a:xfrm>
              <a:off x="4445317" y="3761683"/>
              <a:ext cx="90385" cy="109231"/>
            </a:xfrm>
            <a:custGeom>
              <a:avLst/>
              <a:gdLst/>
              <a:ahLst/>
              <a:cxnLst/>
              <a:rect l="l" t="t" r="r" b="b"/>
              <a:pathLst>
                <a:path w="1669" h="2017" extrusionOk="0">
                  <a:moveTo>
                    <a:pt x="834" y="1"/>
                  </a:moveTo>
                  <a:cubicBezTo>
                    <a:pt x="374" y="1"/>
                    <a:pt x="0" y="376"/>
                    <a:pt x="0" y="835"/>
                  </a:cubicBezTo>
                  <a:lnTo>
                    <a:pt x="0" y="2017"/>
                  </a:lnTo>
                  <a:lnTo>
                    <a:pt x="1668" y="2017"/>
                  </a:lnTo>
                  <a:lnTo>
                    <a:pt x="1668" y="835"/>
                  </a:lnTo>
                  <a:cubicBezTo>
                    <a:pt x="1668" y="376"/>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0"/>
            <p:cNvSpPr/>
            <p:nvPr/>
          </p:nvSpPr>
          <p:spPr>
            <a:xfrm>
              <a:off x="4445317" y="3870860"/>
              <a:ext cx="90385" cy="108906"/>
            </a:xfrm>
            <a:custGeom>
              <a:avLst/>
              <a:gdLst/>
              <a:ahLst/>
              <a:cxnLst/>
              <a:rect l="l" t="t" r="r" b="b"/>
              <a:pathLst>
                <a:path w="1669" h="2011" extrusionOk="0">
                  <a:moveTo>
                    <a:pt x="0" y="1"/>
                  </a:moveTo>
                  <a:lnTo>
                    <a:pt x="0" y="1177"/>
                  </a:lnTo>
                  <a:cubicBezTo>
                    <a:pt x="0" y="1643"/>
                    <a:pt x="374" y="2011"/>
                    <a:pt x="834" y="2011"/>
                  </a:cubicBezTo>
                  <a:cubicBezTo>
                    <a:pt x="1293" y="2011"/>
                    <a:pt x="1668" y="1643"/>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0"/>
            <p:cNvSpPr/>
            <p:nvPr/>
          </p:nvSpPr>
          <p:spPr>
            <a:xfrm>
              <a:off x="4456311" y="3782695"/>
              <a:ext cx="20308" cy="40616"/>
            </a:xfrm>
            <a:custGeom>
              <a:avLst/>
              <a:gdLst/>
              <a:ahLst/>
              <a:cxnLst/>
              <a:rect l="l" t="t" r="r" b="b"/>
              <a:pathLst>
                <a:path w="375" h="750" extrusionOk="0">
                  <a:moveTo>
                    <a:pt x="192" y="1"/>
                  </a:moveTo>
                  <a:cubicBezTo>
                    <a:pt x="86" y="1"/>
                    <a:pt x="1" y="171"/>
                    <a:pt x="1" y="374"/>
                  </a:cubicBezTo>
                  <a:cubicBezTo>
                    <a:pt x="1" y="579"/>
                    <a:pt x="86" y="749"/>
                    <a:pt x="192" y="749"/>
                  </a:cubicBezTo>
                  <a:cubicBezTo>
                    <a:pt x="289" y="749"/>
                    <a:pt x="374" y="579"/>
                    <a:pt x="374" y="374"/>
                  </a:cubicBezTo>
                  <a:cubicBezTo>
                    <a:pt x="374" y="171"/>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0"/>
            <p:cNvSpPr/>
            <p:nvPr/>
          </p:nvSpPr>
          <p:spPr>
            <a:xfrm>
              <a:off x="4691398" y="3761683"/>
              <a:ext cx="90385" cy="109231"/>
            </a:xfrm>
            <a:custGeom>
              <a:avLst/>
              <a:gdLst/>
              <a:ahLst/>
              <a:cxnLst/>
              <a:rect l="l" t="t" r="r" b="b"/>
              <a:pathLst>
                <a:path w="1669" h="2017" extrusionOk="0">
                  <a:moveTo>
                    <a:pt x="835" y="1"/>
                  </a:moveTo>
                  <a:cubicBezTo>
                    <a:pt x="374" y="1"/>
                    <a:pt x="1" y="376"/>
                    <a:pt x="1" y="835"/>
                  </a:cubicBezTo>
                  <a:lnTo>
                    <a:pt x="1" y="2017"/>
                  </a:lnTo>
                  <a:lnTo>
                    <a:pt x="1669" y="2017"/>
                  </a:lnTo>
                  <a:lnTo>
                    <a:pt x="1669" y="835"/>
                  </a:lnTo>
                  <a:cubicBezTo>
                    <a:pt x="1669" y="376"/>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0"/>
            <p:cNvSpPr/>
            <p:nvPr/>
          </p:nvSpPr>
          <p:spPr>
            <a:xfrm>
              <a:off x="4691398" y="3870860"/>
              <a:ext cx="90385" cy="108906"/>
            </a:xfrm>
            <a:custGeom>
              <a:avLst/>
              <a:gdLst/>
              <a:ahLst/>
              <a:cxnLst/>
              <a:rect l="l" t="t" r="r" b="b"/>
              <a:pathLst>
                <a:path w="1669" h="2011" extrusionOk="0">
                  <a:moveTo>
                    <a:pt x="1" y="1"/>
                  </a:moveTo>
                  <a:lnTo>
                    <a:pt x="1" y="1177"/>
                  </a:lnTo>
                  <a:cubicBezTo>
                    <a:pt x="1" y="1643"/>
                    <a:pt x="374" y="2011"/>
                    <a:pt x="835" y="2011"/>
                  </a:cubicBezTo>
                  <a:cubicBezTo>
                    <a:pt x="1295" y="2011"/>
                    <a:pt x="1669" y="1643"/>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0"/>
            <p:cNvSpPr/>
            <p:nvPr/>
          </p:nvSpPr>
          <p:spPr>
            <a:xfrm>
              <a:off x="4702446" y="3782695"/>
              <a:ext cx="20362" cy="40616"/>
            </a:xfrm>
            <a:custGeom>
              <a:avLst/>
              <a:gdLst/>
              <a:ahLst/>
              <a:cxnLst/>
              <a:rect l="l" t="t" r="r" b="b"/>
              <a:pathLst>
                <a:path w="376" h="750" extrusionOk="0">
                  <a:moveTo>
                    <a:pt x="191" y="1"/>
                  </a:moveTo>
                  <a:cubicBezTo>
                    <a:pt x="85" y="1"/>
                    <a:pt x="0" y="171"/>
                    <a:pt x="0" y="374"/>
                  </a:cubicBezTo>
                  <a:cubicBezTo>
                    <a:pt x="0" y="579"/>
                    <a:pt x="85" y="749"/>
                    <a:pt x="191" y="749"/>
                  </a:cubicBezTo>
                  <a:cubicBezTo>
                    <a:pt x="289" y="749"/>
                    <a:pt x="375" y="579"/>
                    <a:pt x="375" y="374"/>
                  </a:cubicBezTo>
                  <a:cubicBezTo>
                    <a:pt x="375" y="171"/>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0"/>
            <p:cNvSpPr/>
            <p:nvPr/>
          </p:nvSpPr>
          <p:spPr>
            <a:xfrm>
              <a:off x="4937208" y="3761683"/>
              <a:ext cx="90764" cy="109231"/>
            </a:xfrm>
            <a:custGeom>
              <a:avLst/>
              <a:gdLst/>
              <a:ahLst/>
              <a:cxnLst/>
              <a:rect l="l" t="t" r="r" b="b"/>
              <a:pathLst>
                <a:path w="1676" h="2017" extrusionOk="0">
                  <a:moveTo>
                    <a:pt x="840" y="1"/>
                  </a:moveTo>
                  <a:cubicBezTo>
                    <a:pt x="375" y="1"/>
                    <a:pt x="0" y="376"/>
                    <a:pt x="0" y="835"/>
                  </a:cubicBezTo>
                  <a:lnTo>
                    <a:pt x="0" y="2017"/>
                  </a:lnTo>
                  <a:lnTo>
                    <a:pt x="1676" y="2017"/>
                  </a:lnTo>
                  <a:lnTo>
                    <a:pt x="1676" y="835"/>
                  </a:lnTo>
                  <a:cubicBezTo>
                    <a:pt x="1676" y="376"/>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0"/>
            <p:cNvSpPr/>
            <p:nvPr/>
          </p:nvSpPr>
          <p:spPr>
            <a:xfrm>
              <a:off x="4937208" y="3870860"/>
              <a:ext cx="90764" cy="108906"/>
            </a:xfrm>
            <a:custGeom>
              <a:avLst/>
              <a:gdLst/>
              <a:ahLst/>
              <a:cxnLst/>
              <a:rect l="l" t="t" r="r" b="b"/>
              <a:pathLst>
                <a:path w="1676" h="2011" extrusionOk="0">
                  <a:moveTo>
                    <a:pt x="0" y="1"/>
                  </a:moveTo>
                  <a:lnTo>
                    <a:pt x="0" y="1177"/>
                  </a:lnTo>
                  <a:cubicBezTo>
                    <a:pt x="0" y="1643"/>
                    <a:pt x="375" y="2011"/>
                    <a:pt x="840" y="2011"/>
                  </a:cubicBezTo>
                  <a:cubicBezTo>
                    <a:pt x="1300"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0"/>
            <p:cNvSpPr/>
            <p:nvPr/>
          </p:nvSpPr>
          <p:spPr>
            <a:xfrm>
              <a:off x="4948526" y="3782695"/>
              <a:ext cx="20362" cy="40616"/>
            </a:xfrm>
            <a:custGeom>
              <a:avLst/>
              <a:gdLst/>
              <a:ahLst/>
              <a:cxnLst/>
              <a:rect l="l" t="t" r="r" b="b"/>
              <a:pathLst>
                <a:path w="376" h="750" extrusionOk="0">
                  <a:moveTo>
                    <a:pt x="185" y="1"/>
                  </a:moveTo>
                  <a:cubicBezTo>
                    <a:pt x="87" y="1"/>
                    <a:pt x="1" y="171"/>
                    <a:pt x="1" y="374"/>
                  </a:cubicBezTo>
                  <a:cubicBezTo>
                    <a:pt x="1" y="579"/>
                    <a:pt x="87" y="749"/>
                    <a:pt x="185" y="749"/>
                  </a:cubicBezTo>
                  <a:cubicBezTo>
                    <a:pt x="291" y="749"/>
                    <a:pt x="376" y="579"/>
                    <a:pt x="376" y="374"/>
                  </a:cubicBezTo>
                  <a:cubicBezTo>
                    <a:pt x="376" y="171"/>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0"/>
            <p:cNvSpPr/>
            <p:nvPr/>
          </p:nvSpPr>
          <p:spPr>
            <a:xfrm>
              <a:off x="5183289" y="3761683"/>
              <a:ext cx="90818" cy="109231"/>
            </a:xfrm>
            <a:custGeom>
              <a:avLst/>
              <a:gdLst/>
              <a:ahLst/>
              <a:cxnLst/>
              <a:rect l="l" t="t" r="r" b="b"/>
              <a:pathLst>
                <a:path w="1677" h="2017" extrusionOk="0">
                  <a:moveTo>
                    <a:pt x="842" y="1"/>
                  </a:moveTo>
                  <a:cubicBezTo>
                    <a:pt x="376" y="1"/>
                    <a:pt x="0" y="376"/>
                    <a:pt x="0" y="835"/>
                  </a:cubicBezTo>
                  <a:lnTo>
                    <a:pt x="0" y="2017"/>
                  </a:lnTo>
                  <a:lnTo>
                    <a:pt x="1676" y="2017"/>
                  </a:lnTo>
                  <a:lnTo>
                    <a:pt x="1676" y="835"/>
                  </a:lnTo>
                  <a:cubicBezTo>
                    <a:pt x="1676" y="376"/>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0"/>
            <p:cNvSpPr/>
            <p:nvPr/>
          </p:nvSpPr>
          <p:spPr>
            <a:xfrm>
              <a:off x="5183289" y="3870860"/>
              <a:ext cx="90818" cy="108906"/>
            </a:xfrm>
            <a:custGeom>
              <a:avLst/>
              <a:gdLst/>
              <a:ahLst/>
              <a:cxnLst/>
              <a:rect l="l" t="t" r="r" b="b"/>
              <a:pathLst>
                <a:path w="1677" h="2011" extrusionOk="0">
                  <a:moveTo>
                    <a:pt x="0" y="1"/>
                  </a:moveTo>
                  <a:lnTo>
                    <a:pt x="0" y="1177"/>
                  </a:lnTo>
                  <a:cubicBezTo>
                    <a:pt x="0" y="1643"/>
                    <a:pt x="376" y="2011"/>
                    <a:pt x="842" y="2011"/>
                  </a:cubicBezTo>
                  <a:cubicBezTo>
                    <a:pt x="1301"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0"/>
            <p:cNvSpPr/>
            <p:nvPr/>
          </p:nvSpPr>
          <p:spPr>
            <a:xfrm>
              <a:off x="5194715" y="3782695"/>
              <a:ext cx="20308" cy="40616"/>
            </a:xfrm>
            <a:custGeom>
              <a:avLst/>
              <a:gdLst/>
              <a:ahLst/>
              <a:cxnLst/>
              <a:rect l="l" t="t" r="r" b="b"/>
              <a:pathLst>
                <a:path w="375" h="750" extrusionOk="0">
                  <a:moveTo>
                    <a:pt x="184" y="1"/>
                  </a:moveTo>
                  <a:cubicBezTo>
                    <a:pt x="86" y="1"/>
                    <a:pt x="1" y="171"/>
                    <a:pt x="1" y="374"/>
                  </a:cubicBezTo>
                  <a:cubicBezTo>
                    <a:pt x="1" y="579"/>
                    <a:pt x="86" y="749"/>
                    <a:pt x="184" y="749"/>
                  </a:cubicBezTo>
                  <a:cubicBezTo>
                    <a:pt x="289" y="749"/>
                    <a:pt x="374" y="579"/>
                    <a:pt x="374" y="374"/>
                  </a:cubicBezTo>
                  <a:cubicBezTo>
                    <a:pt x="374" y="171"/>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0"/>
            <p:cNvSpPr/>
            <p:nvPr/>
          </p:nvSpPr>
          <p:spPr>
            <a:xfrm>
              <a:off x="5429478" y="3761683"/>
              <a:ext cx="90710" cy="109231"/>
            </a:xfrm>
            <a:custGeom>
              <a:avLst/>
              <a:gdLst/>
              <a:ahLst/>
              <a:cxnLst/>
              <a:rect l="l" t="t" r="r" b="b"/>
              <a:pathLst>
                <a:path w="1675" h="2017" extrusionOk="0">
                  <a:moveTo>
                    <a:pt x="834" y="1"/>
                  </a:moveTo>
                  <a:cubicBezTo>
                    <a:pt x="374" y="1"/>
                    <a:pt x="0" y="376"/>
                    <a:pt x="0" y="835"/>
                  </a:cubicBezTo>
                  <a:lnTo>
                    <a:pt x="0" y="2017"/>
                  </a:lnTo>
                  <a:lnTo>
                    <a:pt x="1675" y="2017"/>
                  </a:lnTo>
                  <a:lnTo>
                    <a:pt x="1675" y="835"/>
                  </a:lnTo>
                  <a:cubicBezTo>
                    <a:pt x="1675" y="376"/>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0"/>
            <p:cNvSpPr/>
            <p:nvPr/>
          </p:nvSpPr>
          <p:spPr>
            <a:xfrm>
              <a:off x="5429478" y="3870860"/>
              <a:ext cx="90710" cy="108906"/>
            </a:xfrm>
            <a:custGeom>
              <a:avLst/>
              <a:gdLst/>
              <a:ahLst/>
              <a:cxnLst/>
              <a:rect l="l" t="t" r="r" b="b"/>
              <a:pathLst>
                <a:path w="1675" h="2011" extrusionOk="0">
                  <a:moveTo>
                    <a:pt x="0" y="1"/>
                  </a:moveTo>
                  <a:lnTo>
                    <a:pt x="0" y="1177"/>
                  </a:lnTo>
                  <a:cubicBezTo>
                    <a:pt x="0" y="1643"/>
                    <a:pt x="374" y="2011"/>
                    <a:pt x="834" y="2011"/>
                  </a:cubicBezTo>
                  <a:cubicBezTo>
                    <a:pt x="1301" y="2011"/>
                    <a:pt x="1675" y="1643"/>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0"/>
            <p:cNvSpPr/>
            <p:nvPr/>
          </p:nvSpPr>
          <p:spPr>
            <a:xfrm>
              <a:off x="5440850" y="3782695"/>
              <a:ext cx="19929" cy="40616"/>
            </a:xfrm>
            <a:custGeom>
              <a:avLst/>
              <a:gdLst/>
              <a:ahLst/>
              <a:cxnLst/>
              <a:rect l="l" t="t" r="r" b="b"/>
              <a:pathLst>
                <a:path w="368" h="750" extrusionOk="0">
                  <a:moveTo>
                    <a:pt x="185" y="1"/>
                  </a:moveTo>
                  <a:cubicBezTo>
                    <a:pt x="85" y="1"/>
                    <a:pt x="0" y="171"/>
                    <a:pt x="0" y="374"/>
                  </a:cubicBezTo>
                  <a:cubicBezTo>
                    <a:pt x="0" y="579"/>
                    <a:pt x="85" y="749"/>
                    <a:pt x="185" y="749"/>
                  </a:cubicBezTo>
                  <a:cubicBezTo>
                    <a:pt x="289" y="749"/>
                    <a:pt x="367" y="579"/>
                    <a:pt x="367" y="374"/>
                  </a:cubicBezTo>
                  <a:cubicBezTo>
                    <a:pt x="367" y="171"/>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0"/>
            <p:cNvSpPr/>
            <p:nvPr/>
          </p:nvSpPr>
          <p:spPr>
            <a:xfrm rot="10800000" flipH="1">
              <a:off x="4135650" y="3694554"/>
              <a:ext cx="1456553" cy="14125"/>
            </a:xfrm>
            <a:custGeom>
              <a:avLst/>
              <a:gdLst/>
              <a:ahLst/>
              <a:cxnLst/>
              <a:rect l="l" t="t" r="r" b="b"/>
              <a:pathLst>
                <a:path w="26896" h="80" extrusionOk="0">
                  <a:moveTo>
                    <a:pt x="40" y="1"/>
                  </a:moveTo>
                  <a:cubicBezTo>
                    <a:pt x="13" y="1"/>
                    <a:pt x="0" y="20"/>
                    <a:pt x="0" y="40"/>
                  </a:cubicBezTo>
                  <a:cubicBezTo>
                    <a:pt x="0" y="59"/>
                    <a:pt x="13" y="80"/>
                    <a:pt x="40" y="80"/>
                  </a:cubicBezTo>
                  <a:lnTo>
                    <a:pt x="26856" y="80"/>
                  </a:lnTo>
                  <a:cubicBezTo>
                    <a:pt x="26876" y="80"/>
                    <a:pt x="26895" y="59"/>
                    <a:pt x="26895" y="40"/>
                  </a:cubicBezTo>
                  <a:cubicBezTo>
                    <a:pt x="26895" y="20"/>
                    <a:pt x="26876" y="1"/>
                    <a:pt x="26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50"/>
          <p:cNvGrpSpPr/>
          <p:nvPr/>
        </p:nvGrpSpPr>
        <p:grpSpPr>
          <a:xfrm>
            <a:off x="5493562" y="3475158"/>
            <a:ext cx="1379262" cy="982284"/>
            <a:chOff x="6145408" y="3255225"/>
            <a:chExt cx="1558312" cy="1109800"/>
          </a:xfrm>
        </p:grpSpPr>
        <p:sp>
          <p:nvSpPr>
            <p:cNvPr id="1024" name="Google Shape;1024;p50"/>
            <p:cNvSpPr/>
            <p:nvPr/>
          </p:nvSpPr>
          <p:spPr>
            <a:xfrm>
              <a:off x="6235847" y="3290426"/>
              <a:ext cx="396523" cy="994502"/>
            </a:xfrm>
            <a:custGeom>
              <a:avLst/>
              <a:gdLst/>
              <a:ahLst/>
              <a:cxnLst/>
              <a:rect l="l" t="t" r="r" b="b"/>
              <a:pathLst>
                <a:path w="7322" h="18364" extrusionOk="0">
                  <a:moveTo>
                    <a:pt x="741" y="0"/>
                  </a:moveTo>
                  <a:cubicBezTo>
                    <a:pt x="334" y="0"/>
                    <a:pt x="0" y="336"/>
                    <a:pt x="0" y="743"/>
                  </a:cubicBezTo>
                  <a:cubicBezTo>
                    <a:pt x="0" y="1149"/>
                    <a:pt x="334" y="1485"/>
                    <a:pt x="741" y="1485"/>
                  </a:cubicBezTo>
                  <a:lnTo>
                    <a:pt x="1011" y="1485"/>
                  </a:lnTo>
                  <a:lnTo>
                    <a:pt x="1011" y="15711"/>
                  </a:lnTo>
                  <a:cubicBezTo>
                    <a:pt x="1011" y="17175"/>
                    <a:pt x="2193" y="18364"/>
                    <a:pt x="3657" y="18364"/>
                  </a:cubicBezTo>
                  <a:cubicBezTo>
                    <a:pt x="5129" y="18364"/>
                    <a:pt x="6312" y="17175"/>
                    <a:pt x="6312" y="15711"/>
                  </a:cubicBezTo>
                  <a:lnTo>
                    <a:pt x="6312" y="1485"/>
                  </a:lnTo>
                  <a:lnTo>
                    <a:pt x="6581" y="1485"/>
                  </a:lnTo>
                  <a:cubicBezTo>
                    <a:pt x="6988" y="1485"/>
                    <a:pt x="7322" y="1149"/>
                    <a:pt x="7322" y="743"/>
                  </a:cubicBezTo>
                  <a:cubicBezTo>
                    <a:pt x="7322" y="336"/>
                    <a:pt x="6988" y="0"/>
                    <a:pt x="65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0"/>
            <p:cNvSpPr/>
            <p:nvPr/>
          </p:nvSpPr>
          <p:spPr>
            <a:xfrm>
              <a:off x="6338579" y="3436969"/>
              <a:ext cx="191059" cy="791475"/>
            </a:xfrm>
            <a:custGeom>
              <a:avLst/>
              <a:gdLst/>
              <a:ahLst/>
              <a:cxnLst/>
              <a:rect l="l" t="t" r="r" b="b"/>
              <a:pathLst>
                <a:path w="3528" h="14615" extrusionOk="0">
                  <a:moveTo>
                    <a:pt x="1" y="1"/>
                  </a:moveTo>
                  <a:lnTo>
                    <a:pt x="1" y="12847"/>
                  </a:lnTo>
                  <a:cubicBezTo>
                    <a:pt x="1" y="13826"/>
                    <a:pt x="789" y="14614"/>
                    <a:pt x="1768" y="14614"/>
                  </a:cubicBezTo>
                  <a:cubicBezTo>
                    <a:pt x="2739"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0"/>
            <p:cNvSpPr/>
            <p:nvPr/>
          </p:nvSpPr>
          <p:spPr>
            <a:xfrm>
              <a:off x="6338579" y="3806849"/>
              <a:ext cx="191059" cy="239419"/>
            </a:xfrm>
            <a:custGeom>
              <a:avLst/>
              <a:gdLst/>
              <a:ahLst/>
              <a:cxnLst/>
              <a:rect l="l" t="t" r="r" b="b"/>
              <a:pathLst>
                <a:path w="3528" h="4421" extrusionOk="0">
                  <a:moveTo>
                    <a:pt x="3527" y="1"/>
                  </a:moveTo>
                  <a:cubicBezTo>
                    <a:pt x="3114" y="330"/>
                    <a:pt x="2700" y="795"/>
                    <a:pt x="2332" y="1237"/>
                  </a:cubicBezTo>
                  <a:cubicBezTo>
                    <a:pt x="1708" y="2050"/>
                    <a:pt x="1137" y="2602"/>
                    <a:pt x="605" y="2602"/>
                  </a:cubicBezTo>
                  <a:cubicBezTo>
                    <a:pt x="395" y="2602"/>
                    <a:pt x="198" y="2523"/>
                    <a:pt x="1" y="2340"/>
                  </a:cubicBezTo>
                  <a:lnTo>
                    <a:pt x="1"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0"/>
            <p:cNvSpPr/>
            <p:nvPr/>
          </p:nvSpPr>
          <p:spPr>
            <a:xfrm>
              <a:off x="6462377" y="3563259"/>
              <a:ext cx="59787" cy="60491"/>
            </a:xfrm>
            <a:custGeom>
              <a:avLst/>
              <a:gdLst/>
              <a:ahLst/>
              <a:cxnLst/>
              <a:rect l="l" t="t" r="r" b="b"/>
              <a:pathLst>
                <a:path w="1104" h="1117" extrusionOk="0">
                  <a:moveTo>
                    <a:pt x="552" y="0"/>
                  </a:moveTo>
                  <a:cubicBezTo>
                    <a:pt x="250" y="0"/>
                    <a:pt x="1" y="249"/>
                    <a:pt x="1" y="552"/>
                  </a:cubicBezTo>
                  <a:lnTo>
                    <a:pt x="1" y="572"/>
                  </a:lnTo>
                  <a:cubicBezTo>
                    <a:pt x="1" y="867"/>
                    <a:pt x="250" y="1116"/>
                    <a:pt x="552" y="1116"/>
                  </a:cubicBezTo>
                  <a:cubicBezTo>
                    <a:pt x="853" y="1116"/>
                    <a:pt x="1104" y="867"/>
                    <a:pt x="1104" y="572"/>
                  </a:cubicBezTo>
                  <a:lnTo>
                    <a:pt x="1104" y="552"/>
                  </a:lnTo>
                  <a:cubicBezTo>
                    <a:pt x="1104" y="249"/>
                    <a:pt x="853" y="0"/>
                    <a:pt x="552"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0"/>
            <p:cNvSpPr/>
            <p:nvPr/>
          </p:nvSpPr>
          <p:spPr>
            <a:xfrm>
              <a:off x="6427447"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0"/>
            <p:cNvSpPr/>
            <p:nvPr/>
          </p:nvSpPr>
          <p:spPr>
            <a:xfrm>
              <a:off x="6381957" y="3684512"/>
              <a:ext cx="62657" cy="63740"/>
            </a:xfrm>
            <a:custGeom>
              <a:avLst/>
              <a:gdLst/>
              <a:ahLst/>
              <a:cxnLst/>
              <a:rect l="l" t="t" r="r" b="b"/>
              <a:pathLst>
                <a:path w="1157" h="1177" extrusionOk="0">
                  <a:moveTo>
                    <a:pt x="579" y="1"/>
                  </a:moveTo>
                  <a:cubicBezTo>
                    <a:pt x="264" y="1"/>
                    <a:pt x="1" y="264"/>
                    <a:pt x="1" y="579"/>
                  </a:cubicBezTo>
                  <a:lnTo>
                    <a:pt x="1" y="598"/>
                  </a:lnTo>
                  <a:cubicBezTo>
                    <a:pt x="1" y="914"/>
                    <a:pt x="264" y="1177"/>
                    <a:pt x="579" y="1177"/>
                  </a:cubicBezTo>
                  <a:cubicBezTo>
                    <a:pt x="894" y="1177"/>
                    <a:pt x="1156" y="914"/>
                    <a:pt x="1156" y="598"/>
                  </a:cubicBezTo>
                  <a:lnTo>
                    <a:pt x="1156" y="579"/>
                  </a:lnTo>
                  <a:cubicBezTo>
                    <a:pt x="1156"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0"/>
            <p:cNvSpPr/>
            <p:nvPr/>
          </p:nvSpPr>
          <p:spPr>
            <a:xfrm>
              <a:off x="6214510" y="3255225"/>
              <a:ext cx="439251" cy="125206"/>
            </a:xfrm>
            <a:custGeom>
              <a:avLst/>
              <a:gdLst/>
              <a:ahLst/>
              <a:cxnLst/>
              <a:rect l="l" t="t" r="r" b="b"/>
              <a:pathLst>
                <a:path w="8111" h="2312" extrusionOk="0">
                  <a:moveTo>
                    <a:pt x="1155" y="1"/>
                  </a:moveTo>
                  <a:cubicBezTo>
                    <a:pt x="834" y="1"/>
                    <a:pt x="544" y="132"/>
                    <a:pt x="334" y="335"/>
                  </a:cubicBezTo>
                  <a:cubicBezTo>
                    <a:pt x="131" y="546"/>
                    <a:pt x="0" y="835"/>
                    <a:pt x="0" y="1156"/>
                  </a:cubicBezTo>
                  <a:cubicBezTo>
                    <a:pt x="0" y="1793"/>
                    <a:pt x="519" y="2312"/>
                    <a:pt x="1155" y="2312"/>
                  </a:cubicBezTo>
                  <a:lnTo>
                    <a:pt x="6955" y="2312"/>
                  </a:lnTo>
                  <a:cubicBezTo>
                    <a:pt x="7598" y="2312"/>
                    <a:pt x="8110" y="1793"/>
                    <a:pt x="8110" y="1156"/>
                  </a:cubicBezTo>
                  <a:cubicBezTo>
                    <a:pt x="8110" y="519"/>
                    <a:pt x="7598" y="1"/>
                    <a:pt x="6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0"/>
            <p:cNvSpPr/>
            <p:nvPr/>
          </p:nvSpPr>
          <p:spPr>
            <a:xfrm>
              <a:off x="6292005"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0"/>
            <p:cNvSpPr/>
            <p:nvPr/>
          </p:nvSpPr>
          <p:spPr>
            <a:xfrm>
              <a:off x="6346810"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0"/>
            <p:cNvSpPr/>
            <p:nvPr/>
          </p:nvSpPr>
          <p:spPr>
            <a:xfrm>
              <a:off x="6401507"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0"/>
            <p:cNvSpPr/>
            <p:nvPr/>
          </p:nvSpPr>
          <p:spPr>
            <a:xfrm>
              <a:off x="6456312"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0"/>
            <p:cNvSpPr/>
            <p:nvPr/>
          </p:nvSpPr>
          <p:spPr>
            <a:xfrm>
              <a:off x="6511117" y="3255225"/>
              <a:ext cx="10289" cy="125206"/>
            </a:xfrm>
            <a:custGeom>
              <a:avLst/>
              <a:gdLst/>
              <a:ahLst/>
              <a:cxnLst/>
              <a:rect l="l" t="t" r="r" b="b"/>
              <a:pathLst>
                <a:path w="190" h="2312" extrusionOk="0">
                  <a:moveTo>
                    <a:pt x="1" y="1"/>
                  </a:moveTo>
                  <a:lnTo>
                    <a:pt x="1"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0"/>
            <p:cNvSpPr/>
            <p:nvPr/>
          </p:nvSpPr>
          <p:spPr>
            <a:xfrm>
              <a:off x="6566193"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0"/>
            <p:cNvSpPr/>
            <p:nvPr/>
          </p:nvSpPr>
          <p:spPr>
            <a:xfrm>
              <a:off x="6726221" y="3290426"/>
              <a:ext cx="396685" cy="994502"/>
            </a:xfrm>
            <a:custGeom>
              <a:avLst/>
              <a:gdLst/>
              <a:ahLst/>
              <a:cxnLst/>
              <a:rect l="l" t="t" r="r" b="b"/>
              <a:pathLst>
                <a:path w="7325" h="18364" extrusionOk="0">
                  <a:moveTo>
                    <a:pt x="743" y="0"/>
                  </a:moveTo>
                  <a:cubicBezTo>
                    <a:pt x="337" y="0"/>
                    <a:pt x="1" y="336"/>
                    <a:pt x="1" y="743"/>
                  </a:cubicBezTo>
                  <a:cubicBezTo>
                    <a:pt x="1" y="1149"/>
                    <a:pt x="337" y="1485"/>
                    <a:pt x="743" y="1485"/>
                  </a:cubicBezTo>
                  <a:lnTo>
                    <a:pt x="1013" y="1485"/>
                  </a:lnTo>
                  <a:lnTo>
                    <a:pt x="1013" y="15711"/>
                  </a:lnTo>
                  <a:cubicBezTo>
                    <a:pt x="1013" y="17175"/>
                    <a:pt x="2201" y="18364"/>
                    <a:pt x="3666" y="18364"/>
                  </a:cubicBezTo>
                  <a:cubicBezTo>
                    <a:pt x="5132" y="18364"/>
                    <a:pt x="6320" y="17175"/>
                    <a:pt x="6320" y="15711"/>
                  </a:cubicBezTo>
                  <a:lnTo>
                    <a:pt x="6320" y="1485"/>
                  </a:lnTo>
                  <a:lnTo>
                    <a:pt x="6582" y="1485"/>
                  </a:lnTo>
                  <a:cubicBezTo>
                    <a:pt x="6997" y="1485"/>
                    <a:pt x="7324" y="1149"/>
                    <a:pt x="7324" y="743"/>
                  </a:cubicBezTo>
                  <a:cubicBezTo>
                    <a:pt x="7324" y="336"/>
                    <a:pt x="6997" y="0"/>
                    <a:pt x="65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0"/>
            <p:cNvSpPr/>
            <p:nvPr/>
          </p:nvSpPr>
          <p:spPr>
            <a:xfrm>
              <a:off x="6829116" y="3436969"/>
              <a:ext cx="191005" cy="791475"/>
            </a:xfrm>
            <a:custGeom>
              <a:avLst/>
              <a:gdLst/>
              <a:ahLst/>
              <a:cxnLst/>
              <a:rect l="l" t="t" r="r" b="b"/>
              <a:pathLst>
                <a:path w="3527" h="14615" extrusionOk="0">
                  <a:moveTo>
                    <a:pt x="0" y="1"/>
                  </a:moveTo>
                  <a:lnTo>
                    <a:pt x="0" y="12847"/>
                  </a:lnTo>
                  <a:cubicBezTo>
                    <a:pt x="0" y="13826"/>
                    <a:pt x="795" y="14614"/>
                    <a:pt x="1766" y="14614"/>
                  </a:cubicBezTo>
                  <a:cubicBezTo>
                    <a:pt x="2738"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0"/>
            <p:cNvSpPr/>
            <p:nvPr/>
          </p:nvSpPr>
          <p:spPr>
            <a:xfrm>
              <a:off x="6829116" y="3806849"/>
              <a:ext cx="191005" cy="239419"/>
            </a:xfrm>
            <a:custGeom>
              <a:avLst/>
              <a:gdLst/>
              <a:ahLst/>
              <a:cxnLst/>
              <a:rect l="l" t="t" r="r" b="b"/>
              <a:pathLst>
                <a:path w="3527" h="4421" extrusionOk="0">
                  <a:moveTo>
                    <a:pt x="3527" y="1"/>
                  </a:moveTo>
                  <a:cubicBezTo>
                    <a:pt x="3114" y="330"/>
                    <a:pt x="2699" y="795"/>
                    <a:pt x="2332" y="1237"/>
                  </a:cubicBezTo>
                  <a:cubicBezTo>
                    <a:pt x="1707" y="2050"/>
                    <a:pt x="1135" y="2602"/>
                    <a:pt x="604" y="2602"/>
                  </a:cubicBezTo>
                  <a:cubicBezTo>
                    <a:pt x="401" y="2602"/>
                    <a:pt x="197" y="2523"/>
                    <a:pt x="0" y="2340"/>
                  </a:cubicBezTo>
                  <a:lnTo>
                    <a:pt x="0"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0"/>
            <p:cNvSpPr/>
            <p:nvPr/>
          </p:nvSpPr>
          <p:spPr>
            <a:xfrm>
              <a:off x="6953239" y="3563259"/>
              <a:ext cx="59462" cy="60491"/>
            </a:xfrm>
            <a:custGeom>
              <a:avLst/>
              <a:gdLst/>
              <a:ahLst/>
              <a:cxnLst/>
              <a:rect l="l" t="t" r="r" b="b"/>
              <a:pathLst>
                <a:path w="1098" h="1117" extrusionOk="0">
                  <a:moveTo>
                    <a:pt x="546" y="0"/>
                  </a:moveTo>
                  <a:cubicBezTo>
                    <a:pt x="249" y="0"/>
                    <a:pt x="0" y="249"/>
                    <a:pt x="0" y="552"/>
                  </a:cubicBezTo>
                  <a:lnTo>
                    <a:pt x="0" y="572"/>
                  </a:lnTo>
                  <a:cubicBezTo>
                    <a:pt x="0" y="867"/>
                    <a:pt x="249" y="1116"/>
                    <a:pt x="546" y="1116"/>
                  </a:cubicBezTo>
                  <a:cubicBezTo>
                    <a:pt x="847" y="1116"/>
                    <a:pt x="1097" y="867"/>
                    <a:pt x="1097" y="572"/>
                  </a:cubicBezTo>
                  <a:lnTo>
                    <a:pt x="1097" y="552"/>
                  </a:lnTo>
                  <a:cubicBezTo>
                    <a:pt x="1097" y="249"/>
                    <a:pt x="847" y="0"/>
                    <a:pt x="546"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0"/>
            <p:cNvSpPr/>
            <p:nvPr/>
          </p:nvSpPr>
          <p:spPr>
            <a:xfrm>
              <a:off x="6918309" y="3969043"/>
              <a:ext cx="33847" cy="34551"/>
            </a:xfrm>
            <a:custGeom>
              <a:avLst/>
              <a:gdLst/>
              <a:ahLst/>
              <a:cxnLst/>
              <a:rect l="l" t="t" r="r" b="b"/>
              <a:pathLst>
                <a:path w="625" h="638" extrusionOk="0">
                  <a:moveTo>
                    <a:pt x="316" y="1"/>
                  </a:moveTo>
                  <a:cubicBezTo>
                    <a:pt x="139" y="1"/>
                    <a:pt x="1" y="146"/>
                    <a:pt x="1" y="316"/>
                  </a:cubicBezTo>
                  <a:lnTo>
                    <a:pt x="1" y="322"/>
                  </a:lnTo>
                  <a:cubicBezTo>
                    <a:pt x="1" y="500"/>
                    <a:pt x="139" y="637"/>
                    <a:pt x="316" y="637"/>
                  </a:cubicBezTo>
                  <a:cubicBezTo>
                    <a:pt x="488" y="637"/>
                    <a:pt x="625" y="500"/>
                    <a:pt x="625" y="322"/>
                  </a:cubicBezTo>
                  <a:lnTo>
                    <a:pt x="625" y="316"/>
                  </a:lnTo>
                  <a:cubicBezTo>
                    <a:pt x="625"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0"/>
            <p:cNvSpPr/>
            <p:nvPr/>
          </p:nvSpPr>
          <p:spPr>
            <a:xfrm>
              <a:off x="6872494" y="3684512"/>
              <a:ext cx="62928" cy="63740"/>
            </a:xfrm>
            <a:custGeom>
              <a:avLst/>
              <a:gdLst/>
              <a:ahLst/>
              <a:cxnLst/>
              <a:rect l="l" t="t" r="r" b="b"/>
              <a:pathLst>
                <a:path w="1162" h="1177" extrusionOk="0">
                  <a:moveTo>
                    <a:pt x="579" y="1"/>
                  </a:moveTo>
                  <a:cubicBezTo>
                    <a:pt x="263" y="1"/>
                    <a:pt x="0" y="264"/>
                    <a:pt x="0" y="579"/>
                  </a:cubicBezTo>
                  <a:lnTo>
                    <a:pt x="0" y="598"/>
                  </a:lnTo>
                  <a:cubicBezTo>
                    <a:pt x="0" y="914"/>
                    <a:pt x="263" y="1177"/>
                    <a:pt x="579" y="1177"/>
                  </a:cubicBezTo>
                  <a:cubicBezTo>
                    <a:pt x="894" y="1177"/>
                    <a:pt x="1162" y="914"/>
                    <a:pt x="1162" y="598"/>
                  </a:cubicBezTo>
                  <a:lnTo>
                    <a:pt x="1162" y="579"/>
                  </a:lnTo>
                  <a:cubicBezTo>
                    <a:pt x="1162"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0"/>
            <p:cNvSpPr/>
            <p:nvPr/>
          </p:nvSpPr>
          <p:spPr>
            <a:xfrm>
              <a:off x="6704884" y="3255225"/>
              <a:ext cx="439360" cy="125206"/>
            </a:xfrm>
            <a:custGeom>
              <a:avLst/>
              <a:gdLst/>
              <a:ahLst/>
              <a:cxnLst/>
              <a:rect l="l" t="t" r="r" b="b"/>
              <a:pathLst>
                <a:path w="8113" h="2312" extrusionOk="0">
                  <a:moveTo>
                    <a:pt x="1158" y="1"/>
                  </a:moveTo>
                  <a:cubicBezTo>
                    <a:pt x="836" y="1"/>
                    <a:pt x="546" y="132"/>
                    <a:pt x="337" y="335"/>
                  </a:cubicBezTo>
                  <a:cubicBezTo>
                    <a:pt x="133" y="546"/>
                    <a:pt x="1" y="835"/>
                    <a:pt x="1" y="1156"/>
                  </a:cubicBezTo>
                  <a:cubicBezTo>
                    <a:pt x="1" y="1793"/>
                    <a:pt x="521" y="2312"/>
                    <a:pt x="1158" y="2312"/>
                  </a:cubicBezTo>
                  <a:lnTo>
                    <a:pt x="6957" y="2312"/>
                  </a:lnTo>
                  <a:cubicBezTo>
                    <a:pt x="7600" y="2312"/>
                    <a:pt x="8112" y="1793"/>
                    <a:pt x="8112" y="1156"/>
                  </a:cubicBezTo>
                  <a:cubicBezTo>
                    <a:pt x="8112" y="519"/>
                    <a:pt x="7600" y="1"/>
                    <a:pt x="6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0"/>
            <p:cNvSpPr/>
            <p:nvPr/>
          </p:nvSpPr>
          <p:spPr>
            <a:xfrm>
              <a:off x="6782488"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0"/>
            <p:cNvSpPr/>
            <p:nvPr/>
          </p:nvSpPr>
          <p:spPr>
            <a:xfrm>
              <a:off x="6837239"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0"/>
            <p:cNvSpPr/>
            <p:nvPr/>
          </p:nvSpPr>
          <p:spPr>
            <a:xfrm>
              <a:off x="6892044"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0"/>
            <p:cNvSpPr/>
            <p:nvPr/>
          </p:nvSpPr>
          <p:spPr>
            <a:xfrm>
              <a:off x="6947174"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0"/>
            <p:cNvSpPr/>
            <p:nvPr/>
          </p:nvSpPr>
          <p:spPr>
            <a:xfrm>
              <a:off x="7001979"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0"/>
            <p:cNvSpPr/>
            <p:nvPr/>
          </p:nvSpPr>
          <p:spPr>
            <a:xfrm>
              <a:off x="7056675"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0"/>
            <p:cNvSpPr/>
            <p:nvPr/>
          </p:nvSpPr>
          <p:spPr>
            <a:xfrm>
              <a:off x="7216758" y="3290426"/>
              <a:ext cx="396631" cy="994502"/>
            </a:xfrm>
            <a:custGeom>
              <a:avLst/>
              <a:gdLst/>
              <a:ahLst/>
              <a:cxnLst/>
              <a:rect l="l" t="t" r="r" b="b"/>
              <a:pathLst>
                <a:path w="7324" h="18364" extrusionOk="0">
                  <a:moveTo>
                    <a:pt x="743" y="0"/>
                  </a:moveTo>
                  <a:cubicBezTo>
                    <a:pt x="336" y="0"/>
                    <a:pt x="0" y="336"/>
                    <a:pt x="0" y="743"/>
                  </a:cubicBezTo>
                  <a:cubicBezTo>
                    <a:pt x="0" y="1149"/>
                    <a:pt x="336" y="1485"/>
                    <a:pt x="743" y="1485"/>
                  </a:cubicBezTo>
                  <a:lnTo>
                    <a:pt x="1012" y="1485"/>
                  </a:lnTo>
                  <a:lnTo>
                    <a:pt x="1012" y="15711"/>
                  </a:lnTo>
                  <a:cubicBezTo>
                    <a:pt x="1012" y="17175"/>
                    <a:pt x="2201" y="18364"/>
                    <a:pt x="3665" y="18364"/>
                  </a:cubicBezTo>
                  <a:cubicBezTo>
                    <a:pt x="5130" y="18364"/>
                    <a:pt x="6320" y="17175"/>
                    <a:pt x="6320" y="15711"/>
                  </a:cubicBezTo>
                  <a:lnTo>
                    <a:pt x="6320" y="1485"/>
                  </a:lnTo>
                  <a:lnTo>
                    <a:pt x="6588" y="1485"/>
                  </a:lnTo>
                  <a:cubicBezTo>
                    <a:pt x="6996" y="1485"/>
                    <a:pt x="7324" y="1149"/>
                    <a:pt x="7324" y="743"/>
                  </a:cubicBezTo>
                  <a:cubicBezTo>
                    <a:pt x="7324" y="336"/>
                    <a:pt x="6996" y="0"/>
                    <a:pt x="65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0"/>
            <p:cNvSpPr/>
            <p:nvPr/>
          </p:nvSpPr>
          <p:spPr>
            <a:xfrm>
              <a:off x="7319544" y="3436969"/>
              <a:ext cx="191059" cy="791475"/>
            </a:xfrm>
            <a:custGeom>
              <a:avLst/>
              <a:gdLst/>
              <a:ahLst/>
              <a:cxnLst/>
              <a:rect l="l" t="t" r="r" b="b"/>
              <a:pathLst>
                <a:path w="3528" h="14615" extrusionOk="0">
                  <a:moveTo>
                    <a:pt x="0" y="1"/>
                  </a:moveTo>
                  <a:lnTo>
                    <a:pt x="0" y="12847"/>
                  </a:lnTo>
                  <a:cubicBezTo>
                    <a:pt x="0" y="13826"/>
                    <a:pt x="796" y="14614"/>
                    <a:pt x="1767" y="14614"/>
                  </a:cubicBezTo>
                  <a:cubicBezTo>
                    <a:pt x="2740" y="14614"/>
                    <a:pt x="3528" y="13826"/>
                    <a:pt x="3528" y="12847"/>
                  </a:cubicBezTo>
                  <a:lnTo>
                    <a:pt x="35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0"/>
            <p:cNvSpPr/>
            <p:nvPr/>
          </p:nvSpPr>
          <p:spPr>
            <a:xfrm>
              <a:off x="7319544" y="3806849"/>
              <a:ext cx="191059" cy="239419"/>
            </a:xfrm>
            <a:custGeom>
              <a:avLst/>
              <a:gdLst/>
              <a:ahLst/>
              <a:cxnLst/>
              <a:rect l="l" t="t" r="r" b="b"/>
              <a:pathLst>
                <a:path w="3528" h="4421" extrusionOk="0">
                  <a:moveTo>
                    <a:pt x="3528" y="1"/>
                  </a:moveTo>
                  <a:cubicBezTo>
                    <a:pt x="3121" y="330"/>
                    <a:pt x="2700" y="795"/>
                    <a:pt x="2333" y="1237"/>
                  </a:cubicBezTo>
                  <a:cubicBezTo>
                    <a:pt x="1709" y="2050"/>
                    <a:pt x="1137" y="2602"/>
                    <a:pt x="605" y="2602"/>
                  </a:cubicBezTo>
                  <a:cubicBezTo>
                    <a:pt x="402" y="2602"/>
                    <a:pt x="197" y="2523"/>
                    <a:pt x="0" y="2340"/>
                  </a:cubicBezTo>
                  <a:lnTo>
                    <a:pt x="0" y="4421"/>
                  </a:lnTo>
                  <a:lnTo>
                    <a:pt x="3528" y="4421"/>
                  </a:lnTo>
                  <a:lnTo>
                    <a:pt x="35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0"/>
            <p:cNvSpPr/>
            <p:nvPr/>
          </p:nvSpPr>
          <p:spPr>
            <a:xfrm>
              <a:off x="7443722" y="3563259"/>
              <a:ext cx="59408" cy="60491"/>
            </a:xfrm>
            <a:custGeom>
              <a:avLst/>
              <a:gdLst/>
              <a:ahLst/>
              <a:cxnLst/>
              <a:rect l="l" t="t" r="r" b="b"/>
              <a:pathLst>
                <a:path w="1097" h="1117" extrusionOk="0">
                  <a:moveTo>
                    <a:pt x="544" y="0"/>
                  </a:moveTo>
                  <a:cubicBezTo>
                    <a:pt x="250" y="0"/>
                    <a:pt x="1" y="249"/>
                    <a:pt x="1" y="552"/>
                  </a:cubicBezTo>
                  <a:lnTo>
                    <a:pt x="1" y="572"/>
                  </a:lnTo>
                  <a:cubicBezTo>
                    <a:pt x="1" y="867"/>
                    <a:pt x="250" y="1116"/>
                    <a:pt x="544" y="1116"/>
                  </a:cubicBezTo>
                  <a:cubicBezTo>
                    <a:pt x="847" y="1116"/>
                    <a:pt x="1096" y="867"/>
                    <a:pt x="1096" y="572"/>
                  </a:cubicBezTo>
                  <a:lnTo>
                    <a:pt x="1096" y="552"/>
                  </a:lnTo>
                  <a:cubicBezTo>
                    <a:pt x="1096" y="249"/>
                    <a:pt x="847" y="0"/>
                    <a:pt x="544"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0"/>
            <p:cNvSpPr/>
            <p:nvPr/>
          </p:nvSpPr>
          <p:spPr>
            <a:xfrm>
              <a:off x="7408791"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0"/>
            <p:cNvSpPr/>
            <p:nvPr/>
          </p:nvSpPr>
          <p:spPr>
            <a:xfrm>
              <a:off x="7362976" y="3684512"/>
              <a:ext cx="62982" cy="63740"/>
            </a:xfrm>
            <a:custGeom>
              <a:avLst/>
              <a:gdLst/>
              <a:ahLst/>
              <a:cxnLst/>
              <a:rect l="l" t="t" r="r" b="b"/>
              <a:pathLst>
                <a:path w="1163" h="1177" extrusionOk="0">
                  <a:moveTo>
                    <a:pt x="577" y="1"/>
                  </a:moveTo>
                  <a:cubicBezTo>
                    <a:pt x="262" y="1"/>
                    <a:pt x="0" y="264"/>
                    <a:pt x="0" y="579"/>
                  </a:cubicBezTo>
                  <a:lnTo>
                    <a:pt x="0" y="598"/>
                  </a:lnTo>
                  <a:cubicBezTo>
                    <a:pt x="0" y="914"/>
                    <a:pt x="262" y="1177"/>
                    <a:pt x="577" y="1177"/>
                  </a:cubicBezTo>
                  <a:cubicBezTo>
                    <a:pt x="901" y="1177"/>
                    <a:pt x="1162" y="914"/>
                    <a:pt x="1162" y="598"/>
                  </a:cubicBezTo>
                  <a:lnTo>
                    <a:pt x="1162" y="579"/>
                  </a:lnTo>
                  <a:cubicBezTo>
                    <a:pt x="1162" y="264"/>
                    <a:pt x="901" y="1"/>
                    <a:pt x="577"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0"/>
            <p:cNvSpPr/>
            <p:nvPr/>
          </p:nvSpPr>
          <p:spPr>
            <a:xfrm>
              <a:off x="7195420" y="3255225"/>
              <a:ext cx="439684" cy="125206"/>
            </a:xfrm>
            <a:custGeom>
              <a:avLst/>
              <a:gdLst/>
              <a:ahLst/>
              <a:cxnLst/>
              <a:rect l="l" t="t" r="r" b="b"/>
              <a:pathLst>
                <a:path w="8119" h="2312" extrusionOk="0">
                  <a:moveTo>
                    <a:pt x="1157" y="1"/>
                  </a:moveTo>
                  <a:cubicBezTo>
                    <a:pt x="842" y="1"/>
                    <a:pt x="552" y="132"/>
                    <a:pt x="342" y="335"/>
                  </a:cubicBezTo>
                  <a:cubicBezTo>
                    <a:pt x="133" y="546"/>
                    <a:pt x="0" y="835"/>
                    <a:pt x="0" y="1156"/>
                  </a:cubicBezTo>
                  <a:cubicBezTo>
                    <a:pt x="0" y="1793"/>
                    <a:pt x="519" y="2312"/>
                    <a:pt x="1157" y="2312"/>
                  </a:cubicBezTo>
                  <a:lnTo>
                    <a:pt x="6963" y="2312"/>
                  </a:lnTo>
                  <a:cubicBezTo>
                    <a:pt x="7600" y="2312"/>
                    <a:pt x="8118" y="1793"/>
                    <a:pt x="8118" y="1156"/>
                  </a:cubicBezTo>
                  <a:cubicBezTo>
                    <a:pt x="8118" y="519"/>
                    <a:pt x="7600" y="1"/>
                    <a:pt x="69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0"/>
            <p:cNvSpPr/>
            <p:nvPr/>
          </p:nvSpPr>
          <p:spPr>
            <a:xfrm>
              <a:off x="7273025" y="3255225"/>
              <a:ext cx="10289" cy="125206"/>
            </a:xfrm>
            <a:custGeom>
              <a:avLst/>
              <a:gdLst/>
              <a:ahLst/>
              <a:cxnLst/>
              <a:rect l="l" t="t" r="r" b="b"/>
              <a:pathLst>
                <a:path w="190" h="2312" extrusionOk="0">
                  <a:moveTo>
                    <a:pt x="0" y="1"/>
                  </a:moveTo>
                  <a:lnTo>
                    <a:pt x="0" y="2312"/>
                  </a:lnTo>
                  <a:lnTo>
                    <a:pt x="189" y="2312"/>
                  </a:lnTo>
                  <a:lnTo>
                    <a:pt x="1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0"/>
            <p:cNvSpPr/>
            <p:nvPr/>
          </p:nvSpPr>
          <p:spPr>
            <a:xfrm>
              <a:off x="7327721"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0"/>
            <p:cNvSpPr/>
            <p:nvPr/>
          </p:nvSpPr>
          <p:spPr>
            <a:xfrm>
              <a:off x="7382526"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0"/>
            <p:cNvSpPr/>
            <p:nvPr/>
          </p:nvSpPr>
          <p:spPr>
            <a:xfrm>
              <a:off x="7437331" y="3255225"/>
              <a:ext cx="10289" cy="125206"/>
            </a:xfrm>
            <a:custGeom>
              <a:avLst/>
              <a:gdLst/>
              <a:ahLst/>
              <a:cxnLst/>
              <a:rect l="l" t="t" r="r" b="b"/>
              <a:pathLst>
                <a:path w="190" h="2312" extrusionOk="0">
                  <a:moveTo>
                    <a:pt x="0" y="1"/>
                  </a:moveTo>
                  <a:lnTo>
                    <a:pt x="0"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0"/>
            <p:cNvSpPr/>
            <p:nvPr/>
          </p:nvSpPr>
          <p:spPr>
            <a:xfrm>
              <a:off x="7492407"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0"/>
            <p:cNvSpPr/>
            <p:nvPr/>
          </p:nvSpPr>
          <p:spPr>
            <a:xfrm>
              <a:off x="7547212"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0"/>
            <p:cNvSpPr/>
            <p:nvPr/>
          </p:nvSpPr>
          <p:spPr>
            <a:xfrm>
              <a:off x="6145408" y="4046214"/>
              <a:ext cx="1558310" cy="318810"/>
            </a:xfrm>
            <a:custGeom>
              <a:avLst/>
              <a:gdLst/>
              <a:ahLst/>
              <a:cxnLst/>
              <a:rect l="l" t="t" r="r" b="b"/>
              <a:pathLst>
                <a:path w="28775" h="5887" extrusionOk="0">
                  <a:moveTo>
                    <a:pt x="1992" y="1"/>
                  </a:moveTo>
                  <a:lnTo>
                    <a:pt x="1992" y="1137"/>
                  </a:lnTo>
                  <a:lnTo>
                    <a:pt x="1" y="1137"/>
                  </a:lnTo>
                  <a:lnTo>
                    <a:pt x="1" y="2944"/>
                  </a:lnTo>
                  <a:lnTo>
                    <a:pt x="1" y="4080"/>
                  </a:lnTo>
                  <a:lnTo>
                    <a:pt x="1" y="5886"/>
                  </a:lnTo>
                  <a:lnTo>
                    <a:pt x="809" y="5886"/>
                  </a:lnTo>
                  <a:lnTo>
                    <a:pt x="809" y="4080"/>
                  </a:lnTo>
                  <a:lnTo>
                    <a:pt x="2365" y="4080"/>
                  </a:lnTo>
                  <a:cubicBezTo>
                    <a:pt x="2923" y="5150"/>
                    <a:pt x="4041" y="5886"/>
                    <a:pt x="5327" y="5886"/>
                  </a:cubicBezTo>
                  <a:cubicBezTo>
                    <a:pt x="6621" y="5886"/>
                    <a:pt x="7739" y="5150"/>
                    <a:pt x="8297" y="4080"/>
                  </a:cubicBezTo>
                  <a:lnTo>
                    <a:pt x="11423" y="4080"/>
                  </a:lnTo>
                  <a:cubicBezTo>
                    <a:pt x="11981" y="5150"/>
                    <a:pt x="13105" y="5886"/>
                    <a:pt x="14391" y="5886"/>
                  </a:cubicBezTo>
                  <a:cubicBezTo>
                    <a:pt x="15679" y="5886"/>
                    <a:pt x="16795" y="5150"/>
                    <a:pt x="17354" y="4080"/>
                  </a:cubicBezTo>
                  <a:lnTo>
                    <a:pt x="20486" y="4080"/>
                  </a:lnTo>
                  <a:cubicBezTo>
                    <a:pt x="21038" y="5150"/>
                    <a:pt x="22162" y="5886"/>
                    <a:pt x="23448" y="5886"/>
                  </a:cubicBezTo>
                  <a:cubicBezTo>
                    <a:pt x="24736" y="5886"/>
                    <a:pt x="25852" y="5150"/>
                    <a:pt x="26410" y="4080"/>
                  </a:cubicBezTo>
                  <a:lnTo>
                    <a:pt x="27974" y="4080"/>
                  </a:lnTo>
                  <a:lnTo>
                    <a:pt x="27974" y="5886"/>
                  </a:lnTo>
                  <a:lnTo>
                    <a:pt x="28774" y="5886"/>
                  </a:lnTo>
                  <a:lnTo>
                    <a:pt x="28774" y="4080"/>
                  </a:lnTo>
                  <a:lnTo>
                    <a:pt x="28774" y="2944"/>
                  </a:lnTo>
                  <a:lnTo>
                    <a:pt x="28774" y="1137"/>
                  </a:lnTo>
                  <a:lnTo>
                    <a:pt x="26791" y="1137"/>
                  </a:lnTo>
                  <a:lnTo>
                    <a:pt x="26791" y="1"/>
                  </a:lnTo>
                  <a:lnTo>
                    <a:pt x="20105" y="1"/>
                  </a:lnTo>
                  <a:lnTo>
                    <a:pt x="20105" y="1137"/>
                  </a:lnTo>
                  <a:lnTo>
                    <a:pt x="17728" y="1137"/>
                  </a:lnTo>
                  <a:lnTo>
                    <a:pt x="17728" y="1"/>
                  </a:lnTo>
                  <a:lnTo>
                    <a:pt x="11049" y="1"/>
                  </a:lnTo>
                  <a:lnTo>
                    <a:pt x="11049" y="1137"/>
                  </a:lnTo>
                  <a:lnTo>
                    <a:pt x="8670" y="1137"/>
                  </a:lnTo>
                  <a:lnTo>
                    <a:pt x="8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0"/>
            <p:cNvSpPr/>
            <p:nvPr/>
          </p:nvSpPr>
          <p:spPr>
            <a:xfrm>
              <a:off x="6145408" y="4309462"/>
              <a:ext cx="43866" cy="55563"/>
            </a:xfrm>
            <a:custGeom>
              <a:avLst/>
              <a:gdLst/>
              <a:ahLst/>
              <a:cxnLst/>
              <a:rect l="l" t="t" r="r" b="b"/>
              <a:pathLst>
                <a:path w="810" h="1026" extrusionOk="0">
                  <a:moveTo>
                    <a:pt x="1" y="1"/>
                  </a:moveTo>
                  <a:lnTo>
                    <a:pt x="1" y="1025"/>
                  </a:lnTo>
                  <a:lnTo>
                    <a:pt x="809" y="1025"/>
                  </a:lnTo>
                  <a:lnTo>
                    <a:pt x="8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0"/>
            <p:cNvSpPr/>
            <p:nvPr/>
          </p:nvSpPr>
          <p:spPr>
            <a:xfrm>
              <a:off x="7660288" y="4309462"/>
              <a:ext cx="43432" cy="55563"/>
            </a:xfrm>
            <a:custGeom>
              <a:avLst/>
              <a:gdLst/>
              <a:ahLst/>
              <a:cxnLst/>
              <a:rect l="l" t="t" r="r" b="b"/>
              <a:pathLst>
                <a:path w="802" h="1026" extrusionOk="0">
                  <a:moveTo>
                    <a:pt x="1" y="1"/>
                  </a:moveTo>
                  <a:lnTo>
                    <a:pt x="1" y="1025"/>
                  </a:lnTo>
                  <a:lnTo>
                    <a:pt x="801" y="1025"/>
                  </a:lnTo>
                  <a:lnTo>
                    <a:pt x="8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Anti HCV	negative</a:t>
            </a:r>
          </a:p>
          <a:p>
            <a:r>
              <a:rPr lang="en-US" sz="1800" dirty="0" err="1"/>
              <a:t>HbsAg</a:t>
            </a:r>
            <a:r>
              <a:rPr lang="en-US" sz="1800" dirty="0"/>
              <a:t>	negative</a:t>
            </a:r>
          </a:p>
          <a:p>
            <a:r>
              <a:rPr lang="en-US" sz="1800" dirty="0"/>
              <a:t>HIV		negative</a:t>
            </a:r>
          </a:p>
        </p:txBody>
      </p:sp>
    </p:spTree>
    <p:extLst>
      <p:ext uri="{BB962C8B-B14F-4D97-AF65-F5344CB8AC3E}">
        <p14:creationId xmlns:p14="http://schemas.microsoft.com/office/powerpoint/2010/main" val="1045702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Coagulation Profile</a:t>
            </a:r>
            <a:endParaRPr dirty="0"/>
          </a:p>
        </p:txBody>
      </p:sp>
      <p:grpSp>
        <p:nvGrpSpPr>
          <p:cNvPr id="965" name="Google Shape;965;p50"/>
          <p:cNvGrpSpPr/>
          <p:nvPr/>
        </p:nvGrpSpPr>
        <p:grpSpPr>
          <a:xfrm>
            <a:off x="7299175" y="1843375"/>
            <a:ext cx="506095" cy="1092861"/>
            <a:chOff x="715100" y="2718100"/>
            <a:chExt cx="875294" cy="1890436"/>
          </a:xfrm>
        </p:grpSpPr>
        <p:sp>
          <p:nvSpPr>
            <p:cNvPr id="966" name="Google Shape;966;p50"/>
            <p:cNvSpPr/>
            <p:nvPr/>
          </p:nvSpPr>
          <p:spPr>
            <a:xfrm>
              <a:off x="715100" y="3037402"/>
              <a:ext cx="875294" cy="1571134"/>
            </a:xfrm>
            <a:custGeom>
              <a:avLst/>
              <a:gdLst/>
              <a:ahLst/>
              <a:cxnLst/>
              <a:rect l="l" t="t" r="r" b="b"/>
              <a:pathLst>
                <a:path w="18325" h="32893" extrusionOk="0">
                  <a:moveTo>
                    <a:pt x="3296" y="1"/>
                  </a:moveTo>
                  <a:lnTo>
                    <a:pt x="0" y="4211"/>
                  </a:lnTo>
                  <a:lnTo>
                    <a:pt x="0" y="30620"/>
                  </a:lnTo>
                  <a:cubicBezTo>
                    <a:pt x="0" y="31875"/>
                    <a:pt x="1017" y="32893"/>
                    <a:pt x="2272" y="32893"/>
                  </a:cubicBezTo>
                  <a:lnTo>
                    <a:pt x="16052" y="32893"/>
                  </a:lnTo>
                  <a:cubicBezTo>
                    <a:pt x="17306" y="32893"/>
                    <a:pt x="18325" y="31875"/>
                    <a:pt x="18325" y="30620"/>
                  </a:cubicBezTo>
                  <a:lnTo>
                    <a:pt x="18325" y="4211"/>
                  </a:lnTo>
                  <a:lnTo>
                    <a:pt x="1502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0"/>
            <p:cNvSpPr/>
            <p:nvPr/>
          </p:nvSpPr>
          <p:spPr>
            <a:xfrm>
              <a:off x="845257" y="3127150"/>
              <a:ext cx="614879" cy="1351224"/>
            </a:xfrm>
            <a:custGeom>
              <a:avLst/>
              <a:gdLst/>
              <a:ahLst/>
              <a:cxnLst/>
              <a:rect l="l" t="t" r="r" b="b"/>
              <a:pathLst>
                <a:path w="12873" h="28289" extrusionOk="0">
                  <a:moveTo>
                    <a:pt x="1899" y="1"/>
                  </a:moveTo>
                  <a:lnTo>
                    <a:pt x="1" y="2332"/>
                  </a:lnTo>
                  <a:lnTo>
                    <a:pt x="1" y="27573"/>
                  </a:lnTo>
                  <a:cubicBezTo>
                    <a:pt x="1" y="27967"/>
                    <a:pt x="322" y="28289"/>
                    <a:pt x="710" y="28289"/>
                  </a:cubicBezTo>
                  <a:lnTo>
                    <a:pt x="12163" y="28289"/>
                  </a:lnTo>
                  <a:cubicBezTo>
                    <a:pt x="12557" y="28289"/>
                    <a:pt x="12873" y="27967"/>
                    <a:pt x="12873" y="27573"/>
                  </a:cubicBezTo>
                  <a:lnTo>
                    <a:pt x="12873" y="2332"/>
                  </a:lnTo>
                  <a:lnTo>
                    <a:pt x="109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0"/>
            <p:cNvSpPr/>
            <p:nvPr/>
          </p:nvSpPr>
          <p:spPr>
            <a:xfrm>
              <a:off x="715100" y="3435848"/>
              <a:ext cx="875294" cy="793759"/>
            </a:xfrm>
            <a:custGeom>
              <a:avLst/>
              <a:gdLst/>
              <a:ahLst/>
              <a:cxnLst/>
              <a:rect l="l" t="t" r="r" b="b"/>
              <a:pathLst>
                <a:path w="18325" h="16618" extrusionOk="0">
                  <a:moveTo>
                    <a:pt x="0" y="0"/>
                  </a:moveTo>
                  <a:lnTo>
                    <a:pt x="0" y="16618"/>
                  </a:lnTo>
                  <a:lnTo>
                    <a:pt x="18325" y="16618"/>
                  </a:lnTo>
                  <a:lnTo>
                    <a:pt x="1832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0"/>
            <p:cNvSpPr/>
            <p:nvPr/>
          </p:nvSpPr>
          <p:spPr>
            <a:xfrm>
              <a:off x="715100" y="3489439"/>
              <a:ext cx="875294" cy="59372"/>
            </a:xfrm>
            <a:custGeom>
              <a:avLst/>
              <a:gdLst/>
              <a:ahLst/>
              <a:cxnLst/>
              <a:rect l="l" t="t" r="r" b="b"/>
              <a:pathLst>
                <a:path w="18325" h="1243" extrusionOk="0">
                  <a:moveTo>
                    <a:pt x="0" y="1"/>
                  </a:moveTo>
                  <a:lnTo>
                    <a:pt x="0" y="1243"/>
                  </a:lnTo>
                  <a:lnTo>
                    <a:pt x="18325" y="1243"/>
                  </a:lnTo>
                  <a:lnTo>
                    <a:pt x="183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0"/>
            <p:cNvSpPr/>
            <p:nvPr/>
          </p:nvSpPr>
          <p:spPr>
            <a:xfrm>
              <a:off x="715100" y="4115338"/>
              <a:ext cx="875294" cy="59658"/>
            </a:xfrm>
            <a:custGeom>
              <a:avLst/>
              <a:gdLst/>
              <a:ahLst/>
              <a:cxnLst/>
              <a:rect l="l" t="t" r="r" b="b"/>
              <a:pathLst>
                <a:path w="18325" h="1249" extrusionOk="0">
                  <a:moveTo>
                    <a:pt x="0" y="0"/>
                  </a:moveTo>
                  <a:lnTo>
                    <a:pt x="0" y="1249"/>
                  </a:lnTo>
                  <a:lnTo>
                    <a:pt x="18325" y="1249"/>
                  </a:lnTo>
                  <a:lnTo>
                    <a:pt x="1832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0"/>
            <p:cNvSpPr/>
            <p:nvPr/>
          </p:nvSpPr>
          <p:spPr>
            <a:xfrm>
              <a:off x="1155532" y="3702132"/>
              <a:ext cx="241595" cy="241643"/>
            </a:xfrm>
            <a:custGeom>
              <a:avLst/>
              <a:gdLst/>
              <a:ahLst/>
              <a:cxnLst/>
              <a:rect l="l" t="t" r="r" b="b"/>
              <a:pathLst>
                <a:path w="5058" h="5059" extrusionOk="0">
                  <a:moveTo>
                    <a:pt x="1490" y="1"/>
                  </a:moveTo>
                  <a:lnTo>
                    <a:pt x="1490" y="1492"/>
                  </a:lnTo>
                  <a:lnTo>
                    <a:pt x="1" y="1492"/>
                  </a:lnTo>
                  <a:lnTo>
                    <a:pt x="1" y="3568"/>
                  </a:lnTo>
                  <a:lnTo>
                    <a:pt x="1490" y="3568"/>
                  </a:lnTo>
                  <a:lnTo>
                    <a:pt x="1490" y="5059"/>
                  </a:lnTo>
                  <a:lnTo>
                    <a:pt x="3566" y="5059"/>
                  </a:lnTo>
                  <a:lnTo>
                    <a:pt x="3566" y="3568"/>
                  </a:lnTo>
                  <a:lnTo>
                    <a:pt x="5057" y="3568"/>
                  </a:lnTo>
                  <a:lnTo>
                    <a:pt x="5057" y="1492"/>
                  </a:lnTo>
                  <a:lnTo>
                    <a:pt x="3566" y="1492"/>
                  </a:lnTo>
                  <a:lnTo>
                    <a:pt x="35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0"/>
            <p:cNvSpPr/>
            <p:nvPr/>
          </p:nvSpPr>
          <p:spPr>
            <a:xfrm>
              <a:off x="872530" y="2718100"/>
              <a:ext cx="561955" cy="319357"/>
            </a:xfrm>
            <a:custGeom>
              <a:avLst/>
              <a:gdLst/>
              <a:ahLst/>
              <a:cxnLst/>
              <a:rect l="l" t="t" r="r" b="b"/>
              <a:pathLst>
                <a:path w="11765" h="6686" extrusionOk="0">
                  <a:moveTo>
                    <a:pt x="0" y="1"/>
                  </a:moveTo>
                  <a:lnTo>
                    <a:pt x="0" y="6686"/>
                  </a:lnTo>
                  <a:lnTo>
                    <a:pt x="11764" y="6686"/>
                  </a:lnTo>
                  <a:lnTo>
                    <a:pt x="1176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0"/>
            <p:cNvSpPr/>
            <p:nvPr/>
          </p:nvSpPr>
          <p:spPr>
            <a:xfrm>
              <a:off x="929656"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0"/>
            <p:cNvSpPr/>
            <p:nvPr/>
          </p:nvSpPr>
          <p:spPr>
            <a:xfrm>
              <a:off x="973885" y="2759798"/>
              <a:ext cx="4394" cy="226549"/>
            </a:xfrm>
            <a:custGeom>
              <a:avLst/>
              <a:gdLst/>
              <a:ahLst/>
              <a:cxnLst/>
              <a:rect l="l" t="t" r="r" b="b"/>
              <a:pathLst>
                <a:path w="92" h="4743" extrusionOk="0">
                  <a:moveTo>
                    <a:pt x="0" y="1"/>
                  </a:moveTo>
                  <a:lnTo>
                    <a:pt x="0" y="4742"/>
                  </a:lnTo>
                  <a:lnTo>
                    <a:pt x="91" y="4742"/>
                  </a:lnTo>
                  <a:lnTo>
                    <a:pt x="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0"/>
            <p:cNvSpPr/>
            <p:nvPr/>
          </p:nvSpPr>
          <p:spPr>
            <a:xfrm>
              <a:off x="1018115"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0"/>
            <p:cNvSpPr/>
            <p:nvPr/>
          </p:nvSpPr>
          <p:spPr>
            <a:xfrm>
              <a:off x="1062344" y="2759798"/>
              <a:ext cx="4394" cy="226549"/>
            </a:xfrm>
            <a:custGeom>
              <a:avLst/>
              <a:gdLst/>
              <a:ahLst/>
              <a:cxnLst/>
              <a:rect l="l" t="t" r="r" b="b"/>
              <a:pathLst>
                <a:path w="92" h="4743" extrusionOk="0">
                  <a:moveTo>
                    <a:pt x="0" y="1"/>
                  </a:moveTo>
                  <a:lnTo>
                    <a:pt x="0"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0"/>
            <p:cNvSpPr/>
            <p:nvPr/>
          </p:nvSpPr>
          <p:spPr>
            <a:xfrm>
              <a:off x="1106239"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0"/>
            <p:cNvSpPr/>
            <p:nvPr/>
          </p:nvSpPr>
          <p:spPr>
            <a:xfrm>
              <a:off x="1150469"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0"/>
            <p:cNvSpPr/>
            <p:nvPr/>
          </p:nvSpPr>
          <p:spPr>
            <a:xfrm>
              <a:off x="1194698"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0"/>
            <p:cNvSpPr/>
            <p:nvPr/>
          </p:nvSpPr>
          <p:spPr>
            <a:xfrm>
              <a:off x="1238641" y="2759798"/>
              <a:ext cx="4729" cy="226549"/>
            </a:xfrm>
            <a:custGeom>
              <a:avLst/>
              <a:gdLst/>
              <a:ahLst/>
              <a:cxnLst/>
              <a:rect l="l" t="t" r="r" b="b"/>
              <a:pathLst>
                <a:path w="99" h="4743" extrusionOk="0">
                  <a:moveTo>
                    <a:pt x="1" y="1"/>
                  </a:moveTo>
                  <a:lnTo>
                    <a:pt x="1" y="4742"/>
                  </a:lnTo>
                  <a:lnTo>
                    <a:pt x="99" y="4742"/>
                  </a:lnTo>
                  <a:lnTo>
                    <a:pt x="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0"/>
            <p:cNvSpPr/>
            <p:nvPr/>
          </p:nvSpPr>
          <p:spPr>
            <a:xfrm>
              <a:off x="1282870"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0"/>
            <p:cNvSpPr/>
            <p:nvPr/>
          </p:nvSpPr>
          <p:spPr>
            <a:xfrm>
              <a:off x="1327100" y="2759798"/>
              <a:ext cx="4442" cy="226549"/>
            </a:xfrm>
            <a:custGeom>
              <a:avLst/>
              <a:gdLst/>
              <a:ahLst/>
              <a:cxnLst/>
              <a:rect l="l" t="t" r="r" b="b"/>
              <a:pathLst>
                <a:path w="93" h="4743" extrusionOk="0">
                  <a:moveTo>
                    <a:pt x="1" y="1"/>
                  </a:moveTo>
                  <a:lnTo>
                    <a:pt x="1" y="4742"/>
                  </a:lnTo>
                  <a:lnTo>
                    <a:pt x="92" y="4742"/>
                  </a:ln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0"/>
            <p:cNvSpPr/>
            <p:nvPr/>
          </p:nvSpPr>
          <p:spPr>
            <a:xfrm>
              <a:off x="1371329" y="2759798"/>
              <a:ext cx="4490" cy="226549"/>
            </a:xfrm>
            <a:custGeom>
              <a:avLst/>
              <a:gdLst/>
              <a:ahLst/>
              <a:cxnLst/>
              <a:rect l="l" t="t" r="r" b="b"/>
              <a:pathLst>
                <a:path w="94" h="4743" extrusionOk="0">
                  <a:moveTo>
                    <a:pt x="0" y="1"/>
                  </a:moveTo>
                  <a:lnTo>
                    <a:pt x="0" y="4742"/>
                  </a:lnTo>
                  <a:lnTo>
                    <a:pt x="93" y="4742"/>
                  </a:lnTo>
                  <a:lnTo>
                    <a:pt x="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50"/>
          <p:cNvGrpSpPr/>
          <p:nvPr/>
        </p:nvGrpSpPr>
        <p:grpSpPr>
          <a:xfrm>
            <a:off x="2870725" y="3848987"/>
            <a:ext cx="1518554" cy="745193"/>
            <a:chOff x="4020200" y="3287610"/>
            <a:chExt cx="1687470" cy="828084"/>
          </a:xfrm>
        </p:grpSpPr>
        <p:sp>
          <p:nvSpPr>
            <p:cNvPr id="985" name="Google Shape;985;p50"/>
            <p:cNvSpPr/>
            <p:nvPr/>
          </p:nvSpPr>
          <p:spPr>
            <a:xfrm>
              <a:off x="4020200" y="3287610"/>
              <a:ext cx="1687470" cy="828084"/>
            </a:xfrm>
            <a:custGeom>
              <a:avLst/>
              <a:gdLst/>
              <a:ahLst/>
              <a:cxnLst/>
              <a:rect l="l" t="t" r="r" b="b"/>
              <a:pathLst>
                <a:path w="31160" h="15291" extrusionOk="0">
                  <a:moveTo>
                    <a:pt x="2365" y="0"/>
                  </a:moveTo>
                  <a:cubicBezTo>
                    <a:pt x="1058" y="0"/>
                    <a:pt x="1" y="1058"/>
                    <a:pt x="1" y="2358"/>
                  </a:cubicBezTo>
                  <a:lnTo>
                    <a:pt x="1" y="12932"/>
                  </a:lnTo>
                  <a:cubicBezTo>
                    <a:pt x="1" y="14232"/>
                    <a:pt x="1058" y="15290"/>
                    <a:pt x="2365" y="15290"/>
                  </a:cubicBezTo>
                  <a:lnTo>
                    <a:pt x="28801" y="15290"/>
                  </a:lnTo>
                  <a:cubicBezTo>
                    <a:pt x="30101" y="15290"/>
                    <a:pt x="31159" y="14232"/>
                    <a:pt x="31159" y="12932"/>
                  </a:cubicBezTo>
                  <a:lnTo>
                    <a:pt x="31159" y="2358"/>
                  </a:lnTo>
                  <a:cubicBezTo>
                    <a:pt x="31159" y="1058"/>
                    <a:pt x="30101" y="0"/>
                    <a:pt x="288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0"/>
            <p:cNvSpPr/>
            <p:nvPr/>
          </p:nvSpPr>
          <p:spPr>
            <a:xfrm>
              <a:off x="4199128" y="3402148"/>
              <a:ext cx="90439" cy="109231"/>
            </a:xfrm>
            <a:custGeom>
              <a:avLst/>
              <a:gdLst/>
              <a:ahLst/>
              <a:cxnLst/>
              <a:rect l="l" t="t" r="r" b="b"/>
              <a:pathLst>
                <a:path w="1670" h="2017" extrusionOk="0">
                  <a:moveTo>
                    <a:pt x="834" y="1"/>
                  </a:moveTo>
                  <a:cubicBezTo>
                    <a:pt x="376" y="1"/>
                    <a:pt x="0" y="374"/>
                    <a:pt x="0" y="834"/>
                  </a:cubicBezTo>
                  <a:lnTo>
                    <a:pt x="0" y="2017"/>
                  </a:lnTo>
                  <a:lnTo>
                    <a:pt x="1670" y="2017"/>
                  </a:lnTo>
                  <a:lnTo>
                    <a:pt x="1670" y="834"/>
                  </a:lnTo>
                  <a:cubicBezTo>
                    <a:pt x="1670" y="374"/>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0"/>
            <p:cNvSpPr/>
            <p:nvPr/>
          </p:nvSpPr>
          <p:spPr>
            <a:xfrm>
              <a:off x="4199128" y="3511324"/>
              <a:ext cx="90439" cy="109231"/>
            </a:xfrm>
            <a:custGeom>
              <a:avLst/>
              <a:gdLst/>
              <a:ahLst/>
              <a:cxnLst/>
              <a:rect l="l" t="t" r="r" b="b"/>
              <a:pathLst>
                <a:path w="1670" h="2017" extrusionOk="0">
                  <a:moveTo>
                    <a:pt x="0" y="1"/>
                  </a:moveTo>
                  <a:lnTo>
                    <a:pt x="0" y="1177"/>
                  </a:lnTo>
                  <a:cubicBezTo>
                    <a:pt x="0" y="1642"/>
                    <a:pt x="376" y="2017"/>
                    <a:pt x="834" y="2017"/>
                  </a:cubicBezTo>
                  <a:cubicBezTo>
                    <a:pt x="1295" y="2017"/>
                    <a:pt x="1670" y="1642"/>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0"/>
            <p:cNvSpPr/>
            <p:nvPr/>
          </p:nvSpPr>
          <p:spPr>
            <a:xfrm>
              <a:off x="4210122" y="3423485"/>
              <a:ext cx="20362" cy="40183"/>
            </a:xfrm>
            <a:custGeom>
              <a:avLst/>
              <a:gdLst/>
              <a:ahLst/>
              <a:cxnLst/>
              <a:rect l="l" t="t" r="r" b="b"/>
              <a:pathLst>
                <a:path w="376" h="742" extrusionOk="0">
                  <a:moveTo>
                    <a:pt x="191" y="1"/>
                  </a:moveTo>
                  <a:cubicBezTo>
                    <a:pt x="87" y="1"/>
                    <a:pt x="1" y="165"/>
                    <a:pt x="1" y="368"/>
                  </a:cubicBezTo>
                  <a:cubicBezTo>
                    <a:pt x="1" y="578"/>
                    <a:pt x="87" y="741"/>
                    <a:pt x="191" y="741"/>
                  </a:cubicBezTo>
                  <a:cubicBezTo>
                    <a:pt x="291" y="741"/>
                    <a:pt x="376" y="578"/>
                    <a:pt x="376" y="368"/>
                  </a:cubicBezTo>
                  <a:cubicBezTo>
                    <a:pt x="376" y="165"/>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0"/>
            <p:cNvSpPr/>
            <p:nvPr/>
          </p:nvSpPr>
          <p:spPr>
            <a:xfrm>
              <a:off x="4445317" y="3402148"/>
              <a:ext cx="90385" cy="109231"/>
            </a:xfrm>
            <a:custGeom>
              <a:avLst/>
              <a:gdLst/>
              <a:ahLst/>
              <a:cxnLst/>
              <a:rect l="l" t="t" r="r" b="b"/>
              <a:pathLst>
                <a:path w="1669" h="2017" extrusionOk="0">
                  <a:moveTo>
                    <a:pt x="834" y="1"/>
                  </a:moveTo>
                  <a:cubicBezTo>
                    <a:pt x="374" y="1"/>
                    <a:pt x="0" y="374"/>
                    <a:pt x="0" y="834"/>
                  </a:cubicBezTo>
                  <a:lnTo>
                    <a:pt x="0" y="2017"/>
                  </a:lnTo>
                  <a:lnTo>
                    <a:pt x="1668" y="2017"/>
                  </a:lnTo>
                  <a:lnTo>
                    <a:pt x="1668" y="834"/>
                  </a:lnTo>
                  <a:cubicBezTo>
                    <a:pt x="1668" y="374"/>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0"/>
            <p:cNvSpPr/>
            <p:nvPr/>
          </p:nvSpPr>
          <p:spPr>
            <a:xfrm>
              <a:off x="4445317" y="3511324"/>
              <a:ext cx="90385" cy="109231"/>
            </a:xfrm>
            <a:custGeom>
              <a:avLst/>
              <a:gdLst/>
              <a:ahLst/>
              <a:cxnLst/>
              <a:rect l="l" t="t" r="r" b="b"/>
              <a:pathLst>
                <a:path w="1669" h="2017" extrusionOk="0">
                  <a:moveTo>
                    <a:pt x="0" y="1"/>
                  </a:moveTo>
                  <a:lnTo>
                    <a:pt x="0" y="1177"/>
                  </a:lnTo>
                  <a:cubicBezTo>
                    <a:pt x="0" y="1642"/>
                    <a:pt x="374" y="2017"/>
                    <a:pt x="834" y="2017"/>
                  </a:cubicBezTo>
                  <a:cubicBezTo>
                    <a:pt x="1293" y="2017"/>
                    <a:pt x="1668" y="1642"/>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0"/>
            <p:cNvSpPr/>
            <p:nvPr/>
          </p:nvSpPr>
          <p:spPr>
            <a:xfrm>
              <a:off x="4456311" y="3423485"/>
              <a:ext cx="20308" cy="40183"/>
            </a:xfrm>
            <a:custGeom>
              <a:avLst/>
              <a:gdLst/>
              <a:ahLst/>
              <a:cxnLst/>
              <a:rect l="l" t="t" r="r" b="b"/>
              <a:pathLst>
                <a:path w="375" h="742" extrusionOk="0">
                  <a:moveTo>
                    <a:pt x="192" y="1"/>
                  </a:moveTo>
                  <a:cubicBezTo>
                    <a:pt x="86" y="1"/>
                    <a:pt x="1" y="165"/>
                    <a:pt x="1" y="368"/>
                  </a:cubicBezTo>
                  <a:cubicBezTo>
                    <a:pt x="1" y="578"/>
                    <a:pt x="86" y="741"/>
                    <a:pt x="192" y="741"/>
                  </a:cubicBezTo>
                  <a:cubicBezTo>
                    <a:pt x="289" y="741"/>
                    <a:pt x="374" y="578"/>
                    <a:pt x="374" y="368"/>
                  </a:cubicBezTo>
                  <a:cubicBezTo>
                    <a:pt x="374" y="165"/>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0"/>
            <p:cNvSpPr/>
            <p:nvPr/>
          </p:nvSpPr>
          <p:spPr>
            <a:xfrm>
              <a:off x="4691398" y="3402148"/>
              <a:ext cx="90385" cy="109231"/>
            </a:xfrm>
            <a:custGeom>
              <a:avLst/>
              <a:gdLst/>
              <a:ahLst/>
              <a:cxnLst/>
              <a:rect l="l" t="t" r="r" b="b"/>
              <a:pathLst>
                <a:path w="1669" h="2017" extrusionOk="0">
                  <a:moveTo>
                    <a:pt x="835" y="1"/>
                  </a:moveTo>
                  <a:cubicBezTo>
                    <a:pt x="374" y="1"/>
                    <a:pt x="1" y="374"/>
                    <a:pt x="1" y="834"/>
                  </a:cubicBezTo>
                  <a:lnTo>
                    <a:pt x="1" y="2017"/>
                  </a:lnTo>
                  <a:lnTo>
                    <a:pt x="1669" y="2017"/>
                  </a:lnTo>
                  <a:lnTo>
                    <a:pt x="1669" y="834"/>
                  </a:lnTo>
                  <a:cubicBezTo>
                    <a:pt x="1669" y="374"/>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0"/>
            <p:cNvSpPr/>
            <p:nvPr/>
          </p:nvSpPr>
          <p:spPr>
            <a:xfrm>
              <a:off x="4691398" y="3511324"/>
              <a:ext cx="90385" cy="109231"/>
            </a:xfrm>
            <a:custGeom>
              <a:avLst/>
              <a:gdLst/>
              <a:ahLst/>
              <a:cxnLst/>
              <a:rect l="l" t="t" r="r" b="b"/>
              <a:pathLst>
                <a:path w="1669" h="2017" extrusionOk="0">
                  <a:moveTo>
                    <a:pt x="1" y="1"/>
                  </a:moveTo>
                  <a:lnTo>
                    <a:pt x="1" y="1177"/>
                  </a:lnTo>
                  <a:cubicBezTo>
                    <a:pt x="1" y="1642"/>
                    <a:pt x="374" y="2017"/>
                    <a:pt x="835" y="2017"/>
                  </a:cubicBezTo>
                  <a:cubicBezTo>
                    <a:pt x="1295" y="2017"/>
                    <a:pt x="1669" y="1642"/>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0"/>
            <p:cNvSpPr/>
            <p:nvPr/>
          </p:nvSpPr>
          <p:spPr>
            <a:xfrm>
              <a:off x="4702446" y="3423485"/>
              <a:ext cx="20362" cy="40183"/>
            </a:xfrm>
            <a:custGeom>
              <a:avLst/>
              <a:gdLst/>
              <a:ahLst/>
              <a:cxnLst/>
              <a:rect l="l" t="t" r="r" b="b"/>
              <a:pathLst>
                <a:path w="376" h="742" extrusionOk="0">
                  <a:moveTo>
                    <a:pt x="191" y="1"/>
                  </a:moveTo>
                  <a:cubicBezTo>
                    <a:pt x="85" y="1"/>
                    <a:pt x="0" y="165"/>
                    <a:pt x="0" y="368"/>
                  </a:cubicBezTo>
                  <a:cubicBezTo>
                    <a:pt x="0" y="578"/>
                    <a:pt x="85" y="741"/>
                    <a:pt x="191" y="741"/>
                  </a:cubicBezTo>
                  <a:cubicBezTo>
                    <a:pt x="289" y="741"/>
                    <a:pt x="375" y="578"/>
                    <a:pt x="375" y="368"/>
                  </a:cubicBezTo>
                  <a:cubicBezTo>
                    <a:pt x="375" y="165"/>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0"/>
            <p:cNvSpPr/>
            <p:nvPr/>
          </p:nvSpPr>
          <p:spPr>
            <a:xfrm>
              <a:off x="4937208" y="3402148"/>
              <a:ext cx="90764" cy="109231"/>
            </a:xfrm>
            <a:custGeom>
              <a:avLst/>
              <a:gdLst/>
              <a:ahLst/>
              <a:cxnLst/>
              <a:rect l="l" t="t" r="r" b="b"/>
              <a:pathLst>
                <a:path w="1676" h="2017" extrusionOk="0">
                  <a:moveTo>
                    <a:pt x="840" y="1"/>
                  </a:moveTo>
                  <a:cubicBezTo>
                    <a:pt x="375" y="1"/>
                    <a:pt x="0" y="374"/>
                    <a:pt x="0" y="834"/>
                  </a:cubicBezTo>
                  <a:lnTo>
                    <a:pt x="0" y="2017"/>
                  </a:lnTo>
                  <a:lnTo>
                    <a:pt x="1676" y="2017"/>
                  </a:lnTo>
                  <a:lnTo>
                    <a:pt x="1676" y="834"/>
                  </a:lnTo>
                  <a:cubicBezTo>
                    <a:pt x="1676" y="374"/>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0"/>
            <p:cNvSpPr/>
            <p:nvPr/>
          </p:nvSpPr>
          <p:spPr>
            <a:xfrm>
              <a:off x="4937208" y="3511324"/>
              <a:ext cx="90764" cy="109231"/>
            </a:xfrm>
            <a:custGeom>
              <a:avLst/>
              <a:gdLst/>
              <a:ahLst/>
              <a:cxnLst/>
              <a:rect l="l" t="t" r="r" b="b"/>
              <a:pathLst>
                <a:path w="1676" h="2017" extrusionOk="0">
                  <a:moveTo>
                    <a:pt x="0" y="1"/>
                  </a:moveTo>
                  <a:lnTo>
                    <a:pt x="0" y="1177"/>
                  </a:lnTo>
                  <a:cubicBezTo>
                    <a:pt x="0" y="1642"/>
                    <a:pt x="375" y="2017"/>
                    <a:pt x="840" y="2017"/>
                  </a:cubicBezTo>
                  <a:cubicBezTo>
                    <a:pt x="1300"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0"/>
            <p:cNvSpPr/>
            <p:nvPr/>
          </p:nvSpPr>
          <p:spPr>
            <a:xfrm>
              <a:off x="4948526" y="3423485"/>
              <a:ext cx="20362" cy="40183"/>
            </a:xfrm>
            <a:custGeom>
              <a:avLst/>
              <a:gdLst/>
              <a:ahLst/>
              <a:cxnLst/>
              <a:rect l="l" t="t" r="r" b="b"/>
              <a:pathLst>
                <a:path w="376" h="742" extrusionOk="0">
                  <a:moveTo>
                    <a:pt x="185" y="1"/>
                  </a:moveTo>
                  <a:cubicBezTo>
                    <a:pt x="87" y="1"/>
                    <a:pt x="1" y="165"/>
                    <a:pt x="1" y="368"/>
                  </a:cubicBezTo>
                  <a:cubicBezTo>
                    <a:pt x="1" y="578"/>
                    <a:pt x="87" y="741"/>
                    <a:pt x="185" y="741"/>
                  </a:cubicBezTo>
                  <a:cubicBezTo>
                    <a:pt x="291" y="741"/>
                    <a:pt x="376" y="578"/>
                    <a:pt x="376" y="368"/>
                  </a:cubicBezTo>
                  <a:cubicBezTo>
                    <a:pt x="376" y="165"/>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0"/>
            <p:cNvSpPr/>
            <p:nvPr/>
          </p:nvSpPr>
          <p:spPr>
            <a:xfrm>
              <a:off x="5183289" y="3402148"/>
              <a:ext cx="90818" cy="109231"/>
            </a:xfrm>
            <a:custGeom>
              <a:avLst/>
              <a:gdLst/>
              <a:ahLst/>
              <a:cxnLst/>
              <a:rect l="l" t="t" r="r" b="b"/>
              <a:pathLst>
                <a:path w="1677" h="2017" extrusionOk="0">
                  <a:moveTo>
                    <a:pt x="842" y="1"/>
                  </a:moveTo>
                  <a:cubicBezTo>
                    <a:pt x="376" y="1"/>
                    <a:pt x="0" y="374"/>
                    <a:pt x="0" y="834"/>
                  </a:cubicBezTo>
                  <a:lnTo>
                    <a:pt x="0" y="2017"/>
                  </a:lnTo>
                  <a:lnTo>
                    <a:pt x="1676" y="2017"/>
                  </a:lnTo>
                  <a:lnTo>
                    <a:pt x="1676" y="834"/>
                  </a:lnTo>
                  <a:cubicBezTo>
                    <a:pt x="1676" y="374"/>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0"/>
            <p:cNvSpPr/>
            <p:nvPr/>
          </p:nvSpPr>
          <p:spPr>
            <a:xfrm>
              <a:off x="5183289" y="3511324"/>
              <a:ext cx="90818" cy="109231"/>
            </a:xfrm>
            <a:custGeom>
              <a:avLst/>
              <a:gdLst/>
              <a:ahLst/>
              <a:cxnLst/>
              <a:rect l="l" t="t" r="r" b="b"/>
              <a:pathLst>
                <a:path w="1677" h="2017" extrusionOk="0">
                  <a:moveTo>
                    <a:pt x="0" y="1"/>
                  </a:moveTo>
                  <a:lnTo>
                    <a:pt x="0" y="1177"/>
                  </a:lnTo>
                  <a:cubicBezTo>
                    <a:pt x="0" y="1642"/>
                    <a:pt x="376" y="2017"/>
                    <a:pt x="842" y="2017"/>
                  </a:cubicBezTo>
                  <a:cubicBezTo>
                    <a:pt x="1301" y="2017"/>
                    <a:pt x="1676" y="1642"/>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0"/>
            <p:cNvSpPr/>
            <p:nvPr/>
          </p:nvSpPr>
          <p:spPr>
            <a:xfrm>
              <a:off x="5194715" y="3423485"/>
              <a:ext cx="20308" cy="40183"/>
            </a:xfrm>
            <a:custGeom>
              <a:avLst/>
              <a:gdLst/>
              <a:ahLst/>
              <a:cxnLst/>
              <a:rect l="l" t="t" r="r" b="b"/>
              <a:pathLst>
                <a:path w="375" h="742" extrusionOk="0">
                  <a:moveTo>
                    <a:pt x="184" y="1"/>
                  </a:moveTo>
                  <a:cubicBezTo>
                    <a:pt x="86" y="1"/>
                    <a:pt x="1" y="165"/>
                    <a:pt x="1" y="368"/>
                  </a:cubicBezTo>
                  <a:cubicBezTo>
                    <a:pt x="1" y="578"/>
                    <a:pt x="86" y="741"/>
                    <a:pt x="184" y="741"/>
                  </a:cubicBezTo>
                  <a:cubicBezTo>
                    <a:pt x="289" y="741"/>
                    <a:pt x="374" y="578"/>
                    <a:pt x="374" y="368"/>
                  </a:cubicBezTo>
                  <a:cubicBezTo>
                    <a:pt x="374" y="165"/>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0"/>
            <p:cNvSpPr/>
            <p:nvPr/>
          </p:nvSpPr>
          <p:spPr>
            <a:xfrm>
              <a:off x="5429478" y="3402148"/>
              <a:ext cx="90710" cy="109231"/>
            </a:xfrm>
            <a:custGeom>
              <a:avLst/>
              <a:gdLst/>
              <a:ahLst/>
              <a:cxnLst/>
              <a:rect l="l" t="t" r="r" b="b"/>
              <a:pathLst>
                <a:path w="1675" h="2017" extrusionOk="0">
                  <a:moveTo>
                    <a:pt x="834" y="1"/>
                  </a:moveTo>
                  <a:cubicBezTo>
                    <a:pt x="374" y="1"/>
                    <a:pt x="0" y="374"/>
                    <a:pt x="0" y="834"/>
                  </a:cubicBezTo>
                  <a:lnTo>
                    <a:pt x="0" y="2017"/>
                  </a:lnTo>
                  <a:lnTo>
                    <a:pt x="1675" y="2017"/>
                  </a:lnTo>
                  <a:lnTo>
                    <a:pt x="1675" y="834"/>
                  </a:lnTo>
                  <a:cubicBezTo>
                    <a:pt x="1675" y="374"/>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0"/>
            <p:cNvSpPr/>
            <p:nvPr/>
          </p:nvSpPr>
          <p:spPr>
            <a:xfrm>
              <a:off x="5429478" y="3511324"/>
              <a:ext cx="90710" cy="109231"/>
            </a:xfrm>
            <a:custGeom>
              <a:avLst/>
              <a:gdLst/>
              <a:ahLst/>
              <a:cxnLst/>
              <a:rect l="l" t="t" r="r" b="b"/>
              <a:pathLst>
                <a:path w="1675" h="2017" extrusionOk="0">
                  <a:moveTo>
                    <a:pt x="0" y="1"/>
                  </a:moveTo>
                  <a:lnTo>
                    <a:pt x="0" y="1177"/>
                  </a:lnTo>
                  <a:cubicBezTo>
                    <a:pt x="0" y="1642"/>
                    <a:pt x="374" y="2017"/>
                    <a:pt x="834" y="2017"/>
                  </a:cubicBezTo>
                  <a:cubicBezTo>
                    <a:pt x="1301" y="2017"/>
                    <a:pt x="1675" y="1642"/>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0"/>
            <p:cNvSpPr/>
            <p:nvPr/>
          </p:nvSpPr>
          <p:spPr>
            <a:xfrm>
              <a:off x="5440850" y="3423485"/>
              <a:ext cx="19929" cy="40183"/>
            </a:xfrm>
            <a:custGeom>
              <a:avLst/>
              <a:gdLst/>
              <a:ahLst/>
              <a:cxnLst/>
              <a:rect l="l" t="t" r="r" b="b"/>
              <a:pathLst>
                <a:path w="368" h="742" extrusionOk="0">
                  <a:moveTo>
                    <a:pt x="185" y="1"/>
                  </a:moveTo>
                  <a:cubicBezTo>
                    <a:pt x="85" y="1"/>
                    <a:pt x="0" y="165"/>
                    <a:pt x="0" y="368"/>
                  </a:cubicBezTo>
                  <a:cubicBezTo>
                    <a:pt x="0" y="578"/>
                    <a:pt x="85" y="741"/>
                    <a:pt x="185" y="741"/>
                  </a:cubicBezTo>
                  <a:cubicBezTo>
                    <a:pt x="289" y="741"/>
                    <a:pt x="367" y="578"/>
                    <a:pt x="367" y="368"/>
                  </a:cubicBezTo>
                  <a:cubicBezTo>
                    <a:pt x="367" y="165"/>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0"/>
            <p:cNvSpPr/>
            <p:nvPr/>
          </p:nvSpPr>
          <p:spPr>
            <a:xfrm>
              <a:off x="4199128" y="3761683"/>
              <a:ext cx="90439" cy="109231"/>
            </a:xfrm>
            <a:custGeom>
              <a:avLst/>
              <a:gdLst/>
              <a:ahLst/>
              <a:cxnLst/>
              <a:rect l="l" t="t" r="r" b="b"/>
              <a:pathLst>
                <a:path w="1670" h="2017" extrusionOk="0">
                  <a:moveTo>
                    <a:pt x="834" y="1"/>
                  </a:moveTo>
                  <a:cubicBezTo>
                    <a:pt x="376" y="1"/>
                    <a:pt x="0" y="376"/>
                    <a:pt x="0" y="835"/>
                  </a:cubicBezTo>
                  <a:lnTo>
                    <a:pt x="0" y="2017"/>
                  </a:lnTo>
                  <a:lnTo>
                    <a:pt x="1670" y="2017"/>
                  </a:lnTo>
                  <a:lnTo>
                    <a:pt x="1670" y="835"/>
                  </a:lnTo>
                  <a:cubicBezTo>
                    <a:pt x="1670" y="376"/>
                    <a:pt x="1295"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0"/>
            <p:cNvSpPr/>
            <p:nvPr/>
          </p:nvSpPr>
          <p:spPr>
            <a:xfrm>
              <a:off x="4199128" y="3870860"/>
              <a:ext cx="90439" cy="108906"/>
            </a:xfrm>
            <a:custGeom>
              <a:avLst/>
              <a:gdLst/>
              <a:ahLst/>
              <a:cxnLst/>
              <a:rect l="l" t="t" r="r" b="b"/>
              <a:pathLst>
                <a:path w="1670" h="2011" extrusionOk="0">
                  <a:moveTo>
                    <a:pt x="0" y="1"/>
                  </a:moveTo>
                  <a:lnTo>
                    <a:pt x="0" y="1177"/>
                  </a:lnTo>
                  <a:cubicBezTo>
                    <a:pt x="0" y="1643"/>
                    <a:pt x="376" y="2011"/>
                    <a:pt x="834" y="2011"/>
                  </a:cubicBezTo>
                  <a:cubicBezTo>
                    <a:pt x="1295" y="2011"/>
                    <a:pt x="1670" y="1643"/>
                    <a:pt x="1670" y="1177"/>
                  </a:cubicBezTo>
                  <a:lnTo>
                    <a:pt x="1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0"/>
            <p:cNvSpPr/>
            <p:nvPr/>
          </p:nvSpPr>
          <p:spPr>
            <a:xfrm>
              <a:off x="4210122" y="3782695"/>
              <a:ext cx="20362" cy="40616"/>
            </a:xfrm>
            <a:custGeom>
              <a:avLst/>
              <a:gdLst/>
              <a:ahLst/>
              <a:cxnLst/>
              <a:rect l="l" t="t" r="r" b="b"/>
              <a:pathLst>
                <a:path w="376" h="750" extrusionOk="0">
                  <a:moveTo>
                    <a:pt x="191" y="1"/>
                  </a:moveTo>
                  <a:cubicBezTo>
                    <a:pt x="87" y="1"/>
                    <a:pt x="1" y="171"/>
                    <a:pt x="1" y="374"/>
                  </a:cubicBezTo>
                  <a:cubicBezTo>
                    <a:pt x="1" y="579"/>
                    <a:pt x="87" y="749"/>
                    <a:pt x="191" y="749"/>
                  </a:cubicBezTo>
                  <a:cubicBezTo>
                    <a:pt x="291" y="749"/>
                    <a:pt x="376" y="579"/>
                    <a:pt x="376" y="374"/>
                  </a:cubicBezTo>
                  <a:cubicBezTo>
                    <a:pt x="376" y="171"/>
                    <a:pt x="291"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0"/>
            <p:cNvSpPr/>
            <p:nvPr/>
          </p:nvSpPr>
          <p:spPr>
            <a:xfrm>
              <a:off x="4445317" y="3761683"/>
              <a:ext cx="90385" cy="109231"/>
            </a:xfrm>
            <a:custGeom>
              <a:avLst/>
              <a:gdLst/>
              <a:ahLst/>
              <a:cxnLst/>
              <a:rect l="l" t="t" r="r" b="b"/>
              <a:pathLst>
                <a:path w="1669" h="2017" extrusionOk="0">
                  <a:moveTo>
                    <a:pt x="834" y="1"/>
                  </a:moveTo>
                  <a:cubicBezTo>
                    <a:pt x="374" y="1"/>
                    <a:pt x="0" y="376"/>
                    <a:pt x="0" y="835"/>
                  </a:cubicBezTo>
                  <a:lnTo>
                    <a:pt x="0" y="2017"/>
                  </a:lnTo>
                  <a:lnTo>
                    <a:pt x="1668" y="2017"/>
                  </a:lnTo>
                  <a:lnTo>
                    <a:pt x="1668" y="835"/>
                  </a:lnTo>
                  <a:cubicBezTo>
                    <a:pt x="1668" y="376"/>
                    <a:pt x="1293"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0"/>
            <p:cNvSpPr/>
            <p:nvPr/>
          </p:nvSpPr>
          <p:spPr>
            <a:xfrm>
              <a:off x="4445317" y="3870860"/>
              <a:ext cx="90385" cy="108906"/>
            </a:xfrm>
            <a:custGeom>
              <a:avLst/>
              <a:gdLst/>
              <a:ahLst/>
              <a:cxnLst/>
              <a:rect l="l" t="t" r="r" b="b"/>
              <a:pathLst>
                <a:path w="1669" h="2011" extrusionOk="0">
                  <a:moveTo>
                    <a:pt x="0" y="1"/>
                  </a:moveTo>
                  <a:lnTo>
                    <a:pt x="0" y="1177"/>
                  </a:lnTo>
                  <a:cubicBezTo>
                    <a:pt x="0" y="1643"/>
                    <a:pt x="374" y="2011"/>
                    <a:pt x="834" y="2011"/>
                  </a:cubicBezTo>
                  <a:cubicBezTo>
                    <a:pt x="1293" y="2011"/>
                    <a:pt x="1668" y="1643"/>
                    <a:pt x="1668" y="1177"/>
                  </a:cubicBezTo>
                  <a:lnTo>
                    <a:pt x="166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0"/>
            <p:cNvSpPr/>
            <p:nvPr/>
          </p:nvSpPr>
          <p:spPr>
            <a:xfrm>
              <a:off x="4456311" y="3782695"/>
              <a:ext cx="20308" cy="40616"/>
            </a:xfrm>
            <a:custGeom>
              <a:avLst/>
              <a:gdLst/>
              <a:ahLst/>
              <a:cxnLst/>
              <a:rect l="l" t="t" r="r" b="b"/>
              <a:pathLst>
                <a:path w="375" h="750" extrusionOk="0">
                  <a:moveTo>
                    <a:pt x="192" y="1"/>
                  </a:moveTo>
                  <a:cubicBezTo>
                    <a:pt x="86" y="1"/>
                    <a:pt x="1" y="171"/>
                    <a:pt x="1" y="374"/>
                  </a:cubicBezTo>
                  <a:cubicBezTo>
                    <a:pt x="1" y="579"/>
                    <a:pt x="86" y="749"/>
                    <a:pt x="192" y="749"/>
                  </a:cubicBezTo>
                  <a:cubicBezTo>
                    <a:pt x="289" y="749"/>
                    <a:pt x="374" y="579"/>
                    <a:pt x="374" y="374"/>
                  </a:cubicBezTo>
                  <a:cubicBezTo>
                    <a:pt x="374" y="171"/>
                    <a:pt x="289" y="1"/>
                    <a:pt x="192"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0"/>
            <p:cNvSpPr/>
            <p:nvPr/>
          </p:nvSpPr>
          <p:spPr>
            <a:xfrm>
              <a:off x="4691398" y="3761683"/>
              <a:ext cx="90385" cy="109231"/>
            </a:xfrm>
            <a:custGeom>
              <a:avLst/>
              <a:gdLst/>
              <a:ahLst/>
              <a:cxnLst/>
              <a:rect l="l" t="t" r="r" b="b"/>
              <a:pathLst>
                <a:path w="1669" h="2017" extrusionOk="0">
                  <a:moveTo>
                    <a:pt x="835" y="1"/>
                  </a:moveTo>
                  <a:cubicBezTo>
                    <a:pt x="374" y="1"/>
                    <a:pt x="1" y="376"/>
                    <a:pt x="1" y="835"/>
                  </a:cubicBezTo>
                  <a:lnTo>
                    <a:pt x="1" y="2017"/>
                  </a:lnTo>
                  <a:lnTo>
                    <a:pt x="1669" y="2017"/>
                  </a:lnTo>
                  <a:lnTo>
                    <a:pt x="1669" y="835"/>
                  </a:lnTo>
                  <a:cubicBezTo>
                    <a:pt x="1669" y="376"/>
                    <a:pt x="1295" y="1"/>
                    <a:pt x="8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0"/>
            <p:cNvSpPr/>
            <p:nvPr/>
          </p:nvSpPr>
          <p:spPr>
            <a:xfrm>
              <a:off x="4691398" y="3870860"/>
              <a:ext cx="90385" cy="108906"/>
            </a:xfrm>
            <a:custGeom>
              <a:avLst/>
              <a:gdLst/>
              <a:ahLst/>
              <a:cxnLst/>
              <a:rect l="l" t="t" r="r" b="b"/>
              <a:pathLst>
                <a:path w="1669" h="2011" extrusionOk="0">
                  <a:moveTo>
                    <a:pt x="1" y="1"/>
                  </a:moveTo>
                  <a:lnTo>
                    <a:pt x="1" y="1177"/>
                  </a:lnTo>
                  <a:cubicBezTo>
                    <a:pt x="1" y="1643"/>
                    <a:pt x="374" y="2011"/>
                    <a:pt x="835" y="2011"/>
                  </a:cubicBezTo>
                  <a:cubicBezTo>
                    <a:pt x="1295" y="2011"/>
                    <a:pt x="1669" y="1643"/>
                    <a:pt x="1669" y="1177"/>
                  </a:cubicBezTo>
                  <a:lnTo>
                    <a:pt x="16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0"/>
            <p:cNvSpPr/>
            <p:nvPr/>
          </p:nvSpPr>
          <p:spPr>
            <a:xfrm>
              <a:off x="4702446" y="3782695"/>
              <a:ext cx="20362" cy="40616"/>
            </a:xfrm>
            <a:custGeom>
              <a:avLst/>
              <a:gdLst/>
              <a:ahLst/>
              <a:cxnLst/>
              <a:rect l="l" t="t" r="r" b="b"/>
              <a:pathLst>
                <a:path w="376" h="750" extrusionOk="0">
                  <a:moveTo>
                    <a:pt x="191" y="1"/>
                  </a:moveTo>
                  <a:cubicBezTo>
                    <a:pt x="85" y="1"/>
                    <a:pt x="0" y="171"/>
                    <a:pt x="0" y="374"/>
                  </a:cubicBezTo>
                  <a:cubicBezTo>
                    <a:pt x="0" y="579"/>
                    <a:pt x="85" y="749"/>
                    <a:pt x="191" y="749"/>
                  </a:cubicBezTo>
                  <a:cubicBezTo>
                    <a:pt x="289" y="749"/>
                    <a:pt x="375" y="579"/>
                    <a:pt x="375" y="374"/>
                  </a:cubicBezTo>
                  <a:cubicBezTo>
                    <a:pt x="375" y="171"/>
                    <a:pt x="289" y="1"/>
                    <a:pt x="191"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0"/>
            <p:cNvSpPr/>
            <p:nvPr/>
          </p:nvSpPr>
          <p:spPr>
            <a:xfrm>
              <a:off x="4937208" y="3761683"/>
              <a:ext cx="90764" cy="109231"/>
            </a:xfrm>
            <a:custGeom>
              <a:avLst/>
              <a:gdLst/>
              <a:ahLst/>
              <a:cxnLst/>
              <a:rect l="l" t="t" r="r" b="b"/>
              <a:pathLst>
                <a:path w="1676" h="2017" extrusionOk="0">
                  <a:moveTo>
                    <a:pt x="840" y="1"/>
                  </a:moveTo>
                  <a:cubicBezTo>
                    <a:pt x="375" y="1"/>
                    <a:pt x="0" y="376"/>
                    <a:pt x="0" y="835"/>
                  </a:cubicBezTo>
                  <a:lnTo>
                    <a:pt x="0" y="2017"/>
                  </a:lnTo>
                  <a:lnTo>
                    <a:pt x="1676" y="2017"/>
                  </a:lnTo>
                  <a:lnTo>
                    <a:pt x="1676" y="835"/>
                  </a:lnTo>
                  <a:cubicBezTo>
                    <a:pt x="1676" y="376"/>
                    <a:pt x="1300" y="1"/>
                    <a:pt x="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0"/>
            <p:cNvSpPr/>
            <p:nvPr/>
          </p:nvSpPr>
          <p:spPr>
            <a:xfrm>
              <a:off x="4937208" y="3870860"/>
              <a:ext cx="90764" cy="108906"/>
            </a:xfrm>
            <a:custGeom>
              <a:avLst/>
              <a:gdLst/>
              <a:ahLst/>
              <a:cxnLst/>
              <a:rect l="l" t="t" r="r" b="b"/>
              <a:pathLst>
                <a:path w="1676" h="2011" extrusionOk="0">
                  <a:moveTo>
                    <a:pt x="0" y="1"/>
                  </a:moveTo>
                  <a:lnTo>
                    <a:pt x="0" y="1177"/>
                  </a:lnTo>
                  <a:cubicBezTo>
                    <a:pt x="0" y="1643"/>
                    <a:pt x="375" y="2011"/>
                    <a:pt x="840" y="2011"/>
                  </a:cubicBezTo>
                  <a:cubicBezTo>
                    <a:pt x="1300"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0"/>
            <p:cNvSpPr/>
            <p:nvPr/>
          </p:nvSpPr>
          <p:spPr>
            <a:xfrm>
              <a:off x="4948526" y="3782695"/>
              <a:ext cx="20362" cy="40616"/>
            </a:xfrm>
            <a:custGeom>
              <a:avLst/>
              <a:gdLst/>
              <a:ahLst/>
              <a:cxnLst/>
              <a:rect l="l" t="t" r="r" b="b"/>
              <a:pathLst>
                <a:path w="376" h="750" extrusionOk="0">
                  <a:moveTo>
                    <a:pt x="185" y="1"/>
                  </a:moveTo>
                  <a:cubicBezTo>
                    <a:pt x="87" y="1"/>
                    <a:pt x="1" y="171"/>
                    <a:pt x="1" y="374"/>
                  </a:cubicBezTo>
                  <a:cubicBezTo>
                    <a:pt x="1" y="579"/>
                    <a:pt x="87" y="749"/>
                    <a:pt x="185" y="749"/>
                  </a:cubicBezTo>
                  <a:cubicBezTo>
                    <a:pt x="291" y="749"/>
                    <a:pt x="376" y="579"/>
                    <a:pt x="376" y="374"/>
                  </a:cubicBezTo>
                  <a:cubicBezTo>
                    <a:pt x="376" y="171"/>
                    <a:pt x="291"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0"/>
            <p:cNvSpPr/>
            <p:nvPr/>
          </p:nvSpPr>
          <p:spPr>
            <a:xfrm>
              <a:off x="5183289" y="3761683"/>
              <a:ext cx="90818" cy="109231"/>
            </a:xfrm>
            <a:custGeom>
              <a:avLst/>
              <a:gdLst/>
              <a:ahLst/>
              <a:cxnLst/>
              <a:rect l="l" t="t" r="r" b="b"/>
              <a:pathLst>
                <a:path w="1677" h="2017" extrusionOk="0">
                  <a:moveTo>
                    <a:pt x="842" y="1"/>
                  </a:moveTo>
                  <a:cubicBezTo>
                    <a:pt x="376" y="1"/>
                    <a:pt x="0" y="376"/>
                    <a:pt x="0" y="835"/>
                  </a:cubicBezTo>
                  <a:lnTo>
                    <a:pt x="0" y="2017"/>
                  </a:lnTo>
                  <a:lnTo>
                    <a:pt x="1676" y="2017"/>
                  </a:lnTo>
                  <a:lnTo>
                    <a:pt x="1676" y="835"/>
                  </a:lnTo>
                  <a:cubicBezTo>
                    <a:pt x="1676" y="376"/>
                    <a:pt x="1301" y="1"/>
                    <a:pt x="8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0"/>
            <p:cNvSpPr/>
            <p:nvPr/>
          </p:nvSpPr>
          <p:spPr>
            <a:xfrm>
              <a:off x="5183289" y="3870860"/>
              <a:ext cx="90818" cy="108906"/>
            </a:xfrm>
            <a:custGeom>
              <a:avLst/>
              <a:gdLst/>
              <a:ahLst/>
              <a:cxnLst/>
              <a:rect l="l" t="t" r="r" b="b"/>
              <a:pathLst>
                <a:path w="1677" h="2011" extrusionOk="0">
                  <a:moveTo>
                    <a:pt x="0" y="1"/>
                  </a:moveTo>
                  <a:lnTo>
                    <a:pt x="0" y="1177"/>
                  </a:lnTo>
                  <a:cubicBezTo>
                    <a:pt x="0" y="1643"/>
                    <a:pt x="376" y="2011"/>
                    <a:pt x="842" y="2011"/>
                  </a:cubicBezTo>
                  <a:cubicBezTo>
                    <a:pt x="1301" y="2011"/>
                    <a:pt x="1676" y="1643"/>
                    <a:pt x="1676" y="1177"/>
                  </a:cubicBezTo>
                  <a:lnTo>
                    <a:pt x="1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0"/>
            <p:cNvSpPr/>
            <p:nvPr/>
          </p:nvSpPr>
          <p:spPr>
            <a:xfrm>
              <a:off x="5194715" y="3782695"/>
              <a:ext cx="20308" cy="40616"/>
            </a:xfrm>
            <a:custGeom>
              <a:avLst/>
              <a:gdLst/>
              <a:ahLst/>
              <a:cxnLst/>
              <a:rect l="l" t="t" r="r" b="b"/>
              <a:pathLst>
                <a:path w="375" h="750" extrusionOk="0">
                  <a:moveTo>
                    <a:pt x="184" y="1"/>
                  </a:moveTo>
                  <a:cubicBezTo>
                    <a:pt x="86" y="1"/>
                    <a:pt x="1" y="171"/>
                    <a:pt x="1" y="374"/>
                  </a:cubicBezTo>
                  <a:cubicBezTo>
                    <a:pt x="1" y="579"/>
                    <a:pt x="86" y="749"/>
                    <a:pt x="184" y="749"/>
                  </a:cubicBezTo>
                  <a:cubicBezTo>
                    <a:pt x="289" y="749"/>
                    <a:pt x="374" y="579"/>
                    <a:pt x="374" y="374"/>
                  </a:cubicBezTo>
                  <a:cubicBezTo>
                    <a:pt x="374" y="171"/>
                    <a:pt x="289" y="1"/>
                    <a:pt x="184"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0"/>
            <p:cNvSpPr/>
            <p:nvPr/>
          </p:nvSpPr>
          <p:spPr>
            <a:xfrm>
              <a:off x="5429478" y="3761683"/>
              <a:ext cx="90710" cy="109231"/>
            </a:xfrm>
            <a:custGeom>
              <a:avLst/>
              <a:gdLst/>
              <a:ahLst/>
              <a:cxnLst/>
              <a:rect l="l" t="t" r="r" b="b"/>
              <a:pathLst>
                <a:path w="1675" h="2017" extrusionOk="0">
                  <a:moveTo>
                    <a:pt x="834" y="1"/>
                  </a:moveTo>
                  <a:cubicBezTo>
                    <a:pt x="374" y="1"/>
                    <a:pt x="0" y="376"/>
                    <a:pt x="0" y="835"/>
                  </a:cubicBezTo>
                  <a:lnTo>
                    <a:pt x="0" y="2017"/>
                  </a:lnTo>
                  <a:lnTo>
                    <a:pt x="1675" y="2017"/>
                  </a:lnTo>
                  <a:lnTo>
                    <a:pt x="1675" y="835"/>
                  </a:lnTo>
                  <a:cubicBezTo>
                    <a:pt x="1675" y="376"/>
                    <a:pt x="1301" y="1"/>
                    <a:pt x="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0"/>
            <p:cNvSpPr/>
            <p:nvPr/>
          </p:nvSpPr>
          <p:spPr>
            <a:xfrm>
              <a:off x="5429478" y="3870860"/>
              <a:ext cx="90710" cy="108906"/>
            </a:xfrm>
            <a:custGeom>
              <a:avLst/>
              <a:gdLst/>
              <a:ahLst/>
              <a:cxnLst/>
              <a:rect l="l" t="t" r="r" b="b"/>
              <a:pathLst>
                <a:path w="1675" h="2011" extrusionOk="0">
                  <a:moveTo>
                    <a:pt x="0" y="1"/>
                  </a:moveTo>
                  <a:lnTo>
                    <a:pt x="0" y="1177"/>
                  </a:lnTo>
                  <a:cubicBezTo>
                    <a:pt x="0" y="1643"/>
                    <a:pt x="374" y="2011"/>
                    <a:pt x="834" y="2011"/>
                  </a:cubicBezTo>
                  <a:cubicBezTo>
                    <a:pt x="1301" y="2011"/>
                    <a:pt x="1675" y="1643"/>
                    <a:pt x="1675" y="1177"/>
                  </a:cubicBezTo>
                  <a:lnTo>
                    <a:pt x="16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0"/>
            <p:cNvSpPr/>
            <p:nvPr/>
          </p:nvSpPr>
          <p:spPr>
            <a:xfrm>
              <a:off x="5440850" y="3782695"/>
              <a:ext cx="19929" cy="40616"/>
            </a:xfrm>
            <a:custGeom>
              <a:avLst/>
              <a:gdLst/>
              <a:ahLst/>
              <a:cxnLst/>
              <a:rect l="l" t="t" r="r" b="b"/>
              <a:pathLst>
                <a:path w="368" h="750" extrusionOk="0">
                  <a:moveTo>
                    <a:pt x="185" y="1"/>
                  </a:moveTo>
                  <a:cubicBezTo>
                    <a:pt x="85" y="1"/>
                    <a:pt x="0" y="171"/>
                    <a:pt x="0" y="374"/>
                  </a:cubicBezTo>
                  <a:cubicBezTo>
                    <a:pt x="0" y="579"/>
                    <a:pt x="85" y="749"/>
                    <a:pt x="185" y="749"/>
                  </a:cubicBezTo>
                  <a:cubicBezTo>
                    <a:pt x="289" y="749"/>
                    <a:pt x="367" y="579"/>
                    <a:pt x="367" y="374"/>
                  </a:cubicBezTo>
                  <a:cubicBezTo>
                    <a:pt x="367" y="171"/>
                    <a:pt x="289" y="1"/>
                    <a:pt x="185"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0"/>
            <p:cNvSpPr/>
            <p:nvPr/>
          </p:nvSpPr>
          <p:spPr>
            <a:xfrm rot="10800000" flipH="1">
              <a:off x="4135650" y="3694554"/>
              <a:ext cx="1456553" cy="14125"/>
            </a:xfrm>
            <a:custGeom>
              <a:avLst/>
              <a:gdLst/>
              <a:ahLst/>
              <a:cxnLst/>
              <a:rect l="l" t="t" r="r" b="b"/>
              <a:pathLst>
                <a:path w="26896" h="80" extrusionOk="0">
                  <a:moveTo>
                    <a:pt x="40" y="1"/>
                  </a:moveTo>
                  <a:cubicBezTo>
                    <a:pt x="13" y="1"/>
                    <a:pt x="0" y="20"/>
                    <a:pt x="0" y="40"/>
                  </a:cubicBezTo>
                  <a:cubicBezTo>
                    <a:pt x="0" y="59"/>
                    <a:pt x="13" y="80"/>
                    <a:pt x="40" y="80"/>
                  </a:cubicBezTo>
                  <a:lnTo>
                    <a:pt x="26856" y="80"/>
                  </a:lnTo>
                  <a:cubicBezTo>
                    <a:pt x="26876" y="80"/>
                    <a:pt x="26895" y="59"/>
                    <a:pt x="26895" y="40"/>
                  </a:cubicBezTo>
                  <a:cubicBezTo>
                    <a:pt x="26895" y="20"/>
                    <a:pt x="26876" y="1"/>
                    <a:pt x="26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50"/>
          <p:cNvGrpSpPr/>
          <p:nvPr/>
        </p:nvGrpSpPr>
        <p:grpSpPr>
          <a:xfrm>
            <a:off x="5493562" y="3475158"/>
            <a:ext cx="1379262" cy="982284"/>
            <a:chOff x="6145408" y="3255225"/>
            <a:chExt cx="1558312" cy="1109800"/>
          </a:xfrm>
        </p:grpSpPr>
        <p:sp>
          <p:nvSpPr>
            <p:cNvPr id="1024" name="Google Shape;1024;p50"/>
            <p:cNvSpPr/>
            <p:nvPr/>
          </p:nvSpPr>
          <p:spPr>
            <a:xfrm>
              <a:off x="6235847" y="3290426"/>
              <a:ext cx="396523" cy="994502"/>
            </a:xfrm>
            <a:custGeom>
              <a:avLst/>
              <a:gdLst/>
              <a:ahLst/>
              <a:cxnLst/>
              <a:rect l="l" t="t" r="r" b="b"/>
              <a:pathLst>
                <a:path w="7322" h="18364" extrusionOk="0">
                  <a:moveTo>
                    <a:pt x="741" y="0"/>
                  </a:moveTo>
                  <a:cubicBezTo>
                    <a:pt x="334" y="0"/>
                    <a:pt x="0" y="336"/>
                    <a:pt x="0" y="743"/>
                  </a:cubicBezTo>
                  <a:cubicBezTo>
                    <a:pt x="0" y="1149"/>
                    <a:pt x="334" y="1485"/>
                    <a:pt x="741" y="1485"/>
                  </a:cubicBezTo>
                  <a:lnTo>
                    <a:pt x="1011" y="1485"/>
                  </a:lnTo>
                  <a:lnTo>
                    <a:pt x="1011" y="15711"/>
                  </a:lnTo>
                  <a:cubicBezTo>
                    <a:pt x="1011" y="17175"/>
                    <a:pt x="2193" y="18364"/>
                    <a:pt x="3657" y="18364"/>
                  </a:cubicBezTo>
                  <a:cubicBezTo>
                    <a:pt x="5129" y="18364"/>
                    <a:pt x="6312" y="17175"/>
                    <a:pt x="6312" y="15711"/>
                  </a:cubicBezTo>
                  <a:lnTo>
                    <a:pt x="6312" y="1485"/>
                  </a:lnTo>
                  <a:lnTo>
                    <a:pt x="6581" y="1485"/>
                  </a:lnTo>
                  <a:cubicBezTo>
                    <a:pt x="6988" y="1485"/>
                    <a:pt x="7322" y="1149"/>
                    <a:pt x="7322" y="743"/>
                  </a:cubicBezTo>
                  <a:cubicBezTo>
                    <a:pt x="7322" y="336"/>
                    <a:pt x="6988" y="0"/>
                    <a:pt x="65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0"/>
            <p:cNvSpPr/>
            <p:nvPr/>
          </p:nvSpPr>
          <p:spPr>
            <a:xfrm>
              <a:off x="6338579" y="3436969"/>
              <a:ext cx="191059" cy="791475"/>
            </a:xfrm>
            <a:custGeom>
              <a:avLst/>
              <a:gdLst/>
              <a:ahLst/>
              <a:cxnLst/>
              <a:rect l="l" t="t" r="r" b="b"/>
              <a:pathLst>
                <a:path w="3528" h="14615" extrusionOk="0">
                  <a:moveTo>
                    <a:pt x="1" y="1"/>
                  </a:moveTo>
                  <a:lnTo>
                    <a:pt x="1" y="12847"/>
                  </a:lnTo>
                  <a:cubicBezTo>
                    <a:pt x="1" y="13826"/>
                    <a:pt x="789" y="14614"/>
                    <a:pt x="1768" y="14614"/>
                  </a:cubicBezTo>
                  <a:cubicBezTo>
                    <a:pt x="2739"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0"/>
            <p:cNvSpPr/>
            <p:nvPr/>
          </p:nvSpPr>
          <p:spPr>
            <a:xfrm>
              <a:off x="6338579" y="3806849"/>
              <a:ext cx="191059" cy="239419"/>
            </a:xfrm>
            <a:custGeom>
              <a:avLst/>
              <a:gdLst/>
              <a:ahLst/>
              <a:cxnLst/>
              <a:rect l="l" t="t" r="r" b="b"/>
              <a:pathLst>
                <a:path w="3528" h="4421" extrusionOk="0">
                  <a:moveTo>
                    <a:pt x="3527" y="1"/>
                  </a:moveTo>
                  <a:cubicBezTo>
                    <a:pt x="3114" y="330"/>
                    <a:pt x="2700" y="795"/>
                    <a:pt x="2332" y="1237"/>
                  </a:cubicBezTo>
                  <a:cubicBezTo>
                    <a:pt x="1708" y="2050"/>
                    <a:pt x="1137" y="2602"/>
                    <a:pt x="605" y="2602"/>
                  </a:cubicBezTo>
                  <a:cubicBezTo>
                    <a:pt x="395" y="2602"/>
                    <a:pt x="198" y="2523"/>
                    <a:pt x="1" y="2340"/>
                  </a:cubicBezTo>
                  <a:lnTo>
                    <a:pt x="1"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0"/>
            <p:cNvSpPr/>
            <p:nvPr/>
          </p:nvSpPr>
          <p:spPr>
            <a:xfrm>
              <a:off x="6462377" y="3563259"/>
              <a:ext cx="59787" cy="60491"/>
            </a:xfrm>
            <a:custGeom>
              <a:avLst/>
              <a:gdLst/>
              <a:ahLst/>
              <a:cxnLst/>
              <a:rect l="l" t="t" r="r" b="b"/>
              <a:pathLst>
                <a:path w="1104" h="1117" extrusionOk="0">
                  <a:moveTo>
                    <a:pt x="552" y="0"/>
                  </a:moveTo>
                  <a:cubicBezTo>
                    <a:pt x="250" y="0"/>
                    <a:pt x="1" y="249"/>
                    <a:pt x="1" y="552"/>
                  </a:cubicBezTo>
                  <a:lnTo>
                    <a:pt x="1" y="572"/>
                  </a:lnTo>
                  <a:cubicBezTo>
                    <a:pt x="1" y="867"/>
                    <a:pt x="250" y="1116"/>
                    <a:pt x="552" y="1116"/>
                  </a:cubicBezTo>
                  <a:cubicBezTo>
                    <a:pt x="853" y="1116"/>
                    <a:pt x="1104" y="867"/>
                    <a:pt x="1104" y="572"/>
                  </a:cubicBezTo>
                  <a:lnTo>
                    <a:pt x="1104" y="552"/>
                  </a:lnTo>
                  <a:cubicBezTo>
                    <a:pt x="1104" y="249"/>
                    <a:pt x="853" y="0"/>
                    <a:pt x="552"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0"/>
            <p:cNvSpPr/>
            <p:nvPr/>
          </p:nvSpPr>
          <p:spPr>
            <a:xfrm>
              <a:off x="6427447"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0"/>
            <p:cNvSpPr/>
            <p:nvPr/>
          </p:nvSpPr>
          <p:spPr>
            <a:xfrm>
              <a:off x="6381957" y="3684512"/>
              <a:ext cx="62657" cy="63740"/>
            </a:xfrm>
            <a:custGeom>
              <a:avLst/>
              <a:gdLst/>
              <a:ahLst/>
              <a:cxnLst/>
              <a:rect l="l" t="t" r="r" b="b"/>
              <a:pathLst>
                <a:path w="1157" h="1177" extrusionOk="0">
                  <a:moveTo>
                    <a:pt x="579" y="1"/>
                  </a:moveTo>
                  <a:cubicBezTo>
                    <a:pt x="264" y="1"/>
                    <a:pt x="1" y="264"/>
                    <a:pt x="1" y="579"/>
                  </a:cubicBezTo>
                  <a:lnTo>
                    <a:pt x="1" y="598"/>
                  </a:lnTo>
                  <a:cubicBezTo>
                    <a:pt x="1" y="914"/>
                    <a:pt x="264" y="1177"/>
                    <a:pt x="579" y="1177"/>
                  </a:cubicBezTo>
                  <a:cubicBezTo>
                    <a:pt x="894" y="1177"/>
                    <a:pt x="1156" y="914"/>
                    <a:pt x="1156" y="598"/>
                  </a:cubicBezTo>
                  <a:lnTo>
                    <a:pt x="1156" y="579"/>
                  </a:lnTo>
                  <a:cubicBezTo>
                    <a:pt x="1156"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0"/>
            <p:cNvSpPr/>
            <p:nvPr/>
          </p:nvSpPr>
          <p:spPr>
            <a:xfrm>
              <a:off x="6214510" y="3255225"/>
              <a:ext cx="439251" cy="125206"/>
            </a:xfrm>
            <a:custGeom>
              <a:avLst/>
              <a:gdLst/>
              <a:ahLst/>
              <a:cxnLst/>
              <a:rect l="l" t="t" r="r" b="b"/>
              <a:pathLst>
                <a:path w="8111" h="2312" extrusionOk="0">
                  <a:moveTo>
                    <a:pt x="1155" y="1"/>
                  </a:moveTo>
                  <a:cubicBezTo>
                    <a:pt x="834" y="1"/>
                    <a:pt x="544" y="132"/>
                    <a:pt x="334" y="335"/>
                  </a:cubicBezTo>
                  <a:cubicBezTo>
                    <a:pt x="131" y="546"/>
                    <a:pt x="0" y="835"/>
                    <a:pt x="0" y="1156"/>
                  </a:cubicBezTo>
                  <a:cubicBezTo>
                    <a:pt x="0" y="1793"/>
                    <a:pt x="519" y="2312"/>
                    <a:pt x="1155" y="2312"/>
                  </a:cubicBezTo>
                  <a:lnTo>
                    <a:pt x="6955" y="2312"/>
                  </a:lnTo>
                  <a:cubicBezTo>
                    <a:pt x="7598" y="2312"/>
                    <a:pt x="8110" y="1793"/>
                    <a:pt x="8110" y="1156"/>
                  </a:cubicBezTo>
                  <a:cubicBezTo>
                    <a:pt x="8110" y="519"/>
                    <a:pt x="7598" y="1"/>
                    <a:pt x="6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0"/>
            <p:cNvSpPr/>
            <p:nvPr/>
          </p:nvSpPr>
          <p:spPr>
            <a:xfrm>
              <a:off x="6292005"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0"/>
            <p:cNvSpPr/>
            <p:nvPr/>
          </p:nvSpPr>
          <p:spPr>
            <a:xfrm>
              <a:off x="6346810"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0"/>
            <p:cNvSpPr/>
            <p:nvPr/>
          </p:nvSpPr>
          <p:spPr>
            <a:xfrm>
              <a:off x="6401507"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0"/>
            <p:cNvSpPr/>
            <p:nvPr/>
          </p:nvSpPr>
          <p:spPr>
            <a:xfrm>
              <a:off x="6456312"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0"/>
            <p:cNvSpPr/>
            <p:nvPr/>
          </p:nvSpPr>
          <p:spPr>
            <a:xfrm>
              <a:off x="6511117" y="3255225"/>
              <a:ext cx="10289" cy="125206"/>
            </a:xfrm>
            <a:custGeom>
              <a:avLst/>
              <a:gdLst/>
              <a:ahLst/>
              <a:cxnLst/>
              <a:rect l="l" t="t" r="r" b="b"/>
              <a:pathLst>
                <a:path w="190" h="2312" extrusionOk="0">
                  <a:moveTo>
                    <a:pt x="1" y="1"/>
                  </a:moveTo>
                  <a:lnTo>
                    <a:pt x="1"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0"/>
            <p:cNvSpPr/>
            <p:nvPr/>
          </p:nvSpPr>
          <p:spPr>
            <a:xfrm>
              <a:off x="6566193"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0"/>
            <p:cNvSpPr/>
            <p:nvPr/>
          </p:nvSpPr>
          <p:spPr>
            <a:xfrm>
              <a:off x="6726221" y="3290426"/>
              <a:ext cx="396685" cy="994502"/>
            </a:xfrm>
            <a:custGeom>
              <a:avLst/>
              <a:gdLst/>
              <a:ahLst/>
              <a:cxnLst/>
              <a:rect l="l" t="t" r="r" b="b"/>
              <a:pathLst>
                <a:path w="7325" h="18364" extrusionOk="0">
                  <a:moveTo>
                    <a:pt x="743" y="0"/>
                  </a:moveTo>
                  <a:cubicBezTo>
                    <a:pt x="337" y="0"/>
                    <a:pt x="1" y="336"/>
                    <a:pt x="1" y="743"/>
                  </a:cubicBezTo>
                  <a:cubicBezTo>
                    <a:pt x="1" y="1149"/>
                    <a:pt x="337" y="1485"/>
                    <a:pt x="743" y="1485"/>
                  </a:cubicBezTo>
                  <a:lnTo>
                    <a:pt x="1013" y="1485"/>
                  </a:lnTo>
                  <a:lnTo>
                    <a:pt x="1013" y="15711"/>
                  </a:lnTo>
                  <a:cubicBezTo>
                    <a:pt x="1013" y="17175"/>
                    <a:pt x="2201" y="18364"/>
                    <a:pt x="3666" y="18364"/>
                  </a:cubicBezTo>
                  <a:cubicBezTo>
                    <a:pt x="5132" y="18364"/>
                    <a:pt x="6320" y="17175"/>
                    <a:pt x="6320" y="15711"/>
                  </a:cubicBezTo>
                  <a:lnTo>
                    <a:pt x="6320" y="1485"/>
                  </a:lnTo>
                  <a:lnTo>
                    <a:pt x="6582" y="1485"/>
                  </a:lnTo>
                  <a:cubicBezTo>
                    <a:pt x="6997" y="1485"/>
                    <a:pt x="7324" y="1149"/>
                    <a:pt x="7324" y="743"/>
                  </a:cubicBezTo>
                  <a:cubicBezTo>
                    <a:pt x="7324" y="336"/>
                    <a:pt x="6997" y="0"/>
                    <a:pt x="65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0"/>
            <p:cNvSpPr/>
            <p:nvPr/>
          </p:nvSpPr>
          <p:spPr>
            <a:xfrm>
              <a:off x="6829116" y="3436969"/>
              <a:ext cx="191005" cy="791475"/>
            </a:xfrm>
            <a:custGeom>
              <a:avLst/>
              <a:gdLst/>
              <a:ahLst/>
              <a:cxnLst/>
              <a:rect l="l" t="t" r="r" b="b"/>
              <a:pathLst>
                <a:path w="3527" h="14615" extrusionOk="0">
                  <a:moveTo>
                    <a:pt x="0" y="1"/>
                  </a:moveTo>
                  <a:lnTo>
                    <a:pt x="0" y="12847"/>
                  </a:lnTo>
                  <a:cubicBezTo>
                    <a:pt x="0" y="13826"/>
                    <a:pt x="795" y="14614"/>
                    <a:pt x="1766" y="14614"/>
                  </a:cubicBezTo>
                  <a:cubicBezTo>
                    <a:pt x="2738"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0"/>
            <p:cNvSpPr/>
            <p:nvPr/>
          </p:nvSpPr>
          <p:spPr>
            <a:xfrm>
              <a:off x="6829116" y="3806849"/>
              <a:ext cx="191005" cy="239419"/>
            </a:xfrm>
            <a:custGeom>
              <a:avLst/>
              <a:gdLst/>
              <a:ahLst/>
              <a:cxnLst/>
              <a:rect l="l" t="t" r="r" b="b"/>
              <a:pathLst>
                <a:path w="3527" h="4421" extrusionOk="0">
                  <a:moveTo>
                    <a:pt x="3527" y="1"/>
                  </a:moveTo>
                  <a:cubicBezTo>
                    <a:pt x="3114" y="330"/>
                    <a:pt x="2699" y="795"/>
                    <a:pt x="2332" y="1237"/>
                  </a:cubicBezTo>
                  <a:cubicBezTo>
                    <a:pt x="1707" y="2050"/>
                    <a:pt x="1135" y="2602"/>
                    <a:pt x="604" y="2602"/>
                  </a:cubicBezTo>
                  <a:cubicBezTo>
                    <a:pt x="401" y="2602"/>
                    <a:pt x="197" y="2523"/>
                    <a:pt x="0" y="2340"/>
                  </a:cubicBezTo>
                  <a:lnTo>
                    <a:pt x="0"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0"/>
            <p:cNvSpPr/>
            <p:nvPr/>
          </p:nvSpPr>
          <p:spPr>
            <a:xfrm>
              <a:off x="6953239" y="3563259"/>
              <a:ext cx="59462" cy="60491"/>
            </a:xfrm>
            <a:custGeom>
              <a:avLst/>
              <a:gdLst/>
              <a:ahLst/>
              <a:cxnLst/>
              <a:rect l="l" t="t" r="r" b="b"/>
              <a:pathLst>
                <a:path w="1098" h="1117" extrusionOk="0">
                  <a:moveTo>
                    <a:pt x="546" y="0"/>
                  </a:moveTo>
                  <a:cubicBezTo>
                    <a:pt x="249" y="0"/>
                    <a:pt x="0" y="249"/>
                    <a:pt x="0" y="552"/>
                  </a:cubicBezTo>
                  <a:lnTo>
                    <a:pt x="0" y="572"/>
                  </a:lnTo>
                  <a:cubicBezTo>
                    <a:pt x="0" y="867"/>
                    <a:pt x="249" y="1116"/>
                    <a:pt x="546" y="1116"/>
                  </a:cubicBezTo>
                  <a:cubicBezTo>
                    <a:pt x="847" y="1116"/>
                    <a:pt x="1097" y="867"/>
                    <a:pt x="1097" y="572"/>
                  </a:cubicBezTo>
                  <a:lnTo>
                    <a:pt x="1097" y="552"/>
                  </a:lnTo>
                  <a:cubicBezTo>
                    <a:pt x="1097" y="249"/>
                    <a:pt x="847" y="0"/>
                    <a:pt x="546"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0"/>
            <p:cNvSpPr/>
            <p:nvPr/>
          </p:nvSpPr>
          <p:spPr>
            <a:xfrm>
              <a:off x="6918309" y="3969043"/>
              <a:ext cx="33847" cy="34551"/>
            </a:xfrm>
            <a:custGeom>
              <a:avLst/>
              <a:gdLst/>
              <a:ahLst/>
              <a:cxnLst/>
              <a:rect l="l" t="t" r="r" b="b"/>
              <a:pathLst>
                <a:path w="625" h="638" extrusionOk="0">
                  <a:moveTo>
                    <a:pt x="316" y="1"/>
                  </a:moveTo>
                  <a:cubicBezTo>
                    <a:pt x="139" y="1"/>
                    <a:pt x="1" y="146"/>
                    <a:pt x="1" y="316"/>
                  </a:cubicBezTo>
                  <a:lnTo>
                    <a:pt x="1" y="322"/>
                  </a:lnTo>
                  <a:cubicBezTo>
                    <a:pt x="1" y="500"/>
                    <a:pt x="139" y="637"/>
                    <a:pt x="316" y="637"/>
                  </a:cubicBezTo>
                  <a:cubicBezTo>
                    <a:pt x="488" y="637"/>
                    <a:pt x="625" y="500"/>
                    <a:pt x="625" y="322"/>
                  </a:cubicBezTo>
                  <a:lnTo>
                    <a:pt x="625" y="316"/>
                  </a:lnTo>
                  <a:cubicBezTo>
                    <a:pt x="625"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0"/>
            <p:cNvSpPr/>
            <p:nvPr/>
          </p:nvSpPr>
          <p:spPr>
            <a:xfrm>
              <a:off x="6872494" y="3684512"/>
              <a:ext cx="62928" cy="63740"/>
            </a:xfrm>
            <a:custGeom>
              <a:avLst/>
              <a:gdLst/>
              <a:ahLst/>
              <a:cxnLst/>
              <a:rect l="l" t="t" r="r" b="b"/>
              <a:pathLst>
                <a:path w="1162" h="1177" extrusionOk="0">
                  <a:moveTo>
                    <a:pt x="579" y="1"/>
                  </a:moveTo>
                  <a:cubicBezTo>
                    <a:pt x="263" y="1"/>
                    <a:pt x="0" y="264"/>
                    <a:pt x="0" y="579"/>
                  </a:cubicBezTo>
                  <a:lnTo>
                    <a:pt x="0" y="598"/>
                  </a:lnTo>
                  <a:cubicBezTo>
                    <a:pt x="0" y="914"/>
                    <a:pt x="263" y="1177"/>
                    <a:pt x="579" y="1177"/>
                  </a:cubicBezTo>
                  <a:cubicBezTo>
                    <a:pt x="894" y="1177"/>
                    <a:pt x="1162" y="914"/>
                    <a:pt x="1162" y="598"/>
                  </a:cubicBezTo>
                  <a:lnTo>
                    <a:pt x="1162" y="579"/>
                  </a:lnTo>
                  <a:cubicBezTo>
                    <a:pt x="1162"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0"/>
            <p:cNvSpPr/>
            <p:nvPr/>
          </p:nvSpPr>
          <p:spPr>
            <a:xfrm>
              <a:off x="6704884" y="3255225"/>
              <a:ext cx="439360" cy="125206"/>
            </a:xfrm>
            <a:custGeom>
              <a:avLst/>
              <a:gdLst/>
              <a:ahLst/>
              <a:cxnLst/>
              <a:rect l="l" t="t" r="r" b="b"/>
              <a:pathLst>
                <a:path w="8113" h="2312" extrusionOk="0">
                  <a:moveTo>
                    <a:pt x="1158" y="1"/>
                  </a:moveTo>
                  <a:cubicBezTo>
                    <a:pt x="836" y="1"/>
                    <a:pt x="546" y="132"/>
                    <a:pt x="337" y="335"/>
                  </a:cubicBezTo>
                  <a:cubicBezTo>
                    <a:pt x="133" y="546"/>
                    <a:pt x="1" y="835"/>
                    <a:pt x="1" y="1156"/>
                  </a:cubicBezTo>
                  <a:cubicBezTo>
                    <a:pt x="1" y="1793"/>
                    <a:pt x="521" y="2312"/>
                    <a:pt x="1158" y="2312"/>
                  </a:cubicBezTo>
                  <a:lnTo>
                    <a:pt x="6957" y="2312"/>
                  </a:lnTo>
                  <a:cubicBezTo>
                    <a:pt x="7600" y="2312"/>
                    <a:pt x="8112" y="1793"/>
                    <a:pt x="8112" y="1156"/>
                  </a:cubicBezTo>
                  <a:cubicBezTo>
                    <a:pt x="8112" y="519"/>
                    <a:pt x="7600" y="1"/>
                    <a:pt x="6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0"/>
            <p:cNvSpPr/>
            <p:nvPr/>
          </p:nvSpPr>
          <p:spPr>
            <a:xfrm>
              <a:off x="6782488"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0"/>
            <p:cNvSpPr/>
            <p:nvPr/>
          </p:nvSpPr>
          <p:spPr>
            <a:xfrm>
              <a:off x="6837239"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0"/>
            <p:cNvSpPr/>
            <p:nvPr/>
          </p:nvSpPr>
          <p:spPr>
            <a:xfrm>
              <a:off x="6892044"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0"/>
            <p:cNvSpPr/>
            <p:nvPr/>
          </p:nvSpPr>
          <p:spPr>
            <a:xfrm>
              <a:off x="6947174"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0"/>
            <p:cNvSpPr/>
            <p:nvPr/>
          </p:nvSpPr>
          <p:spPr>
            <a:xfrm>
              <a:off x="7001979"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0"/>
            <p:cNvSpPr/>
            <p:nvPr/>
          </p:nvSpPr>
          <p:spPr>
            <a:xfrm>
              <a:off x="7056675"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0"/>
            <p:cNvSpPr/>
            <p:nvPr/>
          </p:nvSpPr>
          <p:spPr>
            <a:xfrm>
              <a:off x="7216758" y="3290426"/>
              <a:ext cx="396631" cy="994502"/>
            </a:xfrm>
            <a:custGeom>
              <a:avLst/>
              <a:gdLst/>
              <a:ahLst/>
              <a:cxnLst/>
              <a:rect l="l" t="t" r="r" b="b"/>
              <a:pathLst>
                <a:path w="7324" h="18364" extrusionOk="0">
                  <a:moveTo>
                    <a:pt x="743" y="0"/>
                  </a:moveTo>
                  <a:cubicBezTo>
                    <a:pt x="336" y="0"/>
                    <a:pt x="0" y="336"/>
                    <a:pt x="0" y="743"/>
                  </a:cubicBezTo>
                  <a:cubicBezTo>
                    <a:pt x="0" y="1149"/>
                    <a:pt x="336" y="1485"/>
                    <a:pt x="743" y="1485"/>
                  </a:cubicBezTo>
                  <a:lnTo>
                    <a:pt x="1012" y="1485"/>
                  </a:lnTo>
                  <a:lnTo>
                    <a:pt x="1012" y="15711"/>
                  </a:lnTo>
                  <a:cubicBezTo>
                    <a:pt x="1012" y="17175"/>
                    <a:pt x="2201" y="18364"/>
                    <a:pt x="3665" y="18364"/>
                  </a:cubicBezTo>
                  <a:cubicBezTo>
                    <a:pt x="5130" y="18364"/>
                    <a:pt x="6320" y="17175"/>
                    <a:pt x="6320" y="15711"/>
                  </a:cubicBezTo>
                  <a:lnTo>
                    <a:pt x="6320" y="1485"/>
                  </a:lnTo>
                  <a:lnTo>
                    <a:pt x="6588" y="1485"/>
                  </a:lnTo>
                  <a:cubicBezTo>
                    <a:pt x="6996" y="1485"/>
                    <a:pt x="7324" y="1149"/>
                    <a:pt x="7324" y="743"/>
                  </a:cubicBezTo>
                  <a:cubicBezTo>
                    <a:pt x="7324" y="336"/>
                    <a:pt x="6996" y="0"/>
                    <a:pt x="65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0"/>
            <p:cNvSpPr/>
            <p:nvPr/>
          </p:nvSpPr>
          <p:spPr>
            <a:xfrm>
              <a:off x="7319544" y="3436969"/>
              <a:ext cx="191059" cy="791475"/>
            </a:xfrm>
            <a:custGeom>
              <a:avLst/>
              <a:gdLst/>
              <a:ahLst/>
              <a:cxnLst/>
              <a:rect l="l" t="t" r="r" b="b"/>
              <a:pathLst>
                <a:path w="3528" h="14615" extrusionOk="0">
                  <a:moveTo>
                    <a:pt x="0" y="1"/>
                  </a:moveTo>
                  <a:lnTo>
                    <a:pt x="0" y="12847"/>
                  </a:lnTo>
                  <a:cubicBezTo>
                    <a:pt x="0" y="13826"/>
                    <a:pt x="796" y="14614"/>
                    <a:pt x="1767" y="14614"/>
                  </a:cubicBezTo>
                  <a:cubicBezTo>
                    <a:pt x="2740" y="14614"/>
                    <a:pt x="3528" y="13826"/>
                    <a:pt x="3528" y="12847"/>
                  </a:cubicBezTo>
                  <a:lnTo>
                    <a:pt x="35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0"/>
            <p:cNvSpPr/>
            <p:nvPr/>
          </p:nvSpPr>
          <p:spPr>
            <a:xfrm>
              <a:off x="7319544" y="3806849"/>
              <a:ext cx="191059" cy="239419"/>
            </a:xfrm>
            <a:custGeom>
              <a:avLst/>
              <a:gdLst/>
              <a:ahLst/>
              <a:cxnLst/>
              <a:rect l="l" t="t" r="r" b="b"/>
              <a:pathLst>
                <a:path w="3528" h="4421" extrusionOk="0">
                  <a:moveTo>
                    <a:pt x="3528" y="1"/>
                  </a:moveTo>
                  <a:cubicBezTo>
                    <a:pt x="3121" y="330"/>
                    <a:pt x="2700" y="795"/>
                    <a:pt x="2333" y="1237"/>
                  </a:cubicBezTo>
                  <a:cubicBezTo>
                    <a:pt x="1709" y="2050"/>
                    <a:pt x="1137" y="2602"/>
                    <a:pt x="605" y="2602"/>
                  </a:cubicBezTo>
                  <a:cubicBezTo>
                    <a:pt x="402" y="2602"/>
                    <a:pt x="197" y="2523"/>
                    <a:pt x="0" y="2340"/>
                  </a:cubicBezTo>
                  <a:lnTo>
                    <a:pt x="0" y="4421"/>
                  </a:lnTo>
                  <a:lnTo>
                    <a:pt x="3528" y="4421"/>
                  </a:lnTo>
                  <a:lnTo>
                    <a:pt x="35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0"/>
            <p:cNvSpPr/>
            <p:nvPr/>
          </p:nvSpPr>
          <p:spPr>
            <a:xfrm>
              <a:off x="7443722" y="3563259"/>
              <a:ext cx="59408" cy="60491"/>
            </a:xfrm>
            <a:custGeom>
              <a:avLst/>
              <a:gdLst/>
              <a:ahLst/>
              <a:cxnLst/>
              <a:rect l="l" t="t" r="r" b="b"/>
              <a:pathLst>
                <a:path w="1097" h="1117" extrusionOk="0">
                  <a:moveTo>
                    <a:pt x="544" y="0"/>
                  </a:moveTo>
                  <a:cubicBezTo>
                    <a:pt x="250" y="0"/>
                    <a:pt x="1" y="249"/>
                    <a:pt x="1" y="552"/>
                  </a:cubicBezTo>
                  <a:lnTo>
                    <a:pt x="1" y="572"/>
                  </a:lnTo>
                  <a:cubicBezTo>
                    <a:pt x="1" y="867"/>
                    <a:pt x="250" y="1116"/>
                    <a:pt x="544" y="1116"/>
                  </a:cubicBezTo>
                  <a:cubicBezTo>
                    <a:pt x="847" y="1116"/>
                    <a:pt x="1096" y="867"/>
                    <a:pt x="1096" y="572"/>
                  </a:cubicBezTo>
                  <a:lnTo>
                    <a:pt x="1096" y="552"/>
                  </a:lnTo>
                  <a:cubicBezTo>
                    <a:pt x="1096" y="249"/>
                    <a:pt x="847" y="0"/>
                    <a:pt x="544"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0"/>
            <p:cNvSpPr/>
            <p:nvPr/>
          </p:nvSpPr>
          <p:spPr>
            <a:xfrm>
              <a:off x="7408791"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0"/>
            <p:cNvSpPr/>
            <p:nvPr/>
          </p:nvSpPr>
          <p:spPr>
            <a:xfrm>
              <a:off x="7362976" y="3684512"/>
              <a:ext cx="62982" cy="63740"/>
            </a:xfrm>
            <a:custGeom>
              <a:avLst/>
              <a:gdLst/>
              <a:ahLst/>
              <a:cxnLst/>
              <a:rect l="l" t="t" r="r" b="b"/>
              <a:pathLst>
                <a:path w="1163" h="1177" extrusionOk="0">
                  <a:moveTo>
                    <a:pt x="577" y="1"/>
                  </a:moveTo>
                  <a:cubicBezTo>
                    <a:pt x="262" y="1"/>
                    <a:pt x="0" y="264"/>
                    <a:pt x="0" y="579"/>
                  </a:cubicBezTo>
                  <a:lnTo>
                    <a:pt x="0" y="598"/>
                  </a:lnTo>
                  <a:cubicBezTo>
                    <a:pt x="0" y="914"/>
                    <a:pt x="262" y="1177"/>
                    <a:pt x="577" y="1177"/>
                  </a:cubicBezTo>
                  <a:cubicBezTo>
                    <a:pt x="901" y="1177"/>
                    <a:pt x="1162" y="914"/>
                    <a:pt x="1162" y="598"/>
                  </a:cubicBezTo>
                  <a:lnTo>
                    <a:pt x="1162" y="579"/>
                  </a:lnTo>
                  <a:cubicBezTo>
                    <a:pt x="1162" y="264"/>
                    <a:pt x="901" y="1"/>
                    <a:pt x="577"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0"/>
            <p:cNvSpPr/>
            <p:nvPr/>
          </p:nvSpPr>
          <p:spPr>
            <a:xfrm>
              <a:off x="7195420" y="3255225"/>
              <a:ext cx="439684" cy="125206"/>
            </a:xfrm>
            <a:custGeom>
              <a:avLst/>
              <a:gdLst/>
              <a:ahLst/>
              <a:cxnLst/>
              <a:rect l="l" t="t" r="r" b="b"/>
              <a:pathLst>
                <a:path w="8119" h="2312" extrusionOk="0">
                  <a:moveTo>
                    <a:pt x="1157" y="1"/>
                  </a:moveTo>
                  <a:cubicBezTo>
                    <a:pt x="842" y="1"/>
                    <a:pt x="552" y="132"/>
                    <a:pt x="342" y="335"/>
                  </a:cubicBezTo>
                  <a:cubicBezTo>
                    <a:pt x="133" y="546"/>
                    <a:pt x="0" y="835"/>
                    <a:pt x="0" y="1156"/>
                  </a:cubicBezTo>
                  <a:cubicBezTo>
                    <a:pt x="0" y="1793"/>
                    <a:pt x="519" y="2312"/>
                    <a:pt x="1157" y="2312"/>
                  </a:cubicBezTo>
                  <a:lnTo>
                    <a:pt x="6963" y="2312"/>
                  </a:lnTo>
                  <a:cubicBezTo>
                    <a:pt x="7600" y="2312"/>
                    <a:pt x="8118" y="1793"/>
                    <a:pt x="8118" y="1156"/>
                  </a:cubicBezTo>
                  <a:cubicBezTo>
                    <a:pt x="8118" y="519"/>
                    <a:pt x="7600" y="1"/>
                    <a:pt x="69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0"/>
            <p:cNvSpPr/>
            <p:nvPr/>
          </p:nvSpPr>
          <p:spPr>
            <a:xfrm>
              <a:off x="7273025" y="3255225"/>
              <a:ext cx="10289" cy="125206"/>
            </a:xfrm>
            <a:custGeom>
              <a:avLst/>
              <a:gdLst/>
              <a:ahLst/>
              <a:cxnLst/>
              <a:rect l="l" t="t" r="r" b="b"/>
              <a:pathLst>
                <a:path w="190" h="2312" extrusionOk="0">
                  <a:moveTo>
                    <a:pt x="0" y="1"/>
                  </a:moveTo>
                  <a:lnTo>
                    <a:pt x="0" y="2312"/>
                  </a:lnTo>
                  <a:lnTo>
                    <a:pt x="189" y="2312"/>
                  </a:lnTo>
                  <a:lnTo>
                    <a:pt x="1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0"/>
            <p:cNvSpPr/>
            <p:nvPr/>
          </p:nvSpPr>
          <p:spPr>
            <a:xfrm>
              <a:off x="7327721"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0"/>
            <p:cNvSpPr/>
            <p:nvPr/>
          </p:nvSpPr>
          <p:spPr>
            <a:xfrm>
              <a:off x="7382526"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0"/>
            <p:cNvSpPr/>
            <p:nvPr/>
          </p:nvSpPr>
          <p:spPr>
            <a:xfrm>
              <a:off x="7437331" y="3255225"/>
              <a:ext cx="10289" cy="125206"/>
            </a:xfrm>
            <a:custGeom>
              <a:avLst/>
              <a:gdLst/>
              <a:ahLst/>
              <a:cxnLst/>
              <a:rect l="l" t="t" r="r" b="b"/>
              <a:pathLst>
                <a:path w="190" h="2312" extrusionOk="0">
                  <a:moveTo>
                    <a:pt x="0" y="1"/>
                  </a:moveTo>
                  <a:lnTo>
                    <a:pt x="0"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0"/>
            <p:cNvSpPr/>
            <p:nvPr/>
          </p:nvSpPr>
          <p:spPr>
            <a:xfrm>
              <a:off x="7492407"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0"/>
            <p:cNvSpPr/>
            <p:nvPr/>
          </p:nvSpPr>
          <p:spPr>
            <a:xfrm>
              <a:off x="7547212"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0"/>
            <p:cNvSpPr/>
            <p:nvPr/>
          </p:nvSpPr>
          <p:spPr>
            <a:xfrm>
              <a:off x="6145408" y="4046214"/>
              <a:ext cx="1558310" cy="318810"/>
            </a:xfrm>
            <a:custGeom>
              <a:avLst/>
              <a:gdLst/>
              <a:ahLst/>
              <a:cxnLst/>
              <a:rect l="l" t="t" r="r" b="b"/>
              <a:pathLst>
                <a:path w="28775" h="5887" extrusionOk="0">
                  <a:moveTo>
                    <a:pt x="1992" y="1"/>
                  </a:moveTo>
                  <a:lnTo>
                    <a:pt x="1992" y="1137"/>
                  </a:lnTo>
                  <a:lnTo>
                    <a:pt x="1" y="1137"/>
                  </a:lnTo>
                  <a:lnTo>
                    <a:pt x="1" y="2944"/>
                  </a:lnTo>
                  <a:lnTo>
                    <a:pt x="1" y="4080"/>
                  </a:lnTo>
                  <a:lnTo>
                    <a:pt x="1" y="5886"/>
                  </a:lnTo>
                  <a:lnTo>
                    <a:pt x="809" y="5886"/>
                  </a:lnTo>
                  <a:lnTo>
                    <a:pt x="809" y="4080"/>
                  </a:lnTo>
                  <a:lnTo>
                    <a:pt x="2365" y="4080"/>
                  </a:lnTo>
                  <a:cubicBezTo>
                    <a:pt x="2923" y="5150"/>
                    <a:pt x="4041" y="5886"/>
                    <a:pt x="5327" y="5886"/>
                  </a:cubicBezTo>
                  <a:cubicBezTo>
                    <a:pt x="6621" y="5886"/>
                    <a:pt x="7739" y="5150"/>
                    <a:pt x="8297" y="4080"/>
                  </a:cubicBezTo>
                  <a:lnTo>
                    <a:pt x="11423" y="4080"/>
                  </a:lnTo>
                  <a:cubicBezTo>
                    <a:pt x="11981" y="5150"/>
                    <a:pt x="13105" y="5886"/>
                    <a:pt x="14391" y="5886"/>
                  </a:cubicBezTo>
                  <a:cubicBezTo>
                    <a:pt x="15679" y="5886"/>
                    <a:pt x="16795" y="5150"/>
                    <a:pt x="17354" y="4080"/>
                  </a:cubicBezTo>
                  <a:lnTo>
                    <a:pt x="20486" y="4080"/>
                  </a:lnTo>
                  <a:cubicBezTo>
                    <a:pt x="21038" y="5150"/>
                    <a:pt x="22162" y="5886"/>
                    <a:pt x="23448" y="5886"/>
                  </a:cubicBezTo>
                  <a:cubicBezTo>
                    <a:pt x="24736" y="5886"/>
                    <a:pt x="25852" y="5150"/>
                    <a:pt x="26410" y="4080"/>
                  </a:cubicBezTo>
                  <a:lnTo>
                    <a:pt x="27974" y="4080"/>
                  </a:lnTo>
                  <a:lnTo>
                    <a:pt x="27974" y="5886"/>
                  </a:lnTo>
                  <a:lnTo>
                    <a:pt x="28774" y="5886"/>
                  </a:lnTo>
                  <a:lnTo>
                    <a:pt x="28774" y="4080"/>
                  </a:lnTo>
                  <a:lnTo>
                    <a:pt x="28774" y="2944"/>
                  </a:lnTo>
                  <a:lnTo>
                    <a:pt x="28774" y="1137"/>
                  </a:lnTo>
                  <a:lnTo>
                    <a:pt x="26791" y="1137"/>
                  </a:lnTo>
                  <a:lnTo>
                    <a:pt x="26791" y="1"/>
                  </a:lnTo>
                  <a:lnTo>
                    <a:pt x="20105" y="1"/>
                  </a:lnTo>
                  <a:lnTo>
                    <a:pt x="20105" y="1137"/>
                  </a:lnTo>
                  <a:lnTo>
                    <a:pt x="17728" y="1137"/>
                  </a:lnTo>
                  <a:lnTo>
                    <a:pt x="17728" y="1"/>
                  </a:lnTo>
                  <a:lnTo>
                    <a:pt x="11049" y="1"/>
                  </a:lnTo>
                  <a:lnTo>
                    <a:pt x="11049" y="1137"/>
                  </a:lnTo>
                  <a:lnTo>
                    <a:pt x="8670" y="1137"/>
                  </a:lnTo>
                  <a:lnTo>
                    <a:pt x="8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0"/>
            <p:cNvSpPr/>
            <p:nvPr/>
          </p:nvSpPr>
          <p:spPr>
            <a:xfrm>
              <a:off x="6145408" y="4309462"/>
              <a:ext cx="43866" cy="55563"/>
            </a:xfrm>
            <a:custGeom>
              <a:avLst/>
              <a:gdLst/>
              <a:ahLst/>
              <a:cxnLst/>
              <a:rect l="l" t="t" r="r" b="b"/>
              <a:pathLst>
                <a:path w="810" h="1026" extrusionOk="0">
                  <a:moveTo>
                    <a:pt x="1" y="1"/>
                  </a:moveTo>
                  <a:lnTo>
                    <a:pt x="1" y="1025"/>
                  </a:lnTo>
                  <a:lnTo>
                    <a:pt x="809" y="1025"/>
                  </a:lnTo>
                  <a:lnTo>
                    <a:pt x="8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0"/>
            <p:cNvSpPr/>
            <p:nvPr/>
          </p:nvSpPr>
          <p:spPr>
            <a:xfrm>
              <a:off x="7660288" y="4309462"/>
              <a:ext cx="43432" cy="55563"/>
            </a:xfrm>
            <a:custGeom>
              <a:avLst/>
              <a:gdLst/>
              <a:ahLst/>
              <a:cxnLst/>
              <a:rect l="l" t="t" r="r" b="b"/>
              <a:pathLst>
                <a:path w="802" h="1026" extrusionOk="0">
                  <a:moveTo>
                    <a:pt x="1" y="1"/>
                  </a:moveTo>
                  <a:lnTo>
                    <a:pt x="1" y="1025"/>
                  </a:lnTo>
                  <a:lnTo>
                    <a:pt x="801" y="1025"/>
                  </a:lnTo>
                  <a:lnTo>
                    <a:pt x="8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PT		35 sec		14 sec</a:t>
            </a:r>
          </a:p>
          <a:p>
            <a:r>
              <a:rPr lang="en-US" sz="1800" dirty="0"/>
              <a:t>aPPT	55 sec		33 sec</a:t>
            </a:r>
          </a:p>
        </p:txBody>
      </p:sp>
    </p:spTree>
    <p:extLst>
      <p:ext uri="{BB962C8B-B14F-4D97-AF65-F5344CB8AC3E}">
        <p14:creationId xmlns:p14="http://schemas.microsoft.com/office/powerpoint/2010/main" val="2255984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337228" y="877889"/>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Ultrasonography</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Liver	Enlarged, Coarse Texture, 13cms, regular margins</a:t>
            </a:r>
          </a:p>
          <a:p>
            <a:r>
              <a:rPr lang="en-US" sz="1800" dirty="0"/>
              <a:t>Spleen	9.3*4.4 cm</a:t>
            </a:r>
          </a:p>
          <a:p>
            <a:r>
              <a:rPr lang="en-US" sz="1800" dirty="0"/>
              <a:t>Other findings normal</a:t>
            </a:r>
          </a:p>
          <a:p>
            <a:r>
              <a:rPr lang="en-US" sz="1800" dirty="0"/>
              <a:t>Conclusion:</a:t>
            </a:r>
          </a:p>
          <a:p>
            <a:pPr lvl="1"/>
            <a:r>
              <a:rPr lang="en-US" sz="2000" dirty="0"/>
              <a:t>Hepatosplenomegaly</a:t>
            </a:r>
          </a:p>
          <a:p>
            <a:pPr lvl="1"/>
            <a:r>
              <a:rPr lang="en-US" sz="2000" dirty="0"/>
              <a:t>Hepatic Parenchymal Disease</a:t>
            </a:r>
          </a:p>
        </p:txBody>
      </p:sp>
    </p:spTree>
    <p:extLst>
      <p:ext uri="{BB962C8B-B14F-4D97-AF65-F5344CB8AC3E}">
        <p14:creationId xmlns:p14="http://schemas.microsoft.com/office/powerpoint/2010/main" val="3543331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517981" y="867256"/>
            <a:ext cx="7704000" cy="721500"/>
          </a:xfrm>
          <a:prstGeom prst="rect">
            <a:avLst/>
          </a:prstGeom>
        </p:spPr>
        <p:txBody>
          <a:bodyPr spcFirstLastPara="1" wrap="square" lIns="91425" tIns="91425" rIns="91425" bIns="91425" anchor="t" anchorCtr="0">
            <a:noAutofit/>
          </a:bodyPr>
          <a:lstStyle/>
          <a:p>
            <a:pPr lvl="0" algn="ctr"/>
            <a:r>
              <a:rPr lang="en-US" dirty="0"/>
              <a:t>Esophagogastroduodenoscopy</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517981" y="1832742"/>
            <a:ext cx="7704000" cy="2855100"/>
          </a:xfrm>
        </p:spPr>
        <p:txBody>
          <a:bodyPr/>
          <a:lstStyle/>
          <a:p>
            <a:r>
              <a:rPr lang="en-US" sz="1800" dirty="0"/>
              <a:t>Grade 1 esophageal varices were found</a:t>
            </a:r>
            <a:endParaRPr lang="en-US" sz="2000" dirty="0"/>
          </a:p>
        </p:txBody>
      </p:sp>
    </p:spTree>
    <p:extLst>
      <p:ext uri="{BB962C8B-B14F-4D97-AF65-F5344CB8AC3E}">
        <p14:creationId xmlns:p14="http://schemas.microsoft.com/office/powerpoint/2010/main" val="445996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1724012"/>
            <a:ext cx="7704000" cy="721500"/>
          </a:xfrm>
          <a:prstGeom prst="rect">
            <a:avLst/>
          </a:prstGeom>
        </p:spPr>
        <p:txBody>
          <a:bodyPr spcFirstLastPara="1" wrap="square" lIns="91425" tIns="91425" rIns="91425" bIns="91425" anchor="t" anchorCtr="0">
            <a:noAutofit/>
          </a:bodyPr>
          <a:lstStyle/>
          <a:p>
            <a:pPr lvl="0" algn="ctr"/>
            <a:r>
              <a:rPr lang="en-US" dirty="0"/>
              <a:t>Autoantibodies</a:t>
            </a:r>
            <a:endParaRPr dirty="0"/>
          </a:p>
        </p:txBody>
      </p:sp>
      <p:grpSp>
        <p:nvGrpSpPr>
          <p:cNvPr id="1023" name="Google Shape;1023;p50"/>
          <p:cNvGrpSpPr/>
          <p:nvPr/>
        </p:nvGrpSpPr>
        <p:grpSpPr>
          <a:xfrm>
            <a:off x="7489510" y="3711132"/>
            <a:ext cx="1379262" cy="982284"/>
            <a:chOff x="6145408" y="3255225"/>
            <a:chExt cx="1558312" cy="1109800"/>
          </a:xfrm>
        </p:grpSpPr>
        <p:sp>
          <p:nvSpPr>
            <p:cNvPr id="1024" name="Google Shape;1024;p50"/>
            <p:cNvSpPr/>
            <p:nvPr/>
          </p:nvSpPr>
          <p:spPr>
            <a:xfrm>
              <a:off x="6235847" y="3290426"/>
              <a:ext cx="396523" cy="994502"/>
            </a:xfrm>
            <a:custGeom>
              <a:avLst/>
              <a:gdLst/>
              <a:ahLst/>
              <a:cxnLst/>
              <a:rect l="l" t="t" r="r" b="b"/>
              <a:pathLst>
                <a:path w="7322" h="18364" extrusionOk="0">
                  <a:moveTo>
                    <a:pt x="741" y="0"/>
                  </a:moveTo>
                  <a:cubicBezTo>
                    <a:pt x="334" y="0"/>
                    <a:pt x="0" y="336"/>
                    <a:pt x="0" y="743"/>
                  </a:cubicBezTo>
                  <a:cubicBezTo>
                    <a:pt x="0" y="1149"/>
                    <a:pt x="334" y="1485"/>
                    <a:pt x="741" y="1485"/>
                  </a:cubicBezTo>
                  <a:lnTo>
                    <a:pt x="1011" y="1485"/>
                  </a:lnTo>
                  <a:lnTo>
                    <a:pt x="1011" y="15711"/>
                  </a:lnTo>
                  <a:cubicBezTo>
                    <a:pt x="1011" y="17175"/>
                    <a:pt x="2193" y="18364"/>
                    <a:pt x="3657" y="18364"/>
                  </a:cubicBezTo>
                  <a:cubicBezTo>
                    <a:pt x="5129" y="18364"/>
                    <a:pt x="6312" y="17175"/>
                    <a:pt x="6312" y="15711"/>
                  </a:cubicBezTo>
                  <a:lnTo>
                    <a:pt x="6312" y="1485"/>
                  </a:lnTo>
                  <a:lnTo>
                    <a:pt x="6581" y="1485"/>
                  </a:lnTo>
                  <a:cubicBezTo>
                    <a:pt x="6988" y="1485"/>
                    <a:pt x="7322" y="1149"/>
                    <a:pt x="7322" y="743"/>
                  </a:cubicBezTo>
                  <a:cubicBezTo>
                    <a:pt x="7322" y="336"/>
                    <a:pt x="6988" y="0"/>
                    <a:pt x="65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0"/>
            <p:cNvSpPr/>
            <p:nvPr/>
          </p:nvSpPr>
          <p:spPr>
            <a:xfrm>
              <a:off x="6338579" y="3436969"/>
              <a:ext cx="191059" cy="791475"/>
            </a:xfrm>
            <a:custGeom>
              <a:avLst/>
              <a:gdLst/>
              <a:ahLst/>
              <a:cxnLst/>
              <a:rect l="l" t="t" r="r" b="b"/>
              <a:pathLst>
                <a:path w="3528" h="14615" extrusionOk="0">
                  <a:moveTo>
                    <a:pt x="1" y="1"/>
                  </a:moveTo>
                  <a:lnTo>
                    <a:pt x="1" y="12847"/>
                  </a:lnTo>
                  <a:cubicBezTo>
                    <a:pt x="1" y="13826"/>
                    <a:pt x="789" y="14614"/>
                    <a:pt x="1768" y="14614"/>
                  </a:cubicBezTo>
                  <a:cubicBezTo>
                    <a:pt x="2739"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0"/>
            <p:cNvSpPr/>
            <p:nvPr/>
          </p:nvSpPr>
          <p:spPr>
            <a:xfrm>
              <a:off x="6338579" y="3806849"/>
              <a:ext cx="191059" cy="239419"/>
            </a:xfrm>
            <a:custGeom>
              <a:avLst/>
              <a:gdLst/>
              <a:ahLst/>
              <a:cxnLst/>
              <a:rect l="l" t="t" r="r" b="b"/>
              <a:pathLst>
                <a:path w="3528" h="4421" extrusionOk="0">
                  <a:moveTo>
                    <a:pt x="3527" y="1"/>
                  </a:moveTo>
                  <a:cubicBezTo>
                    <a:pt x="3114" y="330"/>
                    <a:pt x="2700" y="795"/>
                    <a:pt x="2332" y="1237"/>
                  </a:cubicBezTo>
                  <a:cubicBezTo>
                    <a:pt x="1708" y="2050"/>
                    <a:pt x="1137" y="2602"/>
                    <a:pt x="605" y="2602"/>
                  </a:cubicBezTo>
                  <a:cubicBezTo>
                    <a:pt x="395" y="2602"/>
                    <a:pt x="198" y="2523"/>
                    <a:pt x="1" y="2340"/>
                  </a:cubicBezTo>
                  <a:lnTo>
                    <a:pt x="1"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0"/>
            <p:cNvSpPr/>
            <p:nvPr/>
          </p:nvSpPr>
          <p:spPr>
            <a:xfrm>
              <a:off x="6462377" y="3563259"/>
              <a:ext cx="59787" cy="60491"/>
            </a:xfrm>
            <a:custGeom>
              <a:avLst/>
              <a:gdLst/>
              <a:ahLst/>
              <a:cxnLst/>
              <a:rect l="l" t="t" r="r" b="b"/>
              <a:pathLst>
                <a:path w="1104" h="1117" extrusionOk="0">
                  <a:moveTo>
                    <a:pt x="552" y="0"/>
                  </a:moveTo>
                  <a:cubicBezTo>
                    <a:pt x="250" y="0"/>
                    <a:pt x="1" y="249"/>
                    <a:pt x="1" y="552"/>
                  </a:cubicBezTo>
                  <a:lnTo>
                    <a:pt x="1" y="572"/>
                  </a:lnTo>
                  <a:cubicBezTo>
                    <a:pt x="1" y="867"/>
                    <a:pt x="250" y="1116"/>
                    <a:pt x="552" y="1116"/>
                  </a:cubicBezTo>
                  <a:cubicBezTo>
                    <a:pt x="853" y="1116"/>
                    <a:pt x="1104" y="867"/>
                    <a:pt x="1104" y="572"/>
                  </a:cubicBezTo>
                  <a:lnTo>
                    <a:pt x="1104" y="552"/>
                  </a:lnTo>
                  <a:cubicBezTo>
                    <a:pt x="1104" y="249"/>
                    <a:pt x="853" y="0"/>
                    <a:pt x="552"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0"/>
            <p:cNvSpPr/>
            <p:nvPr/>
          </p:nvSpPr>
          <p:spPr>
            <a:xfrm>
              <a:off x="6427447"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0"/>
            <p:cNvSpPr/>
            <p:nvPr/>
          </p:nvSpPr>
          <p:spPr>
            <a:xfrm>
              <a:off x="6381957" y="3684512"/>
              <a:ext cx="62657" cy="63740"/>
            </a:xfrm>
            <a:custGeom>
              <a:avLst/>
              <a:gdLst/>
              <a:ahLst/>
              <a:cxnLst/>
              <a:rect l="l" t="t" r="r" b="b"/>
              <a:pathLst>
                <a:path w="1157" h="1177" extrusionOk="0">
                  <a:moveTo>
                    <a:pt x="579" y="1"/>
                  </a:moveTo>
                  <a:cubicBezTo>
                    <a:pt x="264" y="1"/>
                    <a:pt x="1" y="264"/>
                    <a:pt x="1" y="579"/>
                  </a:cubicBezTo>
                  <a:lnTo>
                    <a:pt x="1" y="598"/>
                  </a:lnTo>
                  <a:cubicBezTo>
                    <a:pt x="1" y="914"/>
                    <a:pt x="264" y="1177"/>
                    <a:pt x="579" y="1177"/>
                  </a:cubicBezTo>
                  <a:cubicBezTo>
                    <a:pt x="894" y="1177"/>
                    <a:pt x="1156" y="914"/>
                    <a:pt x="1156" y="598"/>
                  </a:cubicBezTo>
                  <a:lnTo>
                    <a:pt x="1156" y="579"/>
                  </a:lnTo>
                  <a:cubicBezTo>
                    <a:pt x="1156"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0"/>
            <p:cNvSpPr/>
            <p:nvPr/>
          </p:nvSpPr>
          <p:spPr>
            <a:xfrm>
              <a:off x="6214510" y="3255225"/>
              <a:ext cx="439251" cy="125206"/>
            </a:xfrm>
            <a:custGeom>
              <a:avLst/>
              <a:gdLst/>
              <a:ahLst/>
              <a:cxnLst/>
              <a:rect l="l" t="t" r="r" b="b"/>
              <a:pathLst>
                <a:path w="8111" h="2312" extrusionOk="0">
                  <a:moveTo>
                    <a:pt x="1155" y="1"/>
                  </a:moveTo>
                  <a:cubicBezTo>
                    <a:pt x="834" y="1"/>
                    <a:pt x="544" y="132"/>
                    <a:pt x="334" y="335"/>
                  </a:cubicBezTo>
                  <a:cubicBezTo>
                    <a:pt x="131" y="546"/>
                    <a:pt x="0" y="835"/>
                    <a:pt x="0" y="1156"/>
                  </a:cubicBezTo>
                  <a:cubicBezTo>
                    <a:pt x="0" y="1793"/>
                    <a:pt x="519" y="2312"/>
                    <a:pt x="1155" y="2312"/>
                  </a:cubicBezTo>
                  <a:lnTo>
                    <a:pt x="6955" y="2312"/>
                  </a:lnTo>
                  <a:cubicBezTo>
                    <a:pt x="7598" y="2312"/>
                    <a:pt x="8110" y="1793"/>
                    <a:pt x="8110" y="1156"/>
                  </a:cubicBezTo>
                  <a:cubicBezTo>
                    <a:pt x="8110" y="519"/>
                    <a:pt x="7598" y="1"/>
                    <a:pt x="6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0"/>
            <p:cNvSpPr/>
            <p:nvPr/>
          </p:nvSpPr>
          <p:spPr>
            <a:xfrm>
              <a:off x="6292005"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0"/>
            <p:cNvSpPr/>
            <p:nvPr/>
          </p:nvSpPr>
          <p:spPr>
            <a:xfrm>
              <a:off x="6346810"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0"/>
            <p:cNvSpPr/>
            <p:nvPr/>
          </p:nvSpPr>
          <p:spPr>
            <a:xfrm>
              <a:off x="6401507"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0"/>
            <p:cNvSpPr/>
            <p:nvPr/>
          </p:nvSpPr>
          <p:spPr>
            <a:xfrm>
              <a:off x="6456312"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0"/>
            <p:cNvSpPr/>
            <p:nvPr/>
          </p:nvSpPr>
          <p:spPr>
            <a:xfrm>
              <a:off x="6511117" y="3255225"/>
              <a:ext cx="10289" cy="125206"/>
            </a:xfrm>
            <a:custGeom>
              <a:avLst/>
              <a:gdLst/>
              <a:ahLst/>
              <a:cxnLst/>
              <a:rect l="l" t="t" r="r" b="b"/>
              <a:pathLst>
                <a:path w="190" h="2312" extrusionOk="0">
                  <a:moveTo>
                    <a:pt x="1" y="1"/>
                  </a:moveTo>
                  <a:lnTo>
                    <a:pt x="1"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0"/>
            <p:cNvSpPr/>
            <p:nvPr/>
          </p:nvSpPr>
          <p:spPr>
            <a:xfrm>
              <a:off x="6566193"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0"/>
            <p:cNvSpPr/>
            <p:nvPr/>
          </p:nvSpPr>
          <p:spPr>
            <a:xfrm>
              <a:off x="6726221" y="3290426"/>
              <a:ext cx="396685" cy="994502"/>
            </a:xfrm>
            <a:custGeom>
              <a:avLst/>
              <a:gdLst/>
              <a:ahLst/>
              <a:cxnLst/>
              <a:rect l="l" t="t" r="r" b="b"/>
              <a:pathLst>
                <a:path w="7325" h="18364" extrusionOk="0">
                  <a:moveTo>
                    <a:pt x="743" y="0"/>
                  </a:moveTo>
                  <a:cubicBezTo>
                    <a:pt x="337" y="0"/>
                    <a:pt x="1" y="336"/>
                    <a:pt x="1" y="743"/>
                  </a:cubicBezTo>
                  <a:cubicBezTo>
                    <a:pt x="1" y="1149"/>
                    <a:pt x="337" y="1485"/>
                    <a:pt x="743" y="1485"/>
                  </a:cubicBezTo>
                  <a:lnTo>
                    <a:pt x="1013" y="1485"/>
                  </a:lnTo>
                  <a:lnTo>
                    <a:pt x="1013" y="15711"/>
                  </a:lnTo>
                  <a:cubicBezTo>
                    <a:pt x="1013" y="17175"/>
                    <a:pt x="2201" y="18364"/>
                    <a:pt x="3666" y="18364"/>
                  </a:cubicBezTo>
                  <a:cubicBezTo>
                    <a:pt x="5132" y="18364"/>
                    <a:pt x="6320" y="17175"/>
                    <a:pt x="6320" y="15711"/>
                  </a:cubicBezTo>
                  <a:lnTo>
                    <a:pt x="6320" y="1485"/>
                  </a:lnTo>
                  <a:lnTo>
                    <a:pt x="6582" y="1485"/>
                  </a:lnTo>
                  <a:cubicBezTo>
                    <a:pt x="6997" y="1485"/>
                    <a:pt x="7324" y="1149"/>
                    <a:pt x="7324" y="743"/>
                  </a:cubicBezTo>
                  <a:cubicBezTo>
                    <a:pt x="7324" y="336"/>
                    <a:pt x="6997" y="0"/>
                    <a:pt x="65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0"/>
            <p:cNvSpPr/>
            <p:nvPr/>
          </p:nvSpPr>
          <p:spPr>
            <a:xfrm>
              <a:off x="6829116" y="3436969"/>
              <a:ext cx="191005" cy="791475"/>
            </a:xfrm>
            <a:custGeom>
              <a:avLst/>
              <a:gdLst/>
              <a:ahLst/>
              <a:cxnLst/>
              <a:rect l="l" t="t" r="r" b="b"/>
              <a:pathLst>
                <a:path w="3527" h="14615" extrusionOk="0">
                  <a:moveTo>
                    <a:pt x="0" y="1"/>
                  </a:moveTo>
                  <a:lnTo>
                    <a:pt x="0" y="12847"/>
                  </a:lnTo>
                  <a:cubicBezTo>
                    <a:pt x="0" y="13826"/>
                    <a:pt x="795" y="14614"/>
                    <a:pt x="1766" y="14614"/>
                  </a:cubicBezTo>
                  <a:cubicBezTo>
                    <a:pt x="2738" y="14614"/>
                    <a:pt x="3527" y="13826"/>
                    <a:pt x="3527" y="12847"/>
                  </a:cubicBezTo>
                  <a:lnTo>
                    <a:pt x="35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0"/>
            <p:cNvSpPr/>
            <p:nvPr/>
          </p:nvSpPr>
          <p:spPr>
            <a:xfrm>
              <a:off x="6829116" y="3806849"/>
              <a:ext cx="191005" cy="239419"/>
            </a:xfrm>
            <a:custGeom>
              <a:avLst/>
              <a:gdLst/>
              <a:ahLst/>
              <a:cxnLst/>
              <a:rect l="l" t="t" r="r" b="b"/>
              <a:pathLst>
                <a:path w="3527" h="4421" extrusionOk="0">
                  <a:moveTo>
                    <a:pt x="3527" y="1"/>
                  </a:moveTo>
                  <a:cubicBezTo>
                    <a:pt x="3114" y="330"/>
                    <a:pt x="2699" y="795"/>
                    <a:pt x="2332" y="1237"/>
                  </a:cubicBezTo>
                  <a:cubicBezTo>
                    <a:pt x="1707" y="2050"/>
                    <a:pt x="1135" y="2602"/>
                    <a:pt x="604" y="2602"/>
                  </a:cubicBezTo>
                  <a:cubicBezTo>
                    <a:pt x="401" y="2602"/>
                    <a:pt x="197" y="2523"/>
                    <a:pt x="0" y="2340"/>
                  </a:cubicBezTo>
                  <a:lnTo>
                    <a:pt x="0" y="4421"/>
                  </a:lnTo>
                  <a:lnTo>
                    <a:pt x="3527" y="4421"/>
                  </a:lnTo>
                  <a:lnTo>
                    <a:pt x="3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0"/>
            <p:cNvSpPr/>
            <p:nvPr/>
          </p:nvSpPr>
          <p:spPr>
            <a:xfrm>
              <a:off x="6953239" y="3563259"/>
              <a:ext cx="59462" cy="60491"/>
            </a:xfrm>
            <a:custGeom>
              <a:avLst/>
              <a:gdLst/>
              <a:ahLst/>
              <a:cxnLst/>
              <a:rect l="l" t="t" r="r" b="b"/>
              <a:pathLst>
                <a:path w="1098" h="1117" extrusionOk="0">
                  <a:moveTo>
                    <a:pt x="546" y="0"/>
                  </a:moveTo>
                  <a:cubicBezTo>
                    <a:pt x="249" y="0"/>
                    <a:pt x="0" y="249"/>
                    <a:pt x="0" y="552"/>
                  </a:cubicBezTo>
                  <a:lnTo>
                    <a:pt x="0" y="572"/>
                  </a:lnTo>
                  <a:cubicBezTo>
                    <a:pt x="0" y="867"/>
                    <a:pt x="249" y="1116"/>
                    <a:pt x="546" y="1116"/>
                  </a:cubicBezTo>
                  <a:cubicBezTo>
                    <a:pt x="847" y="1116"/>
                    <a:pt x="1097" y="867"/>
                    <a:pt x="1097" y="572"/>
                  </a:cubicBezTo>
                  <a:lnTo>
                    <a:pt x="1097" y="552"/>
                  </a:lnTo>
                  <a:cubicBezTo>
                    <a:pt x="1097" y="249"/>
                    <a:pt x="847" y="0"/>
                    <a:pt x="546"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0"/>
            <p:cNvSpPr/>
            <p:nvPr/>
          </p:nvSpPr>
          <p:spPr>
            <a:xfrm>
              <a:off x="6918309" y="3969043"/>
              <a:ext cx="33847" cy="34551"/>
            </a:xfrm>
            <a:custGeom>
              <a:avLst/>
              <a:gdLst/>
              <a:ahLst/>
              <a:cxnLst/>
              <a:rect l="l" t="t" r="r" b="b"/>
              <a:pathLst>
                <a:path w="625" h="638" extrusionOk="0">
                  <a:moveTo>
                    <a:pt x="316" y="1"/>
                  </a:moveTo>
                  <a:cubicBezTo>
                    <a:pt x="139" y="1"/>
                    <a:pt x="1" y="146"/>
                    <a:pt x="1" y="316"/>
                  </a:cubicBezTo>
                  <a:lnTo>
                    <a:pt x="1" y="322"/>
                  </a:lnTo>
                  <a:cubicBezTo>
                    <a:pt x="1" y="500"/>
                    <a:pt x="139" y="637"/>
                    <a:pt x="316" y="637"/>
                  </a:cubicBezTo>
                  <a:cubicBezTo>
                    <a:pt x="488" y="637"/>
                    <a:pt x="625" y="500"/>
                    <a:pt x="625" y="322"/>
                  </a:cubicBezTo>
                  <a:lnTo>
                    <a:pt x="625" y="316"/>
                  </a:lnTo>
                  <a:cubicBezTo>
                    <a:pt x="625"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0"/>
            <p:cNvSpPr/>
            <p:nvPr/>
          </p:nvSpPr>
          <p:spPr>
            <a:xfrm>
              <a:off x="6872494" y="3684512"/>
              <a:ext cx="62928" cy="63740"/>
            </a:xfrm>
            <a:custGeom>
              <a:avLst/>
              <a:gdLst/>
              <a:ahLst/>
              <a:cxnLst/>
              <a:rect l="l" t="t" r="r" b="b"/>
              <a:pathLst>
                <a:path w="1162" h="1177" extrusionOk="0">
                  <a:moveTo>
                    <a:pt x="579" y="1"/>
                  </a:moveTo>
                  <a:cubicBezTo>
                    <a:pt x="263" y="1"/>
                    <a:pt x="0" y="264"/>
                    <a:pt x="0" y="579"/>
                  </a:cubicBezTo>
                  <a:lnTo>
                    <a:pt x="0" y="598"/>
                  </a:lnTo>
                  <a:cubicBezTo>
                    <a:pt x="0" y="914"/>
                    <a:pt x="263" y="1177"/>
                    <a:pt x="579" y="1177"/>
                  </a:cubicBezTo>
                  <a:cubicBezTo>
                    <a:pt x="894" y="1177"/>
                    <a:pt x="1162" y="914"/>
                    <a:pt x="1162" y="598"/>
                  </a:cubicBezTo>
                  <a:lnTo>
                    <a:pt x="1162" y="579"/>
                  </a:lnTo>
                  <a:cubicBezTo>
                    <a:pt x="1162" y="264"/>
                    <a:pt x="894" y="1"/>
                    <a:pt x="579"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0"/>
            <p:cNvSpPr/>
            <p:nvPr/>
          </p:nvSpPr>
          <p:spPr>
            <a:xfrm>
              <a:off x="6704884" y="3255225"/>
              <a:ext cx="439360" cy="125206"/>
            </a:xfrm>
            <a:custGeom>
              <a:avLst/>
              <a:gdLst/>
              <a:ahLst/>
              <a:cxnLst/>
              <a:rect l="l" t="t" r="r" b="b"/>
              <a:pathLst>
                <a:path w="8113" h="2312" extrusionOk="0">
                  <a:moveTo>
                    <a:pt x="1158" y="1"/>
                  </a:moveTo>
                  <a:cubicBezTo>
                    <a:pt x="836" y="1"/>
                    <a:pt x="546" y="132"/>
                    <a:pt x="337" y="335"/>
                  </a:cubicBezTo>
                  <a:cubicBezTo>
                    <a:pt x="133" y="546"/>
                    <a:pt x="1" y="835"/>
                    <a:pt x="1" y="1156"/>
                  </a:cubicBezTo>
                  <a:cubicBezTo>
                    <a:pt x="1" y="1793"/>
                    <a:pt x="521" y="2312"/>
                    <a:pt x="1158" y="2312"/>
                  </a:cubicBezTo>
                  <a:lnTo>
                    <a:pt x="6957" y="2312"/>
                  </a:lnTo>
                  <a:cubicBezTo>
                    <a:pt x="7600" y="2312"/>
                    <a:pt x="8112" y="1793"/>
                    <a:pt x="8112" y="1156"/>
                  </a:cubicBezTo>
                  <a:cubicBezTo>
                    <a:pt x="8112" y="519"/>
                    <a:pt x="7600" y="1"/>
                    <a:pt x="6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0"/>
            <p:cNvSpPr/>
            <p:nvPr/>
          </p:nvSpPr>
          <p:spPr>
            <a:xfrm>
              <a:off x="6782488"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0"/>
            <p:cNvSpPr/>
            <p:nvPr/>
          </p:nvSpPr>
          <p:spPr>
            <a:xfrm>
              <a:off x="6837239"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0"/>
            <p:cNvSpPr/>
            <p:nvPr/>
          </p:nvSpPr>
          <p:spPr>
            <a:xfrm>
              <a:off x="6892044"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0"/>
            <p:cNvSpPr/>
            <p:nvPr/>
          </p:nvSpPr>
          <p:spPr>
            <a:xfrm>
              <a:off x="6947174" y="3255225"/>
              <a:ext cx="10019" cy="125206"/>
            </a:xfrm>
            <a:custGeom>
              <a:avLst/>
              <a:gdLst/>
              <a:ahLst/>
              <a:cxnLst/>
              <a:rect l="l" t="t" r="r" b="b"/>
              <a:pathLst>
                <a:path w="185" h="2312" extrusionOk="0">
                  <a:moveTo>
                    <a:pt x="0" y="1"/>
                  </a:moveTo>
                  <a:lnTo>
                    <a:pt x="0" y="2312"/>
                  </a:lnTo>
                  <a:lnTo>
                    <a:pt x="185" y="2312"/>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0"/>
            <p:cNvSpPr/>
            <p:nvPr/>
          </p:nvSpPr>
          <p:spPr>
            <a:xfrm>
              <a:off x="7001979" y="3255225"/>
              <a:ext cx="9965" cy="125206"/>
            </a:xfrm>
            <a:custGeom>
              <a:avLst/>
              <a:gdLst/>
              <a:ahLst/>
              <a:cxnLst/>
              <a:rect l="l" t="t" r="r" b="b"/>
              <a:pathLst>
                <a:path w="184" h="2312" extrusionOk="0">
                  <a:moveTo>
                    <a:pt x="0" y="1"/>
                  </a:moveTo>
                  <a:lnTo>
                    <a:pt x="0" y="2312"/>
                  </a:lnTo>
                  <a:lnTo>
                    <a:pt x="183" y="2312"/>
                  </a:lnTo>
                  <a:lnTo>
                    <a:pt x="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0"/>
            <p:cNvSpPr/>
            <p:nvPr/>
          </p:nvSpPr>
          <p:spPr>
            <a:xfrm>
              <a:off x="7056675" y="3255225"/>
              <a:ext cx="10398" cy="125206"/>
            </a:xfrm>
            <a:custGeom>
              <a:avLst/>
              <a:gdLst/>
              <a:ahLst/>
              <a:cxnLst/>
              <a:rect l="l" t="t" r="r" b="b"/>
              <a:pathLst>
                <a:path w="192" h="2312" extrusionOk="0">
                  <a:moveTo>
                    <a:pt x="1" y="1"/>
                  </a:moveTo>
                  <a:lnTo>
                    <a:pt x="1"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0"/>
            <p:cNvSpPr/>
            <p:nvPr/>
          </p:nvSpPr>
          <p:spPr>
            <a:xfrm>
              <a:off x="7216758" y="3290426"/>
              <a:ext cx="396631" cy="994502"/>
            </a:xfrm>
            <a:custGeom>
              <a:avLst/>
              <a:gdLst/>
              <a:ahLst/>
              <a:cxnLst/>
              <a:rect l="l" t="t" r="r" b="b"/>
              <a:pathLst>
                <a:path w="7324" h="18364" extrusionOk="0">
                  <a:moveTo>
                    <a:pt x="743" y="0"/>
                  </a:moveTo>
                  <a:cubicBezTo>
                    <a:pt x="336" y="0"/>
                    <a:pt x="0" y="336"/>
                    <a:pt x="0" y="743"/>
                  </a:cubicBezTo>
                  <a:cubicBezTo>
                    <a:pt x="0" y="1149"/>
                    <a:pt x="336" y="1485"/>
                    <a:pt x="743" y="1485"/>
                  </a:cubicBezTo>
                  <a:lnTo>
                    <a:pt x="1012" y="1485"/>
                  </a:lnTo>
                  <a:lnTo>
                    <a:pt x="1012" y="15711"/>
                  </a:lnTo>
                  <a:cubicBezTo>
                    <a:pt x="1012" y="17175"/>
                    <a:pt x="2201" y="18364"/>
                    <a:pt x="3665" y="18364"/>
                  </a:cubicBezTo>
                  <a:cubicBezTo>
                    <a:pt x="5130" y="18364"/>
                    <a:pt x="6320" y="17175"/>
                    <a:pt x="6320" y="15711"/>
                  </a:cubicBezTo>
                  <a:lnTo>
                    <a:pt x="6320" y="1485"/>
                  </a:lnTo>
                  <a:lnTo>
                    <a:pt x="6588" y="1485"/>
                  </a:lnTo>
                  <a:cubicBezTo>
                    <a:pt x="6996" y="1485"/>
                    <a:pt x="7324" y="1149"/>
                    <a:pt x="7324" y="743"/>
                  </a:cubicBezTo>
                  <a:cubicBezTo>
                    <a:pt x="7324" y="336"/>
                    <a:pt x="6996" y="0"/>
                    <a:pt x="65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0"/>
            <p:cNvSpPr/>
            <p:nvPr/>
          </p:nvSpPr>
          <p:spPr>
            <a:xfrm>
              <a:off x="7319544" y="3436969"/>
              <a:ext cx="191059" cy="791475"/>
            </a:xfrm>
            <a:custGeom>
              <a:avLst/>
              <a:gdLst/>
              <a:ahLst/>
              <a:cxnLst/>
              <a:rect l="l" t="t" r="r" b="b"/>
              <a:pathLst>
                <a:path w="3528" h="14615" extrusionOk="0">
                  <a:moveTo>
                    <a:pt x="0" y="1"/>
                  </a:moveTo>
                  <a:lnTo>
                    <a:pt x="0" y="12847"/>
                  </a:lnTo>
                  <a:cubicBezTo>
                    <a:pt x="0" y="13826"/>
                    <a:pt x="796" y="14614"/>
                    <a:pt x="1767" y="14614"/>
                  </a:cubicBezTo>
                  <a:cubicBezTo>
                    <a:pt x="2740" y="14614"/>
                    <a:pt x="3528" y="13826"/>
                    <a:pt x="3528" y="12847"/>
                  </a:cubicBezTo>
                  <a:lnTo>
                    <a:pt x="352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0"/>
            <p:cNvSpPr/>
            <p:nvPr/>
          </p:nvSpPr>
          <p:spPr>
            <a:xfrm>
              <a:off x="7319544" y="3806849"/>
              <a:ext cx="191059" cy="239419"/>
            </a:xfrm>
            <a:custGeom>
              <a:avLst/>
              <a:gdLst/>
              <a:ahLst/>
              <a:cxnLst/>
              <a:rect l="l" t="t" r="r" b="b"/>
              <a:pathLst>
                <a:path w="3528" h="4421" extrusionOk="0">
                  <a:moveTo>
                    <a:pt x="3528" y="1"/>
                  </a:moveTo>
                  <a:cubicBezTo>
                    <a:pt x="3121" y="330"/>
                    <a:pt x="2700" y="795"/>
                    <a:pt x="2333" y="1237"/>
                  </a:cubicBezTo>
                  <a:cubicBezTo>
                    <a:pt x="1709" y="2050"/>
                    <a:pt x="1137" y="2602"/>
                    <a:pt x="605" y="2602"/>
                  </a:cubicBezTo>
                  <a:cubicBezTo>
                    <a:pt x="402" y="2602"/>
                    <a:pt x="197" y="2523"/>
                    <a:pt x="0" y="2340"/>
                  </a:cubicBezTo>
                  <a:lnTo>
                    <a:pt x="0" y="4421"/>
                  </a:lnTo>
                  <a:lnTo>
                    <a:pt x="3528" y="4421"/>
                  </a:lnTo>
                  <a:lnTo>
                    <a:pt x="35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0"/>
            <p:cNvSpPr/>
            <p:nvPr/>
          </p:nvSpPr>
          <p:spPr>
            <a:xfrm>
              <a:off x="7443722" y="3563259"/>
              <a:ext cx="59408" cy="60491"/>
            </a:xfrm>
            <a:custGeom>
              <a:avLst/>
              <a:gdLst/>
              <a:ahLst/>
              <a:cxnLst/>
              <a:rect l="l" t="t" r="r" b="b"/>
              <a:pathLst>
                <a:path w="1097" h="1117" extrusionOk="0">
                  <a:moveTo>
                    <a:pt x="544" y="0"/>
                  </a:moveTo>
                  <a:cubicBezTo>
                    <a:pt x="250" y="0"/>
                    <a:pt x="1" y="249"/>
                    <a:pt x="1" y="552"/>
                  </a:cubicBezTo>
                  <a:lnTo>
                    <a:pt x="1" y="572"/>
                  </a:lnTo>
                  <a:cubicBezTo>
                    <a:pt x="1" y="867"/>
                    <a:pt x="250" y="1116"/>
                    <a:pt x="544" y="1116"/>
                  </a:cubicBezTo>
                  <a:cubicBezTo>
                    <a:pt x="847" y="1116"/>
                    <a:pt x="1096" y="867"/>
                    <a:pt x="1096" y="572"/>
                  </a:cubicBezTo>
                  <a:lnTo>
                    <a:pt x="1096" y="552"/>
                  </a:lnTo>
                  <a:cubicBezTo>
                    <a:pt x="1096" y="249"/>
                    <a:pt x="847" y="0"/>
                    <a:pt x="544" y="0"/>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0"/>
            <p:cNvSpPr/>
            <p:nvPr/>
          </p:nvSpPr>
          <p:spPr>
            <a:xfrm>
              <a:off x="7408791" y="3969043"/>
              <a:ext cx="34226" cy="34551"/>
            </a:xfrm>
            <a:custGeom>
              <a:avLst/>
              <a:gdLst/>
              <a:ahLst/>
              <a:cxnLst/>
              <a:rect l="l" t="t" r="r" b="b"/>
              <a:pathLst>
                <a:path w="632" h="638" extrusionOk="0">
                  <a:moveTo>
                    <a:pt x="316" y="1"/>
                  </a:moveTo>
                  <a:cubicBezTo>
                    <a:pt x="146" y="1"/>
                    <a:pt x="1" y="146"/>
                    <a:pt x="1" y="316"/>
                  </a:cubicBezTo>
                  <a:lnTo>
                    <a:pt x="1" y="322"/>
                  </a:lnTo>
                  <a:cubicBezTo>
                    <a:pt x="1" y="500"/>
                    <a:pt x="146" y="637"/>
                    <a:pt x="316" y="637"/>
                  </a:cubicBezTo>
                  <a:cubicBezTo>
                    <a:pt x="488" y="637"/>
                    <a:pt x="631" y="500"/>
                    <a:pt x="631" y="322"/>
                  </a:cubicBezTo>
                  <a:lnTo>
                    <a:pt x="631" y="316"/>
                  </a:lnTo>
                  <a:cubicBezTo>
                    <a:pt x="631" y="146"/>
                    <a:pt x="488" y="1"/>
                    <a:pt x="316"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0"/>
            <p:cNvSpPr/>
            <p:nvPr/>
          </p:nvSpPr>
          <p:spPr>
            <a:xfrm>
              <a:off x="7362976" y="3684512"/>
              <a:ext cx="62982" cy="63740"/>
            </a:xfrm>
            <a:custGeom>
              <a:avLst/>
              <a:gdLst/>
              <a:ahLst/>
              <a:cxnLst/>
              <a:rect l="l" t="t" r="r" b="b"/>
              <a:pathLst>
                <a:path w="1163" h="1177" extrusionOk="0">
                  <a:moveTo>
                    <a:pt x="577" y="1"/>
                  </a:moveTo>
                  <a:cubicBezTo>
                    <a:pt x="262" y="1"/>
                    <a:pt x="0" y="264"/>
                    <a:pt x="0" y="579"/>
                  </a:cubicBezTo>
                  <a:lnTo>
                    <a:pt x="0" y="598"/>
                  </a:lnTo>
                  <a:cubicBezTo>
                    <a:pt x="0" y="914"/>
                    <a:pt x="262" y="1177"/>
                    <a:pt x="577" y="1177"/>
                  </a:cubicBezTo>
                  <a:cubicBezTo>
                    <a:pt x="901" y="1177"/>
                    <a:pt x="1162" y="914"/>
                    <a:pt x="1162" y="598"/>
                  </a:cubicBezTo>
                  <a:lnTo>
                    <a:pt x="1162" y="579"/>
                  </a:lnTo>
                  <a:cubicBezTo>
                    <a:pt x="1162" y="264"/>
                    <a:pt x="901" y="1"/>
                    <a:pt x="577"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0"/>
            <p:cNvSpPr/>
            <p:nvPr/>
          </p:nvSpPr>
          <p:spPr>
            <a:xfrm>
              <a:off x="7195420" y="3255225"/>
              <a:ext cx="439684" cy="125206"/>
            </a:xfrm>
            <a:custGeom>
              <a:avLst/>
              <a:gdLst/>
              <a:ahLst/>
              <a:cxnLst/>
              <a:rect l="l" t="t" r="r" b="b"/>
              <a:pathLst>
                <a:path w="8119" h="2312" extrusionOk="0">
                  <a:moveTo>
                    <a:pt x="1157" y="1"/>
                  </a:moveTo>
                  <a:cubicBezTo>
                    <a:pt x="842" y="1"/>
                    <a:pt x="552" y="132"/>
                    <a:pt x="342" y="335"/>
                  </a:cubicBezTo>
                  <a:cubicBezTo>
                    <a:pt x="133" y="546"/>
                    <a:pt x="0" y="835"/>
                    <a:pt x="0" y="1156"/>
                  </a:cubicBezTo>
                  <a:cubicBezTo>
                    <a:pt x="0" y="1793"/>
                    <a:pt x="519" y="2312"/>
                    <a:pt x="1157" y="2312"/>
                  </a:cubicBezTo>
                  <a:lnTo>
                    <a:pt x="6963" y="2312"/>
                  </a:lnTo>
                  <a:cubicBezTo>
                    <a:pt x="7600" y="2312"/>
                    <a:pt x="8118" y="1793"/>
                    <a:pt x="8118" y="1156"/>
                  </a:cubicBezTo>
                  <a:cubicBezTo>
                    <a:pt x="8118" y="519"/>
                    <a:pt x="7600" y="1"/>
                    <a:pt x="69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0"/>
            <p:cNvSpPr/>
            <p:nvPr/>
          </p:nvSpPr>
          <p:spPr>
            <a:xfrm>
              <a:off x="7273025" y="3255225"/>
              <a:ext cx="10289" cy="125206"/>
            </a:xfrm>
            <a:custGeom>
              <a:avLst/>
              <a:gdLst/>
              <a:ahLst/>
              <a:cxnLst/>
              <a:rect l="l" t="t" r="r" b="b"/>
              <a:pathLst>
                <a:path w="190" h="2312" extrusionOk="0">
                  <a:moveTo>
                    <a:pt x="0" y="1"/>
                  </a:moveTo>
                  <a:lnTo>
                    <a:pt x="0" y="2312"/>
                  </a:lnTo>
                  <a:lnTo>
                    <a:pt x="189" y="2312"/>
                  </a:lnTo>
                  <a:lnTo>
                    <a:pt x="1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0"/>
            <p:cNvSpPr/>
            <p:nvPr/>
          </p:nvSpPr>
          <p:spPr>
            <a:xfrm>
              <a:off x="7327721"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0"/>
            <p:cNvSpPr/>
            <p:nvPr/>
          </p:nvSpPr>
          <p:spPr>
            <a:xfrm>
              <a:off x="7382526" y="3255225"/>
              <a:ext cx="10398" cy="125206"/>
            </a:xfrm>
            <a:custGeom>
              <a:avLst/>
              <a:gdLst/>
              <a:ahLst/>
              <a:cxnLst/>
              <a:rect l="l" t="t" r="r" b="b"/>
              <a:pathLst>
                <a:path w="192"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0"/>
            <p:cNvSpPr/>
            <p:nvPr/>
          </p:nvSpPr>
          <p:spPr>
            <a:xfrm>
              <a:off x="7437331" y="3255225"/>
              <a:ext cx="10289" cy="125206"/>
            </a:xfrm>
            <a:custGeom>
              <a:avLst/>
              <a:gdLst/>
              <a:ahLst/>
              <a:cxnLst/>
              <a:rect l="l" t="t" r="r" b="b"/>
              <a:pathLst>
                <a:path w="190" h="2312" extrusionOk="0">
                  <a:moveTo>
                    <a:pt x="0" y="1"/>
                  </a:moveTo>
                  <a:lnTo>
                    <a:pt x="0" y="2312"/>
                  </a:lnTo>
                  <a:lnTo>
                    <a:pt x="190" y="2312"/>
                  </a:lnTo>
                  <a:lnTo>
                    <a:pt x="1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0"/>
            <p:cNvSpPr/>
            <p:nvPr/>
          </p:nvSpPr>
          <p:spPr>
            <a:xfrm>
              <a:off x="7492407"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0"/>
            <p:cNvSpPr/>
            <p:nvPr/>
          </p:nvSpPr>
          <p:spPr>
            <a:xfrm>
              <a:off x="7547212" y="3255225"/>
              <a:ext cx="10344" cy="125206"/>
            </a:xfrm>
            <a:custGeom>
              <a:avLst/>
              <a:gdLst/>
              <a:ahLst/>
              <a:cxnLst/>
              <a:rect l="l" t="t" r="r" b="b"/>
              <a:pathLst>
                <a:path w="191" h="2312" extrusionOk="0">
                  <a:moveTo>
                    <a:pt x="0" y="1"/>
                  </a:moveTo>
                  <a:lnTo>
                    <a:pt x="0" y="2312"/>
                  </a:lnTo>
                  <a:lnTo>
                    <a:pt x="191" y="231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0"/>
            <p:cNvSpPr/>
            <p:nvPr/>
          </p:nvSpPr>
          <p:spPr>
            <a:xfrm>
              <a:off x="6145408" y="4046214"/>
              <a:ext cx="1558310" cy="318810"/>
            </a:xfrm>
            <a:custGeom>
              <a:avLst/>
              <a:gdLst/>
              <a:ahLst/>
              <a:cxnLst/>
              <a:rect l="l" t="t" r="r" b="b"/>
              <a:pathLst>
                <a:path w="28775" h="5887" extrusionOk="0">
                  <a:moveTo>
                    <a:pt x="1992" y="1"/>
                  </a:moveTo>
                  <a:lnTo>
                    <a:pt x="1992" y="1137"/>
                  </a:lnTo>
                  <a:lnTo>
                    <a:pt x="1" y="1137"/>
                  </a:lnTo>
                  <a:lnTo>
                    <a:pt x="1" y="2944"/>
                  </a:lnTo>
                  <a:lnTo>
                    <a:pt x="1" y="4080"/>
                  </a:lnTo>
                  <a:lnTo>
                    <a:pt x="1" y="5886"/>
                  </a:lnTo>
                  <a:lnTo>
                    <a:pt x="809" y="5886"/>
                  </a:lnTo>
                  <a:lnTo>
                    <a:pt x="809" y="4080"/>
                  </a:lnTo>
                  <a:lnTo>
                    <a:pt x="2365" y="4080"/>
                  </a:lnTo>
                  <a:cubicBezTo>
                    <a:pt x="2923" y="5150"/>
                    <a:pt x="4041" y="5886"/>
                    <a:pt x="5327" y="5886"/>
                  </a:cubicBezTo>
                  <a:cubicBezTo>
                    <a:pt x="6621" y="5886"/>
                    <a:pt x="7739" y="5150"/>
                    <a:pt x="8297" y="4080"/>
                  </a:cubicBezTo>
                  <a:lnTo>
                    <a:pt x="11423" y="4080"/>
                  </a:lnTo>
                  <a:cubicBezTo>
                    <a:pt x="11981" y="5150"/>
                    <a:pt x="13105" y="5886"/>
                    <a:pt x="14391" y="5886"/>
                  </a:cubicBezTo>
                  <a:cubicBezTo>
                    <a:pt x="15679" y="5886"/>
                    <a:pt x="16795" y="5150"/>
                    <a:pt x="17354" y="4080"/>
                  </a:cubicBezTo>
                  <a:lnTo>
                    <a:pt x="20486" y="4080"/>
                  </a:lnTo>
                  <a:cubicBezTo>
                    <a:pt x="21038" y="5150"/>
                    <a:pt x="22162" y="5886"/>
                    <a:pt x="23448" y="5886"/>
                  </a:cubicBezTo>
                  <a:cubicBezTo>
                    <a:pt x="24736" y="5886"/>
                    <a:pt x="25852" y="5150"/>
                    <a:pt x="26410" y="4080"/>
                  </a:cubicBezTo>
                  <a:lnTo>
                    <a:pt x="27974" y="4080"/>
                  </a:lnTo>
                  <a:lnTo>
                    <a:pt x="27974" y="5886"/>
                  </a:lnTo>
                  <a:lnTo>
                    <a:pt x="28774" y="5886"/>
                  </a:lnTo>
                  <a:lnTo>
                    <a:pt x="28774" y="4080"/>
                  </a:lnTo>
                  <a:lnTo>
                    <a:pt x="28774" y="2944"/>
                  </a:lnTo>
                  <a:lnTo>
                    <a:pt x="28774" y="1137"/>
                  </a:lnTo>
                  <a:lnTo>
                    <a:pt x="26791" y="1137"/>
                  </a:lnTo>
                  <a:lnTo>
                    <a:pt x="26791" y="1"/>
                  </a:lnTo>
                  <a:lnTo>
                    <a:pt x="20105" y="1"/>
                  </a:lnTo>
                  <a:lnTo>
                    <a:pt x="20105" y="1137"/>
                  </a:lnTo>
                  <a:lnTo>
                    <a:pt x="17728" y="1137"/>
                  </a:lnTo>
                  <a:lnTo>
                    <a:pt x="17728" y="1"/>
                  </a:lnTo>
                  <a:lnTo>
                    <a:pt x="11049" y="1"/>
                  </a:lnTo>
                  <a:lnTo>
                    <a:pt x="11049" y="1137"/>
                  </a:lnTo>
                  <a:lnTo>
                    <a:pt x="8670" y="1137"/>
                  </a:lnTo>
                  <a:lnTo>
                    <a:pt x="867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0"/>
            <p:cNvSpPr/>
            <p:nvPr/>
          </p:nvSpPr>
          <p:spPr>
            <a:xfrm>
              <a:off x="6145408" y="4309462"/>
              <a:ext cx="43866" cy="55563"/>
            </a:xfrm>
            <a:custGeom>
              <a:avLst/>
              <a:gdLst/>
              <a:ahLst/>
              <a:cxnLst/>
              <a:rect l="l" t="t" r="r" b="b"/>
              <a:pathLst>
                <a:path w="810" h="1026" extrusionOk="0">
                  <a:moveTo>
                    <a:pt x="1" y="1"/>
                  </a:moveTo>
                  <a:lnTo>
                    <a:pt x="1" y="1025"/>
                  </a:lnTo>
                  <a:lnTo>
                    <a:pt x="809" y="1025"/>
                  </a:lnTo>
                  <a:lnTo>
                    <a:pt x="8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0"/>
            <p:cNvSpPr/>
            <p:nvPr/>
          </p:nvSpPr>
          <p:spPr>
            <a:xfrm>
              <a:off x="7660288" y="4309462"/>
              <a:ext cx="43432" cy="55563"/>
            </a:xfrm>
            <a:custGeom>
              <a:avLst/>
              <a:gdLst/>
              <a:ahLst/>
              <a:cxnLst/>
              <a:rect l="l" t="t" r="r" b="b"/>
              <a:pathLst>
                <a:path w="802" h="1026" extrusionOk="0">
                  <a:moveTo>
                    <a:pt x="1" y="1"/>
                  </a:moveTo>
                  <a:lnTo>
                    <a:pt x="1" y="1025"/>
                  </a:lnTo>
                  <a:lnTo>
                    <a:pt x="801" y="1025"/>
                  </a:lnTo>
                  <a:lnTo>
                    <a:pt x="8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5214"/>
            <a:ext cx="7704000" cy="683364"/>
          </a:xfrm>
        </p:spPr>
        <p:txBody>
          <a:bodyPr/>
          <a:lstStyle/>
          <a:p>
            <a:r>
              <a:rPr lang="en-US" sz="2000" dirty="0"/>
              <a:t>Sr. Ceruloplasmin		29 mg/dl	20-60</a:t>
            </a:r>
          </a:p>
        </p:txBody>
      </p:sp>
      <p:pic>
        <p:nvPicPr>
          <p:cNvPr id="4" name="Picture 3">
            <a:extLst>
              <a:ext uri="{FF2B5EF4-FFF2-40B4-BE49-F238E27FC236}">
                <a16:creationId xmlns:a16="http://schemas.microsoft.com/office/drawing/2014/main" id="{E7B79643-8BDC-4156-8B31-F1131079AC37}"/>
              </a:ext>
            </a:extLst>
          </p:cNvPr>
          <p:cNvPicPr>
            <a:picLocks noChangeAspect="1"/>
          </p:cNvPicPr>
          <p:nvPr/>
        </p:nvPicPr>
        <p:blipFill>
          <a:blip r:embed="rId3"/>
          <a:stretch>
            <a:fillRect/>
          </a:stretch>
        </p:blipFill>
        <p:spPr>
          <a:xfrm>
            <a:off x="2506068" y="395494"/>
            <a:ext cx="3639627" cy="938865"/>
          </a:xfrm>
          <a:prstGeom prst="rect">
            <a:avLst/>
          </a:prstGeom>
        </p:spPr>
      </p:pic>
      <p:sp>
        <p:nvSpPr>
          <p:cNvPr id="88" name="Text Placeholder 2">
            <a:extLst>
              <a:ext uri="{FF2B5EF4-FFF2-40B4-BE49-F238E27FC236}">
                <a16:creationId xmlns:a16="http://schemas.microsoft.com/office/drawing/2014/main" id="{D61A706B-13F7-42DE-8FA1-A77D759BF862}"/>
              </a:ext>
            </a:extLst>
          </p:cNvPr>
          <p:cNvSpPr txBox="1">
            <a:spLocks/>
          </p:cNvSpPr>
          <p:nvPr/>
        </p:nvSpPr>
        <p:spPr>
          <a:xfrm>
            <a:off x="720000" y="2268601"/>
            <a:ext cx="7704000" cy="6833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eadex Pro Light"/>
              <a:buChar char="●"/>
              <a:defRPr sz="1200" b="0" i="0" u="none" strike="noStrike" cap="none">
                <a:solidFill>
                  <a:schemeClr val="dk1"/>
                </a:solidFill>
                <a:latin typeface="Readex Pro Light"/>
                <a:ea typeface="Readex Pro Light"/>
                <a:cs typeface="Readex Pro Light"/>
                <a:sym typeface="Readex Pro Light"/>
              </a:defRPr>
            </a:lvl1pPr>
            <a:lvl2pPr marL="914400" marR="0" lvl="1"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2pPr>
            <a:lvl3pPr marL="1371600" marR="0" lvl="2"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3pPr>
            <a:lvl4pPr marL="1828800" marR="0" lvl="3"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4pPr>
            <a:lvl5pPr marL="2286000" marR="0" lvl="4"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5pPr>
            <a:lvl6pPr marL="2743200" marR="0" lvl="5"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6pPr>
            <a:lvl7pPr marL="3200400" marR="0" lvl="6"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7pPr>
            <a:lvl8pPr marL="3657600" marR="0" lvl="7"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8pPr>
            <a:lvl9pPr marL="4114800" marR="0" lvl="8" indent="-317500" algn="l" rtl="0">
              <a:lnSpc>
                <a:spcPct val="100000"/>
              </a:lnSpc>
              <a:spcBef>
                <a:spcPts val="0"/>
              </a:spcBef>
              <a:spcAft>
                <a:spcPts val="0"/>
              </a:spcAft>
              <a:buClr>
                <a:schemeClr val="dk1"/>
              </a:buClr>
              <a:buSzPts val="1400"/>
              <a:buFont typeface="Readex Pro Light"/>
              <a:buChar char="■"/>
              <a:defRPr sz="1400" b="0" i="0" u="none" strike="noStrike" cap="none">
                <a:solidFill>
                  <a:schemeClr val="dk1"/>
                </a:solidFill>
                <a:latin typeface="Readex Pro Light"/>
                <a:ea typeface="Readex Pro Light"/>
                <a:cs typeface="Readex Pro Light"/>
                <a:sym typeface="Readex Pro Light"/>
              </a:defRPr>
            </a:lvl9pPr>
          </a:lstStyle>
          <a:p>
            <a:r>
              <a:rPr lang="en-US" sz="2000" dirty="0"/>
              <a:t>Sr. IgG	46.6 g/L	3.17-9.94</a:t>
            </a:r>
          </a:p>
          <a:p>
            <a:r>
              <a:rPr lang="en-US" sz="2000" dirty="0"/>
              <a:t>Anti-nuclear Antibodies	Positive</a:t>
            </a:r>
          </a:p>
          <a:p>
            <a:r>
              <a:rPr lang="en-US" sz="2000" dirty="0"/>
              <a:t>Anti-smooth-muscle antibodies	Negative</a:t>
            </a:r>
          </a:p>
          <a:p>
            <a:r>
              <a:rPr lang="en-US" sz="2000" dirty="0"/>
              <a:t>Anti-mitochondrial antibodies	Negative</a:t>
            </a:r>
          </a:p>
          <a:p>
            <a:r>
              <a:rPr lang="en-US" sz="2000" dirty="0"/>
              <a:t>Serum LKM-1 IgG		&lt;1 U/mL</a:t>
            </a:r>
          </a:p>
        </p:txBody>
      </p:sp>
    </p:spTree>
    <p:extLst>
      <p:ext uri="{BB962C8B-B14F-4D97-AF65-F5344CB8AC3E}">
        <p14:creationId xmlns:p14="http://schemas.microsoft.com/office/powerpoint/2010/main" val="2638412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337457" y="622548"/>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Differential Diagnosis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0" y="1578765"/>
            <a:ext cx="7704000" cy="2855100"/>
          </a:xfrm>
        </p:spPr>
        <p:txBody>
          <a:bodyPr/>
          <a:lstStyle/>
          <a:p>
            <a:pPr marL="139700" indent="0" algn="ctr">
              <a:buNone/>
            </a:pPr>
            <a:r>
              <a:rPr lang="en-US" sz="2800" dirty="0">
                <a:solidFill>
                  <a:schemeClr val="tx1"/>
                </a:solidFill>
              </a:rPr>
              <a:t>Chronic liver disease due to</a:t>
            </a:r>
          </a:p>
          <a:p>
            <a:pPr algn="ctr"/>
            <a:r>
              <a:rPr lang="en-US" sz="2800" dirty="0">
                <a:solidFill>
                  <a:schemeClr val="tx1"/>
                </a:solidFill>
              </a:rPr>
              <a:t>Viral hepatitis</a:t>
            </a:r>
          </a:p>
          <a:p>
            <a:pPr algn="ctr"/>
            <a:r>
              <a:rPr lang="en-US" sz="2800" dirty="0">
                <a:solidFill>
                  <a:schemeClr val="tx1"/>
                </a:solidFill>
              </a:rPr>
              <a:t>Autoimmune </a:t>
            </a:r>
          </a:p>
          <a:p>
            <a:pPr algn="ctr"/>
            <a:r>
              <a:rPr lang="en-US" sz="2800" dirty="0">
                <a:solidFill>
                  <a:schemeClr val="tx1"/>
                </a:solidFill>
              </a:rPr>
              <a:t>Drug induced</a:t>
            </a:r>
          </a:p>
          <a:p>
            <a:pPr algn="ctr"/>
            <a:r>
              <a:rPr lang="en-US" sz="2800" dirty="0">
                <a:solidFill>
                  <a:schemeClr val="tx1"/>
                </a:solidFill>
              </a:rPr>
              <a:t>Metabolic (Wilson’s disease, alpha 1 antitrypsin deficiency)</a:t>
            </a:r>
          </a:p>
          <a:p>
            <a:pPr algn="ctr"/>
            <a:endParaRPr lang="en-US" sz="2800" dirty="0">
              <a:solidFill>
                <a:schemeClr val="tx1"/>
              </a:solidFill>
            </a:endParaRPr>
          </a:p>
        </p:txBody>
      </p:sp>
    </p:spTree>
    <p:extLst>
      <p:ext uri="{BB962C8B-B14F-4D97-AF65-F5344CB8AC3E}">
        <p14:creationId xmlns:p14="http://schemas.microsoft.com/office/powerpoint/2010/main" val="14289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337457" y="622548"/>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Diagnosis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0" y="1578765"/>
            <a:ext cx="7704000" cy="2855100"/>
          </a:xfrm>
        </p:spPr>
        <p:txBody>
          <a:bodyPr/>
          <a:lstStyle/>
          <a:p>
            <a:pPr marL="139700" indent="0" algn="ctr">
              <a:buNone/>
            </a:pPr>
            <a:r>
              <a:rPr lang="en-US" sz="2800" dirty="0">
                <a:solidFill>
                  <a:schemeClr val="tx1"/>
                </a:solidFill>
              </a:rPr>
              <a:t>Chronic liver disease due to autoimmune hepatitis type 1</a:t>
            </a:r>
          </a:p>
        </p:txBody>
      </p:sp>
    </p:spTree>
    <p:extLst>
      <p:ext uri="{BB962C8B-B14F-4D97-AF65-F5344CB8AC3E}">
        <p14:creationId xmlns:p14="http://schemas.microsoft.com/office/powerpoint/2010/main" val="4026016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1850250"/>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800" dirty="0"/>
              <a:t>Autoimmune Hepatitis</a:t>
            </a:r>
            <a:endParaRPr sz="4800"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2975433"/>
            <a:ext cx="7704000" cy="2855100"/>
          </a:xfrm>
        </p:spPr>
        <p:txBody>
          <a:bodyPr/>
          <a:lstStyle/>
          <a:p>
            <a:pPr marL="139700" indent="0" algn="ctr">
              <a:buNone/>
            </a:pPr>
            <a:r>
              <a:rPr lang="en-US" sz="2800" dirty="0"/>
              <a:t>Dr. </a:t>
            </a:r>
            <a:r>
              <a:rPr lang="en-US" sz="2800" dirty="0" err="1"/>
              <a:t>Daniyal</a:t>
            </a:r>
            <a:endParaRPr lang="en-US" sz="2800" dirty="0"/>
          </a:p>
          <a:p>
            <a:pPr marL="139700" indent="0" algn="ctr">
              <a:buNone/>
            </a:pPr>
            <a:r>
              <a:rPr lang="en-US" sz="2800" dirty="0"/>
              <a:t>PGR </a:t>
            </a:r>
            <a:r>
              <a:rPr lang="en-US" sz="2800" dirty="0" err="1"/>
              <a:t>paeds</a:t>
            </a:r>
            <a:r>
              <a:rPr lang="en-US" sz="2800" dirty="0"/>
              <a:t> Unit-1</a:t>
            </a:r>
          </a:p>
        </p:txBody>
      </p:sp>
    </p:spTree>
    <p:extLst>
      <p:ext uri="{BB962C8B-B14F-4D97-AF65-F5344CB8AC3E}">
        <p14:creationId xmlns:p14="http://schemas.microsoft.com/office/powerpoint/2010/main" val="251744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Autoimmune Hepatitis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Chronic hepatitis of unknown etiology</a:t>
            </a:r>
          </a:p>
          <a:p>
            <a:r>
              <a:rPr lang="en-US" sz="1800" dirty="0"/>
              <a:t>Can progress to cirrhosis</a:t>
            </a:r>
          </a:p>
          <a:p>
            <a:r>
              <a:rPr lang="en-US" sz="1800" dirty="0"/>
              <a:t>Characteristics include:</a:t>
            </a:r>
          </a:p>
          <a:p>
            <a:pPr lvl="1"/>
            <a:r>
              <a:rPr lang="en-US" sz="1800" dirty="0"/>
              <a:t>Presence of autoimmune antibodies</a:t>
            </a:r>
          </a:p>
          <a:p>
            <a:pPr lvl="1"/>
            <a:r>
              <a:rPr lang="en-US" sz="1800" dirty="0"/>
              <a:t>Evidence of hepatitis</a:t>
            </a:r>
          </a:p>
          <a:p>
            <a:pPr lvl="1"/>
            <a:r>
              <a:rPr lang="en-US" sz="1800" dirty="0"/>
              <a:t>Elevation of serum globulins</a:t>
            </a:r>
          </a:p>
          <a:p>
            <a:pPr lvl="1"/>
            <a:r>
              <a:rPr lang="en-US" sz="1800" dirty="0" err="1"/>
              <a:t>Unresolving</a:t>
            </a:r>
            <a:r>
              <a:rPr lang="en-US" sz="1800" dirty="0"/>
              <a:t> hepatocellular inflammation and necrosis</a:t>
            </a:r>
          </a:p>
        </p:txBody>
      </p:sp>
    </p:spTree>
    <p:extLst>
      <p:ext uri="{BB962C8B-B14F-4D97-AF65-F5344CB8AC3E}">
        <p14:creationId xmlns:p14="http://schemas.microsoft.com/office/powerpoint/2010/main" val="1944068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Diagnosis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Diagnosis of exclusion</a:t>
            </a:r>
          </a:p>
          <a:p>
            <a:r>
              <a:rPr lang="en-US" sz="1800" dirty="0"/>
              <a:t>Rule out other causes of chronic liver diseases</a:t>
            </a:r>
          </a:p>
          <a:p>
            <a:pPr lvl="1"/>
            <a:r>
              <a:rPr lang="en-US" sz="2000" dirty="0"/>
              <a:t>Wilson disease</a:t>
            </a:r>
          </a:p>
          <a:p>
            <a:pPr lvl="1"/>
            <a:r>
              <a:rPr lang="en-US" sz="2000" dirty="0"/>
              <a:t>Chronic viral hepatitis</a:t>
            </a:r>
          </a:p>
          <a:p>
            <a:pPr lvl="1"/>
            <a:r>
              <a:rPr lang="en-US" sz="2000" dirty="0"/>
              <a:t>Drug induced</a:t>
            </a:r>
          </a:p>
          <a:p>
            <a:pPr lvl="1"/>
            <a:r>
              <a:rPr lang="en-US" sz="2000" dirty="0"/>
              <a:t>Non alcoholic fatty liver disease</a:t>
            </a:r>
          </a:p>
          <a:p>
            <a:pPr lvl="1"/>
            <a:r>
              <a:rPr lang="en-US" sz="2000" dirty="0"/>
              <a:t>Immune cholangiopathies</a:t>
            </a:r>
          </a:p>
        </p:txBody>
      </p:sp>
    </p:spTree>
    <p:extLst>
      <p:ext uri="{BB962C8B-B14F-4D97-AF65-F5344CB8AC3E}">
        <p14:creationId xmlns:p14="http://schemas.microsoft.com/office/powerpoint/2010/main" val="1196115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Epidemiology</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1800" dirty="0"/>
              <a:t>Frequency of AIH in north America 11%-22%</a:t>
            </a:r>
          </a:p>
          <a:p>
            <a:r>
              <a:rPr lang="en-US" sz="1800" dirty="0"/>
              <a:t>Accounts for 5.6% of liver transplants in US</a:t>
            </a:r>
          </a:p>
          <a:p>
            <a:r>
              <a:rPr lang="en-US" sz="1800" dirty="0"/>
              <a:t>Prevalence greatest among northern European white persons</a:t>
            </a:r>
          </a:p>
          <a:p>
            <a:r>
              <a:rPr lang="en-US" sz="1800" dirty="0"/>
              <a:t>Japanese have lower frequency</a:t>
            </a:r>
          </a:p>
          <a:p>
            <a:r>
              <a:rPr lang="en-US" sz="1800" dirty="0"/>
              <a:t>Incidence of AIH in Pakistan is 0.23 per </a:t>
            </a:r>
            <a:r>
              <a:rPr lang="en-US" sz="1800"/>
              <a:t>100000 children</a:t>
            </a:r>
            <a:endParaRPr lang="en-US" sz="2000" dirty="0"/>
          </a:p>
        </p:txBody>
      </p:sp>
    </p:spTree>
    <p:extLst>
      <p:ext uri="{BB962C8B-B14F-4D97-AF65-F5344CB8AC3E}">
        <p14:creationId xmlns:p14="http://schemas.microsoft.com/office/powerpoint/2010/main" val="4090183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Pathogenesis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2000" dirty="0"/>
              <a:t>Histopathological lesions composed of cytotoxic T cells and plasma cells </a:t>
            </a:r>
          </a:p>
          <a:p>
            <a:r>
              <a:rPr lang="en-US" sz="2000" dirty="0"/>
              <a:t>Circulating autoantibodies</a:t>
            </a:r>
          </a:p>
          <a:p>
            <a:r>
              <a:rPr lang="en-US" sz="2000" dirty="0"/>
              <a:t>Hyperglobulinemia</a:t>
            </a:r>
          </a:p>
          <a:p>
            <a:r>
              <a:rPr lang="en-US" sz="2000" dirty="0"/>
              <a:t>Other autoimmune disorders i.e. thyroiditis, diabetes mellitus, celiac disease</a:t>
            </a:r>
          </a:p>
          <a:p>
            <a:r>
              <a:rPr lang="en-US" sz="2000" dirty="0"/>
              <a:t>Histocompatibility haplotypes associations</a:t>
            </a:r>
          </a:p>
          <a:p>
            <a:r>
              <a:rPr lang="en-US" sz="2000" dirty="0"/>
              <a:t>Response to steroids and immunosuppression</a:t>
            </a:r>
          </a:p>
        </p:txBody>
      </p:sp>
    </p:spTree>
    <p:extLst>
      <p:ext uri="{BB962C8B-B14F-4D97-AF65-F5344CB8AC3E}">
        <p14:creationId xmlns:p14="http://schemas.microsoft.com/office/powerpoint/2010/main" val="3083729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241190"/>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Pathogenesis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pPr marL="139700" indent="0">
              <a:buNone/>
            </a:pPr>
            <a:endParaRPr lang="en-US" sz="2000" dirty="0"/>
          </a:p>
        </p:txBody>
      </p:sp>
      <p:pic>
        <p:nvPicPr>
          <p:cNvPr id="4" name="Picture 3">
            <a:extLst>
              <a:ext uri="{FF2B5EF4-FFF2-40B4-BE49-F238E27FC236}">
                <a16:creationId xmlns:a16="http://schemas.microsoft.com/office/drawing/2014/main" id="{50E855E6-F233-461F-830C-DB0B1B97DC7B}"/>
              </a:ext>
            </a:extLst>
          </p:cNvPr>
          <p:cNvPicPr>
            <a:picLocks noChangeAspect="1"/>
          </p:cNvPicPr>
          <p:nvPr/>
        </p:nvPicPr>
        <p:blipFill>
          <a:blip r:embed="rId3"/>
          <a:stretch>
            <a:fillRect/>
          </a:stretch>
        </p:blipFill>
        <p:spPr>
          <a:xfrm>
            <a:off x="0" y="962691"/>
            <a:ext cx="9143999" cy="4097682"/>
          </a:xfrm>
          <a:prstGeom prst="rect">
            <a:avLst/>
          </a:prstGeom>
          <a:ln>
            <a:noFill/>
          </a:ln>
          <a:effectLst>
            <a:softEdge rad="112500"/>
          </a:effectLst>
        </p:spPr>
      </p:pic>
    </p:spTree>
    <p:extLst>
      <p:ext uri="{BB962C8B-B14F-4D97-AF65-F5344CB8AC3E}">
        <p14:creationId xmlns:p14="http://schemas.microsoft.com/office/powerpoint/2010/main" val="348467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941685"/>
            <a:ext cx="7704000" cy="72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Pathogenesis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843375"/>
            <a:ext cx="7704000" cy="2855100"/>
          </a:xfrm>
        </p:spPr>
        <p:txBody>
          <a:bodyPr/>
          <a:lstStyle/>
          <a:p>
            <a:r>
              <a:rPr lang="en-US" sz="2000" dirty="0"/>
              <a:t>Exact pathogenesis is unknown</a:t>
            </a:r>
          </a:p>
          <a:p>
            <a:r>
              <a:rPr lang="en-US" sz="2000" dirty="0"/>
              <a:t>Cell mediated immune attack is directed against liver cells</a:t>
            </a:r>
          </a:p>
          <a:p>
            <a:r>
              <a:rPr lang="en-US" sz="2000" dirty="0"/>
              <a:t>Humoral immunity plays a role in extrahepatic manifestations i.e. arthritis, vasculitis and glomerulonephritis</a:t>
            </a:r>
          </a:p>
        </p:txBody>
      </p:sp>
    </p:spTree>
    <p:extLst>
      <p:ext uri="{BB962C8B-B14F-4D97-AF65-F5344CB8AC3E}">
        <p14:creationId xmlns:p14="http://schemas.microsoft.com/office/powerpoint/2010/main" val="1934517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Clinical Features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313439"/>
            <a:ext cx="7704000" cy="2855100"/>
          </a:xfrm>
        </p:spPr>
        <p:txBody>
          <a:bodyPr/>
          <a:lstStyle/>
          <a:p>
            <a:r>
              <a:rPr lang="en-US" sz="2000" dirty="0"/>
              <a:t>Fatigue	86%</a:t>
            </a:r>
          </a:p>
          <a:p>
            <a:r>
              <a:rPr lang="en-US" sz="2000" dirty="0"/>
              <a:t>Jaundice	77%</a:t>
            </a:r>
          </a:p>
          <a:p>
            <a:r>
              <a:rPr lang="en-US" sz="2000" dirty="0"/>
              <a:t>Upper abdominal discomfort	48%</a:t>
            </a:r>
          </a:p>
          <a:p>
            <a:r>
              <a:rPr lang="en-US" sz="2000" dirty="0"/>
              <a:t>Pruritis	36%</a:t>
            </a:r>
          </a:p>
          <a:p>
            <a:r>
              <a:rPr lang="en-US" sz="2000" dirty="0"/>
              <a:t>None	25-34%</a:t>
            </a:r>
          </a:p>
          <a:p>
            <a:r>
              <a:rPr lang="en-US" sz="2000" dirty="0"/>
              <a:t>Anorexia	30%</a:t>
            </a:r>
          </a:p>
          <a:p>
            <a:r>
              <a:rPr lang="en-US" sz="2000" dirty="0"/>
              <a:t>Myalgias	30%</a:t>
            </a:r>
          </a:p>
          <a:p>
            <a:r>
              <a:rPr lang="en-US" sz="2000" dirty="0"/>
              <a:t>Diarrhea	28%</a:t>
            </a:r>
          </a:p>
          <a:p>
            <a:r>
              <a:rPr lang="en-US" sz="2000" dirty="0"/>
              <a:t>Cushingoid Features		19%</a:t>
            </a:r>
          </a:p>
          <a:p>
            <a:r>
              <a:rPr lang="en-US" sz="2000" dirty="0"/>
              <a:t>Fever	18%</a:t>
            </a:r>
          </a:p>
        </p:txBody>
      </p:sp>
    </p:spTree>
    <p:extLst>
      <p:ext uri="{BB962C8B-B14F-4D97-AF65-F5344CB8AC3E}">
        <p14:creationId xmlns:p14="http://schemas.microsoft.com/office/powerpoint/2010/main" val="4199732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Clinical Features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313439"/>
            <a:ext cx="7704000" cy="2855100"/>
          </a:xfrm>
        </p:spPr>
        <p:txBody>
          <a:bodyPr/>
          <a:lstStyle/>
          <a:p>
            <a:r>
              <a:rPr lang="en-US" sz="2000" dirty="0"/>
              <a:t>Hepatomegaly	78%</a:t>
            </a:r>
          </a:p>
          <a:p>
            <a:r>
              <a:rPr lang="en-US" sz="2000" dirty="0"/>
              <a:t>Jaundice	69%</a:t>
            </a:r>
          </a:p>
          <a:p>
            <a:r>
              <a:rPr lang="en-US" sz="2000" dirty="0"/>
              <a:t>Spider </a:t>
            </a:r>
            <a:r>
              <a:rPr lang="en-US" sz="2000" dirty="0" err="1"/>
              <a:t>Angiomata</a:t>
            </a:r>
            <a:r>
              <a:rPr lang="en-US" sz="2000" dirty="0"/>
              <a:t>	58%</a:t>
            </a:r>
          </a:p>
          <a:p>
            <a:r>
              <a:rPr lang="en-US" sz="2000" dirty="0"/>
              <a:t>Concurrent immune disease	&lt;38%</a:t>
            </a:r>
          </a:p>
          <a:p>
            <a:r>
              <a:rPr lang="en-US" sz="2000" dirty="0"/>
              <a:t>Splenomegaly	&gt;32%</a:t>
            </a:r>
          </a:p>
          <a:p>
            <a:r>
              <a:rPr lang="en-US" sz="2000" dirty="0"/>
              <a:t>None &lt;25%</a:t>
            </a:r>
          </a:p>
          <a:p>
            <a:r>
              <a:rPr lang="en-US" sz="2000" dirty="0"/>
              <a:t>Ascites	20%</a:t>
            </a:r>
          </a:p>
          <a:p>
            <a:r>
              <a:rPr lang="en-US" sz="2000" dirty="0"/>
              <a:t>Encephalopathy	14%</a:t>
            </a:r>
          </a:p>
        </p:txBody>
      </p:sp>
    </p:spTree>
    <p:extLst>
      <p:ext uri="{BB962C8B-B14F-4D97-AF65-F5344CB8AC3E}">
        <p14:creationId xmlns:p14="http://schemas.microsoft.com/office/powerpoint/2010/main" val="3195174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Lab Features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r>
              <a:rPr lang="en-US" sz="1800" b="1" dirty="0"/>
              <a:t>Labs</a:t>
            </a:r>
          </a:p>
          <a:p>
            <a:r>
              <a:rPr lang="en-US" sz="1800" dirty="0"/>
              <a:t>Elevated AST	100%</a:t>
            </a:r>
          </a:p>
          <a:p>
            <a:r>
              <a:rPr lang="en-US" sz="1800" dirty="0"/>
              <a:t>Hypergammaglobulinemia	92%</a:t>
            </a:r>
          </a:p>
          <a:p>
            <a:r>
              <a:rPr lang="en-US" sz="1800" dirty="0"/>
              <a:t>Inc. immunoglobulin G	91%</a:t>
            </a:r>
          </a:p>
          <a:p>
            <a:r>
              <a:rPr lang="en-US" sz="1800" dirty="0"/>
              <a:t>Hyperbilirubinemia		83%</a:t>
            </a:r>
          </a:p>
          <a:p>
            <a:r>
              <a:rPr lang="en-US" sz="1800" dirty="0"/>
              <a:t>ALP &gt;2 folds	33%</a:t>
            </a:r>
          </a:p>
          <a:p>
            <a:r>
              <a:rPr lang="en-US" sz="1800" b="1" dirty="0" err="1"/>
              <a:t>Immunoserological</a:t>
            </a:r>
            <a:r>
              <a:rPr lang="en-US" sz="1800" b="1" dirty="0"/>
              <a:t> Markers</a:t>
            </a:r>
          </a:p>
          <a:p>
            <a:r>
              <a:rPr lang="en-US" sz="1800" dirty="0"/>
              <a:t>SMA, ANA or anti-LKM1	100%</a:t>
            </a:r>
          </a:p>
          <a:p>
            <a:r>
              <a:rPr lang="en-US" sz="1800" dirty="0"/>
              <a:t>Atypical p-ANCA	92%(type 1 only)</a:t>
            </a:r>
          </a:p>
          <a:p>
            <a:r>
              <a:rPr lang="en-US" sz="1800" dirty="0"/>
              <a:t>Anti </a:t>
            </a:r>
            <a:r>
              <a:rPr lang="en-US" sz="1800" dirty="0" err="1"/>
              <a:t>sialoglycoprotien</a:t>
            </a:r>
            <a:r>
              <a:rPr lang="en-US" sz="1800" dirty="0"/>
              <a:t> receptor	82%</a:t>
            </a:r>
          </a:p>
          <a:p>
            <a:r>
              <a:rPr lang="en-US" sz="1800" dirty="0"/>
              <a:t>Anti actin	74%</a:t>
            </a:r>
          </a:p>
          <a:p>
            <a:r>
              <a:rPr lang="en-US" sz="1800" dirty="0"/>
              <a:t>Anti Liver cytosol	32%(type 2 only)</a:t>
            </a:r>
          </a:p>
          <a:p>
            <a:r>
              <a:rPr lang="en-US" sz="1800" dirty="0"/>
              <a:t>Anti Soluble Liver Antigen	11-17%</a:t>
            </a:r>
          </a:p>
        </p:txBody>
      </p:sp>
    </p:spTree>
    <p:extLst>
      <p:ext uri="{BB962C8B-B14F-4D97-AF65-F5344CB8AC3E}">
        <p14:creationId xmlns:p14="http://schemas.microsoft.com/office/powerpoint/2010/main" val="620810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Associations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r>
              <a:rPr lang="en-US" sz="1800" dirty="0"/>
              <a:t>Hashimoto’s thyroiditis</a:t>
            </a:r>
          </a:p>
          <a:p>
            <a:r>
              <a:rPr lang="en-US" sz="1800" dirty="0"/>
              <a:t>Endocrine changes i.e., acne, hirsutism</a:t>
            </a:r>
          </a:p>
          <a:p>
            <a:r>
              <a:rPr lang="en-US" sz="1800" dirty="0"/>
              <a:t>Pulmonary changes i.e. pleurisy, transitory pulmonary infiltrates and collapse</a:t>
            </a:r>
          </a:p>
          <a:p>
            <a:r>
              <a:rPr lang="en-US" sz="1800" dirty="0"/>
              <a:t>Acute, recurrent and non-deforming polyarthritis of large joints</a:t>
            </a:r>
          </a:p>
          <a:p>
            <a:r>
              <a:rPr lang="en-US" sz="1800" dirty="0"/>
              <a:t>Mild anemia, AIHA.</a:t>
            </a:r>
          </a:p>
        </p:txBody>
      </p:sp>
    </p:spTree>
    <p:extLst>
      <p:ext uri="{BB962C8B-B14F-4D97-AF65-F5344CB8AC3E}">
        <p14:creationId xmlns:p14="http://schemas.microsoft.com/office/powerpoint/2010/main" val="3107494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471ACD-85B2-4996-BDF4-A57B0E32BDD6}"/>
              </a:ext>
            </a:extLst>
          </p:cNvPr>
          <p:cNvSpPr>
            <a:spLocks noGrp="1"/>
          </p:cNvSpPr>
          <p:nvPr>
            <p:ph type="body" idx="1"/>
          </p:nvPr>
        </p:nvSpPr>
        <p:spPr/>
        <p:txBody>
          <a:bodyPr/>
          <a:lstStyle/>
          <a:p>
            <a:endParaRPr lang="en-PK" dirty="0"/>
          </a:p>
        </p:txBody>
      </p:sp>
      <p:pic>
        <p:nvPicPr>
          <p:cNvPr id="5" name="Picture 4">
            <a:extLst>
              <a:ext uri="{FF2B5EF4-FFF2-40B4-BE49-F238E27FC236}">
                <a16:creationId xmlns:a16="http://schemas.microsoft.com/office/drawing/2014/main" id="{95C4F4AA-642D-4248-989E-B354FEAC706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3932113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endParaRPr lang="en-US" sz="1800" dirty="0"/>
          </a:p>
        </p:txBody>
      </p:sp>
      <p:pic>
        <p:nvPicPr>
          <p:cNvPr id="8" name="Picture 7">
            <a:extLst>
              <a:ext uri="{FF2B5EF4-FFF2-40B4-BE49-F238E27FC236}">
                <a16:creationId xmlns:a16="http://schemas.microsoft.com/office/drawing/2014/main" id="{0E9AA0FD-D584-4605-BA37-FFD804363355}"/>
              </a:ext>
            </a:extLst>
          </p:cNvPr>
          <p:cNvPicPr>
            <a:picLocks noChangeAspect="1"/>
          </p:cNvPicPr>
          <p:nvPr/>
        </p:nvPicPr>
        <p:blipFill>
          <a:blip r:embed="rId3"/>
          <a:stretch>
            <a:fillRect/>
          </a:stretch>
        </p:blipFill>
        <p:spPr>
          <a:xfrm>
            <a:off x="-10633" y="23812"/>
            <a:ext cx="9144000" cy="5095875"/>
          </a:xfrm>
          <a:prstGeom prst="rect">
            <a:avLst/>
          </a:prstGeom>
          <a:ln>
            <a:noFill/>
          </a:ln>
          <a:effectLst>
            <a:softEdge rad="112500"/>
          </a:effectLst>
        </p:spPr>
      </p:pic>
    </p:spTree>
    <p:extLst>
      <p:ext uri="{BB962C8B-B14F-4D97-AF65-F5344CB8AC3E}">
        <p14:creationId xmlns:p14="http://schemas.microsoft.com/office/powerpoint/2010/main" val="31104537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Classification</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r>
              <a:rPr lang="en-US" sz="2000" dirty="0">
                <a:solidFill>
                  <a:schemeClr val="tx1"/>
                </a:solidFill>
                <a:latin typeface="Readex Pro Light" panose="020B0604020202020204" charset="-78"/>
                <a:cs typeface="Readex Pro Light" panose="020B0604020202020204" charset="-78"/>
              </a:rPr>
              <a:t>Two types of AIH</a:t>
            </a:r>
          </a:p>
          <a:p>
            <a:pPr lvl="1"/>
            <a:r>
              <a:rPr lang="en-US" sz="2200" dirty="0">
                <a:solidFill>
                  <a:schemeClr val="tx1"/>
                </a:solidFill>
                <a:latin typeface="Readex Pro Light" panose="020B0604020202020204" charset="-78"/>
                <a:cs typeface="Readex Pro Light" panose="020B0604020202020204" charset="-78"/>
              </a:rPr>
              <a:t>Type 1</a:t>
            </a:r>
          </a:p>
          <a:p>
            <a:pPr lvl="1"/>
            <a:r>
              <a:rPr lang="en-US" sz="2200" dirty="0">
                <a:solidFill>
                  <a:schemeClr val="tx1"/>
                </a:solidFill>
                <a:latin typeface="Readex Pro Light" panose="020B0604020202020204" charset="-78"/>
                <a:cs typeface="Readex Pro Light" panose="020B0604020202020204" charset="-78"/>
              </a:rPr>
              <a:t>Type 2</a:t>
            </a:r>
          </a:p>
        </p:txBody>
      </p:sp>
    </p:spTree>
    <p:extLst>
      <p:ext uri="{BB962C8B-B14F-4D97-AF65-F5344CB8AC3E}">
        <p14:creationId xmlns:p14="http://schemas.microsoft.com/office/powerpoint/2010/main" val="2377156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Type 1 AIH</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55600" indent="-342900">
              <a:buClr>
                <a:srgbClr val="030303"/>
              </a:buClr>
              <a:buFont typeface="Arial"/>
              <a:buChar char="•"/>
              <a:tabLst>
                <a:tab pos="347345" algn="l"/>
              </a:tabLst>
            </a:pPr>
            <a:r>
              <a:rPr lang="en-US" sz="1800" spc="-15" dirty="0">
                <a:solidFill>
                  <a:schemeClr val="tx1"/>
                </a:solidFill>
                <a:latin typeface="Readex Pro Light" panose="020B0604020202020204" charset="-78"/>
                <a:cs typeface="Readex Pro Light" panose="020B0604020202020204" charset="-78"/>
              </a:rPr>
              <a:t>Class</a:t>
            </a:r>
            <a:r>
              <a:rPr lang="en-US" sz="1800" spc="75" dirty="0">
                <a:solidFill>
                  <a:schemeClr val="tx1"/>
                </a:solidFill>
                <a:latin typeface="Readex Pro Light" panose="020B0604020202020204" charset="-78"/>
                <a:cs typeface="Readex Pro Light" panose="020B0604020202020204" charset="-78"/>
              </a:rPr>
              <a:t>i</a:t>
            </a:r>
            <a:r>
              <a:rPr lang="en-US" sz="1800" spc="70" dirty="0">
                <a:solidFill>
                  <a:schemeClr val="tx1"/>
                </a:solidFill>
                <a:latin typeface="Readex Pro Light" panose="020B0604020202020204" charset="-78"/>
                <a:cs typeface="Readex Pro Light" panose="020B0604020202020204" charset="-78"/>
              </a:rPr>
              <a:t>cally</a:t>
            </a:r>
            <a:r>
              <a:rPr lang="en-US" sz="1800" spc="150" dirty="0">
                <a:solidFill>
                  <a:schemeClr val="tx1"/>
                </a:solidFill>
                <a:latin typeface="Readex Pro Light" panose="020B0604020202020204" charset="-78"/>
                <a:cs typeface="Readex Pro Light" panose="020B0604020202020204" charset="-78"/>
              </a:rPr>
              <a:t> </a:t>
            </a:r>
            <a:r>
              <a:rPr lang="en-US" sz="1800" spc="185" dirty="0">
                <a:solidFill>
                  <a:schemeClr val="tx1"/>
                </a:solidFill>
                <a:latin typeface="Readex Pro Light" panose="020B0604020202020204" charset="-78"/>
                <a:cs typeface="Readex Pro Light" panose="020B0604020202020204" charset="-78"/>
              </a:rPr>
              <a:t>i</a:t>
            </a:r>
            <a:r>
              <a:rPr lang="en-US" sz="1800" spc="125" dirty="0">
                <a:solidFill>
                  <a:schemeClr val="tx1"/>
                </a:solidFill>
                <a:latin typeface="Readex Pro Light" panose="020B0604020202020204" charset="-78"/>
                <a:cs typeface="Readex Pro Light" panose="020B0604020202020204" charset="-78"/>
              </a:rPr>
              <a:t>n</a:t>
            </a:r>
            <a:r>
              <a:rPr lang="en-US" sz="1800" spc="-114" dirty="0">
                <a:solidFill>
                  <a:schemeClr val="tx1"/>
                </a:solidFill>
                <a:latin typeface="Readex Pro Light" panose="020B0604020202020204" charset="-78"/>
                <a:cs typeface="Readex Pro Light" panose="020B0604020202020204" charset="-78"/>
              </a:rPr>
              <a:t> </a:t>
            </a:r>
            <a:r>
              <a:rPr lang="en-US" sz="1800" spc="135" dirty="0">
                <a:solidFill>
                  <a:schemeClr val="tx1"/>
                </a:solidFill>
                <a:latin typeface="Readex Pro Light" panose="020B0604020202020204" charset="-78"/>
                <a:cs typeface="Readex Pro Light" panose="020B0604020202020204" charset="-78"/>
              </a:rPr>
              <a:t>young</a:t>
            </a:r>
            <a:r>
              <a:rPr lang="en-US" sz="1800" spc="25" dirty="0">
                <a:solidFill>
                  <a:schemeClr val="tx1"/>
                </a:solidFill>
                <a:latin typeface="Readex Pro Light" panose="020B0604020202020204" charset="-78"/>
                <a:cs typeface="Readex Pro Light" panose="020B0604020202020204" charset="-78"/>
              </a:rPr>
              <a:t> </a:t>
            </a:r>
            <a:r>
              <a:rPr lang="en-US" sz="1800" spc="85" dirty="0">
                <a:solidFill>
                  <a:schemeClr val="tx1"/>
                </a:solidFill>
                <a:latin typeface="Readex Pro Light" panose="020B0604020202020204" charset="-78"/>
                <a:cs typeface="Readex Pro Light" panose="020B0604020202020204" charset="-78"/>
              </a:rPr>
              <a:t>fema</a:t>
            </a:r>
            <a:r>
              <a:rPr lang="en-US" sz="1800" spc="25" dirty="0">
                <a:solidFill>
                  <a:schemeClr val="tx1"/>
                </a:solidFill>
                <a:latin typeface="Readex Pro Light" panose="020B0604020202020204" charset="-78"/>
                <a:cs typeface="Readex Pro Light" panose="020B0604020202020204" charset="-78"/>
              </a:rPr>
              <a:t>les</a:t>
            </a:r>
            <a:endParaRPr lang="en-US" sz="1800" dirty="0">
              <a:solidFill>
                <a:schemeClr val="tx1"/>
              </a:solidFill>
              <a:latin typeface="Readex Pro Light" panose="020B0604020202020204" charset="-78"/>
              <a:cs typeface="Readex Pro Light" panose="020B0604020202020204" charset="-78"/>
            </a:endParaRPr>
          </a:p>
          <a:p>
            <a:pPr marL="337820" indent="-325120">
              <a:spcBef>
                <a:spcPts val="1275"/>
              </a:spcBef>
              <a:buClr>
                <a:srgbClr val="030303"/>
              </a:buClr>
              <a:buFont typeface="Arial"/>
              <a:buChar char="•"/>
              <a:tabLst>
                <a:tab pos="338455" algn="l"/>
                <a:tab pos="3388995" algn="l"/>
              </a:tabLst>
            </a:pPr>
            <a:r>
              <a:rPr lang="en-US" sz="1800" spc="-50" dirty="0">
                <a:solidFill>
                  <a:schemeClr val="tx1"/>
                </a:solidFill>
                <a:latin typeface="Readex Pro Light" panose="020B0604020202020204" charset="-78"/>
                <a:cs typeface="Readex Pro Light" panose="020B0604020202020204" charset="-78"/>
              </a:rPr>
              <a:t>A</a:t>
            </a:r>
            <a:r>
              <a:rPr lang="en-US" sz="1800" spc="-315" dirty="0">
                <a:solidFill>
                  <a:schemeClr val="tx1"/>
                </a:solidFill>
                <a:latin typeface="Readex Pro Light" panose="020B0604020202020204" charset="-78"/>
                <a:cs typeface="Readex Pro Light" panose="020B0604020202020204" charset="-78"/>
              </a:rPr>
              <a:t> </a:t>
            </a:r>
            <a:r>
              <a:rPr lang="en-US" sz="1800" spc="30" dirty="0">
                <a:solidFill>
                  <a:schemeClr val="tx1"/>
                </a:solidFill>
                <a:latin typeface="Readex Pro Light" panose="020B0604020202020204" charset="-78"/>
                <a:cs typeface="Readex Pro Light" panose="020B0604020202020204" charset="-78"/>
              </a:rPr>
              <a:t>NA</a:t>
            </a:r>
            <a:r>
              <a:rPr lang="en-US" sz="1800" spc="5" dirty="0">
                <a:solidFill>
                  <a:schemeClr val="tx1"/>
                </a:solidFill>
                <a:latin typeface="Readex Pro Light" panose="020B0604020202020204" charset="-78"/>
                <a:cs typeface="Readex Pro Light" panose="020B0604020202020204" charset="-78"/>
              </a:rPr>
              <a:t> </a:t>
            </a:r>
            <a:r>
              <a:rPr lang="en-US" sz="1800" spc="140" dirty="0">
                <a:solidFill>
                  <a:schemeClr val="tx1"/>
                </a:solidFill>
                <a:latin typeface="Readex Pro Light" panose="020B0604020202020204" charset="-78"/>
                <a:cs typeface="Readex Pro Light" panose="020B0604020202020204" charset="-78"/>
              </a:rPr>
              <a:t>or</a:t>
            </a:r>
            <a:r>
              <a:rPr lang="en-US" sz="1800" spc="50" dirty="0">
                <a:solidFill>
                  <a:schemeClr val="tx1"/>
                </a:solidFill>
                <a:latin typeface="Readex Pro Light" panose="020B0604020202020204" charset="-78"/>
                <a:cs typeface="Readex Pro Light" panose="020B0604020202020204" charset="-78"/>
              </a:rPr>
              <a:t> </a:t>
            </a:r>
            <a:r>
              <a:rPr lang="en-US" sz="1800" spc="114" dirty="0">
                <a:solidFill>
                  <a:schemeClr val="tx1"/>
                </a:solidFill>
                <a:latin typeface="Readex Pro Light" panose="020B0604020202020204" charset="-78"/>
                <a:cs typeface="Readex Pro Light" panose="020B0604020202020204" charset="-78"/>
              </a:rPr>
              <a:t>Anti-Smooth Mus</a:t>
            </a:r>
            <a:r>
              <a:rPr lang="en-US" sz="1800" spc="265" dirty="0">
                <a:solidFill>
                  <a:schemeClr val="tx1"/>
                </a:solidFill>
                <a:latin typeface="Readex Pro Light" panose="020B0604020202020204" charset="-78"/>
                <a:cs typeface="Readex Pro Light" panose="020B0604020202020204" charset="-78"/>
              </a:rPr>
              <a:t>c</a:t>
            </a:r>
            <a:r>
              <a:rPr lang="en-US" sz="1800" spc="80" dirty="0">
                <a:solidFill>
                  <a:schemeClr val="tx1"/>
                </a:solidFill>
                <a:latin typeface="Readex Pro Light" panose="020B0604020202020204" charset="-78"/>
                <a:cs typeface="Readex Pro Light" panose="020B0604020202020204" charset="-78"/>
              </a:rPr>
              <a:t>le</a:t>
            </a:r>
            <a:r>
              <a:rPr lang="en-US" sz="1800" spc="5" dirty="0">
                <a:solidFill>
                  <a:schemeClr val="tx1"/>
                </a:solidFill>
                <a:latin typeface="Readex Pro Light" panose="020B0604020202020204" charset="-78"/>
                <a:cs typeface="Readex Pro Light" panose="020B0604020202020204" charset="-78"/>
              </a:rPr>
              <a:t> </a:t>
            </a:r>
            <a:r>
              <a:rPr lang="en-US" sz="1800" spc="150" dirty="0">
                <a:solidFill>
                  <a:schemeClr val="tx1"/>
                </a:solidFill>
                <a:latin typeface="Readex Pro Light" panose="020B0604020202020204" charset="-78"/>
                <a:cs typeface="Readex Pro Light" panose="020B0604020202020204" charset="-78"/>
              </a:rPr>
              <a:t>a</a:t>
            </a:r>
            <a:r>
              <a:rPr lang="en-US" sz="1800" spc="145" dirty="0">
                <a:solidFill>
                  <a:schemeClr val="tx1"/>
                </a:solidFill>
                <a:latin typeface="Readex Pro Light" panose="020B0604020202020204" charset="-78"/>
                <a:cs typeface="Readex Pro Light" panose="020B0604020202020204" charset="-78"/>
              </a:rPr>
              <a:t>ntibody</a:t>
            </a:r>
            <a:r>
              <a:rPr lang="en-US" sz="1800" spc="175" dirty="0">
                <a:solidFill>
                  <a:schemeClr val="tx1"/>
                </a:solidFill>
                <a:latin typeface="Readex Pro Light" panose="020B0604020202020204" charset="-78"/>
                <a:cs typeface="Readex Pro Light" panose="020B0604020202020204" charset="-78"/>
              </a:rPr>
              <a:t> </a:t>
            </a:r>
            <a:r>
              <a:rPr lang="en-US" sz="1800" spc="110" dirty="0">
                <a:solidFill>
                  <a:schemeClr val="tx1"/>
                </a:solidFill>
                <a:latin typeface="Readex Pro Light" panose="020B0604020202020204" charset="-78"/>
                <a:cs typeface="Readex Pro Light" panose="020B0604020202020204" charset="-78"/>
              </a:rPr>
              <a:t>pos</a:t>
            </a:r>
            <a:r>
              <a:rPr lang="en-US" sz="1800" spc="-25" dirty="0">
                <a:solidFill>
                  <a:schemeClr val="tx1"/>
                </a:solidFill>
                <a:latin typeface="Readex Pro Light" panose="020B0604020202020204" charset="-78"/>
                <a:cs typeface="Readex Pro Light" panose="020B0604020202020204" charset="-78"/>
              </a:rPr>
              <a:t>i</a:t>
            </a:r>
            <a:r>
              <a:rPr lang="en-US" sz="1800" spc="260" dirty="0">
                <a:solidFill>
                  <a:schemeClr val="tx1"/>
                </a:solidFill>
                <a:latin typeface="Readex Pro Light" panose="020B0604020202020204" charset="-78"/>
                <a:cs typeface="Readex Pro Light" panose="020B0604020202020204" charset="-78"/>
              </a:rPr>
              <a:t>t</a:t>
            </a:r>
            <a:r>
              <a:rPr lang="en-US" sz="1800" spc="120" dirty="0">
                <a:solidFill>
                  <a:schemeClr val="tx1"/>
                </a:solidFill>
                <a:latin typeface="Readex Pro Light" panose="020B0604020202020204" charset="-78"/>
                <a:cs typeface="Readex Pro Light" panose="020B0604020202020204" charset="-78"/>
              </a:rPr>
              <a:t>i</a:t>
            </a:r>
            <a:r>
              <a:rPr lang="en-US" sz="1800" spc="70" dirty="0">
                <a:solidFill>
                  <a:schemeClr val="tx1"/>
                </a:solidFill>
                <a:latin typeface="Readex Pro Light" panose="020B0604020202020204" charset="-78"/>
                <a:cs typeface="Readex Pro Light" panose="020B0604020202020204" charset="-78"/>
              </a:rPr>
              <a:t>ve</a:t>
            </a:r>
            <a:endParaRPr lang="en-US" sz="1800" dirty="0">
              <a:solidFill>
                <a:schemeClr val="tx1"/>
              </a:solidFill>
              <a:latin typeface="Readex Pro Light" panose="020B0604020202020204" charset="-78"/>
              <a:cs typeface="Readex Pro Light" panose="020B0604020202020204" charset="-78"/>
            </a:endParaRPr>
          </a:p>
          <a:p>
            <a:pPr marL="337820" indent="-325120">
              <a:spcBef>
                <a:spcPts val="1240"/>
              </a:spcBef>
              <a:buClr>
                <a:srgbClr val="030303"/>
              </a:buClr>
              <a:buFont typeface="Arial"/>
              <a:buChar char="•"/>
              <a:tabLst>
                <a:tab pos="338455" algn="l"/>
              </a:tabLst>
            </a:pPr>
            <a:r>
              <a:rPr lang="en-US" sz="1800" spc="55" dirty="0">
                <a:solidFill>
                  <a:schemeClr val="tx1"/>
                </a:solidFill>
                <a:latin typeface="Readex Pro Light" panose="020B0604020202020204" charset="-78"/>
                <a:cs typeface="Readex Pro Light" panose="020B0604020202020204" charset="-78"/>
              </a:rPr>
              <a:t>T</a:t>
            </a:r>
            <a:r>
              <a:rPr lang="en-US" sz="1800" spc="10" dirty="0">
                <a:solidFill>
                  <a:schemeClr val="tx1"/>
                </a:solidFill>
                <a:latin typeface="Readex Pro Light" panose="020B0604020202020204" charset="-78"/>
                <a:cs typeface="Readex Pro Light" panose="020B0604020202020204" charset="-78"/>
              </a:rPr>
              <a:t>i</a:t>
            </a:r>
            <a:r>
              <a:rPr lang="en-US" sz="1800" spc="160" dirty="0">
                <a:solidFill>
                  <a:schemeClr val="tx1"/>
                </a:solidFill>
                <a:latin typeface="Readex Pro Light" panose="020B0604020202020204" charset="-78"/>
                <a:cs typeface="Readex Pro Light" panose="020B0604020202020204" charset="-78"/>
              </a:rPr>
              <a:t>ter</a:t>
            </a:r>
            <a:r>
              <a:rPr lang="en-US" sz="1800" spc="240" dirty="0">
                <a:solidFill>
                  <a:schemeClr val="tx1"/>
                </a:solidFill>
                <a:latin typeface="Readex Pro Light" panose="020B0604020202020204" charset="-78"/>
                <a:cs typeface="Readex Pro Light" panose="020B0604020202020204" charset="-78"/>
              </a:rPr>
              <a:t> </a:t>
            </a:r>
            <a:r>
              <a:rPr lang="en-US" sz="1800" spc="25" dirty="0">
                <a:solidFill>
                  <a:schemeClr val="tx1"/>
                </a:solidFill>
                <a:latin typeface="Readex Pro Light" panose="020B0604020202020204" charset="-78"/>
                <a:cs typeface="Readex Pro Light" panose="020B0604020202020204" charset="-78"/>
              </a:rPr>
              <a:t>usual</a:t>
            </a:r>
            <a:r>
              <a:rPr lang="en-US" sz="1800" spc="-355" dirty="0">
                <a:solidFill>
                  <a:schemeClr val="tx1"/>
                </a:solidFill>
                <a:latin typeface="Readex Pro Light" panose="020B0604020202020204" charset="-78"/>
                <a:cs typeface="Readex Pro Light" panose="020B0604020202020204" charset="-78"/>
              </a:rPr>
              <a:t> </a:t>
            </a:r>
            <a:r>
              <a:rPr lang="en-US" sz="1800" spc="155" dirty="0" err="1">
                <a:solidFill>
                  <a:schemeClr val="tx1"/>
                </a:solidFill>
                <a:latin typeface="Readex Pro Light" panose="020B0604020202020204" charset="-78"/>
                <a:cs typeface="Readex Pro Light" panose="020B0604020202020204" charset="-78"/>
              </a:rPr>
              <a:t>l</a:t>
            </a:r>
            <a:r>
              <a:rPr lang="en-US" sz="1800" spc="-60" dirty="0" err="1">
                <a:solidFill>
                  <a:schemeClr val="tx1"/>
                </a:solidFill>
                <a:latin typeface="Readex Pro Light" panose="020B0604020202020204" charset="-78"/>
                <a:cs typeface="Readex Pro Light" panose="020B0604020202020204" charset="-78"/>
              </a:rPr>
              <a:t>y</a:t>
            </a:r>
            <a:r>
              <a:rPr lang="en-US" sz="1800" spc="130" dirty="0">
                <a:solidFill>
                  <a:schemeClr val="tx1"/>
                </a:solidFill>
                <a:latin typeface="Readex Pro Light" panose="020B0604020202020204" charset="-78"/>
                <a:cs typeface="Readex Pro Light" panose="020B0604020202020204" charset="-78"/>
              </a:rPr>
              <a:t> &gt;</a:t>
            </a:r>
            <a:r>
              <a:rPr lang="en-US" sz="1800" spc="45" dirty="0">
                <a:solidFill>
                  <a:schemeClr val="tx1"/>
                </a:solidFill>
                <a:latin typeface="Readex Pro Light" panose="020B0604020202020204" charset="-78"/>
                <a:cs typeface="Readex Pro Light" panose="020B0604020202020204" charset="-78"/>
              </a:rPr>
              <a:t> </a:t>
            </a:r>
            <a:r>
              <a:rPr lang="en-US" sz="1800" spc="120" dirty="0">
                <a:solidFill>
                  <a:schemeClr val="tx1"/>
                </a:solidFill>
                <a:latin typeface="Readex Pro Light" panose="020B0604020202020204" charset="-78"/>
                <a:cs typeface="Readex Pro Light" panose="020B0604020202020204" charset="-78"/>
              </a:rPr>
              <a:t>1</a:t>
            </a:r>
            <a:r>
              <a:rPr lang="en-US" sz="1800" spc="90" dirty="0">
                <a:solidFill>
                  <a:schemeClr val="tx1"/>
                </a:solidFill>
                <a:latin typeface="Readex Pro Light" panose="020B0604020202020204" charset="-78"/>
                <a:cs typeface="Readex Pro Light" panose="020B0604020202020204" charset="-78"/>
              </a:rPr>
              <a:t>:</a:t>
            </a:r>
            <a:r>
              <a:rPr lang="en-US" sz="1800" spc="-20" dirty="0">
                <a:solidFill>
                  <a:schemeClr val="tx1"/>
                </a:solidFill>
                <a:latin typeface="Readex Pro Light" panose="020B0604020202020204" charset="-78"/>
                <a:cs typeface="Readex Pro Light" panose="020B0604020202020204" charset="-78"/>
              </a:rPr>
              <a:t>1</a:t>
            </a:r>
            <a:r>
              <a:rPr lang="en-US" sz="1800" spc="150" dirty="0">
                <a:solidFill>
                  <a:schemeClr val="tx1"/>
                </a:solidFill>
                <a:latin typeface="Readex Pro Light" panose="020B0604020202020204" charset="-78"/>
                <a:cs typeface="Readex Pro Light" panose="020B0604020202020204" charset="-78"/>
              </a:rPr>
              <a:t>00</a:t>
            </a:r>
            <a:endParaRPr lang="en-US" sz="1800" dirty="0">
              <a:solidFill>
                <a:schemeClr val="tx1"/>
              </a:solidFill>
              <a:latin typeface="Readex Pro Light" panose="020B0604020202020204" charset="-78"/>
              <a:cs typeface="Readex Pro Light" panose="020B0604020202020204" charset="-78"/>
            </a:endParaRPr>
          </a:p>
          <a:p>
            <a:pPr marL="355600" marR="60960" indent="-342900">
              <a:lnSpc>
                <a:spcPct val="120900"/>
              </a:lnSpc>
              <a:spcBef>
                <a:spcPts val="700"/>
              </a:spcBef>
              <a:buClr>
                <a:srgbClr val="030303"/>
              </a:buClr>
              <a:buFont typeface="Arial"/>
              <a:buChar char="•"/>
              <a:tabLst>
                <a:tab pos="365125" algn="l"/>
              </a:tabLst>
            </a:pPr>
            <a:r>
              <a:rPr lang="en-US" sz="1800" spc="-20" dirty="0">
                <a:solidFill>
                  <a:schemeClr val="tx1"/>
                </a:solidFill>
                <a:latin typeface="Readex Pro Light" panose="020B0604020202020204" charset="-78"/>
                <a:cs typeface="Readex Pro Light" panose="020B0604020202020204" charset="-78"/>
              </a:rPr>
              <a:t>1</a:t>
            </a:r>
            <a:r>
              <a:rPr lang="en-US" sz="1800" spc="120" dirty="0">
                <a:solidFill>
                  <a:schemeClr val="tx1"/>
                </a:solidFill>
                <a:latin typeface="Readex Pro Light" panose="020B0604020202020204" charset="-78"/>
                <a:cs typeface="Readex Pro Light" panose="020B0604020202020204" charset="-78"/>
              </a:rPr>
              <a:t>0</a:t>
            </a:r>
            <a:r>
              <a:rPr lang="en-US" sz="1800" spc="60" dirty="0">
                <a:solidFill>
                  <a:schemeClr val="tx1"/>
                </a:solidFill>
                <a:latin typeface="Readex Pro Light" panose="020B0604020202020204" charset="-78"/>
                <a:cs typeface="Readex Pro Light" panose="020B0604020202020204" charset="-78"/>
              </a:rPr>
              <a:t>%</a:t>
            </a:r>
            <a:r>
              <a:rPr lang="en-US" sz="1800" spc="-114" dirty="0">
                <a:solidFill>
                  <a:schemeClr val="tx1"/>
                </a:solidFill>
                <a:latin typeface="Readex Pro Light" panose="020B0604020202020204" charset="-78"/>
                <a:cs typeface="Readex Pro Light" panose="020B0604020202020204" charset="-78"/>
              </a:rPr>
              <a:t> </a:t>
            </a:r>
            <a:r>
              <a:rPr lang="en-US" sz="1800" spc="315" dirty="0">
                <a:solidFill>
                  <a:schemeClr val="tx1"/>
                </a:solidFill>
                <a:latin typeface="Readex Pro Light" panose="020B0604020202020204" charset="-78"/>
                <a:cs typeface="Readex Pro Light" panose="020B0604020202020204" charset="-78"/>
              </a:rPr>
              <a:t>w</a:t>
            </a:r>
            <a:r>
              <a:rPr lang="en-US" sz="1800" spc="280" dirty="0">
                <a:solidFill>
                  <a:schemeClr val="tx1"/>
                </a:solidFill>
                <a:latin typeface="Readex Pro Light" panose="020B0604020202020204" charset="-78"/>
                <a:cs typeface="Readex Pro Light" panose="020B0604020202020204" charset="-78"/>
              </a:rPr>
              <a:t>i</a:t>
            </a:r>
            <a:r>
              <a:rPr lang="en-US" sz="1800" spc="130" dirty="0">
                <a:solidFill>
                  <a:schemeClr val="tx1"/>
                </a:solidFill>
                <a:latin typeface="Readex Pro Light" panose="020B0604020202020204" charset="-78"/>
                <a:cs typeface="Readex Pro Light" panose="020B0604020202020204" charset="-78"/>
              </a:rPr>
              <a:t>ll</a:t>
            </a:r>
            <a:r>
              <a:rPr lang="en-US" sz="1800" spc="-30" dirty="0">
                <a:solidFill>
                  <a:schemeClr val="tx1"/>
                </a:solidFill>
                <a:latin typeface="Readex Pro Light" panose="020B0604020202020204" charset="-78"/>
                <a:cs typeface="Readex Pro Light" panose="020B0604020202020204" charset="-78"/>
              </a:rPr>
              <a:t> </a:t>
            </a:r>
            <a:r>
              <a:rPr lang="en-US" sz="1800" spc="70" dirty="0">
                <a:solidFill>
                  <a:schemeClr val="tx1"/>
                </a:solidFill>
                <a:latin typeface="Readex Pro Light" panose="020B0604020202020204" charset="-78"/>
                <a:cs typeface="Readex Pro Light" panose="020B0604020202020204" charset="-78"/>
              </a:rPr>
              <a:t>have</a:t>
            </a:r>
            <a:r>
              <a:rPr lang="en-US" sz="1800" spc="45" dirty="0">
                <a:solidFill>
                  <a:schemeClr val="tx1"/>
                </a:solidFill>
                <a:latin typeface="Readex Pro Light" panose="020B0604020202020204" charset="-78"/>
                <a:cs typeface="Readex Pro Light" panose="020B0604020202020204" charset="-78"/>
              </a:rPr>
              <a:t> </a:t>
            </a:r>
            <a:r>
              <a:rPr lang="en-US" sz="1800" spc="85" dirty="0">
                <a:solidFill>
                  <a:schemeClr val="tx1"/>
                </a:solidFill>
                <a:latin typeface="Readex Pro Light" panose="020B0604020202020204" charset="-78"/>
                <a:cs typeface="Readex Pro Light" panose="020B0604020202020204" charset="-78"/>
              </a:rPr>
              <a:t>an</a:t>
            </a:r>
            <a:r>
              <a:rPr lang="en-US" sz="1800" spc="100" dirty="0">
                <a:solidFill>
                  <a:schemeClr val="tx1"/>
                </a:solidFill>
                <a:latin typeface="Readex Pro Light" panose="020B0604020202020204" charset="-78"/>
                <a:cs typeface="Readex Pro Light" panose="020B0604020202020204" charset="-78"/>
              </a:rPr>
              <a:t> </a:t>
            </a:r>
            <a:r>
              <a:rPr lang="en-US" sz="1800" spc="125" dirty="0">
                <a:solidFill>
                  <a:schemeClr val="tx1"/>
                </a:solidFill>
                <a:latin typeface="Readex Pro Light" panose="020B0604020202020204" charset="-78"/>
                <a:cs typeface="Readex Pro Light" panose="020B0604020202020204" charset="-78"/>
              </a:rPr>
              <a:t>a</a:t>
            </a:r>
            <a:r>
              <a:rPr lang="en-US" sz="1800" spc="200" dirty="0">
                <a:solidFill>
                  <a:schemeClr val="tx1"/>
                </a:solidFill>
                <a:latin typeface="Readex Pro Light" panose="020B0604020202020204" charset="-78"/>
                <a:cs typeface="Readex Pro Light" panose="020B0604020202020204" charset="-78"/>
              </a:rPr>
              <a:t>nt</a:t>
            </a:r>
            <a:r>
              <a:rPr lang="en-US" sz="1800" spc="130" dirty="0">
                <a:solidFill>
                  <a:schemeClr val="tx1"/>
                </a:solidFill>
                <a:latin typeface="Readex Pro Light" panose="020B0604020202020204" charset="-78"/>
                <a:cs typeface="Readex Pro Light" panose="020B0604020202020204" charset="-78"/>
              </a:rPr>
              <a:t>i</a:t>
            </a:r>
            <a:r>
              <a:rPr lang="en-US" sz="1800" spc="135" dirty="0">
                <a:solidFill>
                  <a:schemeClr val="tx1"/>
                </a:solidFill>
                <a:latin typeface="Readex Pro Light" panose="020B0604020202020204" charset="-78"/>
                <a:cs typeface="Readex Pro Light" panose="020B0604020202020204" charset="-78"/>
              </a:rPr>
              <a:t>body</a:t>
            </a:r>
            <a:r>
              <a:rPr lang="en-US" sz="1800" spc="5" dirty="0">
                <a:solidFill>
                  <a:schemeClr val="tx1"/>
                </a:solidFill>
                <a:latin typeface="Readex Pro Light" panose="020B0604020202020204" charset="-78"/>
                <a:cs typeface="Readex Pro Light" panose="020B0604020202020204" charset="-78"/>
              </a:rPr>
              <a:t> </a:t>
            </a:r>
            <a:r>
              <a:rPr lang="en-US" sz="1800" spc="210" dirty="0">
                <a:solidFill>
                  <a:schemeClr val="tx1"/>
                </a:solidFill>
                <a:latin typeface="Readex Pro Light" panose="020B0604020202020204" charset="-78"/>
                <a:cs typeface="Readex Pro Light" panose="020B0604020202020204" charset="-78"/>
              </a:rPr>
              <a:t>to</a:t>
            </a:r>
            <a:r>
              <a:rPr lang="en-US" sz="1800" spc="55" dirty="0">
                <a:solidFill>
                  <a:schemeClr val="tx1"/>
                </a:solidFill>
                <a:latin typeface="Readex Pro Light" panose="020B0604020202020204" charset="-78"/>
                <a:cs typeface="Readex Pro Light" panose="020B0604020202020204" charset="-78"/>
              </a:rPr>
              <a:t> </a:t>
            </a:r>
            <a:r>
              <a:rPr lang="en-US" sz="1800" spc="65" dirty="0">
                <a:solidFill>
                  <a:schemeClr val="tx1"/>
                </a:solidFill>
                <a:latin typeface="Readex Pro Light" panose="020B0604020202020204" charset="-78"/>
                <a:cs typeface="Readex Pro Light" panose="020B0604020202020204" charset="-78"/>
              </a:rPr>
              <a:t>Soluble</a:t>
            </a:r>
            <a:r>
              <a:rPr lang="en-US" sz="1800" spc="285" dirty="0">
                <a:solidFill>
                  <a:schemeClr val="tx1"/>
                </a:solidFill>
                <a:latin typeface="Readex Pro Light" panose="020B0604020202020204" charset="-78"/>
                <a:cs typeface="Readex Pro Light" panose="020B0604020202020204" charset="-78"/>
              </a:rPr>
              <a:t> </a:t>
            </a:r>
            <a:r>
              <a:rPr lang="en-US" sz="1800" spc="-55" dirty="0">
                <a:solidFill>
                  <a:schemeClr val="tx1"/>
                </a:solidFill>
                <a:latin typeface="Readex Pro Light" panose="020B0604020202020204" charset="-78"/>
                <a:cs typeface="Readex Pro Light" panose="020B0604020202020204" charset="-78"/>
              </a:rPr>
              <a:t>L</a:t>
            </a:r>
            <a:r>
              <a:rPr lang="en-US" sz="1800" spc="-95" dirty="0">
                <a:solidFill>
                  <a:schemeClr val="tx1"/>
                </a:solidFill>
                <a:latin typeface="Readex Pro Light" panose="020B0604020202020204" charset="-78"/>
                <a:cs typeface="Readex Pro Light" panose="020B0604020202020204" charset="-78"/>
              </a:rPr>
              <a:t>i</a:t>
            </a:r>
            <a:r>
              <a:rPr lang="en-US" sz="1800" spc="105" dirty="0">
                <a:solidFill>
                  <a:schemeClr val="tx1"/>
                </a:solidFill>
                <a:latin typeface="Readex Pro Light" panose="020B0604020202020204" charset="-78"/>
                <a:cs typeface="Readex Pro Light" panose="020B0604020202020204" charset="-78"/>
              </a:rPr>
              <a:t>ver</a:t>
            </a:r>
            <a:r>
              <a:rPr lang="en-US" sz="1800" spc="165" dirty="0">
                <a:solidFill>
                  <a:schemeClr val="tx1"/>
                </a:solidFill>
                <a:latin typeface="Readex Pro Light" panose="020B0604020202020204" charset="-78"/>
                <a:cs typeface="Readex Pro Light" panose="020B0604020202020204" charset="-78"/>
              </a:rPr>
              <a:t> </a:t>
            </a:r>
            <a:r>
              <a:rPr lang="en-US" sz="1800" spc="170" dirty="0">
                <a:solidFill>
                  <a:schemeClr val="tx1"/>
                </a:solidFill>
                <a:latin typeface="Readex Pro Light" panose="020B0604020202020204" charset="-78"/>
                <a:cs typeface="Readex Pro Light" panose="020B0604020202020204" charset="-78"/>
              </a:rPr>
              <a:t>ant</a:t>
            </a:r>
            <a:r>
              <a:rPr lang="en-US" sz="1800" spc="60" dirty="0">
                <a:solidFill>
                  <a:schemeClr val="tx1"/>
                </a:solidFill>
                <a:latin typeface="Readex Pro Light" panose="020B0604020202020204" charset="-78"/>
                <a:cs typeface="Readex Pro Light" panose="020B0604020202020204" charset="-78"/>
              </a:rPr>
              <a:t>i</a:t>
            </a:r>
            <a:r>
              <a:rPr lang="en-US" sz="1800" spc="45" dirty="0">
                <a:solidFill>
                  <a:schemeClr val="tx1"/>
                </a:solidFill>
                <a:latin typeface="Readex Pro Light" panose="020B0604020202020204" charset="-78"/>
                <a:cs typeface="Readex Pro Light" panose="020B0604020202020204" charset="-78"/>
              </a:rPr>
              <a:t>gens</a:t>
            </a:r>
            <a:r>
              <a:rPr lang="en-US" sz="1800" spc="25" dirty="0">
                <a:solidFill>
                  <a:schemeClr val="tx1"/>
                </a:solidFill>
                <a:latin typeface="Readex Pro Light" panose="020B0604020202020204" charset="-78"/>
                <a:cs typeface="Readex Pro Light" panose="020B0604020202020204" charset="-78"/>
              </a:rPr>
              <a:t> </a:t>
            </a:r>
            <a:r>
              <a:rPr lang="en-US" sz="1800" spc="-50" dirty="0">
                <a:solidFill>
                  <a:schemeClr val="tx1"/>
                </a:solidFill>
                <a:latin typeface="Readex Pro Light" panose="020B0604020202020204" charset="-78"/>
                <a:cs typeface="Readex Pro Light" panose="020B0604020202020204" charset="-78"/>
              </a:rPr>
              <a:t>(</a:t>
            </a:r>
            <a:r>
              <a:rPr lang="en-US" sz="1800" spc="-105" dirty="0">
                <a:solidFill>
                  <a:schemeClr val="tx1"/>
                </a:solidFill>
                <a:latin typeface="Readex Pro Light" panose="020B0604020202020204" charset="-78"/>
                <a:cs typeface="Readex Pro Light" panose="020B0604020202020204" charset="-78"/>
              </a:rPr>
              <a:t>SLA</a:t>
            </a:r>
            <a:r>
              <a:rPr lang="en-US" sz="1800" spc="-50" dirty="0">
                <a:solidFill>
                  <a:schemeClr val="tx1"/>
                </a:solidFill>
                <a:latin typeface="Readex Pro Light" panose="020B0604020202020204" charset="-78"/>
                <a:cs typeface="Readex Pro Light" panose="020B0604020202020204" charset="-78"/>
              </a:rPr>
              <a:t>)</a:t>
            </a:r>
            <a:endParaRPr lang="en-US" sz="1800" dirty="0">
              <a:solidFill>
                <a:schemeClr val="tx1"/>
              </a:solidFill>
              <a:latin typeface="Readex Pro Light" panose="020B0604020202020204" charset="-78"/>
              <a:cs typeface="Readex Pro Light" panose="020B0604020202020204" charset="-78"/>
            </a:endParaRPr>
          </a:p>
          <a:p>
            <a:pPr marL="360045" marR="951865" indent="-347345">
              <a:lnSpc>
                <a:spcPct val="120900"/>
              </a:lnSpc>
              <a:spcBef>
                <a:spcPts val="735"/>
              </a:spcBef>
              <a:buClr>
                <a:srgbClr val="030303"/>
              </a:buClr>
              <a:buFont typeface="Arial"/>
              <a:buChar char="•"/>
              <a:tabLst>
                <a:tab pos="351790" algn="l"/>
              </a:tabLst>
            </a:pPr>
            <a:r>
              <a:rPr lang="en-US" sz="1800" spc="125" dirty="0">
                <a:solidFill>
                  <a:schemeClr val="tx1"/>
                </a:solidFill>
                <a:latin typeface="Readex Pro Light" panose="020B0604020202020204" charset="-78"/>
                <a:cs typeface="Readex Pro Light" panose="020B0604020202020204" charset="-78"/>
              </a:rPr>
              <a:t>Other</a:t>
            </a:r>
            <a:r>
              <a:rPr lang="en-US" sz="1800" spc="85" dirty="0">
                <a:solidFill>
                  <a:schemeClr val="tx1"/>
                </a:solidFill>
                <a:latin typeface="Readex Pro Light" panose="020B0604020202020204" charset="-78"/>
                <a:cs typeface="Readex Pro Light" panose="020B0604020202020204" charset="-78"/>
              </a:rPr>
              <a:t> </a:t>
            </a:r>
            <a:r>
              <a:rPr lang="en-US" sz="1800" spc="160" dirty="0">
                <a:solidFill>
                  <a:schemeClr val="tx1"/>
                </a:solidFill>
                <a:latin typeface="Readex Pro Light" panose="020B0604020202020204" charset="-78"/>
                <a:cs typeface="Readex Pro Light" panose="020B0604020202020204" charset="-78"/>
              </a:rPr>
              <a:t>Ant</a:t>
            </a:r>
            <a:r>
              <a:rPr lang="en-US" sz="1800" spc="325" dirty="0">
                <a:solidFill>
                  <a:schemeClr val="tx1"/>
                </a:solidFill>
                <a:latin typeface="Readex Pro Light" panose="020B0604020202020204" charset="-78"/>
                <a:cs typeface="Readex Pro Light" panose="020B0604020202020204" charset="-78"/>
              </a:rPr>
              <a:t>i</a:t>
            </a:r>
            <a:r>
              <a:rPr lang="en-US" sz="1800" spc="175" dirty="0">
                <a:solidFill>
                  <a:schemeClr val="tx1"/>
                </a:solidFill>
                <a:latin typeface="Readex Pro Light" panose="020B0604020202020204" charset="-78"/>
                <a:cs typeface="Readex Pro Light" panose="020B0604020202020204" charset="-78"/>
              </a:rPr>
              <a:t>bod</a:t>
            </a:r>
            <a:r>
              <a:rPr lang="en-US" sz="1800" spc="65" dirty="0">
                <a:solidFill>
                  <a:schemeClr val="tx1"/>
                </a:solidFill>
                <a:latin typeface="Readex Pro Light" panose="020B0604020202020204" charset="-78"/>
                <a:cs typeface="Readex Pro Light" panose="020B0604020202020204" charset="-78"/>
              </a:rPr>
              <a:t>i</a:t>
            </a:r>
            <a:r>
              <a:rPr lang="en-US" sz="1800" spc="20" dirty="0">
                <a:solidFill>
                  <a:schemeClr val="tx1"/>
                </a:solidFill>
                <a:latin typeface="Readex Pro Light" panose="020B0604020202020204" charset="-78"/>
                <a:cs typeface="Readex Pro Light" panose="020B0604020202020204" charset="-78"/>
              </a:rPr>
              <a:t>es:</a:t>
            </a:r>
            <a:r>
              <a:rPr lang="en-US" sz="1800" spc="100" dirty="0">
                <a:solidFill>
                  <a:schemeClr val="tx1"/>
                </a:solidFill>
                <a:latin typeface="Readex Pro Light" panose="020B0604020202020204" charset="-78"/>
                <a:cs typeface="Readex Pro Light" panose="020B0604020202020204" charset="-78"/>
              </a:rPr>
              <a:t> </a:t>
            </a:r>
            <a:r>
              <a:rPr lang="en-US" sz="1800" spc="170" dirty="0">
                <a:solidFill>
                  <a:schemeClr val="tx1"/>
                </a:solidFill>
                <a:latin typeface="Readex Pro Light" panose="020B0604020202020204" charset="-78"/>
                <a:cs typeface="Readex Pro Light" panose="020B0604020202020204" charset="-78"/>
              </a:rPr>
              <a:t>ant</a:t>
            </a:r>
            <a:r>
              <a:rPr lang="en-US" sz="1800" spc="60" dirty="0">
                <a:solidFill>
                  <a:schemeClr val="tx1"/>
                </a:solidFill>
                <a:latin typeface="Readex Pro Light" panose="020B0604020202020204" charset="-78"/>
                <a:cs typeface="Readex Pro Light" panose="020B0604020202020204" charset="-78"/>
              </a:rPr>
              <a:t>i-DNA,</a:t>
            </a:r>
            <a:r>
              <a:rPr lang="en-US" sz="1800" spc="245" dirty="0">
                <a:solidFill>
                  <a:schemeClr val="tx1"/>
                </a:solidFill>
                <a:latin typeface="Readex Pro Light" panose="020B0604020202020204" charset="-78"/>
                <a:cs typeface="Readex Pro Light" panose="020B0604020202020204" charset="-78"/>
              </a:rPr>
              <a:t> </a:t>
            </a:r>
            <a:r>
              <a:rPr lang="en-US" sz="1800" spc="25" dirty="0">
                <a:solidFill>
                  <a:schemeClr val="tx1"/>
                </a:solidFill>
                <a:latin typeface="Readex Pro Light" panose="020B0604020202020204" charset="-78"/>
                <a:cs typeface="Readex Pro Light" panose="020B0604020202020204" charset="-78"/>
              </a:rPr>
              <a:t>p-ANCA,</a:t>
            </a:r>
            <a:r>
              <a:rPr lang="en-US" sz="1800" spc="10" dirty="0">
                <a:solidFill>
                  <a:schemeClr val="tx1"/>
                </a:solidFill>
                <a:latin typeface="Readex Pro Light" panose="020B0604020202020204" charset="-78"/>
                <a:cs typeface="Readex Pro Light" panose="020B0604020202020204" charset="-78"/>
              </a:rPr>
              <a:t> </a:t>
            </a:r>
            <a:r>
              <a:rPr lang="en-US" sz="1800" spc="160" dirty="0">
                <a:solidFill>
                  <a:schemeClr val="tx1"/>
                </a:solidFill>
                <a:latin typeface="Readex Pro Light" panose="020B0604020202020204" charset="-78"/>
                <a:cs typeface="Readex Pro Light" panose="020B0604020202020204" charset="-78"/>
              </a:rPr>
              <a:t>Ant</a:t>
            </a:r>
            <a:r>
              <a:rPr lang="en-US" sz="1800" spc="220" dirty="0">
                <a:solidFill>
                  <a:schemeClr val="tx1"/>
                </a:solidFill>
                <a:latin typeface="Readex Pro Light" panose="020B0604020202020204" charset="-78"/>
                <a:cs typeface="Readex Pro Light" panose="020B0604020202020204" charset="-78"/>
              </a:rPr>
              <a:t>i</a:t>
            </a:r>
            <a:r>
              <a:rPr lang="en-US" sz="1800" spc="35" dirty="0">
                <a:solidFill>
                  <a:schemeClr val="tx1"/>
                </a:solidFill>
                <a:latin typeface="Readex Pro Light" panose="020B0604020202020204" charset="-78"/>
                <a:cs typeface="Readex Pro Light" panose="020B0604020202020204" charset="-78"/>
              </a:rPr>
              <a:t>­</a:t>
            </a:r>
            <a:r>
              <a:rPr lang="en-US" sz="1800" spc="30" dirty="0">
                <a:solidFill>
                  <a:schemeClr val="tx1"/>
                </a:solidFill>
                <a:latin typeface="Readex Pro Light" panose="020B0604020202020204" charset="-78"/>
                <a:cs typeface="Readex Pro Light" panose="020B0604020202020204" charset="-78"/>
              </a:rPr>
              <a:t> </a:t>
            </a:r>
            <a:r>
              <a:rPr lang="en-US" sz="1800" spc="305" dirty="0">
                <a:solidFill>
                  <a:schemeClr val="tx1"/>
                </a:solidFill>
                <a:latin typeface="Readex Pro Light" panose="020B0604020202020204" charset="-78"/>
                <a:cs typeface="Readex Pro Light" panose="020B0604020202020204" charset="-78"/>
              </a:rPr>
              <a:t>m</a:t>
            </a:r>
            <a:r>
              <a:rPr lang="en-US" sz="1800" spc="-35" dirty="0">
                <a:solidFill>
                  <a:schemeClr val="tx1"/>
                </a:solidFill>
                <a:latin typeface="Readex Pro Light" panose="020B0604020202020204" charset="-78"/>
                <a:cs typeface="Readex Pro Light" panose="020B0604020202020204" charset="-78"/>
              </a:rPr>
              <a:t>i</a:t>
            </a:r>
            <a:r>
              <a:rPr lang="en-US" sz="1800" spc="110" dirty="0">
                <a:solidFill>
                  <a:schemeClr val="tx1"/>
                </a:solidFill>
                <a:latin typeface="Readex Pro Light" panose="020B0604020202020204" charset="-78"/>
                <a:cs typeface="Readex Pro Light" panose="020B0604020202020204" charset="-78"/>
              </a:rPr>
              <a:t>toc</a:t>
            </a:r>
            <a:r>
              <a:rPr lang="en-US" sz="1800" spc="185" dirty="0">
                <a:solidFill>
                  <a:schemeClr val="tx1"/>
                </a:solidFill>
                <a:latin typeface="Readex Pro Light" panose="020B0604020202020204" charset="-78"/>
                <a:cs typeface="Readex Pro Light" panose="020B0604020202020204" charset="-78"/>
              </a:rPr>
              <a:t>hondr</a:t>
            </a:r>
            <a:r>
              <a:rPr lang="en-US" sz="1800" spc="75" dirty="0">
                <a:solidFill>
                  <a:schemeClr val="tx1"/>
                </a:solidFill>
                <a:latin typeface="Readex Pro Light" panose="020B0604020202020204" charset="-78"/>
                <a:cs typeface="Readex Pro Light" panose="020B0604020202020204" charset="-78"/>
              </a:rPr>
              <a:t>i</a:t>
            </a:r>
            <a:r>
              <a:rPr lang="en-US" sz="1800" spc="-80" dirty="0">
                <a:solidFill>
                  <a:schemeClr val="tx1"/>
                </a:solidFill>
                <a:latin typeface="Readex Pro Light" panose="020B0604020202020204" charset="-78"/>
                <a:cs typeface="Readex Pro Light" panose="020B0604020202020204" charset="-78"/>
              </a:rPr>
              <a:t>a</a:t>
            </a:r>
            <a:r>
              <a:rPr lang="en-US" sz="1800" spc="-405" dirty="0">
                <a:solidFill>
                  <a:schemeClr val="tx1"/>
                </a:solidFill>
                <a:latin typeface="Readex Pro Light" panose="020B0604020202020204" charset="-78"/>
                <a:cs typeface="Readex Pro Light" panose="020B0604020202020204" charset="-78"/>
              </a:rPr>
              <a:t> </a:t>
            </a:r>
            <a:r>
              <a:rPr lang="en-US" sz="1800" spc="-25" dirty="0">
                <a:solidFill>
                  <a:schemeClr val="tx1"/>
                </a:solidFill>
                <a:latin typeface="Readex Pro Light" panose="020B0604020202020204" charset="-78"/>
                <a:cs typeface="Readex Pro Light" panose="020B0604020202020204" charset="-78"/>
              </a:rPr>
              <a:t>l</a:t>
            </a:r>
            <a:r>
              <a:rPr lang="en-US" sz="1800" spc="690" dirty="0">
                <a:solidFill>
                  <a:schemeClr val="tx1"/>
                </a:solidFill>
                <a:latin typeface="Readex Pro Light" panose="020B0604020202020204" charset="-78"/>
                <a:cs typeface="Readex Pro Light" panose="020B0604020202020204" charset="-78"/>
              </a:rPr>
              <a:t>, </a:t>
            </a:r>
            <a:r>
              <a:rPr lang="en-US" sz="1800" spc="160" dirty="0">
                <a:solidFill>
                  <a:schemeClr val="tx1"/>
                </a:solidFill>
                <a:latin typeface="Readex Pro Light" panose="020B0604020202020204" charset="-78"/>
                <a:cs typeface="Readex Pro Light" panose="020B0604020202020204" charset="-78"/>
              </a:rPr>
              <a:t>Ant</a:t>
            </a:r>
            <a:r>
              <a:rPr lang="en-US" sz="1800" spc="220" dirty="0">
                <a:solidFill>
                  <a:schemeClr val="tx1"/>
                </a:solidFill>
                <a:latin typeface="Readex Pro Light" panose="020B0604020202020204" charset="-78"/>
                <a:cs typeface="Readex Pro Light" panose="020B0604020202020204" charset="-78"/>
              </a:rPr>
              <a:t>i</a:t>
            </a:r>
            <a:r>
              <a:rPr lang="en-US" sz="1800" spc="105" dirty="0">
                <a:solidFill>
                  <a:schemeClr val="tx1"/>
                </a:solidFill>
                <a:latin typeface="Readex Pro Light" panose="020B0604020202020204" charset="-78"/>
                <a:cs typeface="Readex Pro Light" panose="020B0604020202020204" charset="-78"/>
              </a:rPr>
              <a:t>-Actin</a:t>
            </a:r>
            <a:r>
              <a:rPr lang="en-US" sz="1800" spc="225" dirty="0">
                <a:solidFill>
                  <a:schemeClr val="tx1"/>
                </a:solidFill>
                <a:latin typeface="Readex Pro Light" panose="020B0604020202020204" charset="-78"/>
                <a:cs typeface="Readex Pro Light" panose="020B0604020202020204" charset="-78"/>
              </a:rPr>
              <a:t> </a:t>
            </a:r>
            <a:r>
              <a:rPr lang="en-US" sz="1800" spc="-30" dirty="0">
                <a:solidFill>
                  <a:schemeClr val="tx1"/>
                </a:solidFill>
                <a:latin typeface="Readex Pro Light" panose="020B0604020202020204" charset="-78"/>
                <a:cs typeface="Readex Pro Light" panose="020B0604020202020204" charset="-78"/>
              </a:rPr>
              <a:t>(</a:t>
            </a:r>
            <a:r>
              <a:rPr lang="en-US" sz="1800" spc="60" dirty="0">
                <a:solidFill>
                  <a:schemeClr val="tx1"/>
                </a:solidFill>
                <a:latin typeface="Readex Pro Light" panose="020B0604020202020204" charset="-78"/>
                <a:cs typeface="Readex Pro Light" panose="020B0604020202020204" charset="-78"/>
              </a:rPr>
              <a:t>AAA</a:t>
            </a:r>
            <a:r>
              <a:rPr lang="en-US" sz="1800" spc="35" dirty="0">
                <a:solidFill>
                  <a:schemeClr val="tx1"/>
                </a:solidFill>
                <a:latin typeface="Readex Pro Light" panose="020B0604020202020204" charset="-78"/>
                <a:cs typeface="Readex Pro Light" panose="020B0604020202020204" charset="-78"/>
              </a:rPr>
              <a:t>)</a:t>
            </a:r>
            <a:r>
              <a:rPr lang="en-US" sz="1800" spc="25" dirty="0">
                <a:solidFill>
                  <a:schemeClr val="tx1"/>
                </a:solidFill>
                <a:latin typeface="Readex Pro Light" panose="020B0604020202020204" charset="-78"/>
                <a:cs typeface="Readex Pro Light" panose="020B0604020202020204" charset="-78"/>
              </a:rPr>
              <a:t>,</a:t>
            </a:r>
            <a:r>
              <a:rPr lang="en-US" sz="1800" spc="190" dirty="0">
                <a:solidFill>
                  <a:schemeClr val="tx1"/>
                </a:solidFill>
                <a:latin typeface="Readex Pro Light" panose="020B0604020202020204" charset="-78"/>
                <a:cs typeface="Readex Pro Light" panose="020B0604020202020204" charset="-78"/>
              </a:rPr>
              <a:t> </a:t>
            </a:r>
            <a:r>
              <a:rPr lang="en-US" sz="1800" spc="80" dirty="0">
                <a:solidFill>
                  <a:schemeClr val="tx1"/>
                </a:solidFill>
                <a:latin typeface="Readex Pro Light" panose="020B0604020202020204" charset="-78"/>
                <a:cs typeface="Readex Pro Light" panose="020B0604020202020204" charset="-78"/>
              </a:rPr>
              <a:t>cytoskeletal</a:t>
            </a:r>
            <a:endParaRPr lang="en-US" sz="1800" dirty="0">
              <a:solidFill>
                <a:schemeClr val="tx1"/>
              </a:solidFill>
              <a:latin typeface="Readex Pro Light" panose="020B0604020202020204" charset="-78"/>
              <a:cs typeface="Readex Pro Light" panose="020B0604020202020204" charset="-78"/>
            </a:endParaRPr>
          </a:p>
          <a:p>
            <a:pPr marL="346075" marR="5080" indent="0">
              <a:lnSpc>
                <a:spcPct val="120900"/>
              </a:lnSpc>
              <a:spcBef>
                <a:spcPts val="65"/>
              </a:spcBef>
              <a:buNone/>
            </a:pPr>
            <a:r>
              <a:rPr lang="en-US" sz="1800" spc="150" dirty="0">
                <a:solidFill>
                  <a:schemeClr val="tx1"/>
                </a:solidFill>
                <a:latin typeface="Readex Pro Light" panose="020B0604020202020204" charset="-78"/>
                <a:cs typeface="Readex Pro Light" panose="020B0604020202020204" charset="-78"/>
              </a:rPr>
              <a:t>a</a:t>
            </a:r>
            <a:r>
              <a:rPr lang="en-US" sz="1800" spc="220" dirty="0">
                <a:solidFill>
                  <a:schemeClr val="tx1"/>
                </a:solidFill>
                <a:latin typeface="Readex Pro Light" panose="020B0604020202020204" charset="-78"/>
                <a:cs typeface="Readex Pro Light" panose="020B0604020202020204" charset="-78"/>
              </a:rPr>
              <a:t>nt</a:t>
            </a:r>
            <a:r>
              <a:rPr lang="en-US" sz="1800" spc="125" dirty="0">
                <a:solidFill>
                  <a:schemeClr val="tx1"/>
                </a:solidFill>
                <a:latin typeface="Readex Pro Light" panose="020B0604020202020204" charset="-78"/>
                <a:cs typeface="Readex Pro Light" panose="020B0604020202020204" charset="-78"/>
              </a:rPr>
              <a:t>i</a:t>
            </a:r>
            <a:r>
              <a:rPr lang="en-US" sz="1800" spc="140" dirty="0">
                <a:solidFill>
                  <a:schemeClr val="tx1"/>
                </a:solidFill>
                <a:latin typeface="Readex Pro Light" panose="020B0604020202020204" charset="-78"/>
                <a:cs typeface="Readex Pro Light" panose="020B0604020202020204" charset="-78"/>
              </a:rPr>
              <a:t>bod</a:t>
            </a:r>
            <a:r>
              <a:rPr lang="en-US" sz="1800" spc="-110" dirty="0">
                <a:solidFill>
                  <a:schemeClr val="tx1"/>
                </a:solidFill>
                <a:latin typeface="Readex Pro Light" panose="020B0604020202020204" charset="-78"/>
                <a:cs typeface="Readex Pro Light" panose="020B0604020202020204" charset="-78"/>
              </a:rPr>
              <a:t>y</a:t>
            </a:r>
            <a:r>
              <a:rPr lang="en-US" sz="1800" spc="630" dirty="0">
                <a:solidFill>
                  <a:schemeClr val="tx1"/>
                </a:solidFill>
                <a:latin typeface="Readex Pro Light" panose="020B0604020202020204" charset="-78"/>
                <a:cs typeface="Readex Pro Light" panose="020B0604020202020204" charset="-78"/>
              </a:rPr>
              <a:t>,</a:t>
            </a:r>
            <a:r>
              <a:rPr lang="en-US" sz="1800" spc="-405" dirty="0">
                <a:solidFill>
                  <a:schemeClr val="tx1"/>
                </a:solidFill>
                <a:latin typeface="Readex Pro Light" panose="020B0604020202020204" charset="-78"/>
                <a:cs typeface="Readex Pro Light" panose="020B0604020202020204" charset="-78"/>
              </a:rPr>
              <a:t> </a:t>
            </a:r>
            <a:r>
              <a:rPr lang="en-US" sz="1800" spc="85" dirty="0">
                <a:solidFill>
                  <a:schemeClr val="tx1"/>
                </a:solidFill>
                <a:latin typeface="Readex Pro Light" panose="020B0604020202020204" charset="-78"/>
                <a:cs typeface="Readex Pro Light" panose="020B0604020202020204" charset="-78"/>
              </a:rPr>
              <a:t>nu</a:t>
            </a:r>
            <a:r>
              <a:rPr lang="en-US" sz="1800" spc="254" dirty="0">
                <a:solidFill>
                  <a:schemeClr val="tx1"/>
                </a:solidFill>
                <a:latin typeface="Readex Pro Light" panose="020B0604020202020204" charset="-78"/>
                <a:cs typeface="Readex Pro Light" panose="020B0604020202020204" charset="-78"/>
              </a:rPr>
              <a:t>c</a:t>
            </a:r>
            <a:r>
              <a:rPr lang="en-US" sz="1800" spc="35" dirty="0">
                <a:solidFill>
                  <a:schemeClr val="tx1"/>
                </a:solidFill>
                <a:latin typeface="Readex Pro Light" panose="020B0604020202020204" charset="-78"/>
                <a:cs typeface="Readex Pro Light" panose="020B0604020202020204" charset="-78"/>
              </a:rPr>
              <a:t>le</a:t>
            </a:r>
            <a:r>
              <a:rPr lang="en-US" sz="1800" spc="229" dirty="0">
                <a:solidFill>
                  <a:schemeClr val="tx1"/>
                </a:solidFill>
                <a:latin typeface="Readex Pro Light" panose="020B0604020202020204" charset="-78"/>
                <a:cs typeface="Readex Pro Light" panose="020B0604020202020204" charset="-78"/>
              </a:rPr>
              <a:t>a</a:t>
            </a:r>
            <a:r>
              <a:rPr lang="en-US" sz="1800" spc="90" dirty="0">
                <a:solidFill>
                  <a:schemeClr val="tx1"/>
                </a:solidFill>
                <a:latin typeface="Readex Pro Light" panose="020B0604020202020204" charset="-78"/>
                <a:cs typeface="Readex Pro Light" panose="020B0604020202020204" charset="-78"/>
              </a:rPr>
              <a:t>r</a:t>
            </a:r>
            <a:r>
              <a:rPr lang="en-US" sz="1800" spc="45" dirty="0">
                <a:solidFill>
                  <a:schemeClr val="tx1"/>
                </a:solidFill>
                <a:latin typeface="Readex Pro Light" panose="020B0604020202020204" charset="-78"/>
                <a:cs typeface="Readex Pro Light" panose="020B0604020202020204" charset="-78"/>
              </a:rPr>
              <a:t> </a:t>
            </a:r>
            <a:r>
              <a:rPr lang="en-US" sz="1800" spc="125" dirty="0">
                <a:solidFill>
                  <a:schemeClr val="tx1"/>
                </a:solidFill>
                <a:latin typeface="Readex Pro Light" panose="020B0604020202020204" charset="-78"/>
                <a:cs typeface="Readex Pro Light" panose="020B0604020202020204" charset="-78"/>
              </a:rPr>
              <a:t>e</a:t>
            </a:r>
            <a:r>
              <a:rPr lang="en-US" sz="1800" spc="15" dirty="0">
                <a:solidFill>
                  <a:schemeClr val="tx1"/>
                </a:solidFill>
                <a:latin typeface="Readex Pro Light" panose="020B0604020202020204" charset="-78"/>
                <a:cs typeface="Readex Pro Light" panose="020B0604020202020204" charset="-78"/>
              </a:rPr>
              <a:t>n</a:t>
            </a:r>
            <a:r>
              <a:rPr lang="en-US" sz="1800" spc="110" dirty="0">
                <a:solidFill>
                  <a:schemeClr val="tx1"/>
                </a:solidFill>
                <a:latin typeface="Readex Pro Light" panose="020B0604020202020204" charset="-78"/>
                <a:cs typeface="Readex Pro Light" panose="020B0604020202020204" charset="-78"/>
              </a:rPr>
              <a:t>velope</a:t>
            </a:r>
            <a:r>
              <a:rPr lang="en-US" sz="1800" dirty="0">
                <a:solidFill>
                  <a:schemeClr val="tx1"/>
                </a:solidFill>
                <a:latin typeface="Readex Pro Light" panose="020B0604020202020204" charset="-78"/>
                <a:cs typeface="Readex Pro Light" panose="020B0604020202020204" charset="-78"/>
              </a:rPr>
              <a:t> </a:t>
            </a:r>
            <a:r>
              <a:rPr lang="en-US" sz="1800" spc="-305" dirty="0">
                <a:solidFill>
                  <a:schemeClr val="tx1"/>
                </a:solidFill>
                <a:latin typeface="Readex Pro Light" panose="020B0604020202020204" charset="-78"/>
                <a:cs typeface="Readex Pro Light" panose="020B0604020202020204" charset="-78"/>
              </a:rPr>
              <a:t> </a:t>
            </a:r>
            <a:r>
              <a:rPr lang="en-US" sz="1800" spc="155" dirty="0">
                <a:solidFill>
                  <a:schemeClr val="tx1"/>
                </a:solidFill>
                <a:latin typeface="Readex Pro Light" panose="020B0604020202020204" charset="-78"/>
                <a:cs typeface="Readex Pro Light" panose="020B0604020202020204" charset="-78"/>
              </a:rPr>
              <a:t>prote</a:t>
            </a:r>
            <a:r>
              <a:rPr lang="en-US" sz="1800" spc="180" dirty="0">
                <a:solidFill>
                  <a:schemeClr val="tx1"/>
                </a:solidFill>
                <a:latin typeface="Readex Pro Light" panose="020B0604020202020204" charset="-78"/>
                <a:cs typeface="Readex Pro Light" panose="020B0604020202020204" charset="-78"/>
              </a:rPr>
              <a:t>i</a:t>
            </a:r>
            <a:r>
              <a:rPr lang="en-US" sz="1800" spc="20" dirty="0">
                <a:solidFill>
                  <a:schemeClr val="tx1"/>
                </a:solidFill>
                <a:latin typeface="Readex Pro Light" panose="020B0604020202020204" charset="-78"/>
                <a:cs typeface="Readex Pro Light" panose="020B0604020202020204" charset="-78"/>
              </a:rPr>
              <a:t>ns</a:t>
            </a:r>
            <a:r>
              <a:rPr lang="en-US" sz="1800" spc="110" dirty="0">
                <a:solidFill>
                  <a:schemeClr val="tx1"/>
                </a:solidFill>
                <a:latin typeface="Readex Pro Light" panose="020B0604020202020204" charset="-78"/>
                <a:cs typeface="Readex Pro Light" panose="020B0604020202020204" charset="-78"/>
              </a:rPr>
              <a:t> </a:t>
            </a:r>
            <a:r>
              <a:rPr lang="en-US" sz="1800" spc="160" dirty="0" err="1">
                <a:solidFill>
                  <a:schemeClr val="tx1"/>
                </a:solidFill>
                <a:latin typeface="Readex Pro Light" panose="020B0604020202020204" charset="-78"/>
                <a:cs typeface="Readex Pro Light" panose="020B0604020202020204" charset="-78"/>
              </a:rPr>
              <a:t>lam</a:t>
            </a:r>
            <a:r>
              <a:rPr lang="en-US" sz="1800" spc="145" dirty="0" err="1">
                <a:solidFill>
                  <a:schemeClr val="tx1"/>
                </a:solidFill>
                <a:latin typeface="Readex Pro Light" panose="020B0604020202020204" charset="-78"/>
                <a:cs typeface="Readex Pro Light" panose="020B0604020202020204" charset="-78"/>
              </a:rPr>
              <a:t>i</a:t>
            </a:r>
            <a:r>
              <a:rPr lang="en-US" sz="1800" spc="175" dirty="0" err="1">
                <a:solidFill>
                  <a:schemeClr val="tx1"/>
                </a:solidFill>
                <a:latin typeface="Readex Pro Light" panose="020B0604020202020204" charset="-78"/>
                <a:cs typeface="Readex Pro Light" panose="020B0604020202020204" charset="-78"/>
              </a:rPr>
              <a:t>n</a:t>
            </a:r>
            <a:r>
              <a:rPr lang="en-US" sz="1800" spc="-135" dirty="0">
                <a:solidFill>
                  <a:schemeClr val="tx1"/>
                </a:solidFill>
                <a:latin typeface="Readex Pro Light" panose="020B0604020202020204" charset="-78"/>
                <a:cs typeface="Readex Pro Light" panose="020B0604020202020204" charset="-78"/>
              </a:rPr>
              <a:t> </a:t>
            </a:r>
            <a:r>
              <a:rPr lang="en-US" sz="1800" spc="-50" dirty="0">
                <a:solidFill>
                  <a:schemeClr val="tx1"/>
                </a:solidFill>
                <a:latin typeface="Readex Pro Light" panose="020B0604020202020204" charset="-78"/>
                <a:cs typeface="Readex Pro Light" panose="020B0604020202020204" charset="-78"/>
              </a:rPr>
              <a:t>A</a:t>
            </a:r>
            <a:r>
              <a:rPr lang="en-US" sz="1800" spc="210" dirty="0">
                <a:solidFill>
                  <a:schemeClr val="tx1"/>
                </a:solidFill>
                <a:latin typeface="Readex Pro Light" panose="020B0604020202020204" charset="-78"/>
                <a:cs typeface="Readex Pro Light" panose="020B0604020202020204" charset="-78"/>
              </a:rPr>
              <a:t> </a:t>
            </a:r>
            <a:r>
              <a:rPr lang="en-US" sz="1800" spc="150" dirty="0">
                <a:solidFill>
                  <a:schemeClr val="tx1"/>
                </a:solidFill>
                <a:latin typeface="Readex Pro Light" panose="020B0604020202020204" charset="-78"/>
                <a:cs typeface="Readex Pro Light" panose="020B0604020202020204" charset="-78"/>
              </a:rPr>
              <a:t>a</a:t>
            </a:r>
            <a:r>
              <a:rPr lang="en-US" sz="1800" spc="140" dirty="0">
                <a:solidFill>
                  <a:schemeClr val="tx1"/>
                </a:solidFill>
                <a:latin typeface="Readex Pro Light" panose="020B0604020202020204" charset="-78"/>
                <a:cs typeface="Readex Pro Light" panose="020B0604020202020204" charset="-78"/>
              </a:rPr>
              <a:t>nd</a:t>
            </a:r>
            <a:r>
              <a:rPr lang="en-US" sz="1800" spc="-5" dirty="0">
                <a:solidFill>
                  <a:schemeClr val="tx1"/>
                </a:solidFill>
                <a:latin typeface="Readex Pro Light" panose="020B0604020202020204" charset="-78"/>
                <a:cs typeface="Readex Pro Light" panose="020B0604020202020204" charset="-78"/>
              </a:rPr>
              <a:t> </a:t>
            </a:r>
            <a:r>
              <a:rPr lang="en-US" sz="1800" spc="-260" dirty="0">
                <a:solidFill>
                  <a:schemeClr val="tx1"/>
                </a:solidFill>
                <a:latin typeface="Readex Pro Light" panose="020B0604020202020204" charset="-78"/>
                <a:cs typeface="Readex Pro Light" panose="020B0604020202020204" charset="-78"/>
              </a:rPr>
              <a:t>C</a:t>
            </a:r>
            <a:r>
              <a:rPr lang="en-US" sz="1800" spc="630" dirty="0">
                <a:solidFill>
                  <a:schemeClr val="tx1"/>
                </a:solidFill>
                <a:latin typeface="Readex Pro Light" panose="020B0604020202020204" charset="-78"/>
                <a:cs typeface="Readex Pro Light" panose="020B0604020202020204" charset="-78"/>
              </a:rPr>
              <a:t>, </a:t>
            </a:r>
            <a:r>
              <a:rPr lang="en-US" sz="1800" spc="50" dirty="0">
                <a:solidFill>
                  <a:schemeClr val="tx1"/>
                </a:solidFill>
                <a:latin typeface="Readex Pro Light" panose="020B0604020202020204" charset="-78"/>
                <a:cs typeface="Readex Pro Light" panose="020B0604020202020204" charset="-78"/>
              </a:rPr>
              <a:t>pl</a:t>
            </a:r>
            <a:r>
              <a:rPr lang="en-US" sz="1800" spc="155" dirty="0">
                <a:solidFill>
                  <a:schemeClr val="tx1"/>
                </a:solidFill>
                <a:latin typeface="Readex Pro Light" panose="020B0604020202020204" charset="-78"/>
                <a:cs typeface="Readex Pro Light" panose="020B0604020202020204" charset="-78"/>
              </a:rPr>
              <a:t>a</a:t>
            </a:r>
            <a:r>
              <a:rPr lang="en-US" sz="1800" spc="40" dirty="0">
                <a:solidFill>
                  <a:schemeClr val="tx1"/>
                </a:solidFill>
                <a:latin typeface="Readex Pro Light" panose="020B0604020202020204" charset="-78"/>
                <a:cs typeface="Readex Pro Light" panose="020B0604020202020204" charset="-78"/>
              </a:rPr>
              <a:t>sma</a:t>
            </a:r>
            <a:r>
              <a:rPr lang="en-US" sz="1800" spc="290" dirty="0">
                <a:solidFill>
                  <a:schemeClr val="tx1"/>
                </a:solidFill>
                <a:latin typeface="Readex Pro Light" panose="020B0604020202020204" charset="-78"/>
                <a:cs typeface="Readex Pro Light" panose="020B0604020202020204" charset="-78"/>
              </a:rPr>
              <a:t> </a:t>
            </a:r>
            <a:r>
              <a:rPr lang="en-US" sz="1800" spc="150" dirty="0">
                <a:solidFill>
                  <a:schemeClr val="tx1"/>
                </a:solidFill>
                <a:latin typeface="Readex Pro Light" panose="020B0604020202020204" charset="-78"/>
                <a:cs typeface="Readex Pro Light" panose="020B0604020202020204" charset="-78"/>
              </a:rPr>
              <a:t>membrane</a:t>
            </a:r>
            <a:r>
              <a:rPr lang="en-US" sz="1800" spc="190" dirty="0">
                <a:solidFill>
                  <a:schemeClr val="tx1"/>
                </a:solidFill>
                <a:latin typeface="Readex Pro Light" panose="020B0604020202020204" charset="-78"/>
                <a:cs typeface="Readex Pro Light" panose="020B0604020202020204" charset="-78"/>
              </a:rPr>
              <a:t> </a:t>
            </a:r>
            <a:r>
              <a:rPr lang="en-US" sz="1800" spc="75" dirty="0">
                <a:solidFill>
                  <a:schemeClr val="tx1"/>
                </a:solidFill>
                <a:latin typeface="Readex Pro Light" panose="020B0604020202020204" charset="-78"/>
                <a:cs typeface="Readex Pro Light" panose="020B0604020202020204" charset="-78"/>
              </a:rPr>
              <a:t>sulfatides</a:t>
            </a:r>
            <a:endParaRPr lang="en-US" sz="1800" dirty="0">
              <a:solidFill>
                <a:schemeClr val="tx1"/>
              </a:solidFill>
              <a:latin typeface="Readex Pro Light" panose="020B0604020202020204" charset="-78"/>
              <a:cs typeface="Readex Pro Light" panose="020B0604020202020204" charset="-78"/>
            </a:endParaRPr>
          </a:p>
          <a:p>
            <a:pPr marL="337820" indent="-325120">
              <a:lnSpc>
                <a:spcPts val="2735"/>
              </a:lnSpc>
              <a:spcBef>
                <a:spcPts val="1240"/>
              </a:spcBef>
              <a:buClr>
                <a:srgbClr val="030303"/>
              </a:buClr>
              <a:buFont typeface="Arial"/>
              <a:buChar char="•"/>
              <a:tabLst>
                <a:tab pos="338455" algn="l"/>
              </a:tabLst>
            </a:pPr>
            <a:r>
              <a:rPr lang="en-US" sz="1800" spc="145" dirty="0">
                <a:solidFill>
                  <a:schemeClr val="tx1"/>
                </a:solidFill>
                <a:latin typeface="Readex Pro Light" panose="020B0604020202020204" charset="-78"/>
                <a:cs typeface="Readex Pro Light" panose="020B0604020202020204" charset="-78"/>
              </a:rPr>
              <a:t>Ant</a:t>
            </a:r>
            <a:r>
              <a:rPr lang="en-US" sz="1800" spc="250" dirty="0">
                <a:solidFill>
                  <a:schemeClr val="tx1"/>
                </a:solidFill>
                <a:latin typeface="Readex Pro Light" panose="020B0604020202020204" charset="-78"/>
                <a:cs typeface="Readex Pro Light" panose="020B0604020202020204" charset="-78"/>
              </a:rPr>
              <a:t>i</a:t>
            </a:r>
            <a:r>
              <a:rPr lang="en-US" sz="1800" spc="105" dirty="0">
                <a:solidFill>
                  <a:schemeClr val="tx1"/>
                </a:solidFill>
                <a:latin typeface="Readex Pro Light" panose="020B0604020202020204" charset="-78"/>
                <a:cs typeface="Readex Pro Light" panose="020B0604020202020204" charset="-78"/>
              </a:rPr>
              <a:t>-act</a:t>
            </a:r>
            <a:r>
              <a:rPr lang="en-US" sz="1800" spc="245" dirty="0">
                <a:solidFill>
                  <a:schemeClr val="tx1"/>
                </a:solidFill>
                <a:latin typeface="Readex Pro Light" panose="020B0604020202020204" charset="-78"/>
                <a:cs typeface="Readex Pro Light" panose="020B0604020202020204" charset="-78"/>
              </a:rPr>
              <a:t>i</a:t>
            </a:r>
            <a:r>
              <a:rPr lang="en-US" sz="1800" spc="125" dirty="0">
                <a:solidFill>
                  <a:schemeClr val="tx1"/>
                </a:solidFill>
                <a:latin typeface="Readex Pro Light" panose="020B0604020202020204" charset="-78"/>
                <a:cs typeface="Readex Pro Light" panose="020B0604020202020204" charset="-78"/>
              </a:rPr>
              <a:t>n</a:t>
            </a:r>
            <a:r>
              <a:rPr lang="en-US" sz="1800" spc="25" dirty="0">
                <a:solidFill>
                  <a:schemeClr val="tx1"/>
                </a:solidFill>
                <a:latin typeface="Readex Pro Light" panose="020B0604020202020204" charset="-78"/>
                <a:cs typeface="Readex Pro Light" panose="020B0604020202020204" charset="-78"/>
              </a:rPr>
              <a:t> </a:t>
            </a:r>
            <a:r>
              <a:rPr lang="en-US" sz="1800" spc="150" dirty="0">
                <a:solidFill>
                  <a:schemeClr val="tx1"/>
                </a:solidFill>
                <a:latin typeface="Readex Pro Light" panose="020B0604020202020204" charset="-78"/>
                <a:cs typeface="Readex Pro Light" panose="020B0604020202020204" charset="-78"/>
              </a:rPr>
              <a:t>a</a:t>
            </a:r>
            <a:r>
              <a:rPr lang="en-US" sz="1800" spc="220" dirty="0">
                <a:solidFill>
                  <a:schemeClr val="tx1"/>
                </a:solidFill>
                <a:latin typeface="Readex Pro Light" panose="020B0604020202020204" charset="-78"/>
                <a:cs typeface="Readex Pro Light" panose="020B0604020202020204" charset="-78"/>
              </a:rPr>
              <a:t>nt</a:t>
            </a:r>
            <a:r>
              <a:rPr lang="en-US" sz="1800" spc="125" dirty="0">
                <a:solidFill>
                  <a:schemeClr val="tx1"/>
                </a:solidFill>
                <a:latin typeface="Readex Pro Light" panose="020B0604020202020204" charset="-78"/>
                <a:cs typeface="Readex Pro Light" panose="020B0604020202020204" charset="-78"/>
              </a:rPr>
              <a:t>i</a:t>
            </a:r>
            <a:r>
              <a:rPr lang="en-US" sz="1800" spc="175" dirty="0">
                <a:solidFill>
                  <a:schemeClr val="tx1"/>
                </a:solidFill>
                <a:latin typeface="Readex Pro Light" panose="020B0604020202020204" charset="-78"/>
                <a:cs typeface="Readex Pro Light" panose="020B0604020202020204" charset="-78"/>
              </a:rPr>
              <a:t>bod</a:t>
            </a:r>
            <a:r>
              <a:rPr lang="en-US" sz="1800" spc="30" dirty="0">
                <a:solidFill>
                  <a:schemeClr val="tx1"/>
                </a:solidFill>
                <a:latin typeface="Readex Pro Light" panose="020B0604020202020204" charset="-78"/>
                <a:cs typeface="Readex Pro Light" panose="020B0604020202020204" charset="-78"/>
              </a:rPr>
              <a:t>i</a:t>
            </a:r>
            <a:r>
              <a:rPr lang="en-US" sz="1800" spc="10" dirty="0">
                <a:solidFill>
                  <a:schemeClr val="tx1"/>
                </a:solidFill>
                <a:latin typeface="Readex Pro Light" panose="020B0604020202020204" charset="-78"/>
                <a:cs typeface="Readex Pro Light" panose="020B0604020202020204" charset="-78"/>
              </a:rPr>
              <a:t>es</a:t>
            </a:r>
            <a:r>
              <a:rPr lang="en-US" sz="1800" spc="170" dirty="0">
                <a:solidFill>
                  <a:schemeClr val="tx1"/>
                </a:solidFill>
                <a:latin typeface="Readex Pro Light" panose="020B0604020202020204" charset="-78"/>
                <a:cs typeface="Readex Pro Light" panose="020B0604020202020204" charset="-78"/>
              </a:rPr>
              <a:t> </a:t>
            </a:r>
            <a:r>
              <a:rPr lang="en-US" sz="1800" spc="60" dirty="0">
                <a:solidFill>
                  <a:schemeClr val="tx1"/>
                </a:solidFill>
                <a:latin typeface="Readex Pro Light" panose="020B0604020202020204" charset="-78"/>
                <a:cs typeface="Readex Pro Light" panose="020B0604020202020204" charset="-78"/>
              </a:rPr>
              <a:t>have</a:t>
            </a:r>
            <a:r>
              <a:rPr lang="en-US" sz="1800" spc="-45" dirty="0">
                <a:solidFill>
                  <a:schemeClr val="tx1"/>
                </a:solidFill>
                <a:latin typeface="Readex Pro Light" panose="020B0604020202020204" charset="-78"/>
                <a:cs typeface="Readex Pro Light" panose="020B0604020202020204" charset="-78"/>
              </a:rPr>
              <a:t> </a:t>
            </a:r>
            <a:r>
              <a:rPr lang="en-US" sz="1800" spc="100" dirty="0">
                <a:solidFill>
                  <a:schemeClr val="tx1"/>
                </a:solidFill>
                <a:latin typeface="Readex Pro Light" panose="020B0604020202020204" charset="-78"/>
                <a:cs typeface="Readex Pro Light" panose="020B0604020202020204" charset="-78"/>
              </a:rPr>
              <a:t>greater</a:t>
            </a:r>
            <a:r>
              <a:rPr lang="en-US" sz="1800" spc="195" dirty="0">
                <a:solidFill>
                  <a:schemeClr val="tx1"/>
                </a:solidFill>
                <a:latin typeface="Readex Pro Light" panose="020B0604020202020204" charset="-78"/>
                <a:cs typeface="Readex Pro Light" panose="020B0604020202020204" charset="-78"/>
              </a:rPr>
              <a:t> </a:t>
            </a:r>
            <a:r>
              <a:rPr lang="en-US" sz="1800" spc="60" dirty="0">
                <a:solidFill>
                  <a:schemeClr val="tx1"/>
                </a:solidFill>
                <a:latin typeface="Readex Pro Light" panose="020B0604020202020204" charset="-78"/>
                <a:cs typeface="Readex Pro Light" panose="020B0604020202020204" charset="-78"/>
              </a:rPr>
              <a:t>spec</a:t>
            </a:r>
            <a:r>
              <a:rPr lang="en-US" sz="1800" spc="110" dirty="0">
                <a:solidFill>
                  <a:schemeClr val="tx1"/>
                </a:solidFill>
                <a:latin typeface="Readex Pro Light" panose="020B0604020202020204" charset="-78"/>
                <a:cs typeface="Readex Pro Light" panose="020B0604020202020204" charset="-78"/>
              </a:rPr>
              <a:t>i</a:t>
            </a:r>
            <a:r>
              <a:rPr lang="en-US" sz="1800" spc="170" dirty="0">
                <a:solidFill>
                  <a:schemeClr val="tx1"/>
                </a:solidFill>
                <a:latin typeface="Readex Pro Light" panose="020B0604020202020204" charset="-78"/>
                <a:cs typeface="Readex Pro Light" panose="020B0604020202020204" charset="-78"/>
              </a:rPr>
              <a:t>f</a:t>
            </a:r>
            <a:r>
              <a:rPr lang="en-US" sz="1800" spc="175" dirty="0">
                <a:solidFill>
                  <a:schemeClr val="tx1"/>
                </a:solidFill>
                <a:latin typeface="Readex Pro Light" panose="020B0604020202020204" charset="-78"/>
                <a:cs typeface="Readex Pro Light" panose="020B0604020202020204" charset="-78"/>
              </a:rPr>
              <a:t>i</a:t>
            </a:r>
            <a:r>
              <a:rPr lang="en-US" sz="1800" spc="135" dirty="0">
                <a:solidFill>
                  <a:schemeClr val="tx1"/>
                </a:solidFill>
                <a:latin typeface="Readex Pro Light" panose="020B0604020202020204" charset="-78"/>
                <a:cs typeface="Readex Pro Light" panose="020B0604020202020204" charset="-78"/>
              </a:rPr>
              <a:t>c</a:t>
            </a:r>
            <a:r>
              <a:rPr lang="en-US" sz="1800" spc="25" dirty="0">
                <a:solidFill>
                  <a:schemeClr val="tx1"/>
                </a:solidFill>
                <a:latin typeface="Readex Pro Light" panose="020B0604020202020204" charset="-78"/>
                <a:cs typeface="Readex Pro Light" panose="020B0604020202020204" charset="-78"/>
              </a:rPr>
              <a:t>i</a:t>
            </a:r>
            <a:r>
              <a:rPr lang="en-US" sz="1800" spc="185" dirty="0">
                <a:solidFill>
                  <a:schemeClr val="tx1"/>
                </a:solidFill>
                <a:latin typeface="Readex Pro Light" panose="020B0604020202020204" charset="-78"/>
                <a:cs typeface="Readex Pro Light" panose="020B0604020202020204" charset="-78"/>
              </a:rPr>
              <a:t>ty</a:t>
            </a:r>
            <a:endParaRPr lang="en-US" sz="1800" dirty="0">
              <a:solidFill>
                <a:schemeClr val="tx1"/>
              </a:solidFill>
              <a:latin typeface="Readex Pro Light" panose="020B0604020202020204" charset="-78"/>
              <a:cs typeface="Readex Pro Light" panose="020B0604020202020204" charset="-78"/>
            </a:endParaRPr>
          </a:p>
        </p:txBody>
      </p:sp>
    </p:spTree>
    <p:extLst>
      <p:ext uri="{BB962C8B-B14F-4D97-AF65-F5344CB8AC3E}">
        <p14:creationId xmlns:p14="http://schemas.microsoft.com/office/powerpoint/2010/main" val="38868851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Type 1 AIH</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395300" cy="2855100"/>
          </a:xfrm>
        </p:spPr>
        <p:txBody>
          <a:bodyPr>
            <a:noAutofit/>
          </a:bodyPr>
          <a:lstStyle/>
          <a:p>
            <a:pPr marL="298450" indent="-285750">
              <a:buClr>
                <a:srgbClr val="9CB65D"/>
              </a:buClr>
              <a:tabLst>
                <a:tab pos="280670" algn="l"/>
              </a:tabLst>
            </a:pPr>
            <a:r>
              <a:rPr lang="en-US" sz="1600" spc="55" dirty="0">
                <a:solidFill>
                  <a:schemeClr val="tx1"/>
                </a:solidFill>
                <a:latin typeface="Readex Pro Light" panose="020B0604020202020204" charset="-78"/>
                <a:cs typeface="Readex Pro Light" panose="020B0604020202020204" charset="-78"/>
              </a:rPr>
              <a:t>B</a:t>
            </a:r>
            <a:r>
              <a:rPr lang="en-US" sz="1600" spc="10" dirty="0">
                <a:solidFill>
                  <a:schemeClr val="tx1"/>
                </a:solidFill>
                <a:latin typeface="Readex Pro Light" panose="020B0604020202020204" charset="-78"/>
                <a:cs typeface="Readex Pro Light" panose="020B0604020202020204" charset="-78"/>
              </a:rPr>
              <a:t>i</a:t>
            </a:r>
            <a:r>
              <a:rPr lang="en-US" sz="1600" spc="125" dirty="0">
                <a:solidFill>
                  <a:schemeClr val="tx1"/>
                </a:solidFill>
                <a:latin typeface="Readex Pro Light" panose="020B0604020202020204" charset="-78"/>
                <a:cs typeface="Readex Pro Light" panose="020B0604020202020204" charset="-78"/>
              </a:rPr>
              <a:t>mod</a:t>
            </a:r>
            <a:r>
              <a:rPr lang="en-US" sz="1600" spc="320" dirty="0">
                <a:solidFill>
                  <a:schemeClr val="tx1"/>
                </a:solidFill>
                <a:latin typeface="Readex Pro Light" panose="020B0604020202020204" charset="-78"/>
                <a:cs typeface="Readex Pro Light" panose="020B0604020202020204" charset="-78"/>
              </a:rPr>
              <a:t>a</a:t>
            </a:r>
            <a:r>
              <a:rPr lang="en-US" sz="1600" spc="130" dirty="0">
                <a:solidFill>
                  <a:schemeClr val="tx1"/>
                </a:solidFill>
                <a:latin typeface="Readex Pro Light" panose="020B0604020202020204" charset="-78"/>
                <a:cs typeface="Readex Pro Light" panose="020B0604020202020204" charset="-78"/>
              </a:rPr>
              <a:t>l</a:t>
            </a:r>
            <a:r>
              <a:rPr lang="en-US" sz="1600" spc="-195" dirty="0">
                <a:solidFill>
                  <a:schemeClr val="tx1"/>
                </a:solidFill>
                <a:latin typeface="Readex Pro Light" panose="020B0604020202020204" charset="-78"/>
                <a:cs typeface="Readex Pro Light" panose="020B0604020202020204" charset="-78"/>
              </a:rPr>
              <a:t> </a:t>
            </a:r>
            <a:r>
              <a:rPr lang="en-US" sz="1600" spc="10" dirty="0">
                <a:solidFill>
                  <a:schemeClr val="tx1"/>
                </a:solidFill>
                <a:latin typeface="Readex Pro Light" panose="020B0604020202020204" charset="-78"/>
                <a:cs typeface="Readex Pro Light" panose="020B0604020202020204" charset="-78"/>
              </a:rPr>
              <a:t>Age</a:t>
            </a:r>
            <a:r>
              <a:rPr lang="en-US" sz="1600" spc="204" dirty="0">
                <a:solidFill>
                  <a:schemeClr val="tx1"/>
                </a:solidFill>
                <a:latin typeface="Readex Pro Light" panose="020B0604020202020204" charset="-78"/>
                <a:cs typeface="Readex Pro Light" panose="020B0604020202020204" charset="-78"/>
              </a:rPr>
              <a:t> </a:t>
            </a:r>
            <a:r>
              <a:rPr lang="en-US" sz="1600" spc="130" dirty="0">
                <a:solidFill>
                  <a:schemeClr val="tx1"/>
                </a:solidFill>
                <a:latin typeface="Readex Pro Light" panose="020B0604020202020204" charset="-78"/>
                <a:cs typeface="Readex Pro Light" panose="020B0604020202020204" charset="-78"/>
              </a:rPr>
              <a:t>distribut</a:t>
            </a:r>
            <a:r>
              <a:rPr lang="en-US" sz="1600" spc="229" dirty="0">
                <a:solidFill>
                  <a:schemeClr val="tx1"/>
                </a:solidFill>
                <a:latin typeface="Readex Pro Light" panose="020B0604020202020204" charset="-78"/>
                <a:cs typeface="Readex Pro Light" panose="020B0604020202020204" charset="-78"/>
              </a:rPr>
              <a:t>i</a:t>
            </a:r>
            <a:r>
              <a:rPr lang="en-US" sz="1600" spc="155" dirty="0">
                <a:solidFill>
                  <a:schemeClr val="tx1"/>
                </a:solidFill>
                <a:latin typeface="Readex Pro Light" panose="020B0604020202020204" charset="-78"/>
                <a:cs typeface="Readex Pro Light" panose="020B0604020202020204" charset="-78"/>
              </a:rPr>
              <a:t>on</a:t>
            </a:r>
            <a:r>
              <a:rPr lang="en-US" sz="1600" spc="70" dirty="0">
                <a:solidFill>
                  <a:schemeClr val="tx1"/>
                </a:solidFill>
                <a:latin typeface="Readex Pro Light" panose="020B0604020202020204" charset="-78"/>
                <a:cs typeface="Readex Pro Light" panose="020B0604020202020204" charset="-78"/>
              </a:rPr>
              <a:t> </a:t>
            </a:r>
            <a:r>
              <a:rPr lang="en-US" sz="1600" spc="55" dirty="0">
                <a:solidFill>
                  <a:schemeClr val="tx1"/>
                </a:solidFill>
                <a:latin typeface="Readex Pro Light" panose="020B0604020202020204" charset="-78"/>
                <a:cs typeface="Readex Pro Light" panose="020B0604020202020204" charset="-78"/>
              </a:rPr>
              <a:t>(a</a:t>
            </a:r>
            <a:r>
              <a:rPr lang="en-US" sz="1600" spc="-65" dirty="0">
                <a:solidFill>
                  <a:schemeClr val="tx1"/>
                </a:solidFill>
                <a:latin typeface="Readex Pro Light" panose="020B0604020202020204" charset="-78"/>
                <a:cs typeface="Readex Pro Light" panose="020B0604020202020204" charset="-78"/>
              </a:rPr>
              <a:t>g</a:t>
            </a:r>
            <a:r>
              <a:rPr lang="en-US" sz="1600" spc="10" dirty="0">
                <a:solidFill>
                  <a:schemeClr val="tx1"/>
                </a:solidFill>
                <a:latin typeface="Readex Pro Light" panose="020B0604020202020204" charset="-78"/>
                <a:cs typeface="Readex Pro Light" panose="020B0604020202020204" charset="-78"/>
              </a:rPr>
              <a:t>es</a:t>
            </a:r>
            <a:r>
              <a:rPr lang="en-US" sz="1600" spc="125" dirty="0">
                <a:solidFill>
                  <a:schemeClr val="tx1"/>
                </a:solidFill>
                <a:latin typeface="Readex Pro Light" panose="020B0604020202020204" charset="-78"/>
                <a:cs typeface="Readex Pro Light" panose="020B0604020202020204" charset="-78"/>
              </a:rPr>
              <a:t> </a:t>
            </a:r>
            <a:r>
              <a:rPr lang="en-US" sz="1600" spc="-45" dirty="0">
                <a:solidFill>
                  <a:schemeClr val="tx1"/>
                </a:solidFill>
                <a:latin typeface="Readex Pro Light" panose="020B0604020202020204" charset="-78"/>
                <a:cs typeface="Readex Pro Light" panose="020B0604020202020204" charset="-78"/>
              </a:rPr>
              <a:t>1</a:t>
            </a:r>
            <a:r>
              <a:rPr lang="en-US" sz="1600" spc="114" dirty="0">
                <a:solidFill>
                  <a:schemeClr val="tx1"/>
                </a:solidFill>
                <a:latin typeface="Readex Pro Light" panose="020B0604020202020204" charset="-78"/>
                <a:cs typeface="Readex Pro Light" panose="020B0604020202020204" charset="-78"/>
              </a:rPr>
              <a:t>0-20</a:t>
            </a:r>
            <a:r>
              <a:rPr lang="en-US" sz="1600" dirty="0">
                <a:solidFill>
                  <a:schemeClr val="tx1"/>
                </a:solidFill>
                <a:latin typeface="Readex Pro Light" panose="020B0604020202020204" charset="-78"/>
                <a:cs typeface="Readex Pro Light" panose="020B0604020202020204" charset="-78"/>
              </a:rPr>
              <a:t> </a:t>
            </a:r>
            <a:r>
              <a:rPr lang="en-US" sz="1600" spc="100" dirty="0">
                <a:solidFill>
                  <a:schemeClr val="tx1"/>
                </a:solidFill>
                <a:latin typeface="Readex Pro Light" panose="020B0604020202020204" charset="-78"/>
                <a:cs typeface="Readex Pro Light" panose="020B0604020202020204" charset="-78"/>
              </a:rPr>
              <a:t>a</a:t>
            </a:r>
            <a:r>
              <a:rPr lang="en-US" sz="1600" spc="140" dirty="0">
                <a:solidFill>
                  <a:schemeClr val="tx1"/>
                </a:solidFill>
                <a:latin typeface="Readex Pro Light" panose="020B0604020202020204" charset="-78"/>
                <a:cs typeface="Readex Pro Light" panose="020B0604020202020204" charset="-78"/>
              </a:rPr>
              <a:t>nd</a:t>
            </a:r>
            <a:r>
              <a:rPr lang="en-US" sz="1600" spc="-80" dirty="0">
                <a:solidFill>
                  <a:schemeClr val="tx1"/>
                </a:solidFill>
                <a:latin typeface="Readex Pro Light" panose="020B0604020202020204" charset="-78"/>
                <a:cs typeface="Readex Pro Light" panose="020B0604020202020204" charset="-78"/>
              </a:rPr>
              <a:t> </a:t>
            </a:r>
            <a:r>
              <a:rPr lang="en-US" sz="1600" spc="70" dirty="0">
                <a:solidFill>
                  <a:schemeClr val="tx1"/>
                </a:solidFill>
                <a:latin typeface="Readex Pro Light" panose="020B0604020202020204" charset="-78"/>
                <a:cs typeface="Readex Pro Light" panose="020B0604020202020204" charset="-78"/>
              </a:rPr>
              <a:t>45-70)</a:t>
            </a:r>
            <a:endParaRPr lang="en-US" sz="1600" dirty="0">
              <a:solidFill>
                <a:schemeClr val="tx1"/>
              </a:solidFill>
              <a:latin typeface="Readex Pro Light" panose="020B0604020202020204" charset="-78"/>
              <a:cs typeface="Readex Pro Light" panose="020B0604020202020204" charset="-78"/>
            </a:endParaRPr>
          </a:p>
          <a:p>
            <a:pPr marL="298450" indent="-285750">
              <a:spcBef>
                <a:spcPts val="1175"/>
              </a:spcBef>
              <a:buClr>
                <a:srgbClr val="9CB65D"/>
              </a:buClr>
              <a:tabLst>
                <a:tab pos="280670" algn="l"/>
              </a:tabLst>
            </a:pPr>
            <a:r>
              <a:rPr lang="en-US" sz="1600" spc="10" dirty="0">
                <a:solidFill>
                  <a:schemeClr val="tx1"/>
                </a:solidFill>
                <a:latin typeface="Readex Pro Light" panose="020B0604020202020204" charset="-78"/>
                <a:cs typeface="Readex Pro Light" panose="020B0604020202020204" charset="-78"/>
              </a:rPr>
              <a:t>Fem</a:t>
            </a:r>
            <a:r>
              <a:rPr lang="en-US" sz="1600" spc="200" dirty="0">
                <a:solidFill>
                  <a:schemeClr val="tx1"/>
                </a:solidFill>
                <a:latin typeface="Readex Pro Light" panose="020B0604020202020204" charset="-78"/>
                <a:cs typeface="Readex Pro Light" panose="020B0604020202020204" charset="-78"/>
              </a:rPr>
              <a:t>a</a:t>
            </a:r>
            <a:r>
              <a:rPr lang="en-US" sz="1600" spc="70" dirty="0">
                <a:solidFill>
                  <a:schemeClr val="tx1"/>
                </a:solidFill>
                <a:latin typeface="Readex Pro Light" panose="020B0604020202020204" charset="-78"/>
                <a:cs typeface="Readex Pro Light" panose="020B0604020202020204" charset="-78"/>
              </a:rPr>
              <a:t>le : ma</a:t>
            </a:r>
            <a:r>
              <a:rPr lang="en-US" sz="1600" spc="-375" dirty="0">
                <a:solidFill>
                  <a:schemeClr val="tx1"/>
                </a:solidFill>
                <a:latin typeface="Readex Pro Light" panose="020B0604020202020204" charset="-78"/>
                <a:cs typeface="Readex Pro Light" panose="020B0604020202020204" charset="-78"/>
              </a:rPr>
              <a:t> </a:t>
            </a:r>
            <a:r>
              <a:rPr lang="en-US" sz="1600" spc="80" dirty="0">
                <a:solidFill>
                  <a:schemeClr val="tx1"/>
                </a:solidFill>
                <a:latin typeface="Readex Pro Light" panose="020B0604020202020204" charset="-78"/>
                <a:cs typeface="Readex Pro Light" panose="020B0604020202020204" charset="-78"/>
              </a:rPr>
              <a:t>l</a:t>
            </a:r>
            <a:r>
              <a:rPr lang="en-US" sz="1600" spc="95" dirty="0">
                <a:solidFill>
                  <a:schemeClr val="tx1"/>
                </a:solidFill>
                <a:latin typeface="Readex Pro Light" panose="020B0604020202020204" charset="-78"/>
                <a:cs typeface="Readex Pro Light" panose="020B0604020202020204" charset="-78"/>
              </a:rPr>
              <a:t>e</a:t>
            </a:r>
            <a:r>
              <a:rPr lang="en-US" sz="1600" spc="40" dirty="0">
                <a:solidFill>
                  <a:schemeClr val="tx1"/>
                </a:solidFill>
                <a:latin typeface="Readex Pro Light" panose="020B0604020202020204" charset="-78"/>
                <a:cs typeface="Readex Pro Light" panose="020B0604020202020204" charset="-78"/>
              </a:rPr>
              <a:t> </a:t>
            </a:r>
            <a:r>
              <a:rPr lang="en-US" sz="1600" spc="60" dirty="0">
                <a:solidFill>
                  <a:schemeClr val="tx1"/>
                </a:solidFill>
                <a:latin typeface="Readex Pro Light" panose="020B0604020202020204" charset="-78"/>
                <a:cs typeface="Readex Pro Light" panose="020B0604020202020204" charset="-78"/>
              </a:rPr>
              <a:t>(</a:t>
            </a:r>
            <a:r>
              <a:rPr lang="en-US" sz="1600" spc="95" dirty="0">
                <a:solidFill>
                  <a:schemeClr val="tx1"/>
                </a:solidFill>
                <a:latin typeface="Readex Pro Light" panose="020B0604020202020204" charset="-78"/>
                <a:cs typeface="Readex Pro Light" panose="020B0604020202020204" charset="-78"/>
              </a:rPr>
              <a:t>3</a:t>
            </a:r>
            <a:r>
              <a:rPr lang="en-US" sz="1600" spc="15" dirty="0">
                <a:solidFill>
                  <a:schemeClr val="tx1"/>
                </a:solidFill>
                <a:latin typeface="Readex Pro Light" panose="020B0604020202020204" charset="-78"/>
                <a:cs typeface="Readex Pro Light" panose="020B0604020202020204" charset="-78"/>
              </a:rPr>
              <a:t>.</a:t>
            </a:r>
            <a:r>
              <a:rPr lang="en-US" sz="1600" spc="114" dirty="0">
                <a:solidFill>
                  <a:schemeClr val="tx1"/>
                </a:solidFill>
                <a:latin typeface="Readex Pro Light" panose="020B0604020202020204" charset="-78"/>
                <a:cs typeface="Readex Pro Light" panose="020B0604020202020204" charset="-78"/>
              </a:rPr>
              <a:t>6</a:t>
            </a:r>
            <a:r>
              <a:rPr lang="en-US" sz="1600" spc="170" dirty="0">
                <a:solidFill>
                  <a:schemeClr val="tx1"/>
                </a:solidFill>
                <a:latin typeface="Readex Pro Light" panose="020B0604020202020204" charset="-78"/>
                <a:cs typeface="Readex Pro Light" panose="020B0604020202020204" charset="-78"/>
              </a:rPr>
              <a:t>:</a:t>
            </a:r>
            <a:r>
              <a:rPr lang="en-US" sz="1600" spc="30" dirty="0">
                <a:solidFill>
                  <a:schemeClr val="tx1"/>
                </a:solidFill>
                <a:latin typeface="Readex Pro Light" panose="020B0604020202020204" charset="-78"/>
                <a:cs typeface="Readex Pro Light" panose="020B0604020202020204" charset="-78"/>
              </a:rPr>
              <a:t>1</a:t>
            </a:r>
            <a:r>
              <a:rPr lang="en-US" sz="1600" spc="10" dirty="0">
                <a:solidFill>
                  <a:schemeClr val="tx1"/>
                </a:solidFill>
                <a:latin typeface="Readex Pro Light" panose="020B0604020202020204" charset="-78"/>
                <a:cs typeface="Readex Pro Light" panose="020B0604020202020204" charset="-78"/>
              </a:rPr>
              <a:t>)</a:t>
            </a:r>
            <a:endParaRPr lang="en-US" sz="1600" dirty="0">
              <a:solidFill>
                <a:schemeClr val="tx1"/>
              </a:solidFill>
              <a:latin typeface="Readex Pro Light" panose="020B0604020202020204" charset="-78"/>
              <a:cs typeface="Readex Pro Light" panose="020B0604020202020204" charset="-78"/>
            </a:endParaRPr>
          </a:p>
          <a:p>
            <a:pPr marL="298450" indent="-285750">
              <a:spcBef>
                <a:spcPts val="1140"/>
              </a:spcBef>
              <a:buClr>
                <a:srgbClr val="9CB65D"/>
              </a:buClr>
              <a:tabLst>
                <a:tab pos="280670" algn="l"/>
              </a:tabLst>
            </a:pPr>
            <a:r>
              <a:rPr lang="en-US" sz="1600" spc="-45" dirty="0">
                <a:solidFill>
                  <a:schemeClr val="tx1"/>
                </a:solidFill>
                <a:latin typeface="Readex Pro Light" panose="020B0604020202020204" charset="-78"/>
                <a:cs typeface="Readex Pro Light" panose="020B0604020202020204" charset="-78"/>
              </a:rPr>
              <a:t>HLA</a:t>
            </a:r>
            <a:r>
              <a:rPr lang="en-US" sz="1600" spc="114" dirty="0">
                <a:solidFill>
                  <a:schemeClr val="tx1"/>
                </a:solidFill>
                <a:latin typeface="Readex Pro Light" panose="020B0604020202020204" charset="-78"/>
                <a:cs typeface="Readex Pro Light" panose="020B0604020202020204" charset="-78"/>
              </a:rPr>
              <a:t> </a:t>
            </a:r>
            <a:r>
              <a:rPr lang="en-US" sz="1600" spc="-45" dirty="0">
                <a:solidFill>
                  <a:schemeClr val="tx1"/>
                </a:solidFill>
                <a:latin typeface="Readex Pro Light" panose="020B0604020202020204" charset="-78"/>
                <a:cs typeface="Readex Pro Light" panose="020B0604020202020204" charset="-78"/>
              </a:rPr>
              <a:t>DR3</a:t>
            </a:r>
            <a:r>
              <a:rPr lang="en-US" sz="1600" spc="40" dirty="0">
                <a:solidFill>
                  <a:schemeClr val="tx1"/>
                </a:solidFill>
                <a:latin typeface="Readex Pro Light" panose="020B0604020202020204" charset="-78"/>
                <a:cs typeface="Readex Pro Light" panose="020B0604020202020204" charset="-78"/>
              </a:rPr>
              <a:t> </a:t>
            </a:r>
            <a:r>
              <a:rPr lang="en-US" sz="1600" spc="130" dirty="0">
                <a:solidFill>
                  <a:schemeClr val="tx1"/>
                </a:solidFill>
                <a:latin typeface="Readex Pro Light" panose="020B0604020202020204" charset="-78"/>
                <a:cs typeface="Readex Pro Light" panose="020B0604020202020204" charset="-78"/>
              </a:rPr>
              <a:t>or</a:t>
            </a:r>
            <a:r>
              <a:rPr lang="en-US" sz="1600" spc="240" dirty="0">
                <a:solidFill>
                  <a:schemeClr val="tx1"/>
                </a:solidFill>
                <a:latin typeface="Readex Pro Light" panose="020B0604020202020204" charset="-78"/>
                <a:cs typeface="Readex Pro Light" panose="020B0604020202020204" charset="-78"/>
              </a:rPr>
              <a:t> </a:t>
            </a:r>
            <a:r>
              <a:rPr lang="en-US" sz="1600" spc="-140" dirty="0">
                <a:solidFill>
                  <a:schemeClr val="tx1"/>
                </a:solidFill>
                <a:latin typeface="Readex Pro Light" panose="020B0604020202020204" charset="-78"/>
                <a:cs typeface="Readex Pro Light" panose="020B0604020202020204" charset="-78"/>
              </a:rPr>
              <a:t>D</a:t>
            </a:r>
            <a:r>
              <a:rPr lang="en-US" sz="1600" spc="-125" dirty="0">
                <a:solidFill>
                  <a:schemeClr val="tx1"/>
                </a:solidFill>
                <a:latin typeface="Readex Pro Light" panose="020B0604020202020204" charset="-78"/>
                <a:cs typeface="Readex Pro Light" panose="020B0604020202020204" charset="-78"/>
              </a:rPr>
              <a:t>R</a:t>
            </a:r>
            <a:r>
              <a:rPr lang="en-US" sz="1600" spc="155" dirty="0">
                <a:solidFill>
                  <a:schemeClr val="tx1"/>
                </a:solidFill>
                <a:latin typeface="Readex Pro Light" panose="020B0604020202020204" charset="-78"/>
                <a:cs typeface="Readex Pro Light" panose="020B0604020202020204" charset="-78"/>
              </a:rPr>
              <a:t>4</a:t>
            </a:r>
            <a:r>
              <a:rPr lang="en-US" sz="1600" spc="-20" dirty="0">
                <a:solidFill>
                  <a:schemeClr val="tx1"/>
                </a:solidFill>
                <a:latin typeface="Readex Pro Light" panose="020B0604020202020204" charset="-78"/>
                <a:cs typeface="Readex Pro Light" panose="020B0604020202020204" charset="-78"/>
              </a:rPr>
              <a:t> </a:t>
            </a:r>
            <a:r>
              <a:rPr lang="en-US" sz="1600" spc="10" dirty="0">
                <a:solidFill>
                  <a:schemeClr val="tx1"/>
                </a:solidFill>
                <a:latin typeface="Readex Pro Light" panose="020B0604020202020204" charset="-78"/>
                <a:cs typeface="Readex Pro Light" panose="020B0604020202020204" charset="-78"/>
              </a:rPr>
              <a:t>association</a:t>
            </a:r>
            <a:endParaRPr lang="en-US" sz="1600" dirty="0">
              <a:solidFill>
                <a:schemeClr val="tx1"/>
              </a:solidFill>
              <a:latin typeface="Readex Pro Light" panose="020B0604020202020204" charset="-78"/>
              <a:cs typeface="Readex Pro Light" panose="020B0604020202020204" charset="-78"/>
            </a:endParaRPr>
          </a:p>
          <a:p>
            <a:pPr marL="298451" indent="-285750">
              <a:spcBef>
                <a:spcPts val="1175"/>
              </a:spcBef>
              <a:buClr>
                <a:srgbClr val="9CB65D"/>
              </a:buClr>
              <a:tabLst>
                <a:tab pos="262890" algn="l"/>
              </a:tabLst>
            </a:pPr>
            <a:r>
              <a:rPr lang="en-US" sz="1600" spc="10" dirty="0">
                <a:solidFill>
                  <a:schemeClr val="tx1"/>
                </a:solidFill>
                <a:latin typeface="Readex Pro Light" panose="020B0604020202020204" charset="-78"/>
                <a:cs typeface="Readex Pro Light" panose="020B0604020202020204" charset="-78"/>
              </a:rPr>
              <a:t>Assoc</a:t>
            </a:r>
            <a:r>
              <a:rPr lang="en-US" sz="1600" spc="215" dirty="0">
                <a:solidFill>
                  <a:schemeClr val="tx1"/>
                </a:solidFill>
                <a:latin typeface="Readex Pro Light" panose="020B0604020202020204" charset="-78"/>
                <a:cs typeface="Readex Pro Light" panose="020B0604020202020204" charset="-78"/>
              </a:rPr>
              <a:t>i</a:t>
            </a:r>
            <a:r>
              <a:rPr lang="en-US" sz="1600" spc="114" dirty="0">
                <a:solidFill>
                  <a:schemeClr val="tx1"/>
                </a:solidFill>
                <a:latin typeface="Readex Pro Light" panose="020B0604020202020204" charset="-78"/>
                <a:cs typeface="Readex Pro Light" panose="020B0604020202020204" charset="-78"/>
              </a:rPr>
              <a:t>ated</a:t>
            </a:r>
            <a:r>
              <a:rPr lang="en-US" sz="1600" spc="-50" dirty="0">
                <a:solidFill>
                  <a:schemeClr val="tx1"/>
                </a:solidFill>
                <a:latin typeface="Readex Pro Light" panose="020B0604020202020204" charset="-78"/>
                <a:cs typeface="Readex Pro Light" panose="020B0604020202020204" charset="-78"/>
              </a:rPr>
              <a:t> </a:t>
            </a:r>
            <a:r>
              <a:rPr lang="en-US" sz="1600" spc="200" dirty="0">
                <a:solidFill>
                  <a:schemeClr val="tx1"/>
                </a:solidFill>
                <a:latin typeface="Readex Pro Light" panose="020B0604020202020204" charset="-78"/>
                <a:cs typeface="Readex Pro Light" panose="020B0604020202020204" charset="-78"/>
              </a:rPr>
              <a:t>with</a:t>
            </a:r>
            <a:r>
              <a:rPr lang="en-US" sz="1600" spc="110" dirty="0">
                <a:solidFill>
                  <a:schemeClr val="tx1"/>
                </a:solidFill>
                <a:latin typeface="Readex Pro Light" panose="020B0604020202020204" charset="-78"/>
                <a:cs typeface="Readex Pro Light" panose="020B0604020202020204" charset="-78"/>
              </a:rPr>
              <a:t> </a:t>
            </a:r>
            <a:r>
              <a:rPr lang="en-US" sz="1600" spc="70" dirty="0">
                <a:solidFill>
                  <a:schemeClr val="tx1"/>
                </a:solidFill>
                <a:latin typeface="Readex Pro Light" panose="020B0604020202020204" charset="-78"/>
                <a:cs typeface="Readex Pro Light" panose="020B0604020202020204" charset="-78"/>
              </a:rPr>
              <a:t>extr</a:t>
            </a:r>
            <a:r>
              <a:rPr lang="en-US" sz="1600" spc="325" dirty="0">
                <a:solidFill>
                  <a:schemeClr val="tx1"/>
                </a:solidFill>
                <a:latin typeface="Readex Pro Light" panose="020B0604020202020204" charset="-78"/>
                <a:cs typeface="Readex Pro Light" panose="020B0604020202020204" charset="-78"/>
              </a:rPr>
              <a:t>a</a:t>
            </a:r>
            <a:r>
              <a:rPr lang="en-US" sz="1600" spc="125" dirty="0">
                <a:solidFill>
                  <a:schemeClr val="tx1"/>
                </a:solidFill>
                <a:latin typeface="Readex Pro Light" panose="020B0604020202020204" charset="-78"/>
                <a:cs typeface="Readex Pro Light" panose="020B0604020202020204" charset="-78"/>
              </a:rPr>
              <a:t>hepat</a:t>
            </a:r>
            <a:r>
              <a:rPr lang="en-US" sz="1600" spc="110" dirty="0">
                <a:solidFill>
                  <a:schemeClr val="tx1"/>
                </a:solidFill>
                <a:latin typeface="Readex Pro Light" panose="020B0604020202020204" charset="-78"/>
                <a:cs typeface="Readex Pro Light" panose="020B0604020202020204" charset="-78"/>
              </a:rPr>
              <a:t>i</a:t>
            </a:r>
            <a:r>
              <a:rPr lang="en-US" sz="1600" spc="-45" dirty="0">
                <a:solidFill>
                  <a:schemeClr val="tx1"/>
                </a:solidFill>
                <a:latin typeface="Readex Pro Light" panose="020B0604020202020204" charset="-78"/>
                <a:cs typeface="Readex Pro Light" panose="020B0604020202020204" charset="-78"/>
              </a:rPr>
              <a:t>c</a:t>
            </a:r>
            <a:r>
              <a:rPr lang="en-US" sz="1600" spc="90" dirty="0">
                <a:solidFill>
                  <a:schemeClr val="tx1"/>
                </a:solidFill>
                <a:latin typeface="Readex Pro Light" panose="020B0604020202020204" charset="-78"/>
                <a:cs typeface="Readex Pro Light" panose="020B0604020202020204" charset="-78"/>
              </a:rPr>
              <a:t> </a:t>
            </a:r>
            <a:r>
              <a:rPr lang="en-US" sz="1600" spc="150" dirty="0">
                <a:solidFill>
                  <a:schemeClr val="tx1"/>
                </a:solidFill>
                <a:latin typeface="Readex Pro Light" panose="020B0604020202020204" charset="-78"/>
                <a:cs typeface="Readex Pro Light" panose="020B0604020202020204" charset="-78"/>
              </a:rPr>
              <a:t>man</a:t>
            </a:r>
            <a:r>
              <a:rPr lang="en-US" sz="1600" spc="5" dirty="0">
                <a:solidFill>
                  <a:schemeClr val="tx1"/>
                </a:solidFill>
                <a:latin typeface="Readex Pro Light" panose="020B0604020202020204" charset="-78"/>
                <a:cs typeface="Readex Pro Light" panose="020B0604020202020204" charset="-78"/>
              </a:rPr>
              <a:t>i</a:t>
            </a:r>
            <a:r>
              <a:rPr lang="en-US" sz="1600" spc="105" dirty="0">
                <a:solidFill>
                  <a:schemeClr val="tx1"/>
                </a:solidFill>
                <a:latin typeface="Readex Pro Light" panose="020B0604020202020204" charset="-78"/>
                <a:cs typeface="Readex Pro Light" panose="020B0604020202020204" charset="-78"/>
              </a:rPr>
              <a:t>festat</a:t>
            </a:r>
            <a:r>
              <a:rPr lang="en-US" sz="1600" spc="215" dirty="0">
                <a:solidFill>
                  <a:schemeClr val="tx1"/>
                </a:solidFill>
                <a:latin typeface="Readex Pro Light" panose="020B0604020202020204" charset="-78"/>
                <a:cs typeface="Readex Pro Light" panose="020B0604020202020204" charset="-78"/>
              </a:rPr>
              <a:t>i</a:t>
            </a:r>
            <a:r>
              <a:rPr lang="en-US" sz="1600" spc="55" dirty="0">
                <a:solidFill>
                  <a:schemeClr val="tx1"/>
                </a:solidFill>
                <a:latin typeface="Readex Pro Light" panose="020B0604020202020204" charset="-78"/>
                <a:cs typeface="Readex Pro Light" panose="020B0604020202020204" charset="-78"/>
              </a:rPr>
              <a:t>on</a:t>
            </a:r>
            <a:r>
              <a:rPr lang="en-US" sz="1600" spc="200" dirty="0">
                <a:solidFill>
                  <a:schemeClr val="tx1"/>
                </a:solidFill>
                <a:latin typeface="Readex Pro Light" panose="020B0604020202020204" charset="-78"/>
                <a:cs typeface="Readex Pro Light" panose="020B0604020202020204" charset="-78"/>
              </a:rPr>
              <a:t>s</a:t>
            </a:r>
            <a:r>
              <a:rPr lang="en-US" sz="1600" spc="-160" dirty="0">
                <a:solidFill>
                  <a:schemeClr val="tx1"/>
                </a:solidFill>
                <a:latin typeface="Readex Pro Light" panose="020B0604020202020204" charset="-78"/>
                <a:cs typeface="Readex Pro Light" panose="020B0604020202020204" charset="-78"/>
              </a:rPr>
              <a:t>{</a:t>
            </a:r>
            <a:r>
              <a:rPr lang="en-US" sz="1600" spc="-395" dirty="0">
                <a:solidFill>
                  <a:schemeClr val="tx1"/>
                </a:solidFill>
                <a:latin typeface="Readex Pro Light" panose="020B0604020202020204" charset="-78"/>
                <a:cs typeface="Readex Pro Light" panose="020B0604020202020204" charset="-78"/>
              </a:rPr>
              <a:t> </a:t>
            </a:r>
            <a:r>
              <a:rPr lang="en-US" sz="1600" spc="60" dirty="0">
                <a:solidFill>
                  <a:schemeClr val="tx1"/>
                </a:solidFill>
                <a:latin typeface="Readex Pro Light" panose="020B0604020202020204" charset="-78"/>
                <a:cs typeface="Readex Pro Light" panose="020B0604020202020204" charset="-78"/>
              </a:rPr>
              <a:t>38%)</a:t>
            </a:r>
            <a:r>
              <a:rPr lang="en-US" sz="1600" spc="20" dirty="0">
                <a:solidFill>
                  <a:schemeClr val="tx1"/>
                </a:solidFill>
                <a:latin typeface="Readex Pro Light" panose="020B0604020202020204" charset="-78"/>
                <a:cs typeface="Readex Pro Light" panose="020B0604020202020204" charset="-78"/>
              </a:rPr>
              <a:t>:</a:t>
            </a:r>
            <a:endParaRPr lang="en-US" sz="1600" dirty="0">
              <a:solidFill>
                <a:schemeClr val="tx1"/>
              </a:solidFill>
              <a:latin typeface="Readex Pro Light" panose="020B0604020202020204" charset="-78"/>
              <a:cs typeface="Readex Pro Light" panose="020B0604020202020204" charset="-78"/>
            </a:endParaRPr>
          </a:p>
          <a:p>
            <a:pPr marL="690880" marR="673100" lvl="1" indent="-285750">
              <a:lnSpc>
                <a:spcPct val="121100"/>
              </a:lnSpc>
              <a:spcBef>
                <a:spcPts val="595"/>
              </a:spcBef>
              <a:buClr>
                <a:srgbClr val="030303"/>
              </a:buClr>
              <a:tabLst>
                <a:tab pos="628650" algn="l"/>
              </a:tabLst>
            </a:pPr>
            <a:r>
              <a:rPr lang="en-US" sz="1600" spc="140" dirty="0">
                <a:solidFill>
                  <a:schemeClr val="tx1"/>
                </a:solidFill>
                <a:latin typeface="Readex Pro Light" panose="020B0604020202020204" charset="-78"/>
                <a:cs typeface="Readex Pro Light" panose="020B0604020202020204" charset="-78"/>
              </a:rPr>
              <a:t>Auto</a:t>
            </a:r>
            <a:r>
              <a:rPr lang="en-US" sz="1600" spc="300" dirty="0">
                <a:solidFill>
                  <a:schemeClr val="tx1"/>
                </a:solidFill>
                <a:latin typeface="Readex Pro Light" panose="020B0604020202020204" charset="-78"/>
                <a:cs typeface="Readex Pro Light" panose="020B0604020202020204" charset="-78"/>
              </a:rPr>
              <a:t>i</a:t>
            </a:r>
            <a:r>
              <a:rPr lang="en-US" sz="1600" spc="170" dirty="0">
                <a:solidFill>
                  <a:schemeClr val="tx1"/>
                </a:solidFill>
                <a:latin typeface="Readex Pro Light" panose="020B0604020202020204" charset="-78"/>
                <a:cs typeface="Readex Pro Light" panose="020B0604020202020204" charset="-78"/>
              </a:rPr>
              <a:t>mmune</a:t>
            </a:r>
            <a:r>
              <a:rPr lang="en-US" sz="1600" spc="10" dirty="0">
                <a:solidFill>
                  <a:schemeClr val="tx1"/>
                </a:solidFill>
                <a:latin typeface="Readex Pro Light" panose="020B0604020202020204" charset="-78"/>
                <a:cs typeface="Readex Pro Light" panose="020B0604020202020204" charset="-78"/>
              </a:rPr>
              <a:t> </a:t>
            </a:r>
            <a:r>
              <a:rPr lang="en-US" sz="1600" spc="145" dirty="0">
                <a:solidFill>
                  <a:schemeClr val="tx1"/>
                </a:solidFill>
                <a:latin typeface="Readex Pro Light" panose="020B0604020202020204" charset="-78"/>
                <a:cs typeface="Readex Pro Light" panose="020B0604020202020204" charset="-78"/>
              </a:rPr>
              <a:t>thyroid</a:t>
            </a:r>
            <a:r>
              <a:rPr lang="en-US" sz="1600" spc="150" dirty="0">
                <a:solidFill>
                  <a:schemeClr val="tx1"/>
                </a:solidFill>
                <a:latin typeface="Readex Pro Light" panose="020B0604020202020204" charset="-78"/>
                <a:cs typeface="Readex Pro Light" panose="020B0604020202020204" charset="-78"/>
              </a:rPr>
              <a:t>i</a:t>
            </a:r>
            <a:r>
              <a:rPr lang="en-US" sz="1600" spc="135" dirty="0">
                <a:solidFill>
                  <a:schemeClr val="tx1"/>
                </a:solidFill>
                <a:latin typeface="Readex Pro Light" panose="020B0604020202020204" charset="-78"/>
                <a:cs typeface="Readex Pro Light" panose="020B0604020202020204" charset="-78"/>
              </a:rPr>
              <a:t>tis</a:t>
            </a:r>
            <a:r>
              <a:rPr lang="en-US" sz="1600" spc="140" dirty="0">
                <a:solidFill>
                  <a:schemeClr val="tx1"/>
                </a:solidFill>
                <a:latin typeface="Readex Pro Light" panose="020B0604020202020204" charset="-78"/>
                <a:cs typeface="Readex Pro Light" panose="020B0604020202020204" charset="-78"/>
              </a:rPr>
              <a:t>(</a:t>
            </a:r>
            <a:r>
              <a:rPr lang="en-US" sz="1600" spc="70" dirty="0">
                <a:solidFill>
                  <a:schemeClr val="tx1"/>
                </a:solidFill>
                <a:latin typeface="Readex Pro Light" panose="020B0604020202020204" charset="-78"/>
                <a:cs typeface="Readex Pro Light" panose="020B0604020202020204" charset="-78"/>
              </a:rPr>
              <a:t>1</a:t>
            </a:r>
            <a:r>
              <a:rPr lang="en-US" sz="1600" spc="10" dirty="0">
                <a:solidFill>
                  <a:schemeClr val="tx1"/>
                </a:solidFill>
                <a:latin typeface="Readex Pro Light" panose="020B0604020202020204" charset="-78"/>
                <a:cs typeface="Readex Pro Light" panose="020B0604020202020204" charset="-78"/>
              </a:rPr>
              <a:t>2%)</a:t>
            </a:r>
            <a:r>
              <a:rPr lang="en-US" sz="1600" dirty="0">
                <a:solidFill>
                  <a:schemeClr val="tx1"/>
                </a:solidFill>
                <a:latin typeface="Readex Pro Light" panose="020B0604020202020204" charset="-78"/>
                <a:cs typeface="Readex Pro Light" panose="020B0604020202020204" charset="-78"/>
              </a:rPr>
              <a:t>,</a:t>
            </a:r>
            <a:r>
              <a:rPr lang="en-US" sz="1600" spc="30" dirty="0">
                <a:solidFill>
                  <a:schemeClr val="tx1"/>
                </a:solidFill>
                <a:latin typeface="Readex Pro Light" panose="020B0604020202020204" charset="-78"/>
                <a:cs typeface="Readex Pro Light" panose="020B0604020202020204" charset="-78"/>
              </a:rPr>
              <a:t> </a:t>
            </a:r>
            <a:r>
              <a:rPr lang="en-US" sz="1600" spc="10" dirty="0">
                <a:solidFill>
                  <a:schemeClr val="tx1"/>
                </a:solidFill>
                <a:latin typeface="Readex Pro Light" panose="020B0604020202020204" charset="-78"/>
                <a:cs typeface="Readex Pro Light" panose="020B0604020202020204" charset="-78"/>
              </a:rPr>
              <a:t>Graves</a:t>
            </a:r>
            <a:r>
              <a:rPr lang="en-US" sz="1600" spc="95" dirty="0">
                <a:solidFill>
                  <a:schemeClr val="tx1"/>
                </a:solidFill>
                <a:latin typeface="Readex Pro Light" panose="020B0604020202020204" charset="-78"/>
                <a:cs typeface="Readex Pro Light" panose="020B0604020202020204" charset="-78"/>
              </a:rPr>
              <a:t> </a:t>
            </a:r>
            <a:r>
              <a:rPr lang="en-US" sz="1600" spc="190" dirty="0">
                <a:solidFill>
                  <a:schemeClr val="tx1"/>
                </a:solidFill>
                <a:latin typeface="Readex Pro Light" panose="020B0604020202020204" charset="-78"/>
                <a:cs typeface="Readex Pro Light" panose="020B0604020202020204" charset="-78"/>
              </a:rPr>
              <a:t>d</a:t>
            </a:r>
            <a:r>
              <a:rPr lang="en-US" sz="1600" spc="65" dirty="0">
                <a:solidFill>
                  <a:schemeClr val="tx1"/>
                </a:solidFill>
                <a:latin typeface="Readex Pro Light" panose="020B0604020202020204" charset="-78"/>
                <a:cs typeface="Readex Pro Light" panose="020B0604020202020204" charset="-78"/>
              </a:rPr>
              <a:t>i</a:t>
            </a:r>
            <a:r>
              <a:rPr lang="en-US" sz="1600" dirty="0">
                <a:solidFill>
                  <a:schemeClr val="tx1"/>
                </a:solidFill>
                <a:latin typeface="Readex Pro Light" panose="020B0604020202020204" charset="-78"/>
                <a:cs typeface="Readex Pro Light" panose="020B0604020202020204" charset="-78"/>
              </a:rPr>
              <a:t>sease(</a:t>
            </a:r>
            <a:r>
              <a:rPr lang="en-US" sz="1600" spc="-310" dirty="0">
                <a:solidFill>
                  <a:schemeClr val="tx1"/>
                </a:solidFill>
                <a:latin typeface="Readex Pro Light" panose="020B0604020202020204" charset="-78"/>
                <a:cs typeface="Readex Pro Light" panose="020B0604020202020204" charset="-78"/>
              </a:rPr>
              <a:t> </a:t>
            </a:r>
            <a:r>
              <a:rPr lang="en-US" sz="1600" spc="35" dirty="0">
                <a:solidFill>
                  <a:schemeClr val="tx1"/>
                </a:solidFill>
                <a:latin typeface="Readex Pro Light" panose="020B0604020202020204" charset="-78"/>
                <a:cs typeface="Readex Pro Light" panose="020B0604020202020204" charset="-78"/>
              </a:rPr>
              <a:t>6%)</a:t>
            </a:r>
            <a:r>
              <a:rPr lang="en-US" sz="1600" spc="10" dirty="0">
                <a:solidFill>
                  <a:schemeClr val="tx1"/>
                </a:solidFill>
                <a:latin typeface="Readex Pro Light" panose="020B0604020202020204" charset="-78"/>
                <a:cs typeface="Readex Pro Light" panose="020B0604020202020204" charset="-78"/>
              </a:rPr>
              <a:t>, </a:t>
            </a:r>
            <a:r>
              <a:rPr lang="en-US" sz="1600" spc="70" dirty="0">
                <a:solidFill>
                  <a:schemeClr val="tx1"/>
                </a:solidFill>
                <a:latin typeface="Readex Pro Light" panose="020B0604020202020204" charset="-78"/>
                <a:cs typeface="Readex Pro Light" panose="020B0604020202020204" charset="-78"/>
              </a:rPr>
              <a:t>Chronic</a:t>
            </a:r>
            <a:r>
              <a:rPr lang="en-US" sz="1600" spc="185" dirty="0">
                <a:solidFill>
                  <a:schemeClr val="tx1"/>
                </a:solidFill>
                <a:latin typeface="Readex Pro Light" panose="020B0604020202020204" charset="-78"/>
                <a:cs typeface="Readex Pro Light" panose="020B0604020202020204" charset="-78"/>
              </a:rPr>
              <a:t> </a:t>
            </a:r>
            <a:r>
              <a:rPr lang="en-US" sz="1600" spc="-65" dirty="0">
                <a:solidFill>
                  <a:schemeClr val="tx1"/>
                </a:solidFill>
                <a:latin typeface="Readex Pro Light" panose="020B0604020202020204" charset="-78"/>
                <a:cs typeface="Readex Pro Light" panose="020B0604020202020204" charset="-78"/>
              </a:rPr>
              <a:t>UC</a:t>
            </a:r>
            <a:r>
              <a:rPr lang="en-US" sz="1600" spc="50" dirty="0">
                <a:solidFill>
                  <a:schemeClr val="tx1"/>
                </a:solidFill>
                <a:latin typeface="Readex Pro Light" panose="020B0604020202020204" charset="-78"/>
                <a:cs typeface="Readex Pro Light" panose="020B0604020202020204" charset="-78"/>
              </a:rPr>
              <a:t>{</a:t>
            </a:r>
            <a:r>
              <a:rPr lang="en-US" sz="1600" spc="35" dirty="0">
                <a:solidFill>
                  <a:schemeClr val="tx1"/>
                </a:solidFill>
                <a:latin typeface="Readex Pro Light" panose="020B0604020202020204" charset="-78"/>
                <a:cs typeface="Readex Pro Light" panose="020B0604020202020204" charset="-78"/>
              </a:rPr>
              <a:t>6%)</a:t>
            </a:r>
            <a:r>
              <a:rPr lang="en-US" sz="1600" spc="10" dirty="0">
                <a:solidFill>
                  <a:schemeClr val="tx1"/>
                </a:solidFill>
                <a:latin typeface="Readex Pro Light" panose="020B0604020202020204" charset="-78"/>
                <a:cs typeface="Readex Pro Light" panose="020B0604020202020204" charset="-78"/>
              </a:rPr>
              <a:t>.</a:t>
            </a:r>
            <a:endParaRPr lang="en-US" sz="1600" dirty="0">
              <a:solidFill>
                <a:schemeClr val="tx1"/>
              </a:solidFill>
              <a:latin typeface="Readex Pro Light" panose="020B0604020202020204" charset="-78"/>
              <a:cs typeface="Readex Pro Light" panose="020B0604020202020204" charset="-78"/>
            </a:endParaRPr>
          </a:p>
          <a:p>
            <a:pPr marL="690880" marR="294640" lvl="1" indent="-285750">
              <a:lnSpc>
                <a:spcPct val="121100"/>
              </a:lnSpc>
              <a:spcBef>
                <a:spcPts val="595"/>
              </a:spcBef>
              <a:buClr>
                <a:srgbClr val="030303"/>
              </a:buClr>
              <a:tabLst>
                <a:tab pos="646430" algn="l"/>
              </a:tabLst>
            </a:pPr>
            <a:r>
              <a:rPr lang="en-US" sz="1600" spc="-70" dirty="0">
                <a:solidFill>
                  <a:schemeClr val="tx1"/>
                </a:solidFill>
                <a:latin typeface="Readex Pro Light" panose="020B0604020202020204" charset="-78"/>
                <a:cs typeface="Readex Pro Light" panose="020B0604020202020204" charset="-78"/>
              </a:rPr>
              <a:t>Less</a:t>
            </a:r>
            <a:r>
              <a:rPr lang="en-US" sz="1600" spc="50" dirty="0">
                <a:solidFill>
                  <a:schemeClr val="tx1"/>
                </a:solidFill>
                <a:latin typeface="Readex Pro Light" panose="020B0604020202020204" charset="-78"/>
                <a:cs typeface="Readex Pro Light" panose="020B0604020202020204" charset="-78"/>
              </a:rPr>
              <a:t> </a:t>
            </a:r>
            <a:r>
              <a:rPr lang="en-US" sz="1600" spc="130" dirty="0">
                <a:solidFill>
                  <a:schemeClr val="tx1"/>
                </a:solidFill>
                <a:latin typeface="Readex Pro Light" panose="020B0604020202020204" charset="-78"/>
                <a:cs typeface="Readex Pro Light" panose="020B0604020202020204" charset="-78"/>
              </a:rPr>
              <a:t>commonly</a:t>
            </a:r>
            <a:r>
              <a:rPr lang="en-US" sz="1600" spc="225" dirty="0">
                <a:solidFill>
                  <a:schemeClr val="tx1"/>
                </a:solidFill>
                <a:latin typeface="Readex Pro Light" panose="020B0604020202020204" charset="-78"/>
                <a:cs typeface="Readex Pro Light" panose="020B0604020202020204" charset="-78"/>
              </a:rPr>
              <a:t> </a:t>
            </a:r>
            <a:r>
              <a:rPr lang="en-US" sz="1600" spc="180" dirty="0">
                <a:solidFill>
                  <a:schemeClr val="tx1"/>
                </a:solidFill>
                <a:latin typeface="Readex Pro Light" panose="020B0604020202020204" charset="-78"/>
                <a:cs typeface="Readex Pro Light" panose="020B0604020202020204" charset="-78"/>
              </a:rPr>
              <a:t>with</a:t>
            </a:r>
            <a:r>
              <a:rPr lang="en-US" sz="1600" spc="225" dirty="0">
                <a:solidFill>
                  <a:schemeClr val="tx1"/>
                </a:solidFill>
                <a:latin typeface="Readex Pro Light" panose="020B0604020202020204" charset="-78"/>
                <a:cs typeface="Readex Pro Light" panose="020B0604020202020204" charset="-78"/>
              </a:rPr>
              <a:t> </a:t>
            </a:r>
            <a:r>
              <a:rPr lang="en-US" sz="1600" spc="-290" dirty="0">
                <a:solidFill>
                  <a:schemeClr val="tx1"/>
                </a:solidFill>
                <a:latin typeface="Readex Pro Light" panose="020B0604020202020204" charset="-78"/>
                <a:cs typeface="Readex Pro Light" panose="020B0604020202020204" charset="-78"/>
              </a:rPr>
              <a:t>R</a:t>
            </a:r>
            <a:r>
              <a:rPr lang="en-US" sz="1600" spc="60" dirty="0">
                <a:solidFill>
                  <a:schemeClr val="tx1"/>
                </a:solidFill>
                <a:latin typeface="Readex Pro Light" panose="020B0604020202020204" charset="-78"/>
                <a:cs typeface="Readex Pro Light" panose="020B0604020202020204" charset="-78"/>
              </a:rPr>
              <a:t>A,</a:t>
            </a:r>
            <a:r>
              <a:rPr lang="en-US" sz="1600" spc="110" dirty="0">
                <a:solidFill>
                  <a:schemeClr val="tx1"/>
                </a:solidFill>
                <a:latin typeface="Readex Pro Light" panose="020B0604020202020204" charset="-78"/>
                <a:cs typeface="Readex Pro Light" panose="020B0604020202020204" charset="-78"/>
              </a:rPr>
              <a:t> </a:t>
            </a:r>
            <a:r>
              <a:rPr lang="en-US" sz="1600" spc="150" dirty="0">
                <a:solidFill>
                  <a:schemeClr val="tx1"/>
                </a:solidFill>
                <a:latin typeface="Readex Pro Light" panose="020B0604020202020204" charset="-78"/>
                <a:cs typeface="Readex Pro Light" panose="020B0604020202020204" charset="-78"/>
              </a:rPr>
              <a:t>pern</a:t>
            </a:r>
            <a:r>
              <a:rPr lang="en-US" sz="1600" spc="60" dirty="0">
                <a:solidFill>
                  <a:schemeClr val="tx1"/>
                </a:solidFill>
                <a:latin typeface="Readex Pro Light" panose="020B0604020202020204" charset="-78"/>
                <a:cs typeface="Readex Pro Light" panose="020B0604020202020204" charset="-78"/>
              </a:rPr>
              <a:t>i</a:t>
            </a:r>
            <a:r>
              <a:rPr lang="en-US" sz="1600" spc="105" dirty="0">
                <a:solidFill>
                  <a:schemeClr val="tx1"/>
                </a:solidFill>
                <a:latin typeface="Readex Pro Light" panose="020B0604020202020204" charset="-78"/>
                <a:cs typeface="Readex Pro Light" panose="020B0604020202020204" charset="-78"/>
              </a:rPr>
              <a:t>c</a:t>
            </a:r>
            <a:r>
              <a:rPr lang="en-US" sz="1600" spc="20" dirty="0">
                <a:solidFill>
                  <a:schemeClr val="tx1"/>
                </a:solidFill>
                <a:latin typeface="Readex Pro Light" panose="020B0604020202020204" charset="-78"/>
                <a:cs typeface="Readex Pro Light" panose="020B0604020202020204" charset="-78"/>
              </a:rPr>
              <a:t>i</a:t>
            </a:r>
            <a:r>
              <a:rPr lang="en-US" sz="1600" spc="65" dirty="0">
                <a:solidFill>
                  <a:schemeClr val="tx1"/>
                </a:solidFill>
                <a:latin typeface="Readex Pro Light" panose="020B0604020202020204" charset="-78"/>
                <a:cs typeface="Readex Pro Light" panose="020B0604020202020204" charset="-78"/>
              </a:rPr>
              <a:t>ous</a:t>
            </a:r>
            <a:r>
              <a:rPr lang="en-US" sz="1600" spc="45" dirty="0">
                <a:solidFill>
                  <a:schemeClr val="tx1"/>
                </a:solidFill>
                <a:latin typeface="Readex Pro Light" panose="020B0604020202020204" charset="-78"/>
                <a:cs typeface="Readex Pro Light" panose="020B0604020202020204" charset="-78"/>
              </a:rPr>
              <a:t> </a:t>
            </a:r>
            <a:r>
              <a:rPr lang="en-US" sz="1600" spc="135" dirty="0">
                <a:solidFill>
                  <a:schemeClr val="tx1"/>
                </a:solidFill>
                <a:latin typeface="Readex Pro Light" panose="020B0604020202020204" charset="-78"/>
                <a:cs typeface="Readex Pro Light" panose="020B0604020202020204" charset="-78"/>
              </a:rPr>
              <a:t>a</a:t>
            </a:r>
            <a:r>
              <a:rPr lang="en-US" sz="1600" spc="150" dirty="0">
                <a:solidFill>
                  <a:schemeClr val="tx1"/>
                </a:solidFill>
                <a:latin typeface="Readex Pro Light" panose="020B0604020202020204" charset="-78"/>
                <a:cs typeface="Readex Pro Light" panose="020B0604020202020204" charset="-78"/>
              </a:rPr>
              <a:t>nemi</a:t>
            </a:r>
            <a:r>
              <a:rPr lang="en-US" sz="1600" spc="70" dirty="0">
                <a:solidFill>
                  <a:schemeClr val="tx1"/>
                </a:solidFill>
                <a:latin typeface="Readex Pro Light" panose="020B0604020202020204" charset="-78"/>
                <a:cs typeface="Readex Pro Light" panose="020B0604020202020204" charset="-78"/>
              </a:rPr>
              <a:t>a,</a:t>
            </a:r>
            <a:r>
              <a:rPr lang="en-US" sz="1600" dirty="0">
                <a:solidFill>
                  <a:schemeClr val="tx1"/>
                </a:solidFill>
                <a:latin typeface="Readex Pro Light" panose="020B0604020202020204" charset="-78"/>
                <a:cs typeface="Readex Pro Light" panose="020B0604020202020204" charset="-78"/>
              </a:rPr>
              <a:t> </a:t>
            </a:r>
            <a:r>
              <a:rPr lang="en-US" sz="1600" spc="-60" dirty="0">
                <a:solidFill>
                  <a:schemeClr val="tx1"/>
                </a:solidFill>
                <a:latin typeface="Readex Pro Light" panose="020B0604020202020204" charset="-78"/>
                <a:cs typeface="Readex Pro Light" panose="020B0604020202020204" charset="-78"/>
              </a:rPr>
              <a:t> </a:t>
            </a:r>
            <a:r>
              <a:rPr lang="en-US" sz="1600" spc="65" dirty="0">
                <a:solidFill>
                  <a:schemeClr val="tx1"/>
                </a:solidFill>
                <a:latin typeface="Readex Pro Light" panose="020B0604020202020204" charset="-78"/>
                <a:cs typeface="Readex Pro Light" panose="020B0604020202020204" charset="-78"/>
              </a:rPr>
              <a:t>system</a:t>
            </a:r>
            <a:r>
              <a:rPr lang="en-US" sz="1600" spc="165" dirty="0">
                <a:solidFill>
                  <a:schemeClr val="tx1"/>
                </a:solidFill>
                <a:latin typeface="Readex Pro Light" panose="020B0604020202020204" charset="-78"/>
                <a:cs typeface="Readex Pro Light" panose="020B0604020202020204" charset="-78"/>
              </a:rPr>
              <a:t>i</a:t>
            </a:r>
            <a:r>
              <a:rPr lang="en-US" sz="1600" spc="-45" dirty="0">
                <a:solidFill>
                  <a:schemeClr val="tx1"/>
                </a:solidFill>
                <a:latin typeface="Readex Pro Light" panose="020B0604020202020204" charset="-78"/>
                <a:cs typeface="Readex Pro Light" panose="020B0604020202020204" charset="-78"/>
              </a:rPr>
              <a:t>c</a:t>
            </a:r>
            <a:r>
              <a:rPr lang="en-US" sz="1600" spc="-25" dirty="0">
                <a:solidFill>
                  <a:schemeClr val="tx1"/>
                </a:solidFill>
                <a:latin typeface="Readex Pro Light" panose="020B0604020202020204" charset="-78"/>
                <a:cs typeface="Readex Pro Light" panose="020B0604020202020204" charset="-78"/>
              </a:rPr>
              <a:t> </a:t>
            </a:r>
            <a:r>
              <a:rPr lang="en-US" sz="1600" spc="-90" dirty="0">
                <a:solidFill>
                  <a:schemeClr val="tx1"/>
                </a:solidFill>
                <a:latin typeface="Readex Pro Light" panose="020B0604020202020204" charset="-78"/>
                <a:cs typeface="Readex Pro Light" panose="020B0604020202020204" charset="-78"/>
              </a:rPr>
              <a:t>s</a:t>
            </a:r>
            <a:r>
              <a:rPr lang="en-US" sz="1600" spc="140" dirty="0">
                <a:solidFill>
                  <a:schemeClr val="tx1"/>
                </a:solidFill>
                <a:latin typeface="Readex Pro Light" panose="020B0604020202020204" charset="-78"/>
                <a:cs typeface="Readex Pro Light" panose="020B0604020202020204" charset="-78"/>
              </a:rPr>
              <a:t>c</a:t>
            </a:r>
            <a:r>
              <a:rPr lang="en-US" sz="1600" spc="50" dirty="0">
                <a:solidFill>
                  <a:schemeClr val="tx1"/>
                </a:solidFill>
                <a:latin typeface="Readex Pro Light" panose="020B0604020202020204" charset="-78"/>
                <a:cs typeface="Readex Pro Light" panose="020B0604020202020204" charset="-78"/>
              </a:rPr>
              <a:t>lerosi</a:t>
            </a:r>
            <a:r>
              <a:rPr lang="en-US" sz="1600" spc="75" dirty="0">
                <a:solidFill>
                  <a:schemeClr val="tx1"/>
                </a:solidFill>
                <a:latin typeface="Readex Pro Light" panose="020B0604020202020204" charset="-78"/>
                <a:cs typeface="Readex Pro Light" panose="020B0604020202020204" charset="-78"/>
              </a:rPr>
              <a:t>s, </a:t>
            </a:r>
            <a:r>
              <a:rPr lang="en-US" sz="1600" spc="-150" dirty="0">
                <a:solidFill>
                  <a:schemeClr val="tx1"/>
                </a:solidFill>
                <a:latin typeface="Readex Pro Light" panose="020B0604020202020204" charset="-78"/>
                <a:cs typeface="Readex Pro Light" panose="020B0604020202020204" charset="-78"/>
              </a:rPr>
              <a:t>I</a:t>
            </a:r>
            <a:r>
              <a:rPr lang="en-US" sz="1600" spc="-80" dirty="0">
                <a:solidFill>
                  <a:schemeClr val="tx1"/>
                </a:solidFill>
                <a:latin typeface="Readex Pro Light" panose="020B0604020202020204" charset="-78"/>
                <a:cs typeface="Readex Pro Light" panose="020B0604020202020204" charset="-78"/>
              </a:rPr>
              <a:t>T</a:t>
            </a:r>
            <a:r>
              <a:rPr lang="en-US" sz="1600" spc="-345" dirty="0">
                <a:solidFill>
                  <a:schemeClr val="tx1"/>
                </a:solidFill>
                <a:latin typeface="Readex Pro Light" panose="020B0604020202020204" charset="-78"/>
                <a:cs typeface="Readex Pro Light" panose="020B0604020202020204" charset="-78"/>
              </a:rPr>
              <a:t>P, </a:t>
            </a:r>
            <a:r>
              <a:rPr lang="en-US" sz="1600" spc="-165" dirty="0">
                <a:solidFill>
                  <a:schemeClr val="tx1"/>
                </a:solidFill>
                <a:latin typeface="Readex Pro Light" panose="020B0604020202020204" charset="-78"/>
                <a:cs typeface="Readex Pro Light" panose="020B0604020202020204" charset="-78"/>
              </a:rPr>
              <a:t> SLE</a:t>
            </a:r>
            <a:r>
              <a:rPr lang="en-US" sz="1600" spc="30" dirty="0">
                <a:solidFill>
                  <a:schemeClr val="tx1"/>
                </a:solidFill>
                <a:latin typeface="Readex Pro Light" panose="020B0604020202020204" charset="-78"/>
                <a:cs typeface="Readex Pro Light" panose="020B0604020202020204" charset="-78"/>
              </a:rPr>
              <a:t>, </a:t>
            </a:r>
            <a:r>
              <a:rPr lang="en-US" sz="1600" spc="100" dirty="0">
                <a:solidFill>
                  <a:schemeClr val="tx1"/>
                </a:solidFill>
                <a:latin typeface="Readex Pro Light" panose="020B0604020202020204" charset="-78"/>
                <a:cs typeface="Readex Pro Light" panose="020B0604020202020204" charset="-78"/>
              </a:rPr>
              <a:t>coombs</a:t>
            </a:r>
            <a:r>
              <a:rPr lang="en-US" sz="1600" spc="190" dirty="0">
                <a:solidFill>
                  <a:schemeClr val="tx1"/>
                </a:solidFill>
                <a:latin typeface="Readex Pro Light" panose="020B0604020202020204" charset="-78"/>
                <a:cs typeface="Readex Pro Light" panose="020B0604020202020204" charset="-78"/>
              </a:rPr>
              <a:t> </a:t>
            </a:r>
            <a:r>
              <a:rPr lang="en-US" sz="1600" spc="90" dirty="0">
                <a:solidFill>
                  <a:schemeClr val="tx1"/>
                </a:solidFill>
                <a:latin typeface="Readex Pro Light" panose="020B0604020202020204" charset="-78"/>
                <a:cs typeface="Readex Pro Light" panose="020B0604020202020204" charset="-78"/>
              </a:rPr>
              <a:t>pos</a:t>
            </a:r>
            <a:r>
              <a:rPr lang="en-US" sz="1600" spc="-45" dirty="0">
                <a:solidFill>
                  <a:schemeClr val="tx1"/>
                </a:solidFill>
                <a:latin typeface="Readex Pro Light" panose="020B0604020202020204" charset="-78"/>
                <a:cs typeface="Readex Pro Light" panose="020B0604020202020204" charset="-78"/>
              </a:rPr>
              <a:t>i</a:t>
            </a:r>
            <a:r>
              <a:rPr lang="en-US" sz="1600" spc="254" dirty="0">
                <a:solidFill>
                  <a:schemeClr val="tx1"/>
                </a:solidFill>
                <a:latin typeface="Readex Pro Light" panose="020B0604020202020204" charset="-78"/>
                <a:cs typeface="Readex Pro Light" panose="020B0604020202020204" charset="-78"/>
              </a:rPr>
              <a:t>t</a:t>
            </a:r>
            <a:r>
              <a:rPr lang="en-US" sz="1600" spc="135" dirty="0">
                <a:solidFill>
                  <a:schemeClr val="tx1"/>
                </a:solidFill>
                <a:latin typeface="Readex Pro Light" panose="020B0604020202020204" charset="-78"/>
                <a:cs typeface="Readex Pro Light" panose="020B0604020202020204" charset="-78"/>
              </a:rPr>
              <a:t>i</a:t>
            </a:r>
            <a:r>
              <a:rPr lang="en-US" sz="1600" spc="75" dirty="0">
                <a:solidFill>
                  <a:schemeClr val="tx1"/>
                </a:solidFill>
                <a:latin typeface="Readex Pro Light" panose="020B0604020202020204" charset="-78"/>
                <a:cs typeface="Readex Pro Light" panose="020B0604020202020204" charset="-78"/>
              </a:rPr>
              <a:t>ve</a:t>
            </a:r>
            <a:r>
              <a:rPr lang="en-US" sz="1600" spc="130" dirty="0">
                <a:solidFill>
                  <a:schemeClr val="tx1"/>
                </a:solidFill>
                <a:latin typeface="Readex Pro Light" panose="020B0604020202020204" charset="-78"/>
                <a:cs typeface="Readex Pro Light" panose="020B0604020202020204" charset="-78"/>
              </a:rPr>
              <a:t> </a:t>
            </a:r>
            <a:r>
              <a:rPr lang="en-US" sz="1600" spc="170" dirty="0">
                <a:solidFill>
                  <a:schemeClr val="tx1"/>
                </a:solidFill>
                <a:latin typeface="Readex Pro Light" panose="020B0604020202020204" charset="-78"/>
                <a:cs typeface="Readex Pro Light" panose="020B0604020202020204" charset="-78"/>
              </a:rPr>
              <a:t>hemo</a:t>
            </a:r>
            <a:r>
              <a:rPr lang="en-US" sz="1600" spc="10" dirty="0">
                <a:solidFill>
                  <a:schemeClr val="tx1"/>
                </a:solidFill>
                <a:latin typeface="Readex Pro Light" panose="020B0604020202020204" charset="-78"/>
                <a:cs typeface="Readex Pro Light" panose="020B0604020202020204" charset="-78"/>
              </a:rPr>
              <a:t>l</a:t>
            </a:r>
            <a:r>
              <a:rPr lang="en-US" sz="1600" spc="215" dirty="0">
                <a:solidFill>
                  <a:schemeClr val="tx1"/>
                </a:solidFill>
                <a:latin typeface="Readex Pro Light" panose="020B0604020202020204" charset="-78"/>
                <a:cs typeface="Readex Pro Light" panose="020B0604020202020204" charset="-78"/>
              </a:rPr>
              <a:t>yt</a:t>
            </a:r>
            <a:r>
              <a:rPr lang="en-US" sz="1600" spc="125" dirty="0">
                <a:solidFill>
                  <a:schemeClr val="tx1"/>
                </a:solidFill>
                <a:latin typeface="Readex Pro Light" panose="020B0604020202020204" charset="-78"/>
                <a:cs typeface="Readex Pro Light" panose="020B0604020202020204" charset="-78"/>
              </a:rPr>
              <a:t>i</a:t>
            </a:r>
            <a:r>
              <a:rPr lang="en-US" sz="1600" spc="-45" dirty="0">
                <a:solidFill>
                  <a:schemeClr val="tx1"/>
                </a:solidFill>
                <a:latin typeface="Readex Pro Light" panose="020B0604020202020204" charset="-78"/>
                <a:cs typeface="Readex Pro Light" panose="020B0604020202020204" charset="-78"/>
              </a:rPr>
              <a:t>c</a:t>
            </a:r>
            <a:r>
              <a:rPr lang="en-US" sz="1600" spc="90" dirty="0">
                <a:solidFill>
                  <a:schemeClr val="tx1"/>
                </a:solidFill>
                <a:latin typeface="Readex Pro Light" panose="020B0604020202020204" charset="-78"/>
                <a:cs typeface="Readex Pro Light" panose="020B0604020202020204" charset="-78"/>
              </a:rPr>
              <a:t> </a:t>
            </a:r>
            <a:r>
              <a:rPr lang="en-US" sz="1600" spc="100" dirty="0">
                <a:solidFill>
                  <a:schemeClr val="tx1"/>
                </a:solidFill>
                <a:latin typeface="Readex Pro Light" panose="020B0604020202020204" charset="-78"/>
                <a:cs typeface="Readex Pro Light" panose="020B0604020202020204" charset="-78"/>
              </a:rPr>
              <a:t>a</a:t>
            </a:r>
            <a:r>
              <a:rPr lang="en-US" sz="1600" spc="195" dirty="0">
                <a:solidFill>
                  <a:schemeClr val="tx1"/>
                </a:solidFill>
                <a:latin typeface="Readex Pro Light" panose="020B0604020202020204" charset="-78"/>
                <a:cs typeface="Readex Pro Light" panose="020B0604020202020204" charset="-78"/>
              </a:rPr>
              <a:t>nem</a:t>
            </a:r>
            <a:r>
              <a:rPr lang="en-US" sz="1600" spc="20" dirty="0">
                <a:solidFill>
                  <a:schemeClr val="tx1"/>
                </a:solidFill>
                <a:latin typeface="Readex Pro Light" panose="020B0604020202020204" charset="-78"/>
                <a:cs typeface="Readex Pro Light" panose="020B0604020202020204" charset="-78"/>
              </a:rPr>
              <a:t>i</a:t>
            </a:r>
            <a:r>
              <a:rPr lang="en-US" sz="1600" spc="40" dirty="0">
                <a:solidFill>
                  <a:schemeClr val="tx1"/>
                </a:solidFill>
                <a:latin typeface="Readex Pro Light" panose="020B0604020202020204" charset="-78"/>
                <a:cs typeface="Readex Pro Light" panose="020B0604020202020204" charset="-78"/>
              </a:rPr>
              <a:t>a,</a:t>
            </a:r>
            <a:r>
              <a:rPr lang="en-US" sz="1600" spc="25" dirty="0">
                <a:solidFill>
                  <a:schemeClr val="tx1"/>
                </a:solidFill>
                <a:latin typeface="Readex Pro Light" panose="020B0604020202020204" charset="-78"/>
                <a:cs typeface="Readex Pro Light" panose="020B0604020202020204" charset="-78"/>
              </a:rPr>
              <a:t> </a:t>
            </a:r>
            <a:r>
              <a:rPr lang="en-US" sz="1600" spc="45" dirty="0" err="1">
                <a:solidFill>
                  <a:schemeClr val="tx1"/>
                </a:solidFill>
                <a:latin typeface="Readex Pro Light" panose="020B0604020202020204" charset="-78"/>
                <a:cs typeface="Readex Pro Light" panose="020B0604020202020204" charset="-78"/>
              </a:rPr>
              <a:t>leucocytoclastic</a:t>
            </a:r>
            <a:r>
              <a:rPr lang="en-US" sz="1600" spc="-15" dirty="0">
                <a:solidFill>
                  <a:schemeClr val="tx1"/>
                </a:solidFill>
                <a:latin typeface="Readex Pro Light" panose="020B0604020202020204" charset="-78"/>
                <a:cs typeface="Readex Pro Light" panose="020B0604020202020204" charset="-78"/>
              </a:rPr>
              <a:t> </a:t>
            </a:r>
            <a:r>
              <a:rPr lang="en-US" sz="1600" spc="-35" dirty="0">
                <a:solidFill>
                  <a:schemeClr val="tx1"/>
                </a:solidFill>
                <a:latin typeface="Readex Pro Light" panose="020B0604020202020204" charset="-78"/>
                <a:cs typeface="Readex Pro Light" panose="020B0604020202020204" charset="-78"/>
              </a:rPr>
              <a:t>v</a:t>
            </a:r>
            <a:r>
              <a:rPr lang="en-US" sz="1600" spc="175" dirty="0">
                <a:solidFill>
                  <a:schemeClr val="tx1"/>
                </a:solidFill>
                <a:latin typeface="Readex Pro Light" panose="020B0604020202020204" charset="-78"/>
                <a:cs typeface="Readex Pro Light" panose="020B0604020202020204" charset="-78"/>
              </a:rPr>
              <a:t>a</a:t>
            </a:r>
            <a:r>
              <a:rPr lang="en-US" sz="1600" spc="95" dirty="0">
                <a:solidFill>
                  <a:schemeClr val="tx1"/>
                </a:solidFill>
                <a:latin typeface="Readex Pro Light" panose="020B0604020202020204" charset="-78"/>
                <a:cs typeface="Readex Pro Light" panose="020B0604020202020204" charset="-78"/>
              </a:rPr>
              <a:t>sculit</a:t>
            </a:r>
            <a:r>
              <a:rPr lang="en-US" sz="1600" spc="130" dirty="0">
                <a:solidFill>
                  <a:schemeClr val="tx1"/>
                </a:solidFill>
                <a:latin typeface="Readex Pro Light" panose="020B0604020202020204" charset="-78"/>
                <a:cs typeface="Readex Pro Light" panose="020B0604020202020204" charset="-78"/>
              </a:rPr>
              <a:t>i</a:t>
            </a:r>
            <a:r>
              <a:rPr lang="en-US" sz="1600" spc="-100" dirty="0">
                <a:solidFill>
                  <a:schemeClr val="tx1"/>
                </a:solidFill>
                <a:latin typeface="Readex Pro Light" panose="020B0604020202020204" charset="-78"/>
                <a:cs typeface="Readex Pro Light" panose="020B0604020202020204" charset="-78"/>
              </a:rPr>
              <a:t>s </a:t>
            </a:r>
            <a:r>
              <a:rPr lang="en-US" sz="1600" spc="695" dirty="0">
                <a:solidFill>
                  <a:schemeClr val="tx1"/>
                </a:solidFill>
                <a:latin typeface="Readex Pro Light" panose="020B0604020202020204" charset="-78"/>
                <a:cs typeface="Readex Pro Light" panose="020B0604020202020204" charset="-78"/>
              </a:rPr>
              <a:t>,</a:t>
            </a:r>
            <a:r>
              <a:rPr lang="en-US" sz="1600" spc="110" dirty="0">
                <a:solidFill>
                  <a:schemeClr val="tx1"/>
                </a:solidFill>
                <a:latin typeface="Readex Pro Light" panose="020B0604020202020204" charset="-78"/>
                <a:cs typeface="Readex Pro Light" panose="020B0604020202020204" charset="-78"/>
              </a:rPr>
              <a:t>erythema</a:t>
            </a:r>
            <a:r>
              <a:rPr lang="en-US" sz="1600" dirty="0">
                <a:solidFill>
                  <a:schemeClr val="tx1"/>
                </a:solidFill>
                <a:latin typeface="Readex Pro Light" panose="020B0604020202020204" charset="-78"/>
                <a:cs typeface="Readex Pro Light" panose="020B0604020202020204" charset="-78"/>
              </a:rPr>
              <a:t> </a:t>
            </a:r>
            <a:r>
              <a:rPr lang="en-US" sz="1600" spc="-254" dirty="0">
                <a:solidFill>
                  <a:schemeClr val="tx1"/>
                </a:solidFill>
                <a:latin typeface="Readex Pro Light" panose="020B0604020202020204" charset="-78"/>
                <a:cs typeface="Readex Pro Light" panose="020B0604020202020204" charset="-78"/>
              </a:rPr>
              <a:t> </a:t>
            </a:r>
            <a:r>
              <a:rPr lang="en-US" sz="1600" spc="125" dirty="0">
                <a:solidFill>
                  <a:schemeClr val="tx1"/>
                </a:solidFill>
                <a:latin typeface="Readex Pro Light" panose="020B0604020202020204" charset="-78"/>
                <a:cs typeface="Readex Pro Light" panose="020B0604020202020204" charset="-78"/>
              </a:rPr>
              <a:t>nodosum</a:t>
            </a:r>
            <a:endParaRPr lang="en-US" sz="1600" dirty="0">
              <a:solidFill>
                <a:schemeClr val="tx1"/>
              </a:solidFill>
              <a:latin typeface="Readex Pro Light" panose="020B0604020202020204" charset="-78"/>
              <a:cs typeface="Readex Pro Light" panose="020B0604020202020204" charset="-78"/>
            </a:endParaRPr>
          </a:p>
          <a:p>
            <a:pPr marL="298450" marR="5080" indent="-285750">
              <a:lnSpc>
                <a:spcPct val="121100"/>
              </a:lnSpc>
              <a:spcBef>
                <a:spcPts val="630"/>
              </a:spcBef>
              <a:buClr>
                <a:srgbClr val="9CB65D"/>
              </a:buClr>
              <a:tabLst>
                <a:tab pos="262890" algn="l"/>
              </a:tabLst>
            </a:pPr>
            <a:r>
              <a:rPr lang="en-US" sz="1600" spc="114" dirty="0">
                <a:solidFill>
                  <a:schemeClr val="tx1"/>
                </a:solidFill>
                <a:latin typeface="Readex Pro Light" panose="020B0604020202020204" charset="-78"/>
                <a:cs typeface="Readex Pro Light" panose="020B0604020202020204" charset="-78"/>
              </a:rPr>
              <a:t>4</a:t>
            </a:r>
            <a:r>
              <a:rPr lang="en-US" sz="1600" spc="150" dirty="0">
                <a:solidFill>
                  <a:schemeClr val="tx1"/>
                </a:solidFill>
                <a:latin typeface="Readex Pro Light" panose="020B0604020202020204" charset="-78"/>
                <a:cs typeface="Readex Pro Light" panose="020B0604020202020204" charset="-78"/>
              </a:rPr>
              <a:t>0</a:t>
            </a:r>
            <a:r>
              <a:rPr lang="en-US" sz="1600" spc="35" dirty="0">
                <a:solidFill>
                  <a:schemeClr val="tx1"/>
                </a:solidFill>
                <a:latin typeface="Readex Pro Light" panose="020B0604020202020204" charset="-78"/>
                <a:cs typeface="Readex Pro Light" panose="020B0604020202020204" charset="-78"/>
              </a:rPr>
              <a:t>%</a:t>
            </a:r>
            <a:r>
              <a:rPr lang="en-US" sz="1600" spc="15" dirty="0">
                <a:solidFill>
                  <a:schemeClr val="tx1"/>
                </a:solidFill>
                <a:latin typeface="Readex Pro Light" panose="020B0604020202020204" charset="-78"/>
                <a:cs typeface="Readex Pro Light" panose="020B0604020202020204" charset="-78"/>
              </a:rPr>
              <a:t> </a:t>
            </a:r>
            <a:r>
              <a:rPr lang="en-US" sz="1600" spc="90" dirty="0">
                <a:solidFill>
                  <a:schemeClr val="tx1"/>
                </a:solidFill>
                <a:latin typeface="Readex Pro Light" panose="020B0604020202020204" charset="-78"/>
                <a:cs typeface="Readex Pro Light" panose="020B0604020202020204" charset="-78"/>
              </a:rPr>
              <a:t>present</a:t>
            </a:r>
            <a:r>
              <a:rPr lang="en-US" sz="1600" spc="15" dirty="0">
                <a:solidFill>
                  <a:schemeClr val="tx1"/>
                </a:solidFill>
                <a:latin typeface="Readex Pro Light" panose="020B0604020202020204" charset="-78"/>
                <a:cs typeface="Readex Pro Light" panose="020B0604020202020204" charset="-78"/>
              </a:rPr>
              <a:t> </a:t>
            </a:r>
            <a:r>
              <a:rPr lang="en-US" sz="1600" spc="310" dirty="0">
                <a:solidFill>
                  <a:schemeClr val="tx1"/>
                </a:solidFill>
                <a:latin typeface="Readex Pro Light" panose="020B0604020202020204" charset="-78"/>
                <a:cs typeface="Readex Pro Light" panose="020B0604020202020204" charset="-78"/>
              </a:rPr>
              <a:t>w</a:t>
            </a:r>
            <a:r>
              <a:rPr lang="en-US" sz="1600" spc="80" dirty="0">
                <a:solidFill>
                  <a:schemeClr val="tx1"/>
                </a:solidFill>
                <a:latin typeface="Readex Pro Light" panose="020B0604020202020204" charset="-78"/>
                <a:cs typeface="Readex Pro Light" panose="020B0604020202020204" charset="-78"/>
              </a:rPr>
              <a:t>i</a:t>
            </a:r>
            <a:r>
              <a:rPr lang="en-US" sz="1600" spc="229" dirty="0">
                <a:solidFill>
                  <a:schemeClr val="tx1"/>
                </a:solidFill>
                <a:latin typeface="Readex Pro Light" panose="020B0604020202020204" charset="-78"/>
                <a:cs typeface="Readex Pro Light" panose="020B0604020202020204" charset="-78"/>
              </a:rPr>
              <a:t>th</a:t>
            </a:r>
            <a:r>
              <a:rPr lang="en-US" sz="1600" spc="40" dirty="0">
                <a:solidFill>
                  <a:schemeClr val="tx1"/>
                </a:solidFill>
                <a:latin typeface="Readex Pro Light" panose="020B0604020202020204" charset="-78"/>
                <a:cs typeface="Readex Pro Light" panose="020B0604020202020204" charset="-78"/>
              </a:rPr>
              <a:t> </a:t>
            </a:r>
            <a:r>
              <a:rPr lang="en-US" sz="1600" spc="80" dirty="0">
                <a:solidFill>
                  <a:schemeClr val="tx1"/>
                </a:solidFill>
                <a:latin typeface="Readex Pro Light" panose="020B0604020202020204" charset="-78"/>
                <a:cs typeface="Readex Pro Light" panose="020B0604020202020204" charset="-78"/>
              </a:rPr>
              <a:t>acute</a:t>
            </a:r>
            <a:r>
              <a:rPr lang="en-US" sz="1600" spc="95" dirty="0">
                <a:solidFill>
                  <a:schemeClr val="tx1"/>
                </a:solidFill>
                <a:latin typeface="Readex Pro Light" panose="020B0604020202020204" charset="-78"/>
                <a:cs typeface="Readex Pro Light" panose="020B0604020202020204" charset="-78"/>
              </a:rPr>
              <a:t> </a:t>
            </a:r>
            <a:r>
              <a:rPr lang="en-US" sz="1600" spc="80" dirty="0">
                <a:solidFill>
                  <a:schemeClr val="tx1"/>
                </a:solidFill>
                <a:latin typeface="Readex Pro Light" panose="020B0604020202020204" charset="-78"/>
                <a:cs typeface="Readex Pro Light" panose="020B0604020202020204" charset="-78"/>
              </a:rPr>
              <a:t>onset</a:t>
            </a:r>
            <a:r>
              <a:rPr lang="en-US" sz="1600" spc="130" dirty="0">
                <a:solidFill>
                  <a:schemeClr val="tx1"/>
                </a:solidFill>
                <a:latin typeface="Readex Pro Light" panose="020B0604020202020204" charset="-78"/>
                <a:cs typeface="Readex Pro Light" panose="020B0604020202020204" charset="-78"/>
              </a:rPr>
              <a:t> </a:t>
            </a:r>
            <a:r>
              <a:rPr lang="en-US" sz="1600" spc="125" dirty="0">
                <a:solidFill>
                  <a:schemeClr val="tx1"/>
                </a:solidFill>
                <a:latin typeface="Readex Pro Light" panose="020B0604020202020204" charset="-78"/>
                <a:cs typeface="Readex Pro Light" panose="020B0604020202020204" charset="-78"/>
              </a:rPr>
              <a:t>of</a:t>
            </a:r>
            <a:r>
              <a:rPr lang="en-US" sz="1600" spc="80" dirty="0">
                <a:solidFill>
                  <a:schemeClr val="tx1"/>
                </a:solidFill>
                <a:latin typeface="Readex Pro Light" panose="020B0604020202020204" charset="-78"/>
                <a:cs typeface="Readex Pro Light" panose="020B0604020202020204" charset="-78"/>
              </a:rPr>
              <a:t> </a:t>
            </a:r>
            <a:r>
              <a:rPr lang="en-US" sz="1600" spc="95" dirty="0">
                <a:solidFill>
                  <a:schemeClr val="tx1"/>
                </a:solidFill>
                <a:latin typeface="Readex Pro Light" panose="020B0604020202020204" charset="-78"/>
                <a:cs typeface="Readex Pro Light" panose="020B0604020202020204" charset="-78"/>
              </a:rPr>
              <a:t>symptoms</a:t>
            </a:r>
            <a:r>
              <a:rPr lang="en-US" sz="1600" spc="175" dirty="0">
                <a:solidFill>
                  <a:schemeClr val="tx1"/>
                </a:solidFill>
                <a:latin typeface="Readex Pro Light" panose="020B0604020202020204" charset="-78"/>
                <a:cs typeface="Readex Pro Light" panose="020B0604020202020204" charset="-78"/>
              </a:rPr>
              <a:t> </a:t>
            </a:r>
            <a:r>
              <a:rPr lang="en-US" sz="1600" spc="30" dirty="0">
                <a:solidFill>
                  <a:schemeClr val="tx1"/>
                </a:solidFill>
                <a:latin typeface="Readex Pro Light" panose="020B0604020202020204" charset="-78"/>
                <a:cs typeface="Readex Pro Light" panose="020B0604020202020204" charset="-78"/>
              </a:rPr>
              <a:t>s</a:t>
            </a:r>
            <a:r>
              <a:rPr lang="en-US" sz="1600" spc="165" dirty="0">
                <a:solidFill>
                  <a:schemeClr val="tx1"/>
                </a:solidFill>
                <a:latin typeface="Readex Pro Light" panose="020B0604020202020204" charset="-78"/>
                <a:cs typeface="Readex Pro Light" panose="020B0604020202020204" charset="-78"/>
              </a:rPr>
              <a:t>i</a:t>
            </a:r>
            <a:r>
              <a:rPr lang="en-US" sz="1600" spc="300" dirty="0">
                <a:solidFill>
                  <a:schemeClr val="tx1"/>
                </a:solidFill>
                <a:latin typeface="Readex Pro Light" panose="020B0604020202020204" charset="-78"/>
                <a:cs typeface="Readex Pro Light" panose="020B0604020202020204" charset="-78"/>
              </a:rPr>
              <a:t>m</a:t>
            </a:r>
            <a:r>
              <a:rPr lang="en-US" sz="1600" spc="95" dirty="0">
                <a:solidFill>
                  <a:schemeClr val="tx1"/>
                </a:solidFill>
                <a:latin typeface="Readex Pro Light" panose="020B0604020202020204" charset="-78"/>
                <a:cs typeface="Readex Pro Light" panose="020B0604020202020204" charset="-78"/>
              </a:rPr>
              <a:t>i</a:t>
            </a:r>
            <a:r>
              <a:rPr lang="en-US" sz="1600" spc="10" dirty="0">
                <a:solidFill>
                  <a:schemeClr val="tx1"/>
                </a:solidFill>
                <a:latin typeface="Readex Pro Light" panose="020B0604020202020204" charset="-78"/>
                <a:cs typeface="Readex Pro Light" panose="020B0604020202020204" charset="-78"/>
              </a:rPr>
              <a:t>l</a:t>
            </a:r>
            <a:r>
              <a:rPr lang="en-US" sz="1600" spc="170" dirty="0">
                <a:solidFill>
                  <a:schemeClr val="tx1"/>
                </a:solidFill>
                <a:latin typeface="Readex Pro Light" panose="020B0604020202020204" charset="-78"/>
                <a:cs typeface="Readex Pro Light" panose="020B0604020202020204" charset="-78"/>
              </a:rPr>
              <a:t>a</a:t>
            </a:r>
            <a:r>
              <a:rPr lang="en-US" sz="1600" spc="100" dirty="0">
                <a:solidFill>
                  <a:schemeClr val="tx1"/>
                </a:solidFill>
                <a:latin typeface="Readex Pro Light" panose="020B0604020202020204" charset="-78"/>
                <a:cs typeface="Readex Pro Light" panose="020B0604020202020204" charset="-78"/>
              </a:rPr>
              <a:t>r</a:t>
            </a:r>
            <a:r>
              <a:rPr lang="en-US" sz="1600" spc="-45" dirty="0">
                <a:solidFill>
                  <a:schemeClr val="tx1"/>
                </a:solidFill>
                <a:latin typeface="Readex Pro Light" panose="020B0604020202020204" charset="-78"/>
                <a:cs typeface="Readex Pro Light" panose="020B0604020202020204" charset="-78"/>
              </a:rPr>
              <a:t> </a:t>
            </a:r>
            <a:r>
              <a:rPr lang="en-US" sz="1600" spc="185" dirty="0">
                <a:solidFill>
                  <a:schemeClr val="tx1"/>
                </a:solidFill>
                <a:latin typeface="Readex Pro Light" panose="020B0604020202020204" charset="-78"/>
                <a:cs typeface="Readex Pro Light" panose="020B0604020202020204" charset="-78"/>
              </a:rPr>
              <a:t>to</a:t>
            </a:r>
            <a:r>
              <a:rPr lang="en-US" sz="1600" spc="-10" dirty="0">
                <a:solidFill>
                  <a:schemeClr val="tx1"/>
                </a:solidFill>
                <a:latin typeface="Readex Pro Light" panose="020B0604020202020204" charset="-78"/>
                <a:cs typeface="Readex Pro Light" panose="020B0604020202020204" charset="-78"/>
              </a:rPr>
              <a:t> </a:t>
            </a:r>
            <a:r>
              <a:rPr lang="en-US" sz="1600" spc="140" dirty="0">
                <a:solidFill>
                  <a:schemeClr val="tx1"/>
                </a:solidFill>
                <a:latin typeface="Readex Pro Light" panose="020B0604020202020204" charset="-78"/>
                <a:cs typeface="Readex Pro Light" panose="020B0604020202020204" charset="-78"/>
              </a:rPr>
              <a:t>tox</a:t>
            </a:r>
            <a:r>
              <a:rPr lang="en-US" sz="1600" spc="155" dirty="0">
                <a:solidFill>
                  <a:schemeClr val="tx1"/>
                </a:solidFill>
                <a:latin typeface="Readex Pro Light" panose="020B0604020202020204" charset="-78"/>
                <a:cs typeface="Readex Pro Light" panose="020B0604020202020204" charset="-78"/>
              </a:rPr>
              <a:t>i</a:t>
            </a:r>
            <a:r>
              <a:rPr lang="en-US" sz="1600" spc="-45" dirty="0">
                <a:solidFill>
                  <a:schemeClr val="tx1"/>
                </a:solidFill>
                <a:latin typeface="Readex Pro Light" panose="020B0604020202020204" charset="-78"/>
                <a:cs typeface="Readex Pro Light" panose="020B0604020202020204" charset="-78"/>
              </a:rPr>
              <a:t>c</a:t>
            </a:r>
            <a:r>
              <a:rPr lang="en-US" sz="1600" spc="-25" dirty="0">
                <a:solidFill>
                  <a:schemeClr val="tx1"/>
                </a:solidFill>
                <a:latin typeface="Readex Pro Light" panose="020B0604020202020204" charset="-78"/>
                <a:cs typeface="Readex Pro Light" panose="020B0604020202020204" charset="-78"/>
              </a:rPr>
              <a:t> </a:t>
            </a:r>
            <a:r>
              <a:rPr lang="en-US" sz="1600" spc="125" dirty="0">
                <a:solidFill>
                  <a:schemeClr val="tx1"/>
                </a:solidFill>
                <a:latin typeface="Readex Pro Light" panose="020B0604020202020204" charset="-78"/>
                <a:cs typeface="Readex Pro Light" panose="020B0604020202020204" charset="-78"/>
              </a:rPr>
              <a:t>hepat</a:t>
            </a:r>
            <a:r>
              <a:rPr lang="en-US" sz="1600" spc="5" dirty="0">
                <a:solidFill>
                  <a:schemeClr val="tx1"/>
                </a:solidFill>
                <a:latin typeface="Readex Pro Light" panose="020B0604020202020204" charset="-78"/>
                <a:cs typeface="Readex Pro Light" panose="020B0604020202020204" charset="-78"/>
              </a:rPr>
              <a:t>i</a:t>
            </a:r>
            <a:r>
              <a:rPr lang="en-US" sz="1600" spc="105" dirty="0">
                <a:solidFill>
                  <a:schemeClr val="tx1"/>
                </a:solidFill>
                <a:latin typeface="Readex Pro Light" panose="020B0604020202020204" charset="-78"/>
                <a:cs typeface="Readex Pro Light" panose="020B0604020202020204" charset="-78"/>
              </a:rPr>
              <a:t>tis</a:t>
            </a:r>
            <a:r>
              <a:rPr lang="en-US" sz="1600" spc="35" dirty="0">
                <a:solidFill>
                  <a:schemeClr val="tx1"/>
                </a:solidFill>
                <a:latin typeface="Readex Pro Light" panose="020B0604020202020204" charset="-78"/>
                <a:cs typeface="Readex Pro Light" panose="020B0604020202020204" charset="-78"/>
              </a:rPr>
              <a:t> </a:t>
            </a:r>
            <a:r>
              <a:rPr lang="en-US" sz="1600" spc="130" dirty="0">
                <a:solidFill>
                  <a:schemeClr val="tx1"/>
                </a:solidFill>
                <a:latin typeface="Readex Pro Light" panose="020B0604020202020204" charset="-78"/>
                <a:cs typeface="Readex Pro Light" panose="020B0604020202020204" charset="-78"/>
              </a:rPr>
              <a:t>or</a:t>
            </a:r>
            <a:r>
              <a:rPr lang="en-US" sz="1600" spc="135" dirty="0">
                <a:solidFill>
                  <a:schemeClr val="tx1"/>
                </a:solidFill>
                <a:latin typeface="Readex Pro Light" panose="020B0604020202020204" charset="-78"/>
                <a:cs typeface="Readex Pro Light" panose="020B0604020202020204" charset="-78"/>
              </a:rPr>
              <a:t> </a:t>
            </a:r>
            <a:r>
              <a:rPr lang="en-US" sz="1600" spc="80" dirty="0">
                <a:solidFill>
                  <a:schemeClr val="tx1"/>
                </a:solidFill>
                <a:latin typeface="Readex Pro Light" panose="020B0604020202020204" charset="-78"/>
                <a:cs typeface="Readex Pro Light" panose="020B0604020202020204" charset="-78"/>
              </a:rPr>
              <a:t>acute</a:t>
            </a:r>
            <a:r>
              <a:rPr lang="en-US" sz="1600" spc="25" dirty="0">
                <a:solidFill>
                  <a:schemeClr val="tx1"/>
                </a:solidFill>
                <a:latin typeface="Readex Pro Light" panose="020B0604020202020204" charset="-78"/>
                <a:cs typeface="Readex Pro Light" panose="020B0604020202020204" charset="-78"/>
              </a:rPr>
              <a:t> </a:t>
            </a:r>
            <a:r>
              <a:rPr lang="en-US" sz="1600" spc="160" dirty="0">
                <a:solidFill>
                  <a:schemeClr val="tx1"/>
                </a:solidFill>
                <a:latin typeface="Readex Pro Light" panose="020B0604020202020204" charset="-78"/>
                <a:cs typeface="Readex Pro Light" panose="020B0604020202020204" charset="-78"/>
              </a:rPr>
              <a:t>v</a:t>
            </a:r>
            <a:r>
              <a:rPr lang="en-US" sz="1600" spc="210" dirty="0">
                <a:solidFill>
                  <a:schemeClr val="tx1"/>
                </a:solidFill>
                <a:latin typeface="Readex Pro Light" panose="020B0604020202020204" charset="-78"/>
                <a:cs typeface="Readex Pro Light" panose="020B0604020202020204" charset="-78"/>
              </a:rPr>
              <a:t>i</a:t>
            </a:r>
            <a:r>
              <a:rPr lang="en-US" sz="1600" spc="10" dirty="0">
                <a:solidFill>
                  <a:schemeClr val="tx1"/>
                </a:solidFill>
                <a:latin typeface="Readex Pro Light" panose="020B0604020202020204" charset="-78"/>
                <a:cs typeface="Readex Pro Light" panose="020B0604020202020204" charset="-78"/>
              </a:rPr>
              <a:t>r</a:t>
            </a:r>
            <a:r>
              <a:rPr lang="en-US" sz="1600" spc="175" dirty="0">
                <a:solidFill>
                  <a:schemeClr val="tx1"/>
                </a:solidFill>
                <a:latin typeface="Readex Pro Light" panose="020B0604020202020204" charset="-78"/>
                <a:cs typeface="Readex Pro Light" panose="020B0604020202020204" charset="-78"/>
              </a:rPr>
              <a:t>a</a:t>
            </a:r>
            <a:r>
              <a:rPr lang="en-US" sz="1600" spc="130" dirty="0">
                <a:solidFill>
                  <a:schemeClr val="tx1"/>
                </a:solidFill>
                <a:latin typeface="Readex Pro Light" panose="020B0604020202020204" charset="-78"/>
                <a:cs typeface="Readex Pro Light" panose="020B0604020202020204" charset="-78"/>
              </a:rPr>
              <a:t>l</a:t>
            </a:r>
            <a:r>
              <a:rPr lang="en-US" sz="1600" spc="-15" dirty="0">
                <a:solidFill>
                  <a:schemeClr val="tx1"/>
                </a:solidFill>
                <a:latin typeface="Readex Pro Light" panose="020B0604020202020204" charset="-78"/>
                <a:cs typeface="Readex Pro Light" panose="020B0604020202020204" charset="-78"/>
              </a:rPr>
              <a:t> </a:t>
            </a:r>
            <a:r>
              <a:rPr lang="en-US" sz="1600" spc="125" dirty="0">
                <a:solidFill>
                  <a:schemeClr val="tx1"/>
                </a:solidFill>
                <a:latin typeface="Readex Pro Light" panose="020B0604020202020204" charset="-78"/>
                <a:cs typeface="Readex Pro Light" panose="020B0604020202020204" charset="-78"/>
              </a:rPr>
              <a:t>hepat</a:t>
            </a:r>
            <a:r>
              <a:rPr lang="en-US" sz="1600" spc="-30" dirty="0">
                <a:solidFill>
                  <a:schemeClr val="tx1"/>
                </a:solidFill>
                <a:latin typeface="Readex Pro Light" panose="020B0604020202020204" charset="-78"/>
                <a:cs typeface="Readex Pro Light" panose="020B0604020202020204" charset="-78"/>
              </a:rPr>
              <a:t>i</a:t>
            </a:r>
            <a:r>
              <a:rPr lang="en-US" sz="1600" spc="105" dirty="0">
                <a:solidFill>
                  <a:schemeClr val="tx1"/>
                </a:solidFill>
                <a:latin typeface="Readex Pro Light" panose="020B0604020202020204" charset="-78"/>
                <a:cs typeface="Readex Pro Light" panose="020B0604020202020204" charset="-78"/>
              </a:rPr>
              <a:t>tis</a:t>
            </a:r>
            <a:endParaRPr lang="en-US" sz="1600" dirty="0">
              <a:solidFill>
                <a:schemeClr val="tx1"/>
              </a:solidFill>
              <a:latin typeface="Readex Pro Light" panose="020B0604020202020204" charset="-78"/>
              <a:cs typeface="Readex Pro Light" panose="020B0604020202020204" charset="-78"/>
            </a:endParaRPr>
          </a:p>
        </p:txBody>
      </p:sp>
    </p:spTree>
    <p:extLst>
      <p:ext uri="{BB962C8B-B14F-4D97-AF65-F5344CB8AC3E}">
        <p14:creationId xmlns:p14="http://schemas.microsoft.com/office/powerpoint/2010/main" val="34879658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Type 2 AIH</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Seen in children (2-14 years)</a:t>
            </a:r>
          </a:p>
          <a:p>
            <a:pPr marL="337820" indent="-325120">
              <a:buClr>
                <a:srgbClr val="030303"/>
              </a:buClr>
              <a:buFont typeface="Arial"/>
              <a:buChar char="•"/>
              <a:tabLst>
                <a:tab pos="347345" algn="l"/>
              </a:tabLst>
            </a:pPr>
            <a:r>
              <a:rPr lang="en-US" sz="2000" dirty="0">
                <a:latin typeface="Arial"/>
                <a:cs typeface="Arial"/>
              </a:rPr>
              <a:t>HLA DRB1 or DQB1 association.</a:t>
            </a:r>
          </a:p>
          <a:p>
            <a:pPr marL="337820" indent="-325120">
              <a:buClr>
                <a:srgbClr val="030303"/>
              </a:buClr>
              <a:buFont typeface="Arial"/>
              <a:buChar char="•"/>
              <a:tabLst>
                <a:tab pos="347345" algn="l"/>
              </a:tabLst>
            </a:pPr>
            <a:r>
              <a:rPr lang="en-US" sz="2000" dirty="0">
                <a:latin typeface="Arial"/>
                <a:cs typeface="Arial"/>
              </a:rPr>
              <a:t>Presence of anti-Liver/Kidney Microsome Antibodies (anti-LKM1) directed against cytochrome p450 2D6</a:t>
            </a:r>
          </a:p>
          <a:p>
            <a:pPr marL="337820" indent="-325120">
              <a:buClr>
                <a:srgbClr val="030303"/>
              </a:buClr>
              <a:buFont typeface="Arial"/>
              <a:buChar char="•"/>
              <a:tabLst>
                <a:tab pos="347345" algn="l"/>
              </a:tabLst>
            </a:pPr>
            <a:r>
              <a:rPr lang="en-US" sz="2000" dirty="0">
                <a:latin typeface="Arial"/>
                <a:cs typeface="Arial"/>
              </a:rPr>
              <a:t>Anti- Liver Cytosol Antibody (ALC-1)</a:t>
            </a:r>
          </a:p>
          <a:p>
            <a:pPr marL="337820" indent="-325120">
              <a:buClr>
                <a:srgbClr val="030303"/>
              </a:buClr>
              <a:buFont typeface="Arial"/>
              <a:buChar char="•"/>
              <a:tabLst>
                <a:tab pos="347345" algn="l"/>
              </a:tabLst>
            </a:pPr>
            <a:r>
              <a:rPr lang="en-US" sz="2000" dirty="0">
                <a:latin typeface="Arial"/>
                <a:cs typeface="Arial"/>
              </a:rPr>
              <a:t>Concurrent autoimmune disease like autoimmune thyroiditis, vitiligo and type 1 diabetes mellitus can be present.</a:t>
            </a:r>
          </a:p>
          <a:p>
            <a:pPr marL="337820" indent="-325120">
              <a:buClr>
                <a:srgbClr val="030303"/>
              </a:buClr>
              <a:buFont typeface="Arial"/>
              <a:buChar char="•"/>
              <a:tabLst>
                <a:tab pos="347345" algn="l"/>
              </a:tabLst>
            </a:pPr>
            <a:r>
              <a:rPr lang="en-US" sz="2000" dirty="0">
                <a:latin typeface="Arial"/>
                <a:cs typeface="Arial"/>
              </a:rPr>
              <a:t>Acute or fulminant possible</a:t>
            </a:r>
          </a:p>
        </p:txBody>
      </p:sp>
    </p:spTree>
    <p:extLst>
      <p:ext uri="{BB962C8B-B14F-4D97-AF65-F5344CB8AC3E}">
        <p14:creationId xmlns:p14="http://schemas.microsoft.com/office/powerpoint/2010/main" val="1968243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F5A7F8-4802-4F77-8C02-953CD5C83A7A}"/>
              </a:ext>
            </a:extLst>
          </p:cNvPr>
          <p:cNvSpPr>
            <a:spLocks noGrp="1"/>
          </p:cNvSpPr>
          <p:nvPr>
            <p:ph type="body" idx="1"/>
          </p:nvPr>
        </p:nvSpPr>
        <p:spPr/>
        <p:txBody>
          <a:bodyPr/>
          <a:lstStyle/>
          <a:p>
            <a:endParaRPr lang="en-PK" dirty="0"/>
          </a:p>
        </p:txBody>
      </p:sp>
      <p:sp>
        <p:nvSpPr>
          <p:cNvPr id="3" name="Title 2">
            <a:extLst>
              <a:ext uri="{FF2B5EF4-FFF2-40B4-BE49-F238E27FC236}">
                <a16:creationId xmlns:a16="http://schemas.microsoft.com/office/drawing/2014/main" id="{251A5AC7-0A39-4D0C-88A6-58670E04C9D6}"/>
              </a:ext>
            </a:extLst>
          </p:cNvPr>
          <p:cNvSpPr>
            <a:spLocks noGrp="1"/>
          </p:cNvSpPr>
          <p:nvPr>
            <p:ph type="title"/>
          </p:nvPr>
        </p:nvSpPr>
        <p:spPr>
          <a:xfrm>
            <a:off x="720000" y="60286"/>
            <a:ext cx="7704000" cy="721500"/>
          </a:xfrm>
        </p:spPr>
        <p:txBody>
          <a:bodyPr/>
          <a:lstStyle/>
          <a:p>
            <a:r>
              <a:rPr lang="en-US" dirty="0"/>
              <a:t>Types</a:t>
            </a:r>
            <a:endParaRPr lang="en-PK" dirty="0"/>
          </a:p>
        </p:txBody>
      </p:sp>
      <p:pic>
        <p:nvPicPr>
          <p:cNvPr id="5" name="Picture 4">
            <a:extLst>
              <a:ext uri="{FF2B5EF4-FFF2-40B4-BE49-F238E27FC236}">
                <a16:creationId xmlns:a16="http://schemas.microsoft.com/office/drawing/2014/main" id="{D1BD3DA8-1130-4407-B7F6-907D4BBA399C}"/>
              </a:ext>
            </a:extLst>
          </p:cNvPr>
          <p:cNvPicPr>
            <a:picLocks noChangeAspect="1"/>
          </p:cNvPicPr>
          <p:nvPr/>
        </p:nvPicPr>
        <p:blipFill>
          <a:blip r:embed="rId2"/>
          <a:stretch>
            <a:fillRect/>
          </a:stretch>
        </p:blipFill>
        <p:spPr>
          <a:xfrm>
            <a:off x="0" y="781786"/>
            <a:ext cx="9144000" cy="4350251"/>
          </a:xfrm>
          <a:prstGeom prst="rect">
            <a:avLst/>
          </a:prstGeom>
        </p:spPr>
      </p:pic>
    </p:spTree>
    <p:extLst>
      <p:ext uri="{BB962C8B-B14F-4D97-AF65-F5344CB8AC3E}">
        <p14:creationId xmlns:p14="http://schemas.microsoft.com/office/powerpoint/2010/main" val="3357517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Variant forms of AIH</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AIH + Primary biliary cirrhosis</a:t>
            </a:r>
          </a:p>
          <a:p>
            <a:pPr marL="337820" indent="-325120">
              <a:buClr>
                <a:srgbClr val="030303"/>
              </a:buClr>
              <a:buFont typeface="Arial"/>
              <a:buChar char="•"/>
              <a:tabLst>
                <a:tab pos="347345" algn="l"/>
              </a:tabLst>
            </a:pPr>
            <a:r>
              <a:rPr lang="en-US" sz="2000" dirty="0">
                <a:latin typeface="Arial"/>
                <a:cs typeface="Arial"/>
              </a:rPr>
              <a:t>AIH + Primary sclerosing cholangitis</a:t>
            </a:r>
          </a:p>
          <a:p>
            <a:pPr marL="337820" indent="-325120">
              <a:buClr>
                <a:srgbClr val="030303"/>
              </a:buClr>
              <a:buFont typeface="Arial"/>
              <a:buChar char="•"/>
              <a:tabLst>
                <a:tab pos="347345" algn="l"/>
              </a:tabLst>
            </a:pPr>
            <a:r>
              <a:rPr lang="en-US" sz="2000" dirty="0">
                <a:latin typeface="Arial"/>
                <a:cs typeface="Arial"/>
              </a:rPr>
              <a:t>AIH + Cholestatic features</a:t>
            </a:r>
          </a:p>
          <a:p>
            <a:pPr marL="337820" indent="-325120">
              <a:buClr>
                <a:srgbClr val="030303"/>
              </a:buClr>
              <a:buFont typeface="Arial"/>
              <a:buChar char="•"/>
              <a:tabLst>
                <a:tab pos="347345" algn="l"/>
              </a:tabLst>
            </a:pPr>
            <a:r>
              <a:rPr lang="en-US" sz="2000" dirty="0">
                <a:latin typeface="Arial"/>
                <a:cs typeface="Arial"/>
              </a:rPr>
              <a:t>Autoantibody-Negative Autoimmune Hepatitis</a:t>
            </a:r>
          </a:p>
        </p:txBody>
      </p:sp>
    </p:spTree>
    <p:extLst>
      <p:ext uri="{BB962C8B-B14F-4D97-AF65-F5344CB8AC3E}">
        <p14:creationId xmlns:p14="http://schemas.microsoft.com/office/powerpoint/2010/main" val="13106283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AIH + PBC</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Along with features of AIH, pt. also have antimitochondrial antibodies</a:t>
            </a:r>
          </a:p>
          <a:p>
            <a:pPr marL="337820" indent="-325120">
              <a:buClr>
                <a:srgbClr val="030303"/>
              </a:buClr>
              <a:buFont typeface="Arial"/>
              <a:buChar char="•"/>
              <a:tabLst>
                <a:tab pos="347345" algn="l"/>
              </a:tabLst>
            </a:pPr>
            <a:r>
              <a:rPr lang="en-US" sz="2000" dirty="0">
                <a:latin typeface="Arial"/>
                <a:cs typeface="Arial"/>
              </a:rPr>
              <a:t>Histological features of cholangitis and bile duct loss are present</a:t>
            </a:r>
          </a:p>
          <a:p>
            <a:pPr marL="337820" indent="-325120">
              <a:buClr>
                <a:srgbClr val="030303"/>
              </a:buClr>
              <a:buFont typeface="Arial"/>
              <a:buChar char="•"/>
              <a:tabLst>
                <a:tab pos="347345" algn="l"/>
              </a:tabLst>
            </a:pPr>
            <a:r>
              <a:rPr lang="en-US" sz="2000" dirty="0">
                <a:latin typeface="Arial"/>
                <a:cs typeface="Arial"/>
              </a:rPr>
              <a:t>Treatment with prednisone is done if alkaline phosphatase level is </a:t>
            </a:r>
            <a:r>
              <a:rPr lang="en-US" sz="2000" dirty="0">
                <a:latin typeface="Arial"/>
                <a:cs typeface="Arial"/>
                <a:sym typeface="Wingdings" panose="05000000000000000000" pitchFamily="2" charset="2"/>
              </a:rPr>
              <a:t>&lt;2 × ULN</a:t>
            </a:r>
          </a:p>
          <a:p>
            <a:pPr marL="337820" indent="-325120">
              <a:buClr>
                <a:srgbClr val="030303"/>
              </a:buClr>
              <a:buFont typeface="Arial"/>
              <a:buChar char="•"/>
              <a:tabLst>
                <a:tab pos="347345" algn="l"/>
              </a:tabLst>
            </a:pPr>
            <a:r>
              <a:rPr lang="en-US" sz="2000" dirty="0">
                <a:latin typeface="Arial"/>
                <a:cs typeface="Arial"/>
                <a:sym typeface="Wingdings" panose="05000000000000000000" pitchFamily="2" charset="2"/>
              </a:rPr>
              <a:t>Treatment with prednisone and UDCA is done if ALP &gt;2 × ULN</a:t>
            </a:r>
            <a:endParaRPr lang="en-US" sz="2000" dirty="0">
              <a:latin typeface="Arial"/>
              <a:cs typeface="Arial"/>
            </a:endParaRPr>
          </a:p>
        </p:txBody>
      </p:sp>
    </p:spTree>
    <p:extLst>
      <p:ext uri="{BB962C8B-B14F-4D97-AF65-F5344CB8AC3E}">
        <p14:creationId xmlns:p14="http://schemas.microsoft.com/office/powerpoint/2010/main" val="10158783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AIH + PSC</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Along with features of AIH, pt. also have abnormal </a:t>
            </a:r>
            <a:r>
              <a:rPr lang="en-US" sz="2000" dirty="0" err="1">
                <a:latin typeface="Arial"/>
                <a:cs typeface="Arial"/>
              </a:rPr>
              <a:t>cholangiographic</a:t>
            </a:r>
            <a:r>
              <a:rPr lang="en-US" sz="2000" dirty="0">
                <a:latin typeface="Arial"/>
                <a:cs typeface="Arial"/>
              </a:rPr>
              <a:t> changes</a:t>
            </a:r>
          </a:p>
          <a:p>
            <a:pPr marL="337820" indent="-325120">
              <a:buClr>
                <a:srgbClr val="030303"/>
              </a:buClr>
              <a:buFont typeface="Arial"/>
              <a:buChar char="•"/>
              <a:tabLst>
                <a:tab pos="347345" algn="l"/>
              </a:tabLst>
            </a:pPr>
            <a:r>
              <a:rPr lang="en-US" sz="2000" dirty="0">
                <a:latin typeface="Arial"/>
                <a:cs typeface="Arial"/>
              </a:rPr>
              <a:t>Inflammatory bowel disease may be present</a:t>
            </a:r>
          </a:p>
          <a:p>
            <a:pPr marL="337820" indent="-325120">
              <a:buClr>
                <a:srgbClr val="030303"/>
              </a:buClr>
              <a:buFont typeface="Arial"/>
              <a:buChar char="•"/>
              <a:tabLst>
                <a:tab pos="347345" algn="l"/>
              </a:tabLst>
            </a:pPr>
            <a:r>
              <a:rPr lang="en-US" sz="2000" dirty="0">
                <a:latin typeface="Arial"/>
                <a:cs typeface="Arial"/>
              </a:rPr>
              <a:t>Antimitochondrial antibodies are absent</a:t>
            </a:r>
          </a:p>
          <a:p>
            <a:pPr marL="337820" indent="-325120">
              <a:buClr>
                <a:srgbClr val="030303"/>
              </a:buClr>
              <a:buFont typeface="Arial"/>
              <a:buChar char="•"/>
              <a:tabLst>
                <a:tab pos="347345" algn="l"/>
              </a:tabLst>
            </a:pPr>
            <a:r>
              <a:rPr lang="en-US" sz="2000" dirty="0">
                <a:latin typeface="Arial"/>
                <a:cs typeface="Arial"/>
              </a:rPr>
              <a:t>Histological features of cholangitis and cholestasis are present</a:t>
            </a:r>
          </a:p>
          <a:p>
            <a:pPr marL="337820" indent="-325120">
              <a:buClr>
                <a:srgbClr val="030303"/>
              </a:buClr>
              <a:buFont typeface="Arial"/>
              <a:buChar char="•"/>
              <a:tabLst>
                <a:tab pos="347345" algn="l"/>
              </a:tabLst>
            </a:pPr>
            <a:r>
              <a:rPr lang="en-US" sz="2000" dirty="0">
                <a:latin typeface="Arial"/>
                <a:cs typeface="Arial"/>
                <a:sym typeface="Wingdings" panose="05000000000000000000" pitchFamily="2" charset="2"/>
              </a:rPr>
              <a:t>Treatment with prednisone and UDCA</a:t>
            </a:r>
            <a:endParaRPr lang="en-US" sz="2000" dirty="0">
              <a:latin typeface="Arial"/>
              <a:cs typeface="Arial"/>
            </a:endParaRPr>
          </a:p>
        </p:txBody>
      </p:sp>
    </p:spTree>
    <p:extLst>
      <p:ext uri="{BB962C8B-B14F-4D97-AF65-F5344CB8AC3E}">
        <p14:creationId xmlns:p14="http://schemas.microsoft.com/office/powerpoint/2010/main" val="3147827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AIH + Cholestatic features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Along with features of AIH, pt. also have antinuclear antibodies or anti smooth muscle antibodies</a:t>
            </a:r>
          </a:p>
          <a:p>
            <a:pPr marL="337820" indent="-325120">
              <a:buClr>
                <a:srgbClr val="030303"/>
              </a:buClr>
              <a:buFont typeface="Arial"/>
              <a:buChar char="•"/>
              <a:tabLst>
                <a:tab pos="347345" algn="l"/>
              </a:tabLst>
            </a:pPr>
            <a:r>
              <a:rPr lang="en-US" sz="2000" dirty="0">
                <a:latin typeface="Arial"/>
                <a:cs typeface="Arial"/>
              </a:rPr>
              <a:t>No Inflammatory bowel disease may be present</a:t>
            </a:r>
          </a:p>
          <a:p>
            <a:pPr marL="337820" indent="-325120">
              <a:buClr>
                <a:srgbClr val="030303"/>
              </a:buClr>
              <a:buFont typeface="Arial"/>
              <a:buChar char="•"/>
              <a:tabLst>
                <a:tab pos="347345" algn="l"/>
              </a:tabLst>
            </a:pPr>
            <a:r>
              <a:rPr lang="en-US" sz="2000" dirty="0">
                <a:latin typeface="Arial"/>
                <a:cs typeface="Arial"/>
              </a:rPr>
              <a:t>Absence of Antimitochondrial antibodies and </a:t>
            </a:r>
            <a:r>
              <a:rPr lang="en-US" sz="2000" dirty="0" err="1">
                <a:latin typeface="Arial"/>
                <a:cs typeface="Arial"/>
              </a:rPr>
              <a:t>cholangiographic</a:t>
            </a:r>
            <a:r>
              <a:rPr lang="en-US" sz="2000" dirty="0">
                <a:latin typeface="Arial"/>
                <a:cs typeface="Arial"/>
              </a:rPr>
              <a:t> changes</a:t>
            </a:r>
          </a:p>
          <a:p>
            <a:pPr marL="337820" indent="-325120">
              <a:buClr>
                <a:srgbClr val="030303"/>
              </a:buClr>
              <a:buFont typeface="Arial"/>
              <a:buChar char="•"/>
              <a:tabLst>
                <a:tab pos="347345" algn="l"/>
              </a:tabLst>
            </a:pPr>
            <a:r>
              <a:rPr lang="en-US" sz="2000" dirty="0">
                <a:latin typeface="Arial"/>
                <a:cs typeface="Arial"/>
              </a:rPr>
              <a:t>Histological features of cholangitis and cholestasis are present</a:t>
            </a:r>
          </a:p>
          <a:p>
            <a:pPr marL="337820" indent="-325120">
              <a:buClr>
                <a:srgbClr val="030303"/>
              </a:buClr>
              <a:buFont typeface="Arial"/>
              <a:buChar char="•"/>
              <a:tabLst>
                <a:tab pos="347345" algn="l"/>
              </a:tabLst>
            </a:pPr>
            <a:r>
              <a:rPr lang="en-US" sz="2000" dirty="0">
                <a:latin typeface="Arial"/>
                <a:cs typeface="Arial"/>
                <a:sym typeface="Wingdings" panose="05000000000000000000" pitchFamily="2" charset="2"/>
              </a:rPr>
              <a:t>Treatment with prednisone and UDCA</a:t>
            </a:r>
            <a:endParaRPr lang="en-US" sz="2000" dirty="0">
              <a:latin typeface="Arial"/>
              <a:cs typeface="Arial"/>
            </a:endParaRPr>
          </a:p>
        </p:txBody>
      </p:sp>
    </p:spTree>
    <p:extLst>
      <p:ext uri="{BB962C8B-B14F-4D97-AF65-F5344CB8AC3E}">
        <p14:creationId xmlns:p14="http://schemas.microsoft.com/office/powerpoint/2010/main" val="11941489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Auto antibody Negative AIH</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13% of chronic hepatitis of unknown cause satisfy the criteria for AIH but lack autoantibodies</a:t>
            </a:r>
          </a:p>
          <a:p>
            <a:pPr marL="337820" indent="-325120">
              <a:buClr>
                <a:srgbClr val="030303"/>
              </a:buClr>
              <a:buFont typeface="Arial"/>
              <a:buChar char="•"/>
              <a:tabLst>
                <a:tab pos="347345" algn="l"/>
              </a:tabLst>
            </a:pPr>
            <a:r>
              <a:rPr lang="en-US" sz="2000" dirty="0">
                <a:latin typeface="Arial"/>
                <a:cs typeface="Arial"/>
              </a:rPr>
              <a:t>Commonly called Cryptogenic chronic hepatitis</a:t>
            </a:r>
          </a:p>
          <a:p>
            <a:pPr marL="337820" indent="-325120">
              <a:buClr>
                <a:srgbClr val="030303"/>
              </a:buClr>
              <a:buFont typeface="Arial"/>
              <a:buChar char="•"/>
              <a:tabLst>
                <a:tab pos="347345" algn="l"/>
              </a:tabLst>
            </a:pPr>
            <a:r>
              <a:rPr lang="en-US" sz="2000" dirty="0">
                <a:latin typeface="Arial"/>
                <a:cs typeface="Arial"/>
              </a:rPr>
              <a:t>Age, female predominance, frequency of immunologic disease, histologic features and lab findings are similar with classic AIH</a:t>
            </a:r>
          </a:p>
          <a:p>
            <a:pPr marL="337820" indent="-325120">
              <a:buClr>
                <a:srgbClr val="030303"/>
              </a:buClr>
              <a:buFont typeface="Arial"/>
              <a:buChar char="•"/>
              <a:tabLst>
                <a:tab pos="347345" algn="l"/>
              </a:tabLst>
            </a:pPr>
            <a:r>
              <a:rPr lang="en-US" sz="2000" dirty="0">
                <a:latin typeface="Arial"/>
                <a:cs typeface="Arial"/>
              </a:rPr>
              <a:t>Associated with HLA-B8, DR-3</a:t>
            </a:r>
          </a:p>
          <a:p>
            <a:pPr marL="337820" indent="-325120">
              <a:buClr>
                <a:srgbClr val="030303"/>
              </a:buClr>
              <a:buFont typeface="Arial"/>
              <a:buChar char="•"/>
              <a:tabLst>
                <a:tab pos="347345" algn="l"/>
              </a:tabLst>
            </a:pPr>
            <a:r>
              <a:rPr lang="en-US" sz="2000" dirty="0">
                <a:latin typeface="Arial"/>
                <a:cs typeface="Arial"/>
              </a:rPr>
              <a:t>Respond to treatment with glucocorticoids</a:t>
            </a:r>
          </a:p>
        </p:txBody>
      </p:sp>
    </p:spTree>
    <p:extLst>
      <p:ext uri="{BB962C8B-B14F-4D97-AF65-F5344CB8AC3E}">
        <p14:creationId xmlns:p14="http://schemas.microsoft.com/office/powerpoint/2010/main" val="2758779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74357F-31B8-4450-A7A7-BA7FE5B54ED0}"/>
              </a:ext>
            </a:extLst>
          </p:cNvPr>
          <p:cNvSpPr>
            <a:spLocks noGrp="1"/>
          </p:cNvSpPr>
          <p:nvPr>
            <p:ph type="body" idx="1"/>
          </p:nvPr>
        </p:nvSpPr>
        <p:spPr/>
        <p:txBody>
          <a:bodyPr/>
          <a:lstStyle/>
          <a:p>
            <a:endParaRPr lang="en-PK" dirty="0"/>
          </a:p>
        </p:txBody>
      </p:sp>
      <p:sp>
        <p:nvSpPr>
          <p:cNvPr id="3" name="Title 2">
            <a:extLst>
              <a:ext uri="{FF2B5EF4-FFF2-40B4-BE49-F238E27FC236}">
                <a16:creationId xmlns:a16="http://schemas.microsoft.com/office/drawing/2014/main" id="{E571F85C-E7F7-4F46-83D4-287620AB3F2E}"/>
              </a:ext>
            </a:extLst>
          </p:cNvPr>
          <p:cNvSpPr>
            <a:spLocks noGrp="1"/>
          </p:cNvSpPr>
          <p:nvPr>
            <p:ph type="title"/>
          </p:nvPr>
        </p:nvSpPr>
        <p:spPr>
          <a:xfrm>
            <a:off x="720000" y="0"/>
            <a:ext cx="7704000" cy="721500"/>
          </a:xfrm>
        </p:spPr>
        <p:txBody>
          <a:bodyPr/>
          <a:lstStyle/>
          <a:p>
            <a:r>
              <a:rPr lang="en-US" dirty="0"/>
              <a:t>Variants</a:t>
            </a:r>
            <a:endParaRPr lang="en-PK" dirty="0"/>
          </a:p>
        </p:txBody>
      </p:sp>
      <p:pic>
        <p:nvPicPr>
          <p:cNvPr id="7" name="Picture 6">
            <a:extLst>
              <a:ext uri="{FF2B5EF4-FFF2-40B4-BE49-F238E27FC236}">
                <a16:creationId xmlns:a16="http://schemas.microsoft.com/office/drawing/2014/main" id="{9164E58C-25E9-4E65-842B-1A0A316761E1}"/>
              </a:ext>
            </a:extLst>
          </p:cNvPr>
          <p:cNvPicPr>
            <a:picLocks noChangeAspect="1"/>
          </p:cNvPicPr>
          <p:nvPr/>
        </p:nvPicPr>
        <p:blipFill>
          <a:blip r:embed="rId2"/>
          <a:stretch>
            <a:fillRect/>
          </a:stretch>
        </p:blipFill>
        <p:spPr>
          <a:xfrm>
            <a:off x="0" y="721500"/>
            <a:ext cx="9144000" cy="4448214"/>
          </a:xfrm>
          <a:prstGeom prst="rect">
            <a:avLst/>
          </a:prstGeom>
        </p:spPr>
      </p:pic>
    </p:spTree>
    <p:extLst>
      <p:ext uri="{BB962C8B-B14F-4D97-AF65-F5344CB8AC3E}">
        <p14:creationId xmlns:p14="http://schemas.microsoft.com/office/powerpoint/2010/main" val="345073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Differential Diagnosis</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dirty="0">
                <a:latin typeface="Arial"/>
                <a:cs typeface="Arial"/>
              </a:rPr>
              <a:t>Acute viral hepatitis</a:t>
            </a:r>
          </a:p>
          <a:p>
            <a:pPr marL="337820" indent="-325120">
              <a:buClr>
                <a:srgbClr val="030303"/>
              </a:buClr>
              <a:buFont typeface="Arial"/>
              <a:buChar char="•"/>
              <a:tabLst>
                <a:tab pos="347345" algn="l"/>
              </a:tabLst>
            </a:pPr>
            <a:r>
              <a:rPr lang="en-US" sz="2000" dirty="0">
                <a:latin typeface="Arial"/>
                <a:cs typeface="Arial"/>
              </a:rPr>
              <a:t>Chronic viral hepatitis</a:t>
            </a:r>
          </a:p>
          <a:p>
            <a:pPr marL="337820" indent="-325120">
              <a:buClr>
                <a:srgbClr val="030303"/>
              </a:buClr>
              <a:buFont typeface="Arial"/>
              <a:buChar char="•"/>
              <a:tabLst>
                <a:tab pos="347345" algn="l"/>
              </a:tabLst>
            </a:pPr>
            <a:r>
              <a:rPr lang="en-US" sz="2000" dirty="0">
                <a:latin typeface="Arial"/>
                <a:cs typeface="Arial"/>
              </a:rPr>
              <a:t>Metabolic </a:t>
            </a:r>
            <a:r>
              <a:rPr lang="en-US" sz="2000" dirty="0" err="1">
                <a:latin typeface="Arial"/>
                <a:cs typeface="Arial"/>
              </a:rPr>
              <a:t>i.e</a:t>
            </a:r>
            <a:r>
              <a:rPr lang="en-US" sz="2000" dirty="0">
                <a:latin typeface="Arial"/>
                <a:cs typeface="Arial"/>
              </a:rPr>
              <a:t> Wilsons disease</a:t>
            </a:r>
          </a:p>
          <a:p>
            <a:pPr marL="337820" indent="-325120">
              <a:buClr>
                <a:srgbClr val="030303"/>
              </a:buClr>
              <a:buFont typeface="Arial"/>
              <a:buChar char="•"/>
              <a:tabLst>
                <a:tab pos="347345" algn="l"/>
              </a:tabLst>
            </a:pPr>
            <a:r>
              <a:rPr lang="en-US" sz="2000" dirty="0">
                <a:latin typeface="Arial"/>
                <a:cs typeface="Arial"/>
              </a:rPr>
              <a:t>Drug Induced</a:t>
            </a:r>
          </a:p>
          <a:p>
            <a:pPr marL="337820" indent="-325120">
              <a:buClr>
                <a:srgbClr val="030303"/>
              </a:buClr>
              <a:buFont typeface="Arial"/>
              <a:buChar char="•"/>
              <a:tabLst>
                <a:tab pos="347345" algn="l"/>
              </a:tabLst>
            </a:pPr>
            <a:r>
              <a:rPr lang="en-US" sz="2000" dirty="0">
                <a:latin typeface="Arial"/>
                <a:cs typeface="Arial"/>
              </a:rPr>
              <a:t>Primary biliary cirrhosis</a:t>
            </a:r>
          </a:p>
          <a:p>
            <a:pPr marL="337820" indent="-325120">
              <a:buClr>
                <a:srgbClr val="030303"/>
              </a:buClr>
              <a:buFont typeface="Arial"/>
              <a:buChar char="•"/>
              <a:tabLst>
                <a:tab pos="347345" algn="l"/>
              </a:tabLst>
            </a:pPr>
            <a:r>
              <a:rPr lang="en-US" sz="2000" dirty="0">
                <a:latin typeface="Arial"/>
                <a:cs typeface="Arial"/>
              </a:rPr>
              <a:t>Primary sclerosing cholangitis</a:t>
            </a:r>
          </a:p>
          <a:p>
            <a:pPr marL="337820" indent="-325120">
              <a:buClr>
                <a:srgbClr val="030303"/>
              </a:buClr>
              <a:buFont typeface="Arial"/>
              <a:buChar char="•"/>
              <a:tabLst>
                <a:tab pos="347345" algn="l"/>
              </a:tabLst>
            </a:pPr>
            <a:endParaRPr lang="en-US" sz="2000" dirty="0">
              <a:latin typeface="Arial"/>
              <a:cs typeface="Arial"/>
            </a:endParaRPr>
          </a:p>
          <a:p>
            <a:pPr marL="337820" indent="-325120">
              <a:buClr>
                <a:srgbClr val="030303"/>
              </a:buClr>
              <a:buFont typeface="Arial"/>
              <a:buChar char="•"/>
              <a:tabLst>
                <a:tab pos="347345" algn="l"/>
              </a:tabLst>
            </a:pPr>
            <a:endParaRPr lang="en-US" sz="2000" dirty="0">
              <a:latin typeface="Arial"/>
              <a:cs typeface="Arial"/>
            </a:endParaRPr>
          </a:p>
        </p:txBody>
      </p:sp>
    </p:spTree>
    <p:extLst>
      <p:ext uri="{BB962C8B-B14F-4D97-AF65-F5344CB8AC3E}">
        <p14:creationId xmlns:p14="http://schemas.microsoft.com/office/powerpoint/2010/main" val="2262713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Treatment</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b="1" dirty="0">
                <a:latin typeface="Arial"/>
                <a:cs typeface="Arial"/>
              </a:rPr>
              <a:t>Absolute Indications</a:t>
            </a:r>
          </a:p>
          <a:p>
            <a:pPr marL="795020" lvl="1" indent="-325120">
              <a:buClr>
                <a:srgbClr val="030303"/>
              </a:buClr>
              <a:buFont typeface="Arial"/>
              <a:buChar char="•"/>
              <a:tabLst>
                <a:tab pos="347345" algn="l"/>
              </a:tabLst>
            </a:pPr>
            <a:r>
              <a:rPr lang="en-US" sz="2200" dirty="0">
                <a:latin typeface="Arial"/>
                <a:cs typeface="Arial"/>
              </a:rPr>
              <a:t>Relentless clinical progression</a:t>
            </a:r>
          </a:p>
          <a:p>
            <a:pPr marL="795020" lvl="1" indent="-325120">
              <a:buClr>
                <a:srgbClr val="030303"/>
              </a:buClr>
              <a:buFont typeface="Arial"/>
              <a:buChar char="•"/>
              <a:tabLst>
                <a:tab pos="347345" algn="l"/>
              </a:tabLst>
            </a:pPr>
            <a:r>
              <a:rPr lang="en-US" sz="2200" dirty="0">
                <a:latin typeface="Arial"/>
                <a:cs typeface="Arial"/>
              </a:rPr>
              <a:t>AST or ALT more than 10 times the ULN</a:t>
            </a:r>
          </a:p>
          <a:p>
            <a:pPr marL="795020" lvl="1" indent="-325120">
              <a:buClr>
                <a:srgbClr val="030303"/>
              </a:buClr>
              <a:buFont typeface="Arial"/>
              <a:buChar char="•"/>
              <a:tabLst>
                <a:tab pos="347345" algn="l"/>
              </a:tabLst>
            </a:pPr>
            <a:r>
              <a:rPr lang="en-US" sz="2200" dirty="0">
                <a:latin typeface="Arial"/>
                <a:cs typeface="Arial"/>
              </a:rPr>
              <a:t>AST or ALT more than 5 times with gamma globulin more than 2 times of ULN</a:t>
            </a:r>
          </a:p>
          <a:p>
            <a:pPr marL="795020" lvl="1" indent="-325120">
              <a:buClr>
                <a:srgbClr val="030303"/>
              </a:buClr>
              <a:buFont typeface="Arial"/>
              <a:buChar char="•"/>
              <a:tabLst>
                <a:tab pos="347345" algn="l"/>
              </a:tabLst>
            </a:pPr>
            <a:r>
              <a:rPr lang="en-US" sz="2200" dirty="0">
                <a:latin typeface="Arial"/>
                <a:cs typeface="Arial"/>
              </a:rPr>
              <a:t>Bridging necrosis on histology</a:t>
            </a:r>
          </a:p>
          <a:p>
            <a:pPr marL="337820" indent="-325120">
              <a:buClr>
                <a:srgbClr val="030303"/>
              </a:buClr>
              <a:buFont typeface="Arial"/>
              <a:buChar char="•"/>
              <a:tabLst>
                <a:tab pos="347345" algn="l"/>
              </a:tabLst>
            </a:pPr>
            <a:r>
              <a:rPr lang="en-US" sz="2000" b="1" dirty="0">
                <a:latin typeface="Arial"/>
                <a:cs typeface="Arial"/>
              </a:rPr>
              <a:t>Relative Indication</a:t>
            </a:r>
          </a:p>
          <a:p>
            <a:pPr marL="795020" lvl="1" indent="-325120">
              <a:buClr>
                <a:srgbClr val="030303"/>
              </a:buClr>
              <a:buFont typeface="Arial"/>
              <a:buChar char="•"/>
              <a:tabLst>
                <a:tab pos="347345" algn="l"/>
              </a:tabLst>
            </a:pPr>
            <a:r>
              <a:rPr lang="en-US" sz="2200" dirty="0">
                <a:latin typeface="Arial"/>
                <a:cs typeface="Arial"/>
              </a:rPr>
              <a:t>Mild or no symptoms</a:t>
            </a:r>
          </a:p>
          <a:p>
            <a:pPr marL="795020" lvl="1" indent="-325120">
              <a:buClr>
                <a:srgbClr val="030303"/>
              </a:buClr>
              <a:buFont typeface="Arial"/>
              <a:buChar char="•"/>
              <a:tabLst>
                <a:tab pos="347345" algn="l"/>
              </a:tabLst>
            </a:pPr>
            <a:r>
              <a:rPr lang="en-US" sz="2200" dirty="0">
                <a:latin typeface="Arial"/>
                <a:cs typeface="Arial"/>
              </a:rPr>
              <a:t>AST is 3-9.9 times the ULN</a:t>
            </a:r>
          </a:p>
          <a:p>
            <a:pPr marL="795020" lvl="1" indent="-325120">
              <a:buClr>
                <a:srgbClr val="030303"/>
              </a:buClr>
              <a:buFont typeface="Arial"/>
              <a:buChar char="•"/>
              <a:tabLst>
                <a:tab pos="347345" algn="l"/>
              </a:tabLst>
            </a:pPr>
            <a:r>
              <a:rPr lang="en-US" sz="2200" dirty="0">
                <a:latin typeface="Arial"/>
                <a:cs typeface="Arial"/>
              </a:rPr>
              <a:t>AST is less than 5 times ULN but gamma globulin is less than 2 times</a:t>
            </a:r>
          </a:p>
        </p:txBody>
      </p:sp>
    </p:spTree>
    <p:extLst>
      <p:ext uri="{BB962C8B-B14F-4D97-AF65-F5344CB8AC3E}">
        <p14:creationId xmlns:p14="http://schemas.microsoft.com/office/powerpoint/2010/main" val="1050434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50"/>
          <p:cNvSpPr txBox="1">
            <a:spLocks noGrp="1"/>
          </p:cNvSpPr>
          <p:nvPr>
            <p:ph type="title"/>
          </p:nvPr>
        </p:nvSpPr>
        <p:spPr>
          <a:xfrm>
            <a:off x="720000" y="311728"/>
            <a:ext cx="7704000" cy="8630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Treatment</a:t>
            </a:r>
            <a:endParaRPr dirty="0"/>
          </a:p>
        </p:txBody>
      </p:sp>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r>
              <a:rPr lang="en-US" sz="2000" b="1" dirty="0">
                <a:latin typeface="Arial"/>
                <a:cs typeface="Arial"/>
              </a:rPr>
              <a:t>No Indications</a:t>
            </a:r>
          </a:p>
          <a:p>
            <a:pPr marL="795020" lvl="1" indent="-325120">
              <a:buClr>
                <a:srgbClr val="030303"/>
              </a:buClr>
              <a:buFont typeface="Arial"/>
              <a:buChar char="•"/>
              <a:tabLst>
                <a:tab pos="347345" algn="l"/>
              </a:tabLst>
            </a:pPr>
            <a:r>
              <a:rPr lang="en-US" sz="2200" dirty="0">
                <a:latin typeface="Arial"/>
                <a:cs typeface="Arial"/>
              </a:rPr>
              <a:t>Asymptomatic with minimal laboratory changes</a:t>
            </a:r>
          </a:p>
          <a:p>
            <a:pPr marL="795020" lvl="1" indent="-325120">
              <a:buClr>
                <a:srgbClr val="030303"/>
              </a:buClr>
              <a:buFont typeface="Arial"/>
              <a:buChar char="•"/>
              <a:tabLst>
                <a:tab pos="347345" algn="l"/>
              </a:tabLst>
            </a:pPr>
            <a:r>
              <a:rPr lang="en-US" sz="2200" dirty="0">
                <a:latin typeface="Arial"/>
                <a:cs typeface="Arial"/>
              </a:rPr>
              <a:t>AST is less than 3 times</a:t>
            </a:r>
          </a:p>
          <a:p>
            <a:pPr marL="795020" lvl="1" indent="-325120">
              <a:buClr>
                <a:srgbClr val="030303"/>
              </a:buClr>
              <a:buFont typeface="Arial"/>
              <a:buChar char="•"/>
              <a:tabLst>
                <a:tab pos="347345" algn="l"/>
              </a:tabLst>
            </a:pPr>
            <a:r>
              <a:rPr lang="en-US" sz="2200" dirty="0">
                <a:latin typeface="Arial"/>
                <a:cs typeface="Arial"/>
              </a:rPr>
              <a:t>Burned out or inactive cirrhosis</a:t>
            </a:r>
          </a:p>
          <a:p>
            <a:pPr marL="795020" lvl="1" indent="-325120">
              <a:buClr>
                <a:srgbClr val="030303"/>
              </a:buClr>
              <a:buFont typeface="Arial"/>
              <a:buChar char="•"/>
              <a:tabLst>
                <a:tab pos="347345" algn="l"/>
              </a:tabLst>
            </a:pPr>
            <a:r>
              <a:rPr lang="en-US" sz="2200" dirty="0">
                <a:latin typeface="Arial"/>
                <a:cs typeface="Arial"/>
              </a:rPr>
              <a:t>Portal hepatitis or decompensated disease</a:t>
            </a:r>
          </a:p>
          <a:p>
            <a:pPr marL="795020" lvl="1" indent="-325120">
              <a:buClr>
                <a:srgbClr val="030303"/>
              </a:buClr>
              <a:buFont typeface="Arial"/>
              <a:buChar char="•"/>
              <a:tabLst>
                <a:tab pos="347345" algn="l"/>
              </a:tabLst>
            </a:pPr>
            <a:r>
              <a:rPr lang="en-US" sz="2200" dirty="0">
                <a:latin typeface="Arial"/>
                <a:cs typeface="Arial"/>
              </a:rPr>
              <a:t>Known deficiency of thiopurine methyltransferase deficiency</a:t>
            </a:r>
          </a:p>
          <a:p>
            <a:pPr marL="795020" lvl="1" indent="-325120">
              <a:buClr>
                <a:srgbClr val="030303"/>
              </a:buClr>
              <a:buFont typeface="Arial"/>
              <a:buChar char="•"/>
              <a:tabLst>
                <a:tab pos="347345" algn="l"/>
              </a:tabLst>
            </a:pPr>
            <a:r>
              <a:rPr lang="en-US" sz="2200" dirty="0">
                <a:latin typeface="Arial"/>
                <a:cs typeface="Arial"/>
              </a:rPr>
              <a:t>Previous intolerance to azathioprine or prednisone</a:t>
            </a:r>
          </a:p>
        </p:txBody>
      </p:sp>
    </p:spTree>
    <p:extLst>
      <p:ext uri="{BB962C8B-B14F-4D97-AF65-F5344CB8AC3E}">
        <p14:creationId xmlns:p14="http://schemas.microsoft.com/office/powerpoint/2010/main" val="35087321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endParaRPr lang="en-US" sz="2200" dirty="0">
              <a:latin typeface="Arial"/>
              <a:cs typeface="Arial"/>
            </a:endParaRPr>
          </a:p>
        </p:txBody>
      </p:sp>
      <p:pic>
        <p:nvPicPr>
          <p:cNvPr id="8" name="Picture 7">
            <a:extLst>
              <a:ext uri="{FF2B5EF4-FFF2-40B4-BE49-F238E27FC236}">
                <a16:creationId xmlns:a16="http://schemas.microsoft.com/office/drawing/2014/main" id="{5B79D655-0EF3-4295-A901-698A9CE600C6}"/>
              </a:ext>
            </a:extLst>
          </p:cNvPr>
          <p:cNvPicPr>
            <a:picLocks noChangeAspect="1"/>
          </p:cNvPicPr>
          <p:nvPr/>
        </p:nvPicPr>
        <p:blipFill>
          <a:blip r:embed="rId3"/>
          <a:stretch>
            <a:fillRect/>
          </a:stretch>
        </p:blipFill>
        <p:spPr>
          <a:xfrm>
            <a:off x="0" y="0"/>
            <a:ext cx="9144000" cy="5143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4184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3" name="Text Placeholder 2">
            <a:extLst>
              <a:ext uri="{FF2B5EF4-FFF2-40B4-BE49-F238E27FC236}">
                <a16:creationId xmlns:a16="http://schemas.microsoft.com/office/drawing/2014/main" id="{C5D5ED42-E35E-4BA7-81A8-4165CCEC8A6F}"/>
              </a:ext>
            </a:extLst>
          </p:cNvPr>
          <p:cNvSpPr>
            <a:spLocks noGrp="1"/>
          </p:cNvSpPr>
          <p:nvPr>
            <p:ph type="body" idx="1"/>
          </p:nvPr>
        </p:nvSpPr>
        <p:spPr>
          <a:xfrm>
            <a:off x="720000" y="1144200"/>
            <a:ext cx="7704000" cy="2855100"/>
          </a:xfrm>
        </p:spPr>
        <p:txBody>
          <a:bodyPr/>
          <a:lstStyle/>
          <a:p>
            <a:pPr marL="337820" indent="-325120">
              <a:buClr>
                <a:srgbClr val="030303"/>
              </a:buClr>
              <a:buFont typeface="Arial"/>
              <a:buChar char="•"/>
              <a:tabLst>
                <a:tab pos="347345" algn="l"/>
              </a:tabLst>
            </a:pPr>
            <a:endParaRPr lang="en-US" sz="2200" dirty="0">
              <a:latin typeface="Arial"/>
              <a:cs typeface="Arial"/>
            </a:endParaRPr>
          </a:p>
        </p:txBody>
      </p:sp>
      <p:pic>
        <p:nvPicPr>
          <p:cNvPr id="8" name="Picture 7">
            <a:extLst>
              <a:ext uri="{FF2B5EF4-FFF2-40B4-BE49-F238E27FC236}">
                <a16:creationId xmlns:a16="http://schemas.microsoft.com/office/drawing/2014/main" id="{5B79D655-0EF3-4295-A901-698A9CE600C6}"/>
              </a:ext>
            </a:extLst>
          </p:cNvPr>
          <p:cNvPicPr>
            <a:picLocks noChangeAspect="1"/>
          </p:cNvPicPr>
          <p:nvPr/>
        </p:nvPicPr>
        <p:blipFill>
          <a:blip r:embed="rId3"/>
          <a:stretch>
            <a:fillRect/>
          </a:stretch>
        </p:blipFill>
        <p:spPr>
          <a:xfrm>
            <a:off x="0" y="0"/>
            <a:ext cx="9143999" cy="51434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25736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2127A5-F7BF-483F-9199-89D2C4C1F101}"/>
              </a:ext>
            </a:extLst>
          </p:cNvPr>
          <p:cNvSpPr>
            <a:spLocks noGrp="1"/>
          </p:cNvSpPr>
          <p:nvPr>
            <p:ph type="body" idx="1"/>
          </p:nvPr>
        </p:nvSpPr>
        <p:spPr/>
        <p:txBody>
          <a:bodyPr/>
          <a:lstStyle/>
          <a:p>
            <a:r>
              <a:rPr lang="en-US" sz="2000" dirty="0"/>
              <a:t>Remission </a:t>
            </a:r>
          </a:p>
          <a:p>
            <a:r>
              <a:rPr lang="en-US" sz="2000" dirty="0"/>
              <a:t>Treatment failure</a:t>
            </a:r>
          </a:p>
          <a:p>
            <a:r>
              <a:rPr lang="en-US" sz="2000" dirty="0"/>
              <a:t>Incomplete response</a:t>
            </a:r>
          </a:p>
          <a:p>
            <a:r>
              <a:rPr lang="en-US" sz="2000" dirty="0"/>
              <a:t>Relapse</a:t>
            </a:r>
          </a:p>
          <a:p>
            <a:r>
              <a:rPr lang="en-US" sz="2000" dirty="0"/>
              <a:t>Drug toxicity</a:t>
            </a:r>
            <a:endParaRPr lang="en-PK" sz="2000" dirty="0"/>
          </a:p>
        </p:txBody>
      </p:sp>
      <p:sp>
        <p:nvSpPr>
          <p:cNvPr id="3" name="Title 2">
            <a:extLst>
              <a:ext uri="{FF2B5EF4-FFF2-40B4-BE49-F238E27FC236}">
                <a16:creationId xmlns:a16="http://schemas.microsoft.com/office/drawing/2014/main" id="{D8F0386B-FED4-4BB8-9731-E52280B0EFD4}"/>
              </a:ext>
            </a:extLst>
          </p:cNvPr>
          <p:cNvSpPr>
            <a:spLocks noGrp="1"/>
          </p:cNvSpPr>
          <p:nvPr>
            <p:ph type="title"/>
          </p:nvPr>
        </p:nvSpPr>
        <p:spPr/>
        <p:txBody>
          <a:bodyPr/>
          <a:lstStyle/>
          <a:p>
            <a:r>
              <a:rPr lang="en-US" dirty="0"/>
              <a:t>Treatment Endpoints</a:t>
            </a:r>
            <a:endParaRPr lang="en-PK" dirty="0"/>
          </a:p>
        </p:txBody>
      </p:sp>
    </p:spTree>
    <p:extLst>
      <p:ext uri="{BB962C8B-B14F-4D97-AF65-F5344CB8AC3E}">
        <p14:creationId xmlns:p14="http://schemas.microsoft.com/office/powerpoint/2010/main" val="37711730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37330"/>
          </a:xfrm>
          <a:prstGeom prst="rect">
            <a:avLst/>
          </a:prstGeom>
        </p:spPr>
        <p:txBody>
          <a:bodyPr spcFirstLastPara="1" vert="horz" wrap="square" lIns="0" tIns="219686" rIns="0" bIns="0" rtlCol="0" anchor="t" anchorCtr="0">
            <a:spAutoFit/>
          </a:bodyPr>
          <a:lstStyle/>
          <a:p>
            <a:pPr marL="2143125"/>
            <a:r>
              <a:rPr sz="2700" spc="-319" dirty="0"/>
              <a:t>R</a:t>
            </a:r>
            <a:r>
              <a:rPr sz="2700" spc="263" dirty="0"/>
              <a:t>em</a:t>
            </a:r>
            <a:r>
              <a:rPr sz="2700" spc="150" dirty="0"/>
              <a:t>i</a:t>
            </a:r>
            <a:r>
              <a:rPr sz="2700" spc="-41" dirty="0"/>
              <a:t>ss</a:t>
            </a:r>
            <a:r>
              <a:rPr sz="2700" spc="124" dirty="0"/>
              <a:t>i</a:t>
            </a:r>
            <a:r>
              <a:rPr sz="2700" spc="180" dirty="0"/>
              <a:t>on</a:t>
            </a:r>
            <a:endParaRPr sz="2700"/>
          </a:p>
        </p:txBody>
      </p:sp>
      <p:sp>
        <p:nvSpPr>
          <p:cNvPr id="3" name="object 3"/>
          <p:cNvSpPr txBox="1"/>
          <p:nvPr/>
        </p:nvSpPr>
        <p:spPr>
          <a:xfrm>
            <a:off x="1558336" y="1267457"/>
            <a:ext cx="5804535" cy="3077766"/>
          </a:xfrm>
          <a:prstGeom prst="rect">
            <a:avLst/>
          </a:prstGeom>
        </p:spPr>
        <p:txBody>
          <a:bodyPr vert="horz" wrap="square" lIns="0" tIns="0" rIns="0" bIns="0" rtlCol="0">
            <a:spAutoFit/>
          </a:bodyPr>
          <a:lstStyle/>
          <a:p>
            <a:pPr marL="270034" marR="19050" indent="-260509">
              <a:lnSpc>
                <a:spcPct val="108600"/>
              </a:lnSpc>
              <a:buClr>
                <a:srgbClr val="030303"/>
              </a:buClr>
              <a:buFont typeface="Arial"/>
              <a:buChar char="•"/>
              <a:tabLst>
                <a:tab pos="277178" algn="l"/>
              </a:tabLst>
            </a:pPr>
            <a:r>
              <a:rPr sz="1988" spc="41" dirty="0">
                <a:solidFill>
                  <a:srgbClr val="030303"/>
                </a:solidFill>
              </a:rPr>
              <a:t>Rem</a:t>
            </a:r>
            <a:r>
              <a:rPr sz="1988" spc="53" dirty="0">
                <a:solidFill>
                  <a:srgbClr val="030303"/>
                </a:solidFill>
              </a:rPr>
              <a:t>i</a:t>
            </a:r>
            <a:r>
              <a:rPr sz="1988" spc="-41" dirty="0">
                <a:solidFill>
                  <a:srgbClr val="030303"/>
                </a:solidFill>
              </a:rPr>
              <a:t>ss</a:t>
            </a:r>
            <a:r>
              <a:rPr sz="1988" spc="71" dirty="0">
                <a:solidFill>
                  <a:srgbClr val="030303"/>
                </a:solidFill>
              </a:rPr>
              <a:t>i</a:t>
            </a:r>
            <a:r>
              <a:rPr sz="1988" spc="143" dirty="0">
                <a:solidFill>
                  <a:srgbClr val="030303"/>
                </a:solidFill>
              </a:rPr>
              <a:t>on</a:t>
            </a:r>
            <a:r>
              <a:rPr sz="1988" spc="56" dirty="0">
                <a:solidFill>
                  <a:srgbClr val="030303"/>
                </a:solidFill>
              </a:rPr>
              <a:t> </a:t>
            </a:r>
            <a:r>
              <a:rPr sz="1988" spc="79" dirty="0">
                <a:solidFill>
                  <a:srgbClr val="030303"/>
                </a:solidFill>
              </a:rPr>
              <a:t>connotes</a:t>
            </a:r>
            <a:r>
              <a:rPr sz="1988" spc="191" dirty="0">
                <a:solidFill>
                  <a:srgbClr val="030303"/>
                </a:solidFill>
              </a:rPr>
              <a:t> </a:t>
            </a:r>
            <a:r>
              <a:rPr sz="1988" spc="75" dirty="0">
                <a:solidFill>
                  <a:srgbClr val="030303"/>
                </a:solidFill>
              </a:rPr>
              <a:t>a</a:t>
            </a:r>
            <a:r>
              <a:rPr sz="1988" spc="53" dirty="0">
                <a:solidFill>
                  <a:srgbClr val="030303"/>
                </a:solidFill>
              </a:rPr>
              <a:t>bsence</a:t>
            </a:r>
            <a:r>
              <a:rPr sz="1988" spc="68" dirty="0">
                <a:solidFill>
                  <a:srgbClr val="030303"/>
                </a:solidFill>
              </a:rPr>
              <a:t> </a:t>
            </a:r>
            <a:r>
              <a:rPr sz="1988" spc="113" dirty="0">
                <a:solidFill>
                  <a:srgbClr val="030303"/>
                </a:solidFill>
              </a:rPr>
              <a:t>of</a:t>
            </a:r>
            <a:r>
              <a:rPr sz="1988" spc="71" dirty="0">
                <a:solidFill>
                  <a:srgbClr val="030303"/>
                </a:solidFill>
              </a:rPr>
              <a:t> </a:t>
            </a:r>
            <a:r>
              <a:rPr sz="1988" spc="90" dirty="0">
                <a:solidFill>
                  <a:srgbClr val="030303"/>
                </a:solidFill>
              </a:rPr>
              <a:t>symptom</a:t>
            </a:r>
            <a:r>
              <a:rPr sz="1988" spc="244" dirty="0">
                <a:solidFill>
                  <a:srgbClr val="030303"/>
                </a:solidFill>
              </a:rPr>
              <a:t>s</a:t>
            </a:r>
            <a:r>
              <a:rPr sz="1988" spc="533" dirty="0">
                <a:solidFill>
                  <a:srgbClr val="030303"/>
                </a:solidFill>
              </a:rPr>
              <a:t>, </a:t>
            </a:r>
            <a:r>
              <a:rPr sz="1988" spc="101" dirty="0">
                <a:solidFill>
                  <a:srgbClr val="030303"/>
                </a:solidFill>
              </a:rPr>
              <a:t>resolut</a:t>
            </a:r>
            <a:r>
              <a:rPr sz="1988" spc="113" dirty="0">
                <a:solidFill>
                  <a:srgbClr val="030303"/>
                </a:solidFill>
              </a:rPr>
              <a:t>i</a:t>
            </a:r>
            <a:r>
              <a:rPr sz="1988" spc="131" dirty="0">
                <a:solidFill>
                  <a:srgbClr val="030303"/>
                </a:solidFill>
              </a:rPr>
              <a:t>on</a:t>
            </a:r>
            <a:r>
              <a:rPr sz="1988" spc="53" dirty="0">
                <a:solidFill>
                  <a:srgbClr val="030303"/>
                </a:solidFill>
              </a:rPr>
              <a:t> </a:t>
            </a:r>
            <a:r>
              <a:rPr sz="1988" spc="131" dirty="0">
                <a:solidFill>
                  <a:srgbClr val="030303"/>
                </a:solidFill>
              </a:rPr>
              <a:t>of</a:t>
            </a:r>
            <a:r>
              <a:rPr sz="1988" spc="64" dirty="0">
                <a:solidFill>
                  <a:srgbClr val="030303"/>
                </a:solidFill>
              </a:rPr>
              <a:t> </a:t>
            </a:r>
            <a:r>
              <a:rPr sz="1988" spc="131" dirty="0">
                <a:solidFill>
                  <a:srgbClr val="030303"/>
                </a:solidFill>
              </a:rPr>
              <a:t>a</a:t>
            </a:r>
            <a:r>
              <a:rPr sz="1988" spc="94" dirty="0">
                <a:solidFill>
                  <a:srgbClr val="030303"/>
                </a:solidFill>
              </a:rPr>
              <a:t>ll</a:t>
            </a:r>
            <a:r>
              <a:rPr sz="1988" spc="30" dirty="0">
                <a:solidFill>
                  <a:srgbClr val="030303"/>
                </a:solidFill>
              </a:rPr>
              <a:t> </a:t>
            </a:r>
            <a:r>
              <a:rPr sz="1988" spc="4" dirty="0">
                <a:solidFill>
                  <a:srgbClr val="030303"/>
                </a:solidFill>
              </a:rPr>
              <a:t>l</a:t>
            </a:r>
            <a:r>
              <a:rPr sz="1988" spc="131" dirty="0">
                <a:solidFill>
                  <a:srgbClr val="030303"/>
                </a:solidFill>
              </a:rPr>
              <a:t>a</a:t>
            </a:r>
            <a:r>
              <a:rPr sz="1988" spc="109" dirty="0">
                <a:solidFill>
                  <a:srgbClr val="030303"/>
                </a:solidFill>
              </a:rPr>
              <a:t>b</a:t>
            </a:r>
            <a:r>
              <a:rPr sz="1988" spc="-4" dirty="0">
                <a:solidFill>
                  <a:srgbClr val="030303"/>
                </a:solidFill>
              </a:rPr>
              <a:t> </a:t>
            </a:r>
            <a:r>
              <a:rPr sz="1988" spc="135" dirty="0">
                <a:solidFill>
                  <a:srgbClr val="030303"/>
                </a:solidFill>
              </a:rPr>
              <a:t>i</a:t>
            </a:r>
            <a:r>
              <a:rPr sz="1988" spc="153" dirty="0">
                <a:solidFill>
                  <a:srgbClr val="030303"/>
                </a:solidFill>
              </a:rPr>
              <a:t>nd</a:t>
            </a:r>
            <a:r>
              <a:rPr sz="1988" spc="38" dirty="0">
                <a:solidFill>
                  <a:srgbClr val="030303"/>
                </a:solidFill>
              </a:rPr>
              <a:t>i</a:t>
            </a:r>
            <a:r>
              <a:rPr sz="1988" spc="-11" dirty="0">
                <a:solidFill>
                  <a:srgbClr val="030303"/>
                </a:solidFill>
              </a:rPr>
              <a:t>ces</a:t>
            </a:r>
            <a:r>
              <a:rPr sz="1988" spc="98" dirty="0">
                <a:solidFill>
                  <a:srgbClr val="030303"/>
                </a:solidFill>
              </a:rPr>
              <a:t> </a:t>
            </a:r>
            <a:r>
              <a:rPr sz="1988" spc="113" dirty="0">
                <a:solidFill>
                  <a:srgbClr val="030303"/>
                </a:solidFill>
              </a:rPr>
              <a:t>of</a:t>
            </a:r>
            <a:r>
              <a:rPr sz="1988" spc="98" dirty="0">
                <a:solidFill>
                  <a:srgbClr val="030303"/>
                </a:solidFill>
              </a:rPr>
              <a:t> </a:t>
            </a:r>
            <a:r>
              <a:rPr sz="1988" spc="19" dirty="0">
                <a:solidFill>
                  <a:srgbClr val="030303"/>
                </a:solidFill>
              </a:rPr>
              <a:t>a</a:t>
            </a:r>
            <a:r>
              <a:rPr sz="1988" spc="131" dirty="0">
                <a:solidFill>
                  <a:srgbClr val="030303"/>
                </a:solidFill>
              </a:rPr>
              <a:t>ct</a:t>
            </a:r>
            <a:r>
              <a:rPr sz="1988" spc="49" dirty="0">
                <a:solidFill>
                  <a:srgbClr val="030303"/>
                </a:solidFill>
              </a:rPr>
              <a:t>i</a:t>
            </a:r>
            <a:r>
              <a:rPr sz="1988" spc="53" dirty="0">
                <a:solidFill>
                  <a:srgbClr val="030303"/>
                </a:solidFill>
              </a:rPr>
              <a:t>ve</a:t>
            </a:r>
            <a:r>
              <a:rPr sz="1988" spc="26" dirty="0">
                <a:solidFill>
                  <a:srgbClr val="030303"/>
                </a:solidFill>
              </a:rPr>
              <a:t> </a:t>
            </a:r>
            <a:r>
              <a:rPr sz="1988" spc="109" dirty="0">
                <a:solidFill>
                  <a:srgbClr val="030303"/>
                </a:solidFill>
              </a:rPr>
              <a:t>i</a:t>
            </a:r>
            <a:r>
              <a:rPr sz="1988" spc="143" dirty="0">
                <a:solidFill>
                  <a:srgbClr val="030303"/>
                </a:solidFill>
              </a:rPr>
              <a:t>n</a:t>
            </a:r>
            <a:r>
              <a:rPr sz="1988" spc="184" dirty="0">
                <a:solidFill>
                  <a:srgbClr val="030303"/>
                </a:solidFill>
              </a:rPr>
              <a:t>f</a:t>
            </a:r>
            <a:r>
              <a:rPr sz="1988" spc="4" dirty="0">
                <a:solidFill>
                  <a:srgbClr val="030303"/>
                </a:solidFill>
              </a:rPr>
              <a:t>l</a:t>
            </a:r>
            <a:r>
              <a:rPr sz="1988" spc="131" dirty="0">
                <a:solidFill>
                  <a:srgbClr val="030303"/>
                </a:solidFill>
              </a:rPr>
              <a:t>a</a:t>
            </a:r>
            <a:r>
              <a:rPr sz="1988" spc="184" dirty="0">
                <a:solidFill>
                  <a:srgbClr val="030303"/>
                </a:solidFill>
              </a:rPr>
              <a:t>mmat</a:t>
            </a:r>
            <a:r>
              <a:rPr sz="1988" spc="56" dirty="0">
                <a:solidFill>
                  <a:srgbClr val="030303"/>
                </a:solidFill>
              </a:rPr>
              <a:t>i</a:t>
            </a:r>
            <a:r>
              <a:rPr sz="1988" spc="131" dirty="0">
                <a:solidFill>
                  <a:srgbClr val="030303"/>
                </a:solidFill>
              </a:rPr>
              <a:t>on</a:t>
            </a:r>
            <a:r>
              <a:rPr sz="1988" spc="79" dirty="0">
                <a:solidFill>
                  <a:srgbClr val="030303"/>
                </a:solidFill>
              </a:rPr>
              <a:t> </a:t>
            </a:r>
            <a:r>
              <a:rPr sz="1988" spc="105" dirty="0">
                <a:solidFill>
                  <a:srgbClr val="030303"/>
                </a:solidFill>
              </a:rPr>
              <a:t>a</a:t>
            </a:r>
            <a:r>
              <a:rPr sz="1988" spc="131" dirty="0">
                <a:solidFill>
                  <a:srgbClr val="030303"/>
                </a:solidFill>
              </a:rPr>
              <a:t>nd</a:t>
            </a:r>
            <a:r>
              <a:rPr sz="1988" spc="53" dirty="0">
                <a:solidFill>
                  <a:srgbClr val="030303"/>
                </a:solidFill>
              </a:rPr>
              <a:t> </a:t>
            </a:r>
            <a:r>
              <a:rPr sz="1988" spc="165" dirty="0">
                <a:solidFill>
                  <a:srgbClr val="030303"/>
                </a:solidFill>
              </a:rPr>
              <a:t>h</a:t>
            </a:r>
            <a:r>
              <a:rPr sz="1988" spc="23" dirty="0">
                <a:solidFill>
                  <a:srgbClr val="030303"/>
                </a:solidFill>
              </a:rPr>
              <a:t>i</a:t>
            </a:r>
            <a:r>
              <a:rPr sz="1988" spc="75" dirty="0">
                <a:solidFill>
                  <a:srgbClr val="030303"/>
                </a:solidFill>
              </a:rPr>
              <a:t>stolo</a:t>
            </a:r>
            <a:r>
              <a:rPr sz="1988" spc="191" dirty="0">
                <a:solidFill>
                  <a:srgbClr val="030303"/>
                </a:solidFill>
              </a:rPr>
              <a:t>g</a:t>
            </a:r>
            <a:r>
              <a:rPr sz="1988" spc="56" dirty="0">
                <a:solidFill>
                  <a:srgbClr val="030303"/>
                </a:solidFill>
              </a:rPr>
              <a:t>i</a:t>
            </a:r>
            <a:r>
              <a:rPr sz="1988" spc="-53" dirty="0">
                <a:solidFill>
                  <a:srgbClr val="030303"/>
                </a:solidFill>
              </a:rPr>
              <a:t>c</a:t>
            </a:r>
            <a:r>
              <a:rPr sz="1988" spc="161" dirty="0">
                <a:solidFill>
                  <a:srgbClr val="030303"/>
                </a:solidFill>
              </a:rPr>
              <a:t> </a:t>
            </a:r>
            <a:r>
              <a:rPr sz="1988" spc="124" dirty="0">
                <a:solidFill>
                  <a:srgbClr val="030303"/>
                </a:solidFill>
              </a:rPr>
              <a:t>improvement</a:t>
            </a:r>
            <a:r>
              <a:rPr sz="1988" spc="86" dirty="0">
                <a:solidFill>
                  <a:srgbClr val="030303"/>
                </a:solidFill>
              </a:rPr>
              <a:t> </a:t>
            </a:r>
            <a:r>
              <a:rPr sz="1988" spc="172" dirty="0">
                <a:solidFill>
                  <a:srgbClr val="030303"/>
                </a:solidFill>
              </a:rPr>
              <a:t>to</a:t>
            </a:r>
            <a:r>
              <a:rPr sz="1988" spc="113" dirty="0">
                <a:solidFill>
                  <a:srgbClr val="030303"/>
                </a:solidFill>
              </a:rPr>
              <a:t> </a:t>
            </a:r>
            <a:r>
              <a:rPr sz="1988" spc="131" dirty="0">
                <a:solidFill>
                  <a:srgbClr val="030303"/>
                </a:solidFill>
              </a:rPr>
              <a:t>no</a:t>
            </a:r>
            <a:r>
              <a:rPr sz="1988" spc="233" dirty="0">
                <a:solidFill>
                  <a:srgbClr val="030303"/>
                </a:solidFill>
              </a:rPr>
              <a:t>r</a:t>
            </a:r>
            <a:r>
              <a:rPr sz="1988" spc="83" dirty="0">
                <a:solidFill>
                  <a:srgbClr val="030303"/>
                </a:solidFill>
              </a:rPr>
              <a:t>m</a:t>
            </a:r>
            <a:r>
              <a:rPr sz="1988" spc="206" dirty="0">
                <a:solidFill>
                  <a:srgbClr val="030303"/>
                </a:solidFill>
              </a:rPr>
              <a:t>a</a:t>
            </a:r>
            <a:r>
              <a:rPr sz="1988" spc="79" dirty="0">
                <a:solidFill>
                  <a:srgbClr val="030303"/>
                </a:solidFill>
              </a:rPr>
              <a:t>l</a:t>
            </a:r>
            <a:r>
              <a:rPr sz="1988" spc="30" dirty="0">
                <a:solidFill>
                  <a:srgbClr val="030303"/>
                </a:solidFill>
              </a:rPr>
              <a:t> </a:t>
            </a:r>
            <a:r>
              <a:rPr sz="1988" spc="131" dirty="0">
                <a:solidFill>
                  <a:srgbClr val="030303"/>
                </a:solidFill>
              </a:rPr>
              <a:t>l</a:t>
            </a:r>
            <a:r>
              <a:rPr sz="1988" spc="-41" dirty="0">
                <a:solidFill>
                  <a:srgbClr val="030303"/>
                </a:solidFill>
              </a:rPr>
              <a:t>i</a:t>
            </a:r>
            <a:r>
              <a:rPr sz="1988" spc="83" dirty="0">
                <a:solidFill>
                  <a:srgbClr val="030303"/>
                </a:solidFill>
              </a:rPr>
              <a:t>ver</a:t>
            </a:r>
            <a:r>
              <a:rPr sz="1988" spc="71" dirty="0">
                <a:solidFill>
                  <a:srgbClr val="030303"/>
                </a:solidFill>
              </a:rPr>
              <a:t> </a:t>
            </a:r>
            <a:r>
              <a:rPr sz="1988" spc="240" dirty="0">
                <a:solidFill>
                  <a:srgbClr val="030303"/>
                </a:solidFill>
              </a:rPr>
              <a:t>t</a:t>
            </a:r>
            <a:r>
              <a:rPr sz="1988" spc="172" dirty="0">
                <a:solidFill>
                  <a:srgbClr val="030303"/>
                </a:solidFill>
              </a:rPr>
              <a:t>i</a:t>
            </a:r>
            <a:r>
              <a:rPr sz="1988" spc="8" dirty="0">
                <a:solidFill>
                  <a:srgbClr val="030303"/>
                </a:solidFill>
              </a:rPr>
              <a:t>ssue</a:t>
            </a:r>
            <a:r>
              <a:rPr sz="1988" spc="79" dirty="0">
                <a:solidFill>
                  <a:srgbClr val="030303"/>
                </a:solidFill>
              </a:rPr>
              <a:t> </a:t>
            </a:r>
            <a:r>
              <a:rPr sz="1988" spc="124" dirty="0">
                <a:solidFill>
                  <a:srgbClr val="030303"/>
                </a:solidFill>
              </a:rPr>
              <a:t>or</a:t>
            </a:r>
            <a:r>
              <a:rPr sz="1988" spc="146" dirty="0">
                <a:solidFill>
                  <a:srgbClr val="030303"/>
                </a:solidFill>
              </a:rPr>
              <a:t> </a:t>
            </a:r>
            <a:r>
              <a:rPr sz="1988" spc="135" dirty="0">
                <a:solidFill>
                  <a:srgbClr val="030303"/>
                </a:solidFill>
              </a:rPr>
              <a:t>i</a:t>
            </a:r>
            <a:r>
              <a:rPr sz="1988" spc="19" dirty="0">
                <a:solidFill>
                  <a:srgbClr val="030303"/>
                </a:solidFill>
              </a:rPr>
              <a:t>n</a:t>
            </a:r>
            <a:r>
              <a:rPr sz="1988" spc="83" dirty="0">
                <a:solidFill>
                  <a:srgbClr val="030303"/>
                </a:solidFill>
              </a:rPr>
              <a:t>a</a:t>
            </a:r>
            <a:r>
              <a:rPr sz="1988" spc="86" dirty="0">
                <a:solidFill>
                  <a:srgbClr val="030303"/>
                </a:solidFill>
              </a:rPr>
              <a:t>ctive</a:t>
            </a:r>
            <a:r>
              <a:rPr sz="1988" spc="60" dirty="0">
                <a:solidFill>
                  <a:srgbClr val="030303"/>
                </a:solidFill>
              </a:rPr>
              <a:t> </a:t>
            </a:r>
            <a:r>
              <a:rPr sz="1988" spc="71" dirty="0">
                <a:solidFill>
                  <a:srgbClr val="030303"/>
                </a:solidFill>
              </a:rPr>
              <a:t>ci</a:t>
            </a:r>
            <a:r>
              <a:rPr sz="1988" spc="259" dirty="0">
                <a:solidFill>
                  <a:srgbClr val="030303"/>
                </a:solidFill>
              </a:rPr>
              <a:t>r</a:t>
            </a:r>
            <a:r>
              <a:rPr sz="1988" spc="105" dirty="0">
                <a:solidFill>
                  <a:srgbClr val="030303"/>
                </a:solidFill>
              </a:rPr>
              <a:t>rhos</a:t>
            </a:r>
            <a:r>
              <a:rPr sz="1988" spc="30" dirty="0">
                <a:solidFill>
                  <a:srgbClr val="030303"/>
                </a:solidFill>
              </a:rPr>
              <a:t>i</a:t>
            </a:r>
            <a:r>
              <a:rPr sz="1988" spc="-26" dirty="0">
                <a:solidFill>
                  <a:srgbClr val="030303"/>
                </a:solidFill>
              </a:rPr>
              <a:t>s.</a:t>
            </a:r>
            <a:endParaRPr sz="1988"/>
          </a:p>
          <a:p>
            <a:pPr marL="256699" marR="3810" indent="-247174">
              <a:lnSpc>
                <a:spcPct val="108900"/>
              </a:lnSpc>
              <a:spcBef>
                <a:spcPts val="563"/>
              </a:spcBef>
              <a:buClr>
                <a:srgbClr val="030303"/>
              </a:buClr>
              <a:buFont typeface="Arial"/>
              <a:buChar char="•"/>
              <a:tabLst>
                <a:tab pos="277178" algn="l"/>
              </a:tabLst>
            </a:pPr>
            <a:r>
              <a:rPr sz="1988" spc="-105" dirty="0">
                <a:solidFill>
                  <a:srgbClr val="030303"/>
                </a:solidFill>
              </a:rPr>
              <a:t>Ev</a:t>
            </a:r>
            <a:r>
              <a:rPr sz="1988" spc="38" dirty="0">
                <a:solidFill>
                  <a:srgbClr val="030303"/>
                </a:solidFill>
              </a:rPr>
              <a:t>a</a:t>
            </a:r>
            <a:r>
              <a:rPr sz="1988" spc="120" dirty="0">
                <a:solidFill>
                  <a:srgbClr val="030303"/>
                </a:solidFill>
              </a:rPr>
              <a:t>luat</a:t>
            </a:r>
            <a:r>
              <a:rPr sz="1988" spc="49" dirty="0">
                <a:solidFill>
                  <a:srgbClr val="030303"/>
                </a:solidFill>
              </a:rPr>
              <a:t>i</a:t>
            </a:r>
            <a:r>
              <a:rPr sz="1988" spc="143" dirty="0">
                <a:solidFill>
                  <a:srgbClr val="030303"/>
                </a:solidFill>
              </a:rPr>
              <a:t>on</a:t>
            </a:r>
            <a:r>
              <a:rPr sz="1988" spc="56" dirty="0">
                <a:solidFill>
                  <a:srgbClr val="030303"/>
                </a:solidFill>
              </a:rPr>
              <a:t> </a:t>
            </a:r>
            <a:r>
              <a:rPr sz="1988" spc="131" dirty="0">
                <a:solidFill>
                  <a:srgbClr val="030303"/>
                </a:solidFill>
              </a:rPr>
              <a:t>of</a:t>
            </a:r>
            <a:r>
              <a:rPr sz="1988" spc="-15" dirty="0">
                <a:solidFill>
                  <a:srgbClr val="030303"/>
                </a:solidFill>
              </a:rPr>
              <a:t> </a:t>
            </a:r>
            <a:r>
              <a:rPr sz="1988" spc="135" dirty="0">
                <a:solidFill>
                  <a:srgbClr val="030303"/>
                </a:solidFill>
              </a:rPr>
              <a:t>the</a:t>
            </a:r>
            <a:r>
              <a:rPr sz="1988" spc="195" dirty="0">
                <a:solidFill>
                  <a:srgbClr val="030303"/>
                </a:solidFill>
              </a:rPr>
              <a:t> </a:t>
            </a:r>
            <a:r>
              <a:rPr sz="1988" spc="131" dirty="0">
                <a:solidFill>
                  <a:srgbClr val="030303"/>
                </a:solidFill>
              </a:rPr>
              <a:t>l</a:t>
            </a:r>
            <a:r>
              <a:rPr sz="1988" spc="-41" dirty="0">
                <a:solidFill>
                  <a:srgbClr val="030303"/>
                </a:solidFill>
              </a:rPr>
              <a:t>i</a:t>
            </a:r>
            <a:r>
              <a:rPr sz="1988" spc="71" dirty="0">
                <a:solidFill>
                  <a:srgbClr val="030303"/>
                </a:solidFill>
              </a:rPr>
              <a:t>ver</a:t>
            </a:r>
            <a:r>
              <a:rPr sz="1988" spc="98" dirty="0">
                <a:solidFill>
                  <a:srgbClr val="030303"/>
                </a:solidFill>
              </a:rPr>
              <a:t> </a:t>
            </a:r>
            <a:r>
              <a:rPr sz="1988" spc="225" dirty="0">
                <a:solidFill>
                  <a:srgbClr val="030303"/>
                </a:solidFill>
              </a:rPr>
              <a:t>t</a:t>
            </a:r>
            <a:r>
              <a:rPr sz="1988" spc="165" dirty="0">
                <a:solidFill>
                  <a:srgbClr val="030303"/>
                </a:solidFill>
              </a:rPr>
              <a:t>i</a:t>
            </a:r>
            <a:r>
              <a:rPr sz="1988" dirty="0">
                <a:solidFill>
                  <a:srgbClr val="030303"/>
                </a:solidFill>
              </a:rPr>
              <a:t>ssue</a:t>
            </a:r>
            <a:r>
              <a:rPr sz="1988" spc="225" dirty="0">
                <a:solidFill>
                  <a:srgbClr val="030303"/>
                </a:solidFill>
              </a:rPr>
              <a:t> </a:t>
            </a:r>
            <a:r>
              <a:rPr sz="1988" spc="94" dirty="0">
                <a:solidFill>
                  <a:srgbClr val="030303"/>
                </a:solidFill>
              </a:rPr>
              <a:t>before</a:t>
            </a:r>
            <a:r>
              <a:rPr sz="1988" spc="41" dirty="0">
                <a:solidFill>
                  <a:srgbClr val="030303"/>
                </a:solidFill>
              </a:rPr>
              <a:t> </a:t>
            </a:r>
            <a:r>
              <a:rPr sz="1988" spc="139" dirty="0">
                <a:solidFill>
                  <a:srgbClr val="030303"/>
                </a:solidFill>
              </a:rPr>
              <a:t>drug</a:t>
            </a:r>
            <a:r>
              <a:rPr sz="1988" spc="75" dirty="0">
                <a:solidFill>
                  <a:srgbClr val="030303"/>
                </a:solidFill>
              </a:rPr>
              <a:t> </a:t>
            </a:r>
            <a:r>
              <a:rPr sz="1988" spc="255" dirty="0">
                <a:solidFill>
                  <a:srgbClr val="030303"/>
                </a:solidFill>
              </a:rPr>
              <a:t>w</a:t>
            </a:r>
            <a:r>
              <a:rPr sz="1988" spc="127" dirty="0">
                <a:solidFill>
                  <a:srgbClr val="030303"/>
                </a:solidFill>
              </a:rPr>
              <a:t>i</a:t>
            </a:r>
            <a:r>
              <a:rPr sz="1988" spc="101" dirty="0">
                <a:solidFill>
                  <a:srgbClr val="030303"/>
                </a:solidFill>
              </a:rPr>
              <a:t>thdr</a:t>
            </a:r>
            <a:r>
              <a:rPr sz="1988" spc="281" dirty="0">
                <a:solidFill>
                  <a:srgbClr val="030303"/>
                </a:solidFill>
              </a:rPr>
              <a:t>a</a:t>
            </a:r>
            <a:r>
              <a:rPr sz="1988" spc="169" dirty="0">
                <a:solidFill>
                  <a:srgbClr val="030303"/>
                </a:solidFill>
              </a:rPr>
              <a:t>wl</a:t>
            </a:r>
            <a:r>
              <a:rPr sz="1988" spc="158" dirty="0">
                <a:solidFill>
                  <a:srgbClr val="030303"/>
                </a:solidFill>
              </a:rPr>
              <a:t> </a:t>
            </a:r>
            <a:r>
              <a:rPr sz="1988" spc="56" dirty="0">
                <a:solidFill>
                  <a:srgbClr val="030303"/>
                </a:solidFill>
              </a:rPr>
              <a:t>i</a:t>
            </a:r>
            <a:r>
              <a:rPr sz="1988" spc="-131" dirty="0">
                <a:solidFill>
                  <a:srgbClr val="030303"/>
                </a:solidFill>
              </a:rPr>
              <a:t>s</a:t>
            </a:r>
            <a:r>
              <a:rPr sz="1988" spc="56" dirty="0">
                <a:solidFill>
                  <a:srgbClr val="030303"/>
                </a:solidFill>
              </a:rPr>
              <a:t> essent</a:t>
            </a:r>
            <a:r>
              <a:rPr sz="1988" spc="165" dirty="0">
                <a:solidFill>
                  <a:srgbClr val="030303"/>
                </a:solidFill>
              </a:rPr>
              <a:t>i</a:t>
            </a:r>
            <a:r>
              <a:rPr sz="1988" spc="101" dirty="0">
                <a:solidFill>
                  <a:srgbClr val="030303"/>
                </a:solidFill>
              </a:rPr>
              <a:t>a</a:t>
            </a:r>
            <a:r>
              <a:rPr sz="1988" spc="150" dirty="0">
                <a:solidFill>
                  <a:srgbClr val="030303"/>
                </a:solidFill>
              </a:rPr>
              <a:t>l</a:t>
            </a:r>
            <a:r>
              <a:rPr sz="1988" spc="-199" dirty="0">
                <a:solidFill>
                  <a:srgbClr val="030303"/>
                </a:solidFill>
              </a:rPr>
              <a:t> </a:t>
            </a:r>
            <a:r>
              <a:rPr sz="1988" spc="172" dirty="0">
                <a:solidFill>
                  <a:srgbClr val="030303"/>
                </a:solidFill>
              </a:rPr>
              <a:t>to</a:t>
            </a:r>
            <a:r>
              <a:rPr sz="1988" spc="86" dirty="0">
                <a:solidFill>
                  <a:srgbClr val="030303"/>
                </a:solidFill>
              </a:rPr>
              <a:t> </a:t>
            </a:r>
            <a:r>
              <a:rPr sz="1988" spc="15" dirty="0">
                <a:solidFill>
                  <a:srgbClr val="030303"/>
                </a:solidFill>
              </a:rPr>
              <a:t>est</a:t>
            </a:r>
            <a:r>
              <a:rPr sz="1988" spc="259" dirty="0">
                <a:solidFill>
                  <a:srgbClr val="030303"/>
                </a:solidFill>
              </a:rPr>
              <a:t>a</a:t>
            </a:r>
            <a:r>
              <a:rPr sz="1988" spc="64" dirty="0">
                <a:solidFill>
                  <a:srgbClr val="030303"/>
                </a:solidFill>
              </a:rPr>
              <a:t>blish</a:t>
            </a:r>
            <a:r>
              <a:rPr sz="1988" spc="143" dirty="0">
                <a:solidFill>
                  <a:srgbClr val="030303"/>
                </a:solidFill>
              </a:rPr>
              <a:t> </a:t>
            </a:r>
            <a:r>
              <a:rPr sz="1988" spc="158" dirty="0">
                <a:solidFill>
                  <a:srgbClr val="030303"/>
                </a:solidFill>
              </a:rPr>
              <a:t>rem</a:t>
            </a:r>
            <a:r>
              <a:rPr sz="1988" spc="79" dirty="0">
                <a:solidFill>
                  <a:srgbClr val="030303"/>
                </a:solidFill>
              </a:rPr>
              <a:t>i</a:t>
            </a:r>
            <a:r>
              <a:rPr sz="1988" spc="-41" dirty="0">
                <a:solidFill>
                  <a:srgbClr val="030303"/>
                </a:solidFill>
              </a:rPr>
              <a:t>ss</a:t>
            </a:r>
            <a:r>
              <a:rPr sz="1988" spc="45" dirty="0">
                <a:solidFill>
                  <a:srgbClr val="030303"/>
                </a:solidFill>
              </a:rPr>
              <a:t>i</a:t>
            </a:r>
            <a:r>
              <a:rPr sz="1988" spc="131" dirty="0">
                <a:solidFill>
                  <a:srgbClr val="030303"/>
                </a:solidFill>
              </a:rPr>
              <a:t>on</a:t>
            </a:r>
            <a:r>
              <a:rPr sz="1988" spc="64" dirty="0">
                <a:solidFill>
                  <a:srgbClr val="030303"/>
                </a:solidFill>
              </a:rPr>
              <a:t> </a:t>
            </a:r>
            <a:r>
              <a:rPr sz="1988" spc="30" dirty="0">
                <a:solidFill>
                  <a:srgbClr val="030303"/>
                </a:solidFill>
              </a:rPr>
              <a:t>bec</a:t>
            </a:r>
            <a:r>
              <a:rPr sz="1988" spc="199" dirty="0">
                <a:solidFill>
                  <a:srgbClr val="030303"/>
                </a:solidFill>
              </a:rPr>
              <a:t>a</a:t>
            </a:r>
            <a:r>
              <a:rPr sz="1988" spc="30" dirty="0">
                <a:solidFill>
                  <a:srgbClr val="030303"/>
                </a:solidFill>
              </a:rPr>
              <a:t>use</a:t>
            </a:r>
            <a:r>
              <a:rPr sz="1988" spc="98" dirty="0">
                <a:solidFill>
                  <a:srgbClr val="030303"/>
                </a:solidFill>
              </a:rPr>
              <a:t> </a:t>
            </a:r>
            <a:r>
              <a:rPr sz="1988" spc="188" dirty="0">
                <a:solidFill>
                  <a:srgbClr val="030303"/>
                </a:solidFill>
              </a:rPr>
              <a:t>h</a:t>
            </a:r>
            <a:r>
              <a:rPr sz="1988" spc="4" dirty="0">
                <a:solidFill>
                  <a:srgbClr val="030303"/>
                </a:solidFill>
              </a:rPr>
              <a:t>i</a:t>
            </a:r>
            <a:r>
              <a:rPr sz="1988" spc="79" dirty="0">
                <a:solidFill>
                  <a:srgbClr val="030303"/>
                </a:solidFill>
              </a:rPr>
              <a:t>stolog</a:t>
            </a:r>
            <a:r>
              <a:rPr sz="1988" spc="172" dirty="0">
                <a:solidFill>
                  <a:srgbClr val="030303"/>
                </a:solidFill>
              </a:rPr>
              <a:t>i</a:t>
            </a:r>
            <a:r>
              <a:rPr sz="1988" spc="-53" dirty="0">
                <a:solidFill>
                  <a:srgbClr val="030303"/>
                </a:solidFill>
              </a:rPr>
              <a:t>c</a:t>
            </a:r>
            <a:r>
              <a:rPr sz="1988" spc="109" dirty="0">
                <a:solidFill>
                  <a:srgbClr val="030303"/>
                </a:solidFill>
              </a:rPr>
              <a:t> </a:t>
            </a:r>
            <a:r>
              <a:rPr sz="1988" spc="19" dirty="0">
                <a:solidFill>
                  <a:srgbClr val="030303"/>
                </a:solidFill>
              </a:rPr>
              <a:t>a</a:t>
            </a:r>
            <a:r>
              <a:rPr sz="1988" spc="131" dirty="0">
                <a:solidFill>
                  <a:srgbClr val="030303"/>
                </a:solidFill>
              </a:rPr>
              <a:t>ct</a:t>
            </a:r>
            <a:r>
              <a:rPr sz="1988" spc="49" dirty="0">
                <a:solidFill>
                  <a:srgbClr val="030303"/>
                </a:solidFill>
              </a:rPr>
              <a:t>i</a:t>
            </a:r>
            <a:r>
              <a:rPr sz="1988" spc="116" dirty="0">
                <a:solidFill>
                  <a:srgbClr val="030303"/>
                </a:solidFill>
              </a:rPr>
              <a:t>v</a:t>
            </a:r>
            <a:r>
              <a:rPr sz="1988" spc="49" dirty="0">
                <a:solidFill>
                  <a:srgbClr val="030303"/>
                </a:solidFill>
              </a:rPr>
              <a:t>i</a:t>
            </a:r>
            <a:r>
              <a:rPr sz="1988" spc="153" dirty="0">
                <a:solidFill>
                  <a:srgbClr val="030303"/>
                </a:solidFill>
              </a:rPr>
              <a:t>ty</a:t>
            </a:r>
            <a:r>
              <a:rPr sz="1988" spc="158" dirty="0">
                <a:solidFill>
                  <a:srgbClr val="030303"/>
                </a:solidFill>
              </a:rPr>
              <a:t> </a:t>
            </a:r>
            <a:r>
              <a:rPr sz="1988" spc="86" dirty="0">
                <a:solidFill>
                  <a:srgbClr val="030303"/>
                </a:solidFill>
              </a:rPr>
              <a:t>may</a:t>
            </a:r>
            <a:r>
              <a:rPr sz="1988" spc="64" dirty="0">
                <a:solidFill>
                  <a:srgbClr val="030303"/>
                </a:solidFill>
              </a:rPr>
              <a:t> </a:t>
            </a:r>
            <a:r>
              <a:rPr sz="1988" spc="98" dirty="0">
                <a:solidFill>
                  <a:srgbClr val="030303"/>
                </a:solidFill>
              </a:rPr>
              <a:t>be</a:t>
            </a:r>
            <a:r>
              <a:rPr sz="1988" spc="41" dirty="0">
                <a:solidFill>
                  <a:srgbClr val="030303"/>
                </a:solidFill>
              </a:rPr>
              <a:t> </a:t>
            </a:r>
            <a:r>
              <a:rPr sz="1988" spc="83" dirty="0">
                <a:solidFill>
                  <a:srgbClr val="030303"/>
                </a:solidFill>
              </a:rPr>
              <a:t>present</a:t>
            </a:r>
            <a:r>
              <a:rPr sz="1988" spc="165" dirty="0">
                <a:solidFill>
                  <a:srgbClr val="030303"/>
                </a:solidFill>
              </a:rPr>
              <a:t> </a:t>
            </a:r>
            <a:r>
              <a:rPr sz="1988" spc="135" dirty="0">
                <a:solidFill>
                  <a:srgbClr val="030303"/>
                </a:solidFill>
              </a:rPr>
              <a:t>i</a:t>
            </a:r>
            <a:r>
              <a:rPr sz="1988" spc="86" dirty="0">
                <a:solidFill>
                  <a:srgbClr val="030303"/>
                </a:solidFill>
              </a:rPr>
              <a:t>n</a:t>
            </a:r>
            <a:r>
              <a:rPr sz="1988" spc="41" dirty="0">
                <a:solidFill>
                  <a:srgbClr val="030303"/>
                </a:solidFill>
              </a:rPr>
              <a:t> </a:t>
            </a:r>
            <a:r>
              <a:rPr sz="1988" spc="38" dirty="0">
                <a:solidFill>
                  <a:srgbClr val="030303"/>
                </a:solidFill>
              </a:rPr>
              <a:t>55% </a:t>
            </a:r>
            <a:r>
              <a:rPr sz="1988" spc="131" dirty="0">
                <a:solidFill>
                  <a:srgbClr val="030303"/>
                </a:solidFill>
              </a:rPr>
              <a:t>of</a:t>
            </a:r>
            <a:r>
              <a:rPr sz="1988" spc="143" dirty="0">
                <a:solidFill>
                  <a:srgbClr val="030303"/>
                </a:solidFill>
              </a:rPr>
              <a:t> </a:t>
            </a:r>
            <a:r>
              <a:rPr sz="1988" spc="146" dirty="0">
                <a:solidFill>
                  <a:srgbClr val="030303"/>
                </a:solidFill>
              </a:rPr>
              <a:t>pt.</a:t>
            </a:r>
            <a:r>
              <a:rPr sz="1988" spc="-116" dirty="0">
                <a:solidFill>
                  <a:srgbClr val="030303"/>
                </a:solidFill>
              </a:rPr>
              <a:t> </a:t>
            </a:r>
            <a:r>
              <a:rPr sz="1988" spc="158" dirty="0">
                <a:solidFill>
                  <a:srgbClr val="030303"/>
                </a:solidFill>
              </a:rPr>
              <a:t>who</a:t>
            </a:r>
            <a:r>
              <a:rPr sz="1988" spc="172" dirty="0">
                <a:solidFill>
                  <a:srgbClr val="030303"/>
                </a:solidFill>
              </a:rPr>
              <a:t> </a:t>
            </a:r>
            <a:r>
              <a:rPr sz="1988" spc="68" dirty="0">
                <a:solidFill>
                  <a:srgbClr val="030303"/>
                </a:solidFill>
              </a:rPr>
              <a:t>sat</a:t>
            </a:r>
            <a:r>
              <a:rPr sz="1988" spc="56" dirty="0">
                <a:solidFill>
                  <a:srgbClr val="030303"/>
                </a:solidFill>
              </a:rPr>
              <a:t>i</a:t>
            </a:r>
            <a:r>
              <a:rPr sz="1988" spc="41" dirty="0">
                <a:solidFill>
                  <a:srgbClr val="030303"/>
                </a:solidFill>
              </a:rPr>
              <a:t>sfy</a:t>
            </a:r>
            <a:r>
              <a:rPr sz="1988" spc="49" dirty="0">
                <a:solidFill>
                  <a:srgbClr val="030303"/>
                </a:solidFill>
              </a:rPr>
              <a:t> </a:t>
            </a:r>
            <a:r>
              <a:rPr sz="1988" spc="124" dirty="0">
                <a:solidFill>
                  <a:srgbClr val="030303"/>
                </a:solidFill>
              </a:rPr>
              <a:t>other</a:t>
            </a:r>
            <a:r>
              <a:rPr sz="1988" spc="217" dirty="0">
                <a:solidFill>
                  <a:srgbClr val="030303"/>
                </a:solidFill>
              </a:rPr>
              <a:t> </a:t>
            </a:r>
            <a:r>
              <a:rPr sz="1988" spc="127" dirty="0">
                <a:solidFill>
                  <a:srgbClr val="030303"/>
                </a:solidFill>
              </a:rPr>
              <a:t>requ</a:t>
            </a:r>
            <a:r>
              <a:rPr sz="1988" spc="146" dirty="0">
                <a:solidFill>
                  <a:srgbClr val="030303"/>
                </a:solidFill>
              </a:rPr>
              <a:t>i</a:t>
            </a:r>
            <a:r>
              <a:rPr sz="1988" spc="101" dirty="0">
                <a:solidFill>
                  <a:srgbClr val="030303"/>
                </a:solidFill>
              </a:rPr>
              <a:t>rements</a:t>
            </a:r>
            <a:r>
              <a:rPr sz="1988" spc="94" dirty="0">
                <a:solidFill>
                  <a:srgbClr val="030303"/>
                </a:solidFill>
              </a:rPr>
              <a:t> </a:t>
            </a:r>
            <a:r>
              <a:rPr sz="1988" spc="113" dirty="0">
                <a:solidFill>
                  <a:srgbClr val="030303"/>
                </a:solidFill>
              </a:rPr>
              <a:t>of</a:t>
            </a:r>
            <a:endParaRPr sz="1988"/>
          </a:p>
          <a:p>
            <a:pPr marR="3905250" algn="ctr">
              <a:lnSpc>
                <a:spcPts val="614"/>
              </a:lnSpc>
              <a:spcBef>
                <a:spcPts val="113"/>
              </a:spcBef>
              <a:tabLst>
                <a:tab pos="307657" algn="l"/>
              </a:tabLst>
            </a:pPr>
            <a:r>
              <a:rPr sz="938" spc="41" dirty="0">
                <a:solidFill>
                  <a:srgbClr val="030303"/>
                </a:solidFill>
                <a:latin typeface="Times New Roman"/>
                <a:cs typeface="Times New Roman"/>
              </a:rPr>
              <a:t>•	•</a:t>
            </a:r>
            <a:endParaRPr sz="938">
              <a:latin typeface="Times New Roman"/>
              <a:cs typeface="Times New Roman"/>
            </a:endParaRPr>
          </a:p>
          <a:p>
            <a:pPr marR="3988118" algn="ctr">
              <a:lnSpc>
                <a:spcPts val="1875"/>
              </a:lnSpc>
            </a:pPr>
            <a:r>
              <a:rPr sz="1988" spc="11" dirty="0">
                <a:solidFill>
                  <a:srgbClr val="030303"/>
                </a:solidFill>
              </a:rPr>
              <a:t>rem</a:t>
            </a:r>
            <a:r>
              <a:rPr sz="1988" spc="-169" dirty="0">
                <a:solidFill>
                  <a:srgbClr val="030303"/>
                </a:solidFill>
              </a:rPr>
              <a:t>1</a:t>
            </a:r>
            <a:r>
              <a:rPr sz="1988" spc="-199" dirty="0">
                <a:solidFill>
                  <a:srgbClr val="030303"/>
                </a:solidFill>
              </a:rPr>
              <a:t>ss</a:t>
            </a:r>
            <a:r>
              <a:rPr sz="1988" spc="-274" dirty="0">
                <a:solidFill>
                  <a:srgbClr val="030303"/>
                </a:solidFill>
              </a:rPr>
              <a:t>1</a:t>
            </a:r>
            <a:r>
              <a:rPr sz="1988" spc="109" dirty="0">
                <a:solidFill>
                  <a:srgbClr val="030303"/>
                </a:solidFill>
              </a:rPr>
              <a:t>on.</a:t>
            </a:r>
            <a:endParaRPr sz="1988"/>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41077"/>
          </a:xfrm>
          <a:prstGeom prst="rect">
            <a:avLst/>
          </a:prstGeom>
        </p:spPr>
        <p:txBody>
          <a:bodyPr spcFirstLastPara="1" vert="horz" wrap="square" lIns="0" tIns="211967" rIns="0" bIns="0" rtlCol="0" anchor="t" anchorCtr="0">
            <a:spAutoFit/>
          </a:bodyPr>
          <a:lstStyle/>
          <a:p>
            <a:pPr marL="1611154"/>
            <a:r>
              <a:rPr sz="2775" spc="-428" dirty="0"/>
              <a:t>R</a:t>
            </a:r>
            <a:r>
              <a:rPr sz="2775" spc="210" dirty="0"/>
              <a:t>em</a:t>
            </a:r>
            <a:r>
              <a:rPr sz="2775" spc="131" dirty="0"/>
              <a:t>i</a:t>
            </a:r>
            <a:r>
              <a:rPr sz="2775" spc="11" dirty="0"/>
              <a:t>sson</a:t>
            </a:r>
            <a:r>
              <a:rPr sz="2775" spc="105" dirty="0"/>
              <a:t> </a:t>
            </a:r>
            <a:r>
              <a:rPr sz="2775" spc="124" dirty="0"/>
              <a:t>contd.</a:t>
            </a:r>
            <a:endParaRPr sz="2775"/>
          </a:p>
        </p:txBody>
      </p:sp>
      <p:sp>
        <p:nvSpPr>
          <p:cNvPr id="3" name="object 3"/>
          <p:cNvSpPr txBox="1"/>
          <p:nvPr/>
        </p:nvSpPr>
        <p:spPr>
          <a:xfrm>
            <a:off x="1366136" y="1300384"/>
            <a:ext cx="5812631" cy="2634824"/>
          </a:xfrm>
          <a:prstGeom prst="rect">
            <a:avLst/>
          </a:prstGeom>
        </p:spPr>
        <p:txBody>
          <a:bodyPr vert="horz" wrap="square" lIns="0" tIns="0" rIns="0" bIns="0" rtlCol="0">
            <a:spAutoFit/>
          </a:bodyPr>
          <a:lstStyle/>
          <a:p>
            <a:pPr marL="452438" marR="3810" indent="-250984">
              <a:lnSpc>
                <a:spcPct val="116300"/>
              </a:lnSpc>
              <a:buClr>
                <a:srgbClr val="030303"/>
              </a:buClr>
              <a:buFont typeface="Arial"/>
              <a:buChar char="•"/>
              <a:tabLst>
                <a:tab pos="469583" algn="l"/>
              </a:tabLst>
            </a:pPr>
            <a:r>
              <a:rPr sz="2025" spc="83" dirty="0">
                <a:solidFill>
                  <a:srgbClr val="030303"/>
                </a:solidFill>
              </a:rPr>
              <a:t>If</a:t>
            </a:r>
            <a:r>
              <a:rPr sz="2025" spc="-101" dirty="0">
                <a:solidFill>
                  <a:srgbClr val="030303"/>
                </a:solidFill>
              </a:rPr>
              <a:t> </a:t>
            </a:r>
            <a:r>
              <a:rPr sz="2025" spc="-105" dirty="0">
                <a:solidFill>
                  <a:srgbClr val="030303"/>
                </a:solidFill>
              </a:rPr>
              <a:t>a</a:t>
            </a:r>
            <a:r>
              <a:rPr sz="2025" spc="176" dirty="0">
                <a:solidFill>
                  <a:srgbClr val="030303"/>
                </a:solidFill>
              </a:rPr>
              <a:t> </a:t>
            </a:r>
            <a:r>
              <a:rPr sz="2025" spc="139" dirty="0">
                <a:solidFill>
                  <a:srgbClr val="030303"/>
                </a:solidFill>
              </a:rPr>
              <a:t>rem</a:t>
            </a:r>
            <a:r>
              <a:rPr sz="2025" spc="64" dirty="0">
                <a:solidFill>
                  <a:srgbClr val="030303"/>
                </a:solidFill>
              </a:rPr>
              <a:t>i</a:t>
            </a:r>
            <a:r>
              <a:rPr sz="2025" spc="-53" dirty="0">
                <a:solidFill>
                  <a:srgbClr val="030303"/>
                </a:solidFill>
              </a:rPr>
              <a:t>ss</a:t>
            </a:r>
            <a:r>
              <a:rPr sz="2025" spc="75" dirty="0">
                <a:solidFill>
                  <a:srgbClr val="030303"/>
                </a:solidFill>
              </a:rPr>
              <a:t>i</a:t>
            </a:r>
            <a:r>
              <a:rPr sz="2025" spc="113" dirty="0">
                <a:solidFill>
                  <a:srgbClr val="030303"/>
                </a:solidFill>
              </a:rPr>
              <a:t>on</a:t>
            </a:r>
            <a:r>
              <a:rPr sz="2025" spc="94" dirty="0">
                <a:solidFill>
                  <a:srgbClr val="030303"/>
                </a:solidFill>
              </a:rPr>
              <a:t> </a:t>
            </a:r>
            <a:r>
              <a:rPr sz="2025" dirty="0">
                <a:solidFill>
                  <a:srgbClr val="030303"/>
                </a:solidFill>
              </a:rPr>
              <a:t>has</a:t>
            </a:r>
            <a:r>
              <a:rPr sz="2025" spc="15" dirty="0">
                <a:solidFill>
                  <a:srgbClr val="030303"/>
                </a:solidFill>
              </a:rPr>
              <a:t> </a:t>
            </a:r>
            <a:r>
              <a:rPr sz="2025" spc="53" dirty="0">
                <a:solidFill>
                  <a:srgbClr val="030303"/>
                </a:solidFill>
              </a:rPr>
              <a:t>ensue</a:t>
            </a:r>
            <a:r>
              <a:rPr sz="2025" spc="139" dirty="0">
                <a:solidFill>
                  <a:srgbClr val="030303"/>
                </a:solidFill>
              </a:rPr>
              <a:t>d</a:t>
            </a:r>
            <a:r>
              <a:rPr sz="2025" spc="458" dirty="0">
                <a:solidFill>
                  <a:srgbClr val="030303"/>
                </a:solidFill>
              </a:rPr>
              <a:t>,</a:t>
            </a:r>
            <a:r>
              <a:rPr sz="2025" spc="90" dirty="0">
                <a:solidFill>
                  <a:srgbClr val="030303"/>
                </a:solidFill>
              </a:rPr>
              <a:t>jud</a:t>
            </a:r>
            <a:r>
              <a:rPr sz="2025" spc="274" dirty="0">
                <a:solidFill>
                  <a:srgbClr val="030303"/>
                </a:solidFill>
              </a:rPr>
              <a:t>g</a:t>
            </a:r>
            <a:r>
              <a:rPr sz="2025" spc="79" dirty="0">
                <a:solidFill>
                  <a:srgbClr val="030303"/>
                </a:solidFill>
              </a:rPr>
              <a:t>ed</a:t>
            </a:r>
            <a:r>
              <a:rPr sz="2025" spc="30" dirty="0">
                <a:solidFill>
                  <a:srgbClr val="030303"/>
                </a:solidFill>
              </a:rPr>
              <a:t> </a:t>
            </a:r>
            <a:r>
              <a:rPr sz="2025" spc="60" dirty="0">
                <a:solidFill>
                  <a:srgbClr val="030303"/>
                </a:solidFill>
              </a:rPr>
              <a:t>c</a:t>
            </a:r>
            <a:r>
              <a:rPr sz="2025" spc="109" dirty="0">
                <a:solidFill>
                  <a:srgbClr val="030303"/>
                </a:solidFill>
              </a:rPr>
              <a:t>l</a:t>
            </a:r>
            <a:r>
              <a:rPr sz="2025" spc="127" dirty="0">
                <a:solidFill>
                  <a:srgbClr val="030303"/>
                </a:solidFill>
              </a:rPr>
              <a:t>i</a:t>
            </a:r>
            <a:r>
              <a:rPr sz="2025" spc="15" dirty="0">
                <a:solidFill>
                  <a:srgbClr val="030303"/>
                </a:solidFill>
              </a:rPr>
              <a:t>nica</a:t>
            </a:r>
            <a:r>
              <a:rPr sz="2025" spc="-375" dirty="0">
                <a:solidFill>
                  <a:srgbClr val="030303"/>
                </a:solidFill>
              </a:rPr>
              <a:t> </a:t>
            </a:r>
            <a:r>
              <a:rPr sz="2025" spc="45" dirty="0">
                <a:solidFill>
                  <a:srgbClr val="030303"/>
                </a:solidFill>
              </a:rPr>
              <a:t>ll</a:t>
            </a:r>
            <a:r>
              <a:rPr sz="2025" spc="-131" dirty="0">
                <a:solidFill>
                  <a:srgbClr val="030303"/>
                </a:solidFill>
              </a:rPr>
              <a:t>y</a:t>
            </a:r>
            <a:r>
              <a:rPr sz="2025" spc="521" dirty="0">
                <a:solidFill>
                  <a:srgbClr val="030303"/>
                </a:solidFill>
              </a:rPr>
              <a:t>, </a:t>
            </a:r>
            <a:r>
              <a:rPr sz="2025" spc="146" dirty="0">
                <a:solidFill>
                  <a:srgbClr val="030303"/>
                </a:solidFill>
              </a:rPr>
              <a:t>b</a:t>
            </a:r>
            <a:r>
              <a:rPr sz="2025" spc="-15" dirty="0">
                <a:solidFill>
                  <a:srgbClr val="030303"/>
                </a:solidFill>
              </a:rPr>
              <a:t>i</a:t>
            </a:r>
            <a:r>
              <a:rPr sz="2025" spc="23" dirty="0">
                <a:solidFill>
                  <a:srgbClr val="030303"/>
                </a:solidFill>
              </a:rPr>
              <a:t>o</a:t>
            </a:r>
            <a:r>
              <a:rPr sz="2025" spc="206" dirty="0">
                <a:solidFill>
                  <a:srgbClr val="030303"/>
                </a:solidFill>
              </a:rPr>
              <a:t>c</a:t>
            </a:r>
            <a:r>
              <a:rPr sz="2025" spc="120" dirty="0">
                <a:solidFill>
                  <a:srgbClr val="030303"/>
                </a:solidFill>
              </a:rPr>
              <a:t>hemi</a:t>
            </a:r>
            <a:r>
              <a:rPr sz="2025" spc="-64" dirty="0">
                <a:solidFill>
                  <a:srgbClr val="030303"/>
                </a:solidFill>
              </a:rPr>
              <a:t>c</a:t>
            </a:r>
            <a:r>
              <a:rPr sz="2025" spc="161" dirty="0">
                <a:solidFill>
                  <a:srgbClr val="030303"/>
                </a:solidFill>
              </a:rPr>
              <a:t>a</a:t>
            </a:r>
            <a:r>
              <a:rPr sz="2025" spc="105" dirty="0">
                <a:solidFill>
                  <a:srgbClr val="030303"/>
                </a:solidFill>
              </a:rPr>
              <a:t>l</a:t>
            </a:r>
            <a:r>
              <a:rPr sz="2025" spc="-64" dirty="0">
                <a:solidFill>
                  <a:srgbClr val="030303"/>
                </a:solidFill>
              </a:rPr>
              <a:t>l</a:t>
            </a:r>
            <a:r>
              <a:rPr sz="2025" spc="49" dirty="0">
                <a:solidFill>
                  <a:srgbClr val="030303"/>
                </a:solidFill>
              </a:rPr>
              <a:t>y</a:t>
            </a:r>
            <a:r>
              <a:rPr sz="2025" spc="83" dirty="0">
                <a:solidFill>
                  <a:srgbClr val="030303"/>
                </a:solidFill>
              </a:rPr>
              <a:t> </a:t>
            </a:r>
            <a:r>
              <a:rPr sz="2025" spc="109" dirty="0">
                <a:solidFill>
                  <a:srgbClr val="030303"/>
                </a:solidFill>
              </a:rPr>
              <a:t>a</a:t>
            </a:r>
            <a:r>
              <a:rPr sz="2025" spc="101" dirty="0">
                <a:solidFill>
                  <a:srgbClr val="030303"/>
                </a:solidFill>
              </a:rPr>
              <a:t>nd</a:t>
            </a:r>
            <a:r>
              <a:rPr sz="2025" spc="38" dirty="0">
                <a:solidFill>
                  <a:srgbClr val="030303"/>
                </a:solidFill>
              </a:rPr>
              <a:t> </a:t>
            </a:r>
            <a:r>
              <a:rPr sz="2025" spc="71" dirty="0">
                <a:solidFill>
                  <a:srgbClr val="030303"/>
                </a:solidFill>
              </a:rPr>
              <a:t>by</a:t>
            </a:r>
            <a:r>
              <a:rPr sz="2025" spc="45" dirty="0">
                <a:solidFill>
                  <a:srgbClr val="030303"/>
                </a:solidFill>
              </a:rPr>
              <a:t> </a:t>
            </a:r>
            <a:r>
              <a:rPr sz="2025" spc="101" dirty="0">
                <a:solidFill>
                  <a:srgbClr val="030303"/>
                </a:solidFill>
              </a:rPr>
              <a:t>l</a:t>
            </a:r>
            <a:r>
              <a:rPr sz="2025" spc="-30" dirty="0">
                <a:solidFill>
                  <a:srgbClr val="030303"/>
                </a:solidFill>
              </a:rPr>
              <a:t>i</a:t>
            </a:r>
            <a:r>
              <a:rPr sz="2025" spc="56" dirty="0">
                <a:solidFill>
                  <a:srgbClr val="030303"/>
                </a:solidFill>
              </a:rPr>
              <a:t>ver</a:t>
            </a:r>
            <a:r>
              <a:rPr sz="2025" spc="221" dirty="0">
                <a:solidFill>
                  <a:srgbClr val="030303"/>
                </a:solidFill>
              </a:rPr>
              <a:t> </a:t>
            </a:r>
            <a:r>
              <a:rPr sz="2025" spc="146" dirty="0">
                <a:solidFill>
                  <a:srgbClr val="030303"/>
                </a:solidFill>
              </a:rPr>
              <a:t>b</a:t>
            </a:r>
            <a:r>
              <a:rPr sz="2025" spc="11" dirty="0">
                <a:solidFill>
                  <a:srgbClr val="030303"/>
                </a:solidFill>
              </a:rPr>
              <a:t>i</a:t>
            </a:r>
            <a:r>
              <a:rPr sz="2025" spc="19" dirty="0">
                <a:solidFill>
                  <a:srgbClr val="030303"/>
                </a:solidFill>
              </a:rPr>
              <a:t>ops</a:t>
            </a:r>
            <a:r>
              <a:rPr sz="2025" spc="-79" dirty="0">
                <a:solidFill>
                  <a:srgbClr val="030303"/>
                </a:solidFill>
              </a:rPr>
              <a:t>y</a:t>
            </a:r>
            <a:r>
              <a:rPr sz="2025" spc="563" dirty="0">
                <a:solidFill>
                  <a:srgbClr val="030303"/>
                </a:solidFill>
              </a:rPr>
              <a:t>,</a:t>
            </a:r>
            <a:r>
              <a:rPr sz="2025" spc="203" dirty="0">
                <a:solidFill>
                  <a:srgbClr val="030303"/>
                </a:solidFill>
              </a:rPr>
              <a:t>t</a:t>
            </a:r>
            <a:r>
              <a:rPr sz="2025" spc="-360" dirty="0">
                <a:solidFill>
                  <a:srgbClr val="030303"/>
                </a:solidFill>
              </a:rPr>
              <a:t> </a:t>
            </a:r>
            <a:r>
              <a:rPr sz="2025" spc="68" dirty="0">
                <a:solidFill>
                  <a:srgbClr val="030303"/>
                </a:solidFill>
              </a:rPr>
              <a:t>he</a:t>
            </a:r>
            <a:r>
              <a:rPr sz="2025" dirty="0">
                <a:solidFill>
                  <a:srgbClr val="030303"/>
                </a:solidFill>
              </a:rPr>
              <a:t> </a:t>
            </a:r>
            <a:r>
              <a:rPr sz="2025" spc="101" dirty="0">
                <a:solidFill>
                  <a:srgbClr val="030303"/>
                </a:solidFill>
              </a:rPr>
              <a:t>d</a:t>
            </a:r>
            <a:r>
              <a:rPr sz="2025" spc="255" dirty="0">
                <a:solidFill>
                  <a:srgbClr val="030303"/>
                </a:solidFill>
              </a:rPr>
              <a:t>r</a:t>
            </a:r>
            <a:r>
              <a:rPr sz="2025" spc="79" dirty="0">
                <a:solidFill>
                  <a:srgbClr val="030303"/>
                </a:solidFill>
              </a:rPr>
              <a:t>ug</a:t>
            </a:r>
            <a:r>
              <a:rPr sz="2025" spc="64" dirty="0">
                <a:solidFill>
                  <a:srgbClr val="030303"/>
                </a:solidFill>
              </a:rPr>
              <a:t> should</a:t>
            </a:r>
            <a:r>
              <a:rPr sz="2025" spc="244" dirty="0">
                <a:solidFill>
                  <a:srgbClr val="030303"/>
                </a:solidFill>
              </a:rPr>
              <a:t> </a:t>
            </a:r>
            <a:r>
              <a:rPr sz="2025" spc="79" dirty="0">
                <a:solidFill>
                  <a:srgbClr val="030303"/>
                </a:solidFill>
              </a:rPr>
              <a:t>be</a:t>
            </a:r>
            <a:r>
              <a:rPr sz="2025" spc="-101" dirty="0">
                <a:solidFill>
                  <a:srgbClr val="030303"/>
                </a:solidFill>
              </a:rPr>
              <a:t> </a:t>
            </a:r>
            <a:r>
              <a:rPr sz="2025" spc="49" dirty="0">
                <a:solidFill>
                  <a:srgbClr val="030303"/>
                </a:solidFill>
              </a:rPr>
              <a:t>t</a:t>
            </a:r>
            <a:r>
              <a:rPr sz="2025" spc="326" dirty="0">
                <a:solidFill>
                  <a:srgbClr val="030303"/>
                </a:solidFill>
              </a:rPr>
              <a:t>a</a:t>
            </a:r>
            <a:r>
              <a:rPr sz="2025" spc="83" dirty="0">
                <a:solidFill>
                  <a:srgbClr val="030303"/>
                </a:solidFill>
              </a:rPr>
              <a:t>pered</a:t>
            </a:r>
            <a:r>
              <a:rPr sz="2025" spc="34" dirty="0">
                <a:solidFill>
                  <a:srgbClr val="030303"/>
                </a:solidFill>
              </a:rPr>
              <a:t> </a:t>
            </a:r>
            <a:r>
              <a:rPr sz="2025" spc="120" dirty="0">
                <a:solidFill>
                  <a:srgbClr val="030303"/>
                </a:solidFill>
              </a:rPr>
              <a:t>off</a:t>
            </a:r>
            <a:r>
              <a:rPr sz="2025" spc="45" dirty="0">
                <a:solidFill>
                  <a:srgbClr val="030303"/>
                </a:solidFill>
              </a:rPr>
              <a:t> </a:t>
            </a:r>
            <a:r>
              <a:rPr sz="2025" spc="83" dirty="0">
                <a:solidFill>
                  <a:srgbClr val="030303"/>
                </a:solidFill>
              </a:rPr>
              <a:t>slowly</a:t>
            </a:r>
            <a:r>
              <a:rPr sz="2025" spc="90" dirty="0">
                <a:solidFill>
                  <a:srgbClr val="030303"/>
                </a:solidFill>
              </a:rPr>
              <a:t> </a:t>
            </a:r>
            <a:r>
              <a:rPr sz="2025" spc="68" dirty="0">
                <a:solidFill>
                  <a:srgbClr val="030303"/>
                </a:solidFill>
              </a:rPr>
              <a:t>over</a:t>
            </a:r>
            <a:r>
              <a:rPr sz="2025" spc="120" dirty="0">
                <a:solidFill>
                  <a:srgbClr val="030303"/>
                </a:solidFill>
              </a:rPr>
              <a:t> </a:t>
            </a:r>
            <a:r>
              <a:rPr sz="2025" spc="75" dirty="0">
                <a:solidFill>
                  <a:srgbClr val="030303"/>
                </a:solidFill>
              </a:rPr>
              <a:t>a</a:t>
            </a:r>
            <a:r>
              <a:rPr sz="2025" spc="127" dirty="0">
                <a:solidFill>
                  <a:srgbClr val="030303"/>
                </a:solidFill>
              </a:rPr>
              <a:t>bout</a:t>
            </a:r>
            <a:r>
              <a:rPr sz="2025" spc="56" dirty="0">
                <a:solidFill>
                  <a:srgbClr val="030303"/>
                </a:solidFill>
              </a:rPr>
              <a:t> </a:t>
            </a:r>
            <a:r>
              <a:rPr sz="2138" spc="53" dirty="0">
                <a:solidFill>
                  <a:srgbClr val="030303"/>
                </a:solidFill>
                <a:latin typeface="Times New Roman"/>
                <a:cs typeface="Times New Roman"/>
              </a:rPr>
              <a:t>2</a:t>
            </a:r>
            <a:r>
              <a:rPr sz="2138" spc="26" dirty="0">
                <a:solidFill>
                  <a:srgbClr val="030303"/>
                </a:solidFill>
                <a:latin typeface="Times New Roman"/>
                <a:cs typeface="Times New Roman"/>
              </a:rPr>
              <a:t> </a:t>
            </a:r>
            <a:r>
              <a:rPr sz="2025" spc="90" dirty="0">
                <a:solidFill>
                  <a:srgbClr val="030303"/>
                </a:solidFill>
              </a:rPr>
              <a:t>months.</a:t>
            </a:r>
            <a:endParaRPr sz="2025"/>
          </a:p>
          <a:p>
            <a:pPr marL="465773" marR="190024" indent="-264319">
              <a:lnSpc>
                <a:spcPct val="119200"/>
              </a:lnSpc>
              <a:spcBef>
                <a:spcPts val="525"/>
              </a:spcBef>
              <a:buClr>
                <a:srgbClr val="030303"/>
              </a:buClr>
              <a:buFont typeface="Arial"/>
              <a:buChar char="•"/>
              <a:tabLst>
                <a:tab pos="469583" algn="l"/>
              </a:tabLst>
            </a:pPr>
            <a:r>
              <a:rPr sz="2025" spc="83" dirty="0">
                <a:solidFill>
                  <a:srgbClr val="030303"/>
                </a:solidFill>
              </a:rPr>
              <a:t>If</a:t>
            </a:r>
            <a:r>
              <a:rPr sz="2025" spc="-23" dirty="0">
                <a:solidFill>
                  <a:srgbClr val="030303"/>
                </a:solidFill>
              </a:rPr>
              <a:t> </a:t>
            </a:r>
            <a:r>
              <a:rPr sz="2025" spc="45" dirty="0">
                <a:solidFill>
                  <a:srgbClr val="030303"/>
                </a:solidFill>
              </a:rPr>
              <a:t>rel</a:t>
            </a:r>
            <a:r>
              <a:rPr sz="2025" spc="203" dirty="0">
                <a:solidFill>
                  <a:srgbClr val="030303"/>
                </a:solidFill>
              </a:rPr>
              <a:t>a</a:t>
            </a:r>
            <a:r>
              <a:rPr sz="2025" spc="19" dirty="0">
                <a:solidFill>
                  <a:srgbClr val="030303"/>
                </a:solidFill>
              </a:rPr>
              <a:t>pse</a:t>
            </a:r>
            <a:r>
              <a:rPr sz="2025" spc="-23" dirty="0">
                <a:solidFill>
                  <a:srgbClr val="030303"/>
                </a:solidFill>
              </a:rPr>
              <a:t> </a:t>
            </a:r>
            <a:r>
              <a:rPr sz="2025" spc="26" dirty="0">
                <a:solidFill>
                  <a:srgbClr val="030303"/>
                </a:solidFill>
              </a:rPr>
              <a:t>occurs</a:t>
            </a:r>
            <a:r>
              <a:rPr sz="2025" spc="195" dirty="0">
                <a:solidFill>
                  <a:srgbClr val="030303"/>
                </a:solidFill>
              </a:rPr>
              <a:t> </a:t>
            </a:r>
            <a:r>
              <a:rPr sz="2025" spc="101" dirty="0">
                <a:solidFill>
                  <a:srgbClr val="030303"/>
                </a:solidFill>
              </a:rPr>
              <a:t>i</a:t>
            </a:r>
            <a:r>
              <a:rPr sz="2025" spc="105" dirty="0">
                <a:solidFill>
                  <a:srgbClr val="030303"/>
                </a:solidFill>
              </a:rPr>
              <a:t>ndef</a:t>
            </a:r>
            <a:r>
              <a:rPr sz="2025" spc="113" dirty="0">
                <a:solidFill>
                  <a:srgbClr val="030303"/>
                </a:solidFill>
              </a:rPr>
              <a:t>i</a:t>
            </a:r>
            <a:r>
              <a:rPr sz="2025" spc="169" dirty="0">
                <a:solidFill>
                  <a:srgbClr val="030303"/>
                </a:solidFill>
              </a:rPr>
              <a:t>n</a:t>
            </a:r>
            <a:r>
              <a:rPr sz="2025" spc="-86" dirty="0">
                <a:solidFill>
                  <a:srgbClr val="030303"/>
                </a:solidFill>
              </a:rPr>
              <a:t>i</a:t>
            </a:r>
            <a:r>
              <a:rPr sz="2025" spc="116" dirty="0">
                <a:solidFill>
                  <a:srgbClr val="030303"/>
                </a:solidFill>
              </a:rPr>
              <a:t>te</a:t>
            </a:r>
            <a:r>
              <a:rPr sz="2025" spc="184" dirty="0">
                <a:solidFill>
                  <a:srgbClr val="030303"/>
                </a:solidFill>
              </a:rPr>
              <a:t> </a:t>
            </a:r>
            <a:r>
              <a:rPr sz="2025" spc="131" dirty="0">
                <a:solidFill>
                  <a:srgbClr val="030303"/>
                </a:solidFill>
              </a:rPr>
              <a:t>low</a:t>
            </a:r>
            <a:r>
              <a:rPr sz="2025" spc="34" dirty="0">
                <a:solidFill>
                  <a:srgbClr val="030303"/>
                </a:solidFill>
              </a:rPr>
              <a:t> </a:t>
            </a:r>
            <a:r>
              <a:rPr sz="2025" spc="30" dirty="0">
                <a:solidFill>
                  <a:srgbClr val="030303"/>
                </a:solidFill>
              </a:rPr>
              <a:t>dose</a:t>
            </a:r>
            <a:r>
              <a:rPr sz="2025" spc="15" dirty="0">
                <a:solidFill>
                  <a:srgbClr val="030303"/>
                </a:solidFill>
              </a:rPr>
              <a:t> </a:t>
            </a:r>
            <a:r>
              <a:rPr sz="2025" spc="79" dirty="0">
                <a:solidFill>
                  <a:srgbClr val="030303"/>
                </a:solidFill>
              </a:rPr>
              <a:t>prednisone</a:t>
            </a:r>
            <a:r>
              <a:rPr sz="2025" spc="127" dirty="0">
                <a:solidFill>
                  <a:srgbClr val="030303"/>
                </a:solidFill>
              </a:rPr>
              <a:t> </a:t>
            </a:r>
            <a:r>
              <a:rPr sz="2025" spc="79" dirty="0">
                <a:solidFill>
                  <a:srgbClr val="030303"/>
                </a:solidFill>
              </a:rPr>
              <a:t>or</a:t>
            </a:r>
            <a:r>
              <a:rPr sz="2025" spc="135" dirty="0">
                <a:solidFill>
                  <a:srgbClr val="030303"/>
                </a:solidFill>
              </a:rPr>
              <a:t> </a:t>
            </a:r>
            <a:r>
              <a:rPr sz="2025" spc="127" dirty="0">
                <a:solidFill>
                  <a:srgbClr val="030303"/>
                </a:solidFill>
              </a:rPr>
              <a:t>i</a:t>
            </a:r>
            <a:r>
              <a:rPr sz="2025" spc="105" dirty="0">
                <a:solidFill>
                  <a:srgbClr val="030303"/>
                </a:solidFill>
              </a:rPr>
              <a:t>ndef</a:t>
            </a:r>
            <a:r>
              <a:rPr sz="2025" spc="113" dirty="0">
                <a:solidFill>
                  <a:srgbClr val="030303"/>
                </a:solidFill>
              </a:rPr>
              <a:t>i</a:t>
            </a:r>
            <a:r>
              <a:rPr sz="2025" spc="169" dirty="0">
                <a:solidFill>
                  <a:srgbClr val="030303"/>
                </a:solidFill>
              </a:rPr>
              <a:t>n</a:t>
            </a:r>
            <a:r>
              <a:rPr sz="2025" spc="-60" dirty="0">
                <a:solidFill>
                  <a:srgbClr val="030303"/>
                </a:solidFill>
              </a:rPr>
              <a:t>i</a:t>
            </a:r>
            <a:r>
              <a:rPr sz="2025" spc="116" dirty="0">
                <a:solidFill>
                  <a:srgbClr val="030303"/>
                </a:solidFill>
              </a:rPr>
              <a:t>te</a:t>
            </a:r>
            <a:r>
              <a:rPr sz="2025" spc="75" dirty="0">
                <a:solidFill>
                  <a:srgbClr val="030303"/>
                </a:solidFill>
              </a:rPr>
              <a:t> </a:t>
            </a:r>
            <a:r>
              <a:rPr sz="2025" dirty="0">
                <a:solidFill>
                  <a:srgbClr val="030303"/>
                </a:solidFill>
              </a:rPr>
              <a:t>a</a:t>
            </a:r>
            <a:r>
              <a:rPr sz="2025" spc="56" dirty="0">
                <a:solidFill>
                  <a:srgbClr val="030303"/>
                </a:solidFill>
              </a:rPr>
              <a:t>zath</a:t>
            </a:r>
            <a:r>
              <a:rPr sz="2025" spc="113" dirty="0">
                <a:solidFill>
                  <a:srgbClr val="030303"/>
                </a:solidFill>
              </a:rPr>
              <a:t>i</a:t>
            </a:r>
            <a:r>
              <a:rPr sz="2025" spc="135" dirty="0">
                <a:solidFill>
                  <a:srgbClr val="030303"/>
                </a:solidFill>
              </a:rPr>
              <a:t>opr</a:t>
            </a:r>
            <a:r>
              <a:rPr sz="2025" spc="214" dirty="0">
                <a:solidFill>
                  <a:srgbClr val="030303"/>
                </a:solidFill>
              </a:rPr>
              <a:t>i</a:t>
            </a:r>
            <a:r>
              <a:rPr sz="2025" spc="90" dirty="0">
                <a:solidFill>
                  <a:srgbClr val="030303"/>
                </a:solidFill>
              </a:rPr>
              <a:t>ne</a:t>
            </a:r>
            <a:r>
              <a:rPr sz="2025" spc="8" dirty="0">
                <a:solidFill>
                  <a:srgbClr val="030303"/>
                </a:solidFill>
              </a:rPr>
              <a:t> (</a:t>
            </a:r>
            <a:r>
              <a:rPr sz="2025" spc="49" dirty="0">
                <a:solidFill>
                  <a:srgbClr val="030303"/>
                </a:solidFill>
              </a:rPr>
              <a:t>50-</a:t>
            </a:r>
            <a:endParaRPr sz="2025"/>
          </a:p>
          <a:p>
            <a:pPr marL="9525">
              <a:spcBef>
                <a:spcPts val="439"/>
              </a:spcBef>
            </a:pPr>
            <a:r>
              <a:rPr sz="2025" spc="-2996" dirty="0">
                <a:solidFill>
                  <a:srgbClr val="030303"/>
                </a:solidFill>
              </a:rPr>
              <a:t>l</a:t>
            </a:r>
            <a:r>
              <a:rPr sz="2025" spc="-413" dirty="0">
                <a:solidFill>
                  <a:srgbClr val="030303"/>
                </a:solidFill>
              </a:rPr>
              <a:t>OO</a:t>
            </a:r>
            <a:r>
              <a:rPr sz="2025" spc="-371" dirty="0">
                <a:solidFill>
                  <a:srgbClr val="030303"/>
                </a:solidFill>
              </a:rPr>
              <a:t> </a:t>
            </a:r>
            <a:r>
              <a:rPr sz="2025" spc="34" dirty="0">
                <a:solidFill>
                  <a:srgbClr val="030303"/>
                </a:solidFill>
              </a:rPr>
              <a:t>mg)</a:t>
            </a:r>
            <a:r>
              <a:rPr sz="2025" spc="86" dirty="0">
                <a:solidFill>
                  <a:srgbClr val="030303"/>
                </a:solidFill>
              </a:rPr>
              <a:t> </a:t>
            </a:r>
            <a:r>
              <a:rPr sz="2025" spc="-53" dirty="0">
                <a:solidFill>
                  <a:srgbClr val="030303"/>
                </a:solidFill>
              </a:rPr>
              <a:t>c</a:t>
            </a:r>
            <a:r>
              <a:rPr sz="2025" spc="150" dirty="0">
                <a:solidFill>
                  <a:srgbClr val="030303"/>
                </a:solidFill>
              </a:rPr>
              <a:t>a</a:t>
            </a:r>
            <a:r>
              <a:rPr sz="2025" spc="101" dirty="0">
                <a:solidFill>
                  <a:srgbClr val="030303"/>
                </a:solidFill>
              </a:rPr>
              <a:t>n</a:t>
            </a:r>
            <a:r>
              <a:rPr sz="2025" spc="26" dirty="0">
                <a:solidFill>
                  <a:srgbClr val="030303"/>
                </a:solidFill>
              </a:rPr>
              <a:t> </a:t>
            </a:r>
            <a:r>
              <a:rPr sz="2025" spc="56" dirty="0">
                <a:solidFill>
                  <a:srgbClr val="030303"/>
                </a:solidFill>
              </a:rPr>
              <a:t>be</a:t>
            </a:r>
            <a:r>
              <a:rPr sz="2025" spc="-30" dirty="0">
                <a:solidFill>
                  <a:srgbClr val="030303"/>
                </a:solidFill>
              </a:rPr>
              <a:t> </a:t>
            </a:r>
            <a:r>
              <a:rPr sz="2025" spc="56" dirty="0">
                <a:solidFill>
                  <a:srgbClr val="030303"/>
                </a:solidFill>
              </a:rPr>
              <a:t>g</a:t>
            </a:r>
            <a:r>
              <a:rPr sz="2025" dirty="0">
                <a:solidFill>
                  <a:srgbClr val="030303"/>
                </a:solidFill>
              </a:rPr>
              <a:t>i</a:t>
            </a:r>
            <a:r>
              <a:rPr sz="2025" spc="56" dirty="0">
                <a:solidFill>
                  <a:srgbClr val="030303"/>
                </a:solidFill>
              </a:rPr>
              <a:t>ven.</a:t>
            </a:r>
            <a:endParaRPr sz="2025"/>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44825"/>
          </a:xfrm>
          <a:prstGeom prst="rect">
            <a:avLst/>
          </a:prstGeom>
        </p:spPr>
        <p:txBody>
          <a:bodyPr spcFirstLastPara="1" vert="horz" wrap="square" lIns="0" tIns="204249" rIns="0" bIns="0" rtlCol="0" anchor="t" anchorCtr="0">
            <a:spAutoFit/>
          </a:bodyPr>
          <a:lstStyle/>
          <a:p>
            <a:pPr marL="1473994"/>
            <a:r>
              <a:rPr spc="-127" dirty="0"/>
              <a:t>T</a:t>
            </a:r>
            <a:r>
              <a:rPr dirty="0"/>
              <a:t>re</a:t>
            </a:r>
            <a:r>
              <a:rPr spc="-11" dirty="0"/>
              <a:t>a</a:t>
            </a:r>
            <a:r>
              <a:rPr spc="488" dirty="0"/>
              <a:t>t</a:t>
            </a:r>
            <a:r>
              <a:rPr spc="116" dirty="0"/>
              <a:t>m</a:t>
            </a:r>
            <a:r>
              <a:rPr spc="214" dirty="0"/>
              <a:t>e</a:t>
            </a:r>
            <a:r>
              <a:rPr spc="153" dirty="0"/>
              <a:t>nt</a:t>
            </a:r>
            <a:r>
              <a:rPr spc="56" dirty="0"/>
              <a:t> </a:t>
            </a:r>
            <a:r>
              <a:rPr spc="-315" dirty="0"/>
              <a:t>F</a:t>
            </a:r>
            <a:r>
              <a:rPr spc="-45" dirty="0"/>
              <a:t>a</a:t>
            </a:r>
            <a:r>
              <a:rPr spc="120" dirty="0"/>
              <a:t>l</a:t>
            </a:r>
            <a:r>
              <a:rPr spc="113" dirty="0"/>
              <a:t>i</a:t>
            </a:r>
            <a:r>
              <a:rPr spc="79" dirty="0"/>
              <a:t>ure</a:t>
            </a:r>
          </a:p>
        </p:txBody>
      </p:sp>
      <p:sp>
        <p:nvSpPr>
          <p:cNvPr id="3" name="object 3"/>
          <p:cNvSpPr txBox="1"/>
          <p:nvPr/>
        </p:nvSpPr>
        <p:spPr>
          <a:xfrm>
            <a:off x="1558336" y="1288038"/>
            <a:ext cx="6037898" cy="2845523"/>
          </a:xfrm>
          <a:prstGeom prst="rect">
            <a:avLst/>
          </a:prstGeom>
        </p:spPr>
        <p:txBody>
          <a:bodyPr vert="horz" wrap="square" lIns="0" tIns="0" rIns="0" bIns="0" rtlCol="0">
            <a:spAutoFit/>
          </a:bodyPr>
          <a:lstStyle/>
          <a:p>
            <a:pPr marL="260033" marR="151448" indent="-250508">
              <a:lnSpc>
                <a:spcPct val="117000"/>
              </a:lnSpc>
              <a:buClr>
                <a:srgbClr val="030303"/>
              </a:buClr>
              <a:buFont typeface="Arial"/>
              <a:buChar char="•"/>
              <a:tabLst>
                <a:tab pos="253841" algn="l"/>
              </a:tabLst>
            </a:pPr>
            <a:r>
              <a:rPr sz="1950" spc="-98" dirty="0">
                <a:solidFill>
                  <a:srgbClr val="030303"/>
                </a:solidFill>
              </a:rPr>
              <a:t>T</a:t>
            </a:r>
            <a:r>
              <a:rPr sz="1950" spc="-11" dirty="0">
                <a:solidFill>
                  <a:srgbClr val="030303"/>
                </a:solidFill>
              </a:rPr>
              <a:t>re</a:t>
            </a:r>
            <a:r>
              <a:rPr sz="1950" spc="15" dirty="0">
                <a:solidFill>
                  <a:srgbClr val="030303"/>
                </a:solidFill>
              </a:rPr>
              <a:t>a</a:t>
            </a:r>
            <a:r>
              <a:rPr sz="1950" spc="105" dirty="0">
                <a:solidFill>
                  <a:srgbClr val="030303"/>
                </a:solidFill>
              </a:rPr>
              <a:t>tment</a:t>
            </a:r>
            <a:r>
              <a:rPr sz="1950" spc="83" dirty="0">
                <a:solidFill>
                  <a:srgbClr val="030303"/>
                </a:solidFill>
              </a:rPr>
              <a:t> </a:t>
            </a:r>
            <a:r>
              <a:rPr sz="1950" spc="-26" dirty="0">
                <a:solidFill>
                  <a:srgbClr val="030303"/>
                </a:solidFill>
              </a:rPr>
              <a:t>fa</a:t>
            </a:r>
            <a:r>
              <a:rPr sz="1950" spc="-319" dirty="0">
                <a:solidFill>
                  <a:srgbClr val="030303"/>
                </a:solidFill>
              </a:rPr>
              <a:t> </a:t>
            </a:r>
            <a:r>
              <a:rPr sz="1950" spc="64" dirty="0">
                <a:solidFill>
                  <a:srgbClr val="030303"/>
                </a:solidFill>
              </a:rPr>
              <a:t>l</a:t>
            </a:r>
            <a:r>
              <a:rPr sz="1950" spc="94" dirty="0">
                <a:solidFill>
                  <a:srgbClr val="030303"/>
                </a:solidFill>
              </a:rPr>
              <a:t>i</a:t>
            </a:r>
            <a:r>
              <a:rPr sz="1950" spc="56" dirty="0">
                <a:solidFill>
                  <a:srgbClr val="030303"/>
                </a:solidFill>
              </a:rPr>
              <a:t>ure</a:t>
            </a:r>
            <a:r>
              <a:rPr sz="1950" spc="26" dirty="0">
                <a:solidFill>
                  <a:srgbClr val="030303"/>
                </a:solidFill>
              </a:rPr>
              <a:t> </a:t>
            </a:r>
            <a:r>
              <a:rPr sz="1950" spc="38" dirty="0">
                <a:solidFill>
                  <a:srgbClr val="030303"/>
                </a:solidFill>
              </a:rPr>
              <a:t>i</a:t>
            </a:r>
            <a:r>
              <a:rPr sz="1950" spc="-169" dirty="0">
                <a:solidFill>
                  <a:srgbClr val="030303"/>
                </a:solidFill>
              </a:rPr>
              <a:t>s</a:t>
            </a:r>
            <a:r>
              <a:rPr sz="1950" spc="15" dirty="0">
                <a:solidFill>
                  <a:srgbClr val="030303"/>
                </a:solidFill>
              </a:rPr>
              <a:t> </a:t>
            </a:r>
            <a:r>
              <a:rPr sz="1950" spc="-23" dirty="0">
                <a:solidFill>
                  <a:srgbClr val="030303"/>
                </a:solidFill>
              </a:rPr>
              <a:t>ch</a:t>
            </a:r>
            <a:r>
              <a:rPr sz="1950" spc="188" dirty="0">
                <a:solidFill>
                  <a:srgbClr val="030303"/>
                </a:solidFill>
              </a:rPr>
              <a:t>a</a:t>
            </a:r>
            <a:r>
              <a:rPr sz="1950" spc="-26" dirty="0">
                <a:solidFill>
                  <a:srgbClr val="030303"/>
                </a:solidFill>
              </a:rPr>
              <a:t>r</a:t>
            </a:r>
            <a:r>
              <a:rPr sz="1950" spc="23" dirty="0">
                <a:solidFill>
                  <a:srgbClr val="030303"/>
                </a:solidFill>
              </a:rPr>
              <a:t>a</a:t>
            </a:r>
            <a:r>
              <a:rPr sz="1950" spc="71" dirty="0">
                <a:solidFill>
                  <a:srgbClr val="030303"/>
                </a:solidFill>
              </a:rPr>
              <a:t>cter</a:t>
            </a:r>
            <a:r>
              <a:rPr sz="1950" spc="68" dirty="0">
                <a:solidFill>
                  <a:srgbClr val="030303"/>
                </a:solidFill>
              </a:rPr>
              <a:t>i</a:t>
            </a:r>
            <a:r>
              <a:rPr sz="1950" spc="-23" dirty="0">
                <a:solidFill>
                  <a:srgbClr val="030303"/>
                </a:solidFill>
              </a:rPr>
              <a:t>sed</a:t>
            </a:r>
            <a:r>
              <a:rPr sz="1950" spc="143" dirty="0">
                <a:solidFill>
                  <a:srgbClr val="030303"/>
                </a:solidFill>
              </a:rPr>
              <a:t> </a:t>
            </a:r>
            <a:r>
              <a:rPr sz="1950" spc="30" dirty="0">
                <a:solidFill>
                  <a:srgbClr val="030303"/>
                </a:solidFill>
              </a:rPr>
              <a:t>by</a:t>
            </a:r>
            <a:r>
              <a:rPr sz="1950" spc="-83" dirty="0">
                <a:solidFill>
                  <a:srgbClr val="030303"/>
                </a:solidFill>
              </a:rPr>
              <a:t> </a:t>
            </a:r>
            <a:r>
              <a:rPr sz="1950" spc="49" dirty="0">
                <a:solidFill>
                  <a:srgbClr val="030303"/>
                </a:solidFill>
              </a:rPr>
              <a:t>worsening</a:t>
            </a:r>
            <a:r>
              <a:rPr sz="1950" spc="26" dirty="0">
                <a:solidFill>
                  <a:srgbClr val="030303"/>
                </a:solidFill>
              </a:rPr>
              <a:t> </a:t>
            </a:r>
            <a:r>
              <a:rPr sz="1950" spc="79" dirty="0">
                <a:solidFill>
                  <a:srgbClr val="030303"/>
                </a:solidFill>
              </a:rPr>
              <a:t>of</a:t>
            </a:r>
            <a:r>
              <a:rPr sz="1950" spc="49" dirty="0">
                <a:solidFill>
                  <a:srgbClr val="030303"/>
                </a:solidFill>
              </a:rPr>
              <a:t> </a:t>
            </a:r>
            <a:r>
              <a:rPr sz="1950" spc="41" dirty="0">
                <a:solidFill>
                  <a:srgbClr val="030303"/>
                </a:solidFill>
              </a:rPr>
              <a:t>serum</a:t>
            </a:r>
            <a:r>
              <a:rPr sz="1950" spc="64" dirty="0">
                <a:solidFill>
                  <a:srgbClr val="030303"/>
                </a:solidFill>
              </a:rPr>
              <a:t> </a:t>
            </a:r>
            <a:r>
              <a:rPr sz="1950" spc="-153" dirty="0">
                <a:solidFill>
                  <a:srgbClr val="030303"/>
                </a:solidFill>
              </a:rPr>
              <a:t>AST</a:t>
            </a:r>
            <a:r>
              <a:rPr sz="1950" spc="64" dirty="0">
                <a:solidFill>
                  <a:srgbClr val="030303"/>
                </a:solidFill>
              </a:rPr>
              <a:t> </a:t>
            </a:r>
            <a:r>
              <a:rPr sz="1950" spc="60" dirty="0">
                <a:solidFill>
                  <a:srgbClr val="030303"/>
                </a:solidFill>
              </a:rPr>
              <a:t>or</a:t>
            </a:r>
            <a:r>
              <a:rPr sz="1950" spc="131" dirty="0">
                <a:solidFill>
                  <a:srgbClr val="030303"/>
                </a:solidFill>
              </a:rPr>
              <a:t> </a:t>
            </a:r>
            <a:r>
              <a:rPr sz="1950" spc="83" dirty="0">
                <a:solidFill>
                  <a:srgbClr val="030303"/>
                </a:solidFill>
              </a:rPr>
              <a:t>bi</a:t>
            </a:r>
            <a:r>
              <a:rPr sz="1950" spc="101" dirty="0">
                <a:solidFill>
                  <a:srgbClr val="030303"/>
                </a:solidFill>
              </a:rPr>
              <a:t>l</a:t>
            </a:r>
            <a:r>
              <a:rPr sz="1950" spc="53" dirty="0">
                <a:solidFill>
                  <a:srgbClr val="030303"/>
                </a:solidFill>
              </a:rPr>
              <a:t>i</a:t>
            </a:r>
            <a:r>
              <a:rPr sz="1950" spc="86" dirty="0">
                <a:solidFill>
                  <a:srgbClr val="030303"/>
                </a:solidFill>
              </a:rPr>
              <a:t>rubin</a:t>
            </a:r>
            <a:r>
              <a:rPr sz="1950" spc="60" dirty="0">
                <a:solidFill>
                  <a:srgbClr val="030303"/>
                </a:solidFill>
              </a:rPr>
              <a:t> </a:t>
            </a:r>
            <a:r>
              <a:rPr sz="1950" dirty="0">
                <a:solidFill>
                  <a:srgbClr val="030303"/>
                </a:solidFill>
              </a:rPr>
              <a:t>levels</a:t>
            </a:r>
            <a:r>
              <a:rPr sz="1950" spc="109" dirty="0">
                <a:solidFill>
                  <a:srgbClr val="030303"/>
                </a:solidFill>
              </a:rPr>
              <a:t> </a:t>
            </a:r>
            <a:r>
              <a:rPr sz="1950" spc="30" dirty="0">
                <a:solidFill>
                  <a:srgbClr val="030303"/>
                </a:solidFill>
              </a:rPr>
              <a:t>by</a:t>
            </a:r>
            <a:r>
              <a:rPr sz="1950" spc="-30" dirty="0">
                <a:solidFill>
                  <a:srgbClr val="030303"/>
                </a:solidFill>
              </a:rPr>
              <a:t> </a:t>
            </a:r>
            <a:r>
              <a:rPr sz="1950" spc="38" dirty="0">
                <a:solidFill>
                  <a:srgbClr val="030303"/>
                </a:solidFill>
              </a:rPr>
              <a:t>at</a:t>
            </a:r>
            <a:r>
              <a:rPr sz="1950" spc="105" dirty="0">
                <a:solidFill>
                  <a:srgbClr val="030303"/>
                </a:solidFill>
              </a:rPr>
              <a:t> </a:t>
            </a:r>
            <a:r>
              <a:rPr sz="1950" spc="-11" dirty="0">
                <a:solidFill>
                  <a:srgbClr val="030303"/>
                </a:solidFill>
              </a:rPr>
              <a:t>le</a:t>
            </a:r>
            <a:r>
              <a:rPr sz="1950" spc="45" dirty="0">
                <a:solidFill>
                  <a:srgbClr val="030303"/>
                </a:solidFill>
              </a:rPr>
              <a:t>a</a:t>
            </a:r>
            <a:r>
              <a:rPr sz="1950" spc="8" dirty="0">
                <a:solidFill>
                  <a:srgbClr val="030303"/>
                </a:solidFill>
              </a:rPr>
              <a:t>st</a:t>
            </a:r>
            <a:r>
              <a:rPr sz="1950" spc="71" dirty="0">
                <a:solidFill>
                  <a:srgbClr val="030303"/>
                </a:solidFill>
              </a:rPr>
              <a:t> </a:t>
            </a:r>
            <a:r>
              <a:rPr sz="1950" dirty="0">
                <a:solidFill>
                  <a:srgbClr val="030303"/>
                </a:solidFill>
              </a:rPr>
              <a:t>67%of</a:t>
            </a:r>
            <a:endParaRPr sz="1950"/>
          </a:p>
          <a:p>
            <a:pPr marL="260033" marR="3810" indent="-7144">
              <a:lnSpc>
                <a:spcPts val="2715"/>
              </a:lnSpc>
              <a:spcBef>
                <a:spcPts val="98"/>
              </a:spcBef>
            </a:pPr>
            <a:r>
              <a:rPr sz="1950" spc="98" dirty="0">
                <a:solidFill>
                  <a:srgbClr val="030303"/>
                </a:solidFill>
              </a:rPr>
              <a:t>the</a:t>
            </a:r>
            <a:r>
              <a:rPr sz="1950" spc="109" dirty="0">
                <a:solidFill>
                  <a:srgbClr val="030303"/>
                </a:solidFill>
              </a:rPr>
              <a:t> </a:t>
            </a:r>
            <a:r>
              <a:rPr sz="1950" spc="34" dirty="0">
                <a:solidFill>
                  <a:srgbClr val="030303"/>
                </a:solidFill>
              </a:rPr>
              <a:t>previous</a:t>
            </a:r>
            <a:r>
              <a:rPr sz="1950" spc="38" dirty="0">
                <a:solidFill>
                  <a:srgbClr val="030303"/>
                </a:solidFill>
              </a:rPr>
              <a:t> </a:t>
            </a:r>
            <a:r>
              <a:rPr sz="1950" spc="-64" dirty="0">
                <a:solidFill>
                  <a:srgbClr val="030303"/>
                </a:solidFill>
              </a:rPr>
              <a:t>va</a:t>
            </a:r>
            <a:r>
              <a:rPr sz="1950" spc="-293" dirty="0">
                <a:solidFill>
                  <a:srgbClr val="030303"/>
                </a:solidFill>
              </a:rPr>
              <a:t> </a:t>
            </a:r>
            <a:r>
              <a:rPr sz="1950" spc="8" dirty="0">
                <a:solidFill>
                  <a:srgbClr val="030303"/>
                </a:solidFill>
              </a:rPr>
              <a:t>lue</a:t>
            </a:r>
            <a:r>
              <a:rPr sz="1950" spc="-49" dirty="0">
                <a:solidFill>
                  <a:srgbClr val="030303"/>
                </a:solidFill>
              </a:rPr>
              <a:t>s</a:t>
            </a:r>
            <a:r>
              <a:rPr sz="1950" spc="476" dirty="0">
                <a:solidFill>
                  <a:srgbClr val="030303"/>
                </a:solidFill>
              </a:rPr>
              <a:t>,</a:t>
            </a:r>
            <a:r>
              <a:rPr sz="1950" spc="-353" dirty="0">
                <a:solidFill>
                  <a:srgbClr val="030303"/>
                </a:solidFill>
              </a:rPr>
              <a:t> </a:t>
            </a:r>
            <a:r>
              <a:rPr sz="1950" spc="19" dirty="0">
                <a:solidFill>
                  <a:srgbClr val="030303"/>
                </a:solidFill>
              </a:rPr>
              <a:t>progress</a:t>
            </a:r>
            <a:r>
              <a:rPr sz="1950" spc="-8" dirty="0">
                <a:solidFill>
                  <a:srgbClr val="030303"/>
                </a:solidFill>
              </a:rPr>
              <a:t>i</a:t>
            </a:r>
            <a:r>
              <a:rPr sz="1950" spc="19" dirty="0">
                <a:solidFill>
                  <a:srgbClr val="030303"/>
                </a:solidFill>
              </a:rPr>
              <a:t>ve</a:t>
            </a:r>
            <a:r>
              <a:rPr sz="1950" spc="94" dirty="0">
                <a:solidFill>
                  <a:srgbClr val="030303"/>
                </a:solidFill>
              </a:rPr>
              <a:t> </a:t>
            </a:r>
            <a:r>
              <a:rPr sz="1950" spc="116" dirty="0">
                <a:solidFill>
                  <a:srgbClr val="030303"/>
                </a:solidFill>
              </a:rPr>
              <a:t>h</a:t>
            </a:r>
            <a:r>
              <a:rPr sz="1950" spc="-34" dirty="0">
                <a:solidFill>
                  <a:srgbClr val="030303"/>
                </a:solidFill>
              </a:rPr>
              <a:t>i</a:t>
            </a:r>
            <a:r>
              <a:rPr sz="1950" spc="49" dirty="0">
                <a:solidFill>
                  <a:srgbClr val="030303"/>
                </a:solidFill>
              </a:rPr>
              <a:t>stolo</a:t>
            </a:r>
            <a:r>
              <a:rPr sz="1950" spc="109" dirty="0">
                <a:solidFill>
                  <a:srgbClr val="030303"/>
                </a:solidFill>
              </a:rPr>
              <a:t>g</a:t>
            </a:r>
            <a:r>
              <a:rPr sz="1950" spc="68" dirty="0">
                <a:solidFill>
                  <a:srgbClr val="030303"/>
                </a:solidFill>
              </a:rPr>
              <a:t>i</a:t>
            </a:r>
            <a:r>
              <a:rPr sz="1950" spc="-120" dirty="0">
                <a:solidFill>
                  <a:srgbClr val="030303"/>
                </a:solidFill>
              </a:rPr>
              <a:t>c</a:t>
            </a:r>
            <a:r>
              <a:rPr sz="1950" spc="19" dirty="0">
                <a:solidFill>
                  <a:srgbClr val="030303"/>
                </a:solidFill>
              </a:rPr>
              <a:t> </a:t>
            </a:r>
            <a:r>
              <a:rPr sz="1950" spc="-8" dirty="0">
                <a:solidFill>
                  <a:srgbClr val="030303"/>
                </a:solidFill>
              </a:rPr>
              <a:t>a</a:t>
            </a:r>
            <a:r>
              <a:rPr sz="1950" spc="105" dirty="0">
                <a:solidFill>
                  <a:srgbClr val="030303"/>
                </a:solidFill>
              </a:rPr>
              <a:t>ct</a:t>
            </a:r>
            <a:r>
              <a:rPr sz="1950" spc="-19" dirty="0">
                <a:solidFill>
                  <a:srgbClr val="030303"/>
                </a:solidFill>
              </a:rPr>
              <a:t>i</a:t>
            </a:r>
            <a:r>
              <a:rPr sz="1950" spc="98" dirty="0">
                <a:solidFill>
                  <a:srgbClr val="030303"/>
                </a:solidFill>
              </a:rPr>
              <a:t>v</a:t>
            </a:r>
            <a:r>
              <a:rPr sz="1950" spc="45" dirty="0">
                <a:solidFill>
                  <a:srgbClr val="030303"/>
                </a:solidFill>
              </a:rPr>
              <a:t>i</a:t>
            </a:r>
            <a:r>
              <a:rPr sz="1950" spc="105" dirty="0">
                <a:solidFill>
                  <a:srgbClr val="030303"/>
                </a:solidFill>
              </a:rPr>
              <a:t>ty</a:t>
            </a:r>
            <a:r>
              <a:rPr sz="1950" spc="75" dirty="0">
                <a:solidFill>
                  <a:srgbClr val="030303"/>
                </a:solidFill>
              </a:rPr>
              <a:t> </a:t>
            </a:r>
            <a:r>
              <a:rPr sz="1950" spc="68" dirty="0">
                <a:solidFill>
                  <a:srgbClr val="030303"/>
                </a:solidFill>
              </a:rPr>
              <a:t>or</a:t>
            </a:r>
            <a:r>
              <a:rPr sz="1950" spc="86" dirty="0">
                <a:solidFill>
                  <a:srgbClr val="030303"/>
                </a:solidFill>
              </a:rPr>
              <a:t> </a:t>
            </a:r>
            <a:r>
              <a:rPr sz="1950" spc="26" dirty="0">
                <a:solidFill>
                  <a:srgbClr val="030303"/>
                </a:solidFill>
              </a:rPr>
              <a:t>onset</a:t>
            </a:r>
            <a:r>
              <a:rPr sz="1950" spc="135" dirty="0">
                <a:solidFill>
                  <a:srgbClr val="030303"/>
                </a:solidFill>
              </a:rPr>
              <a:t> </a:t>
            </a:r>
            <a:r>
              <a:rPr sz="1950" spc="79" dirty="0">
                <a:solidFill>
                  <a:srgbClr val="030303"/>
                </a:solidFill>
              </a:rPr>
              <a:t>of</a:t>
            </a:r>
            <a:r>
              <a:rPr sz="1950" spc="49" dirty="0">
                <a:solidFill>
                  <a:srgbClr val="030303"/>
                </a:solidFill>
              </a:rPr>
              <a:t> </a:t>
            </a:r>
            <a:r>
              <a:rPr sz="1950" spc="-60" dirty="0">
                <a:solidFill>
                  <a:srgbClr val="030303"/>
                </a:solidFill>
              </a:rPr>
              <a:t>a</a:t>
            </a:r>
            <a:r>
              <a:rPr sz="1950" spc="-30" dirty="0">
                <a:solidFill>
                  <a:srgbClr val="030303"/>
                </a:solidFill>
              </a:rPr>
              <a:t>sc</a:t>
            </a:r>
            <a:r>
              <a:rPr sz="1950" spc="-11" dirty="0">
                <a:solidFill>
                  <a:srgbClr val="030303"/>
                </a:solidFill>
              </a:rPr>
              <a:t>i</a:t>
            </a:r>
            <a:r>
              <a:rPr sz="1950" spc="23" dirty="0">
                <a:solidFill>
                  <a:srgbClr val="030303"/>
                </a:solidFill>
              </a:rPr>
              <a:t>tes</a:t>
            </a:r>
            <a:r>
              <a:rPr sz="1950" spc="45" dirty="0">
                <a:solidFill>
                  <a:srgbClr val="030303"/>
                </a:solidFill>
              </a:rPr>
              <a:t> </a:t>
            </a:r>
            <a:r>
              <a:rPr sz="1950" spc="60" dirty="0">
                <a:solidFill>
                  <a:srgbClr val="030303"/>
                </a:solidFill>
              </a:rPr>
              <a:t>or</a:t>
            </a:r>
            <a:r>
              <a:rPr sz="1950" spc="53" dirty="0">
                <a:solidFill>
                  <a:srgbClr val="030303"/>
                </a:solidFill>
              </a:rPr>
              <a:t> </a:t>
            </a:r>
            <a:r>
              <a:rPr sz="1950" spc="19" dirty="0">
                <a:solidFill>
                  <a:srgbClr val="030303"/>
                </a:solidFill>
              </a:rPr>
              <a:t>encepha</a:t>
            </a:r>
            <a:r>
              <a:rPr sz="1950" spc="-296" dirty="0">
                <a:solidFill>
                  <a:srgbClr val="030303"/>
                </a:solidFill>
              </a:rPr>
              <a:t> </a:t>
            </a:r>
            <a:r>
              <a:rPr sz="1950" spc="53" dirty="0">
                <a:solidFill>
                  <a:srgbClr val="030303"/>
                </a:solidFill>
              </a:rPr>
              <a:t>lopath</a:t>
            </a:r>
            <a:r>
              <a:rPr sz="1950" spc="19" dirty="0">
                <a:solidFill>
                  <a:srgbClr val="030303"/>
                </a:solidFill>
              </a:rPr>
              <a:t>y</a:t>
            </a:r>
            <a:r>
              <a:rPr sz="1950" spc="248" dirty="0">
                <a:solidFill>
                  <a:srgbClr val="030303"/>
                </a:solidFill>
              </a:rPr>
              <a:t>.</a:t>
            </a:r>
            <a:endParaRPr sz="1950"/>
          </a:p>
          <a:p>
            <a:pPr marL="256699" marR="50959" indent="-247174">
              <a:lnSpc>
                <a:spcPct val="115300"/>
              </a:lnSpc>
              <a:spcBef>
                <a:spcPts val="360"/>
              </a:spcBef>
              <a:buClr>
                <a:srgbClr val="030303"/>
              </a:buClr>
              <a:buFont typeface="Arial"/>
              <a:buChar char="•"/>
              <a:tabLst>
                <a:tab pos="337661" algn="l"/>
                <a:tab pos="2525078" algn="l"/>
              </a:tabLst>
            </a:pPr>
            <a:r>
              <a:rPr sz="1950" spc="26" dirty="0">
                <a:solidFill>
                  <a:srgbClr val="030303"/>
                </a:solidFill>
              </a:rPr>
              <a:t>H</a:t>
            </a:r>
            <a:r>
              <a:rPr sz="1950" spc="-83" dirty="0">
                <a:solidFill>
                  <a:srgbClr val="030303"/>
                </a:solidFill>
              </a:rPr>
              <a:t>i</a:t>
            </a:r>
            <a:r>
              <a:rPr sz="1950" spc="71" dirty="0">
                <a:solidFill>
                  <a:srgbClr val="030303"/>
                </a:solidFill>
              </a:rPr>
              <a:t>g</a:t>
            </a:r>
            <a:r>
              <a:rPr sz="1950" spc="75" dirty="0">
                <a:solidFill>
                  <a:srgbClr val="030303"/>
                </a:solidFill>
              </a:rPr>
              <a:t>h</a:t>
            </a:r>
            <a:r>
              <a:rPr sz="1950" spc="-71" dirty="0">
                <a:solidFill>
                  <a:srgbClr val="030303"/>
                </a:solidFill>
              </a:rPr>
              <a:t> </a:t>
            </a:r>
            <a:r>
              <a:rPr sz="1950" spc="8" dirty="0">
                <a:solidFill>
                  <a:srgbClr val="030303"/>
                </a:solidFill>
              </a:rPr>
              <a:t>dose </a:t>
            </a:r>
            <a:r>
              <a:rPr sz="1950" spc="41" dirty="0">
                <a:solidFill>
                  <a:srgbClr val="030303"/>
                </a:solidFill>
              </a:rPr>
              <a:t>thera</a:t>
            </a:r>
            <a:r>
              <a:rPr sz="1950" spc="-248" dirty="0">
                <a:solidFill>
                  <a:srgbClr val="030303"/>
                </a:solidFill>
              </a:rPr>
              <a:t> </a:t>
            </a:r>
            <a:r>
              <a:rPr sz="1950" spc="41" dirty="0">
                <a:solidFill>
                  <a:srgbClr val="030303"/>
                </a:solidFill>
              </a:rPr>
              <a:t>py</a:t>
            </a:r>
            <a:r>
              <a:rPr sz="1950" spc="-105" dirty="0">
                <a:solidFill>
                  <a:srgbClr val="030303"/>
                </a:solidFill>
              </a:rPr>
              <a:t> </a:t>
            </a:r>
            <a:r>
              <a:rPr sz="1950" spc="169" dirty="0">
                <a:solidFill>
                  <a:srgbClr val="030303"/>
                </a:solidFill>
              </a:rPr>
              <a:t>w</a:t>
            </a:r>
            <a:r>
              <a:rPr sz="1950" spc="94" dirty="0">
                <a:solidFill>
                  <a:srgbClr val="030303"/>
                </a:solidFill>
              </a:rPr>
              <a:t>i</a:t>
            </a:r>
            <a:r>
              <a:rPr sz="1950" spc="146" dirty="0">
                <a:solidFill>
                  <a:srgbClr val="030303"/>
                </a:solidFill>
              </a:rPr>
              <a:t>th</a:t>
            </a:r>
            <a:r>
              <a:rPr sz="1950" spc="105" dirty="0">
                <a:solidFill>
                  <a:srgbClr val="030303"/>
                </a:solidFill>
              </a:rPr>
              <a:t> </a:t>
            </a:r>
            <a:r>
              <a:rPr sz="1950" spc="68" dirty="0">
                <a:solidFill>
                  <a:srgbClr val="030303"/>
                </a:solidFill>
              </a:rPr>
              <a:t>predn</a:t>
            </a:r>
            <a:r>
              <a:rPr sz="1950" spc="53" dirty="0">
                <a:solidFill>
                  <a:srgbClr val="030303"/>
                </a:solidFill>
              </a:rPr>
              <a:t>i</a:t>
            </a:r>
            <a:r>
              <a:rPr sz="1950" spc="8" dirty="0">
                <a:solidFill>
                  <a:srgbClr val="030303"/>
                </a:solidFill>
              </a:rPr>
              <a:t>sone</a:t>
            </a:r>
            <a:r>
              <a:rPr sz="1950" spc="60" dirty="0">
                <a:solidFill>
                  <a:srgbClr val="030303"/>
                </a:solidFill>
              </a:rPr>
              <a:t> </a:t>
            </a:r>
            <a:r>
              <a:rPr sz="1950" spc="-101" dirty="0">
                <a:solidFill>
                  <a:srgbClr val="030303"/>
                </a:solidFill>
              </a:rPr>
              <a:t>a</a:t>
            </a:r>
            <a:r>
              <a:rPr sz="1950" spc="-371" dirty="0">
                <a:solidFill>
                  <a:srgbClr val="030303"/>
                </a:solidFill>
              </a:rPr>
              <a:t> </a:t>
            </a:r>
            <a:r>
              <a:rPr sz="1950" spc="11" dirty="0">
                <a:solidFill>
                  <a:srgbClr val="030303"/>
                </a:solidFill>
              </a:rPr>
              <a:t>l</a:t>
            </a:r>
            <a:r>
              <a:rPr sz="1950" spc="64" dirty="0">
                <a:solidFill>
                  <a:srgbClr val="030303"/>
                </a:solidFill>
              </a:rPr>
              <a:t>one</a:t>
            </a:r>
            <a:r>
              <a:rPr sz="1950" spc="90" dirty="0">
                <a:solidFill>
                  <a:srgbClr val="030303"/>
                </a:solidFill>
              </a:rPr>
              <a:t> </a:t>
            </a:r>
            <a:r>
              <a:rPr sz="1950" spc="-30" dirty="0">
                <a:solidFill>
                  <a:srgbClr val="030303"/>
                </a:solidFill>
              </a:rPr>
              <a:t>{</a:t>
            </a:r>
            <a:r>
              <a:rPr sz="1950" spc="30" dirty="0">
                <a:solidFill>
                  <a:srgbClr val="030303"/>
                </a:solidFill>
              </a:rPr>
              <a:t>60</a:t>
            </a:r>
            <a:r>
              <a:rPr sz="1950" spc="68" dirty="0">
                <a:solidFill>
                  <a:srgbClr val="030303"/>
                </a:solidFill>
              </a:rPr>
              <a:t> </a:t>
            </a:r>
            <a:r>
              <a:rPr sz="1950" spc="94" dirty="0">
                <a:solidFill>
                  <a:srgbClr val="030303"/>
                </a:solidFill>
              </a:rPr>
              <a:t>mg</a:t>
            </a:r>
            <a:r>
              <a:rPr sz="1950" spc="38" dirty="0">
                <a:solidFill>
                  <a:srgbClr val="030303"/>
                </a:solidFill>
              </a:rPr>
              <a:t> </a:t>
            </a:r>
            <a:r>
              <a:rPr sz="1950" spc="-34" dirty="0">
                <a:solidFill>
                  <a:srgbClr val="030303"/>
                </a:solidFill>
              </a:rPr>
              <a:t>da</a:t>
            </a:r>
            <a:r>
              <a:rPr sz="1950" spc="-330" dirty="0">
                <a:solidFill>
                  <a:srgbClr val="030303"/>
                </a:solidFill>
              </a:rPr>
              <a:t> </a:t>
            </a:r>
            <a:r>
              <a:rPr sz="1950" spc="64" dirty="0">
                <a:solidFill>
                  <a:srgbClr val="030303"/>
                </a:solidFill>
              </a:rPr>
              <a:t>i</a:t>
            </a:r>
            <a:r>
              <a:rPr sz="1950" spc="26" dirty="0">
                <a:solidFill>
                  <a:srgbClr val="030303"/>
                </a:solidFill>
              </a:rPr>
              <a:t>ly)</a:t>
            </a:r>
            <a:r>
              <a:rPr sz="1950" spc="4" dirty="0">
                <a:solidFill>
                  <a:srgbClr val="030303"/>
                </a:solidFill>
              </a:rPr>
              <a:t> </a:t>
            </a:r>
            <a:r>
              <a:rPr sz="1950" spc="60" dirty="0">
                <a:solidFill>
                  <a:srgbClr val="030303"/>
                </a:solidFill>
              </a:rPr>
              <a:t>or</a:t>
            </a:r>
            <a:r>
              <a:rPr sz="1950" spc="158" dirty="0">
                <a:solidFill>
                  <a:srgbClr val="030303"/>
                </a:solidFill>
              </a:rPr>
              <a:t> </a:t>
            </a:r>
            <a:r>
              <a:rPr sz="1950" spc="38" dirty="0">
                <a:solidFill>
                  <a:srgbClr val="030303"/>
                </a:solidFill>
              </a:rPr>
              <a:t>prednisone(</a:t>
            </a:r>
            <a:r>
              <a:rPr sz="1950" spc="-319" dirty="0">
                <a:solidFill>
                  <a:srgbClr val="030303"/>
                </a:solidFill>
              </a:rPr>
              <a:t> </a:t>
            </a:r>
            <a:r>
              <a:rPr sz="1950" spc="41" dirty="0">
                <a:solidFill>
                  <a:srgbClr val="030303"/>
                </a:solidFill>
              </a:rPr>
              <a:t>30</a:t>
            </a:r>
            <a:r>
              <a:rPr sz="1950" spc="71" dirty="0">
                <a:solidFill>
                  <a:srgbClr val="030303"/>
                </a:solidFill>
              </a:rPr>
              <a:t> </a:t>
            </a:r>
            <a:r>
              <a:rPr sz="1950" spc="79" dirty="0">
                <a:solidFill>
                  <a:srgbClr val="030303"/>
                </a:solidFill>
              </a:rPr>
              <a:t>mg</a:t>
            </a:r>
            <a:r>
              <a:rPr sz="1950" spc="-124" dirty="0">
                <a:solidFill>
                  <a:srgbClr val="030303"/>
                </a:solidFill>
              </a:rPr>
              <a:t> </a:t>
            </a:r>
            <a:r>
              <a:rPr sz="1950" spc="41" dirty="0">
                <a:solidFill>
                  <a:srgbClr val="030303"/>
                </a:solidFill>
              </a:rPr>
              <a:t>da</a:t>
            </a:r>
            <a:r>
              <a:rPr sz="1950" spc="150" dirty="0">
                <a:solidFill>
                  <a:srgbClr val="030303"/>
                </a:solidFill>
              </a:rPr>
              <a:t>i</a:t>
            </a:r>
            <a:r>
              <a:rPr sz="1950" spc="4" dirty="0">
                <a:solidFill>
                  <a:srgbClr val="030303"/>
                </a:solidFill>
              </a:rPr>
              <a:t>ly)</a:t>
            </a:r>
            <a:r>
              <a:rPr sz="1950" spc="64" dirty="0">
                <a:solidFill>
                  <a:srgbClr val="030303"/>
                </a:solidFill>
              </a:rPr>
              <a:t> </a:t>
            </a:r>
            <a:r>
              <a:rPr sz="1950" spc="105" dirty="0">
                <a:solidFill>
                  <a:srgbClr val="030303"/>
                </a:solidFill>
              </a:rPr>
              <a:t>in</a:t>
            </a:r>
            <a:r>
              <a:rPr sz="1950" spc="-113" dirty="0">
                <a:solidFill>
                  <a:srgbClr val="030303"/>
                </a:solidFill>
              </a:rPr>
              <a:t> </a:t>
            </a:r>
            <a:r>
              <a:rPr sz="1950" spc="60" dirty="0">
                <a:solidFill>
                  <a:srgbClr val="030303"/>
                </a:solidFill>
              </a:rPr>
              <a:t>conjunct</a:t>
            </a:r>
            <a:r>
              <a:rPr sz="1950" spc="172" dirty="0">
                <a:solidFill>
                  <a:srgbClr val="030303"/>
                </a:solidFill>
              </a:rPr>
              <a:t>i</a:t>
            </a:r>
            <a:r>
              <a:rPr sz="1950" spc="64" dirty="0">
                <a:solidFill>
                  <a:srgbClr val="030303"/>
                </a:solidFill>
              </a:rPr>
              <a:t>on</a:t>
            </a:r>
            <a:r>
              <a:rPr sz="1950" spc="30" dirty="0">
                <a:solidFill>
                  <a:srgbClr val="030303"/>
                </a:solidFill>
              </a:rPr>
              <a:t> </a:t>
            </a:r>
            <a:r>
              <a:rPr sz="1950" spc="169" dirty="0">
                <a:solidFill>
                  <a:srgbClr val="030303"/>
                </a:solidFill>
              </a:rPr>
              <a:t>w</a:t>
            </a:r>
            <a:r>
              <a:rPr sz="1950" spc="94" dirty="0">
                <a:solidFill>
                  <a:srgbClr val="030303"/>
                </a:solidFill>
              </a:rPr>
              <a:t>i</a:t>
            </a:r>
            <a:r>
              <a:rPr sz="1950" spc="146" dirty="0">
                <a:solidFill>
                  <a:srgbClr val="030303"/>
                </a:solidFill>
              </a:rPr>
              <a:t>th</a:t>
            </a:r>
            <a:r>
              <a:rPr sz="1950" spc="26" dirty="0">
                <a:solidFill>
                  <a:srgbClr val="030303"/>
                </a:solidFill>
              </a:rPr>
              <a:t> </a:t>
            </a:r>
            <a:r>
              <a:rPr sz="1950" spc="-34" dirty="0">
                <a:solidFill>
                  <a:srgbClr val="030303"/>
                </a:solidFill>
              </a:rPr>
              <a:t>a</a:t>
            </a:r>
            <a:r>
              <a:rPr sz="1950" spc="26" dirty="0">
                <a:solidFill>
                  <a:srgbClr val="030303"/>
                </a:solidFill>
              </a:rPr>
              <a:t>zath</a:t>
            </a:r>
            <a:r>
              <a:rPr sz="1950" spc="127" dirty="0">
                <a:solidFill>
                  <a:srgbClr val="030303"/>
                </a:solidFill>
              </a:rPr>
              <a:t>i</a:t>
            </a:r>
            <a:r>
              <a:rPr sz="1950" spc="113" dirty="0">
                <a:solidFill>
                  <a:srgbClr val="030303"/>
                </a:solidFill>
              </a:rPr>
              <a:t>opr</a:t>
            </a:r>
            <a:r>
              <a:rPr sz="1950" spc="146" dirty="0">
                <a:solidFill>
                  <a:srgbClr val="030303"/>
                </a:solidFill>
              </a:rPr>
              <a:t>i</a:t>
            </a:r>
            <a:r>
              <a:rPr sz="1950" spc="8" dirty="0">
                <a:solidFill>
                  <a:srgbClr val="030303"/>
                </a:solidFill>
              </a:rPr>
              <a:t>ne(</a:t>
            </a:r>
            <a:r>
              <a:rPr sz="1950" dirty="0">
                <a:solidFill>
                  <a:srgbClr val="030303"/>
                </a:solidFill>
              </a:rPr>
              <a:t>	</a:t>
            </a:r>
            <a:r>
              <a:rPr sz="1950" spc="-326" dirty="0">
                <a:solidFill>
                  <a:srgbClr val="030303"/>
                </a:solidFill>
              </a:rPr>
              <a:t>SO</a:t>
            </a:r>
            <a:r>
              <a:rPr sz="1950" spc="105" dirty="0">
                <a:solidFill>
                  <a:srgbClr val="030303"/>
                </a:solidFill>
              </a:rPr>
              <a:t> </a:t>
            </a:r>
            <a:r>
              <a:rPr sz="1950" spc="94" dirty="0">
                <a:solidFill>
                  <a:srgbClr val="030303"/>
                </a:solidFill>
              </a:rPr>
              <a:t>mg</a:t>
            </a:r>
            <a:r>
              <a:rPr sz="1950" spc="-124" dirty="0">
                <a:solidFill>
                  <a:srgbClr val="030303"/>
                </a:solidFill>
              </a:rPr>
              <a:t> </a:t>
            </a:r>
            <a:r>
              <a:rPr sz="1950" spc="-34" dirty="0">
                <a:solidFill>
                  <a:srgbClr val="030303"/>
                </a:solidFill>
              </a:rPr>
              <a:t>d</a:t>
            </a:r>
            <a:r>
              <a:rPr sz="1950" spc="153" dirty="0">
                <a:solidFill>
                  <a:srgbClr val="030303"/>
                </a:solidFill>
              </a:rPr>
              <a:t>a</a:t>
            </a:r>
            <a:r>
              <a:rPr sz="1950" spc="30" dirty="0">
                <a:solidFill>
                  <a:srgbClr val="030303"/>
                </a:solidFill>
              </a:rPr>
              <a:t>ily) </a:t>
            </a:r>
            <a:r>
              <a:rPr sz="1950" spc="34" dirty="0">
                <a:solidFill>
                  <a:srgbClr val="030303"/>
                </a:solidFill>
              </a:rPr>
              <a:t>const</a:t>
            </a:r>
            <a:r>
              <a:rPr sz="1950" spc="38" dirty="0">
                <a:solidFill>
                  <a:srgbClr val="030303"/>
                </a:solidFill>
              </a:rPr>
              <a:t>i</a:t>
            </a:r>
            <a:r>
              <a:rPr sz="1950" spc="34" dirty="0">
                <a:solidFill>
                  <a:srgbClr val="030303"/>
                </a:solidFill>
              </a:rPr>
              <a:t>tues</a:t>
            </a:r>
            <a:r>
              <a:rPr sz="1950" spc="41" dirty="0">
                <a:solidFill>
                  <a:srgbClr val="030303"/>
                </a:solidFill>
              </a:rPr>
              <a:t> </a:t>
            </a:r>
            <a:r>
              <a:rPr sz="1950" spc="90" dirty="0">
                <a:solidFill>
                  <a:srgbClr val="030303"/>
                </a:solidFill>
              </a:rPr>
              <a:t>the</a:t>
            </a:r>
            <a:endParaRPr sz="1950"/>
          </a:p>
          <a:p>
            <a:pPr marL="260033">
              <a:spcBef>
                <a:spcPts val="398"/>
              </a:spcBef>
            </a:pPr>
            <a:r>
              <a:rPr sz="1950" spc="-26" dirty="0">
                <a:solidFill>
                  <a:srgbClr val="030303"/>
                </a:solidFill>
              </a:rPr>
              <a:t>st</a:t>
            </a:r>
            <a:r>
              <a:rPr sz="1950" spc="158" dirty="0">
                <a:solidFill>
                  <a:srgbClr val="030303"/>
                </a:solidFill>
              </a:rPr>
              <a:t>a</a:t>
            </a:r>
            <a:r>
              <a:rPr sz="1950" spc="19" dirty="0">
                <a:solidFill>
                  <a:srgbClr val="030303"/>
                </a:solidFill>
              </a:rPr>
              <a:t>nd</a:t>
            </a:r>
            <a:r>
              <a:rPr sz="1950" spc="150" dirty="0">
                <a:solidFill>
                  <a:srgbClr val="030303"/>
                </a:solidFill>
              </a:rPr>
              <a:t>a</a:t>
            </a:r>
            <a:r>
              <a:rPr sz="1950" spc="86" dirty="0">
                <a:solidFill>
                  <a:srgbClr val="030303"/>
                </a:solidFill>
              </a:rPr>
              <a:t>rd</a:t>
            </a:r>
            <a:r>
              <a:rPr sz="1950" spc="-105" dirty="0">
                <a:solidFill>
                  <a:srgbClr val="030303"/>
                </a:solidFill>
              </a:rPr>
              <a:t> </a:t>
            </a:r>
            <a:r>
              <a:rPr sz="1950" spc="79" dirty="0">
                <a:solidFill>
                  <a:srgbClr val="030303"/>
                </a:solidFill>
              </a:rPr>
              <a:t>treatment</a:t>
            </a:r>
            <a:r>
              <a:rPr sz="1950" spc="255" dirty="0">
                <a:solidFill>
                  <a:srgbClr val="030303"/>
                </a:solidFill>
              </a:rPr>
              <a:t> </a:t>
            </a:r>
            <a:r>
              <a:rPr sz="1950" spc="120" dirty="0">
                <a:solidFill>
                  <a:srgbClr val="030303"/>
                </a:solidFill>
              </a:rPr>
              <a:t>i</a:t>
            </a:r>
            <a:r>
              <a:rPr sz="1950" spc="41" dirty="0">
                <a:solidFill>
                  <a:srgbClr val="030303"/>
                </a:solidFill>
              </a:rPr>
              <a:t>n</a:t>
            </a:r>
            <a:r>
              <a:rPr sz="1950" spc="-116" dirty="0">
                <a:solidFill>
                  <a:srgbClr val="030303"/>
                </a:solidFill>
              </a:rPr>
              <a:t> </a:t>
            </a:r>
            <a:r>
              <a:rPr sz="1950" spc="60" dirty="0">
                <a:solidFill>
                  <a:srgbClr val="030303"/>
                </a:solidFill>
              </a:rPr>
              <a:t>this</a:t>
            </a:r>
            <a:r>
              <a:rPr sz="1950" spc="-4" dirty="0">
                <a:solidFill>
                  <a:srgbClr val="030303"/>
                </a:solidFill>
              </a:rPr>
              <a:t> </a:t>
            </a:r>
            <a:r>
              <a:rPr sz="1950" spc="98" dirty="0">
                <a:solidFill>
                  <a:srgbClr val="030303"/>
                </a:solidFill>
              </a:rPr>
              <a:t>g</a:t>
            </a:r>
            <a:r>
              <a:rPr sz="1950" spc="60" dirty="0">
                <a:solidFill>
                  <a:srgbClr val="030303"/>
                </a:solidFill>
              </a:rPr>
              <a:t>roup.</a:t>
            </a:r>
            <a:endParaRPr sz="195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44825"/>
          </a:xfrm>
          <a:prstGeom prst="rect">
            <a:avLst/>
          </a:prstGeom>
        </p:spPr>
        <p:txBody>
          <a:bodyPr spcFirstLastPara="1" vert="horz" wrap="square" lIns="0" tIns="204249" rIns="0" bIns="0" rtlCol="0" anchor="t" anchorCtr="0">
            <a:spAutoFit/>
          </a:bodyPr>
          <a:lstStyle/>
          <a:p>
            <a:pPr marL="918686"/>
            <a:r>
              <a:rPr spc="-127" dirty="0"/>
              <a:t>T</a:t>
            </a:r>
            <a:r>
              <a:rPr spc="68" dirty="0"/>
              <a:t>rea</a:t>
            </a:r>
            <a:r>
              <a:rPr spc="233" dirty="0"/>
              <a:t>t</a:t>
            </a:r>
            <a:r>
              <a:rPr spc="124" dirty="0"/>
              <a:t>ment</a:t>
            </a:r>
            <a:r>
              <a:rPr spc="-30" dirty="0"/>
              <a:t> </a:t>
            </a:r>
            <a:r>
              <a:rPr spc="-15" dirty="0"/>
              <a:t>fa</a:t>
            </a:r>
            <a:r>
              <a:rPr spc="-480" dirty="0"/>
              <a:t> </a:t>
            </a:r>
            <a:r>
              <a:rPr spc="139" dirty="0"/>
              <a:t>l</a:t>
            </a:r>
            <a:r>
              <a:rPr spc="120" dirty="0"/>
              <a:t>i</a:t>
            </a:r>
            <a:r>
              <a:rPr spc="79" dirty="0"/>
              <a:t>ure</a:t>
            </a:r>
            <a:r>
              <a:rPr spc="-23" dirty="0"/>
              <a:t> </a:t>
            </a:r>
            <a:r>
              <a:rPr spc="90" dirty="0"/>
              <a:t>contd.</a:t>
            </a:r>
          </a:p>
        </p:txBody>
      </p:sp>
      <p:sp>
        <p:nvSpPr>
          <p:cNvPr id="3" name="object 3"/>
          <p:cNvSpPr txBox="1">
            <a:spLocks noGrp="1"/>
          </p:cNvSpPr>
          <p:nvPr>
            <p:ph type="body" idx="1"/>
          </p:nvPr>
        </p:nvSpPr>
        <p:spPr>
          <a:xfrm>
            <a:off x="1679325" y="864357"/>
            <a:ext cx="5785425" cy="3034036"/>
          </a:xfrm>
          <a:prstGeom prst="rect">
            <a:avLst/>
          </a:prstGeom>
        </p:spPr>
        <p:txBody>
          <a:bodyPr spcFirstLastPara="1" vert="horz" wrap="square" lIns="0" tIns="0" rIns="0" bIns="0" rtlCol="0" anchor="t" anchorCtr="0">
            <a:spAutoFit/>
          </a:bodyPr>
          <a:lstStyle/>
          <a:p>
            <a:pPr marL="263366" marR="3810" indent="-253841">
              <a:lnSpc>
                <a:spcPct val="114199"/>
              </a:lnSpc>
              <a:buClr>
                <a:srgbClr val="030303"/>
              </a:buClr>
              <a:buFont typeface="Arial"/>
              <a:buChar char="•"/>
              <a:tabLst>
                <a:tab pos="253841" algn="l"/>
              </a:tabLst>
            </a:pPr>
            <a:r>
              <a:rPr spc="41" dirty="0"/>
              <a:t>Alter</a:t>
            </a:r>
            <a:r>
              <a:rPr spc="-259" dirty="0"/>
              <a:t> </a:t>
            </a:r>
            <a:r>
              <a:rPr spc="-38" dirty="0"/>
              <a:t>na</a:t>
            </a:r>
            <a:r>
              <a:rPr spc="210" dirty="0"/>
              <a:t>t</a:t>
            </a:r>
            <a:r>
              <a:rPr spc="98" dirty="0"/>
              <a:t>i</a:t>
            </a:r>
            <a:r>
              <a:rPr spc="-11" dirty="0"/>
              <a:t>ve</a:t>
            </a:r>
            <a:r>
              <a:rPr spc="169" dirty="0"/>
              <a:t> </a:t>
            </a:r>
            <a:r>
              <a:rPr spc="15" dirty="0"/>
              <a:t>m</a:t>
            </a:r>
            <a:r>
              <a:rPr spc="146" dirty="0"/>
              <a:t>a</a:t>
            </a:r>
            <a:r>
              <a:rPr spc="11" dirty="0"/>
              <a:t>na</a:t>
            </a:r>
            <a:r>
              <a:rPr spc="-79" dirty="0"/>
              <a:t>g</a:t>
            </a:r>
            <a:r>
              <a:rPr spc="56" dirty="0"/>
              <a:t>ement</a:t>
            </a:r>
            <a:r>
              <a:rPr spc="184" dirty="0"/>
              <a:t> </a:t>
            </a:r>
            <a:r>
              <a:rPr spc="30" dirty="0"/>
              <a:t>reg</a:t>
            </a:r>
            <a:r>
              <a:rPr spc="90" dirty="0"/>
              <a:t>i</a:t>
            </a:r>
            <a:r>
              <a:rPr spc="11" dirty="0"/>
              <a:t>mens</a:t>
            </a:r>
            <a:r>
              <a:rPr spc="75" dirty="0"/>
              <a:t> </a:t>
            </a:r>
            <a:r>
              <a:rPr spc="109" dirty="0"/>
              <a:t>i</a:t>
            </a:r>
            <a:r>
              <a:rPr spc="-26" dirty="0"/>
              <a:t>n</a:t>
            </a:r>
            <a:r>
              <a:rPr spc="116" dirty="0"/>
              <a:t>c</a:t>
            </a:r>
            <a:r>
              <a:rPr spc="38" dirty="0"/>
              <a:t>lude</a:t>
            </a:r>
            <a:r>
              <a:rPr spc="-53" dirty="0"/>
              <a:t> </a:t>
            </a:r>
            <a:r>
              <a:rPr spc="94" dirty="0"/>
              <a:t>the</a:t>
            </a:r>
            <a:r>
              <a:rPr spc="56" dirty="0"/>
              <a:t> </a:t>
            </a:r>
            <a:r>
              <a:rPr spc="-15" dirty="0"/>
              <a:t>a</a:t>
            </a:r>
            <a:r>
              <a:rPr spc="116" dirty="0"/>
              <a:t>dm</a:t>
            </a:r>
            <a:r>
              <a:rPr spc="169" dirty="0"/>
              <a:t>i</a:t>
            </a:r>
            <a:r>
              <a:rPr spc="105" dirty="0"/>
              <a:t>n</a:t>
            </a:r>
            <a:r>
              <a:rPr spc="-4" dirty="0"/>
              <a:t>i</a:t>
            </a:r>
            <a:r>
              <a:rPr spc="56" dirty="0"/>
              <a:t>strat</a:t>
            </a:r>
            <a:r>
              <a:rPr spc="124" dirty="0"/>
              <a:t>i</a:t>
            </a:r>
            <a:r>
              <a:rPr spc="68" dirty="0"/>
              <a:t>on</a:t>
            </a:r>
            <a:r>
              <a:rPr spc="75" dirty="0"/>
              <a:t> </a:t>
            </a:r>
            <a:r>
              <a:rPr spc="60" dirty="0"/>
              <a:t>of</a:t>
            </a:r>
            <a:r>
              <a:rPr spc="26" dirty="0"/>
              <a:t> cyclospori</a:t>
            </a:r>
            <a:r>
              <a:rPr spc="-323" dirty="0"/>
              <a:t> </a:t>
            </a:r>
            <a:r>
              <a:rPr spc="23" dirty="0"/>
              <a:t>n</a:t>
            </a:r>
            <a:r>
              <a:rPr spc="-45" dirty="0"/>
              <a:t>e</a:t>
            </a:r>
            <a:r>
              <a:rPr spc="435" dirty="0"/>
              <a:t>, </a:t>
            </a:r>
            <a:r>
              <a:rPr spc="30" dirty="0"/>
              <a:t>mycophenolate</a:t>
            </a:r>
            <a:r>
              <a:rPr spc="255" dirty="0"/>
              <a:t> </a:t>
            </a:r>
            <a:r>
              <a:rPr spc="94" dirty="0"/>
              <a:t>mofet</a:t>
            </a:r>
            <a:r>
              <a:rPr spc="127" dirty="0"/>
              <a:t>i</a:t>
            </a:r>
            <a:r>
              <a:rPr spc="-23" dirty="0"/>
              <a:t>l</a:t>
            </a:r>
            <a:r>
              <a:rPr spc="435" dirty="0"/>
              <a:t>,</a:t>
            </a:r>
            <a:r>
              <a:rPr spc="-344" dirty="0"/>
              <a:t> </a:t>
            </a:r>
            <a:r>
              <a:rPr dirty="0"/>
              <a:t>ursodeoxyc</a:t>
            </a:r>
            <a:r>
              <a:rPr spc="-259" dirty="0"/>
              <a:t> </a:t>
            </a:r>
            <a:r>
              <a:rPr spc="34" dirty="0"/>
              <a:t>holic</a:t>
            </a:r>
            <a:r>
              <a:rPr spc="60" dirty="0"/>
              <a:t> </a:t>
            </a:r>
            <a:r>
              <a:rPr spc="-38" dirty="0"/>
              <a:t>a</a:t>
            </a:r>
            <a:r>
              <a:rPr spc="30" dirty="0"/>
              <a:t>ci</a:t>
            </a:r>
            <a:r>
              <a:rPr spc="19" dirty="0"/>
              <a:t>d</a:t>
            </a:r>
            <a:r>
              <a:rPr spc="499" dirty="0"/>
              <a:t>, </a:t>
            </a:r>
            <a:r>
              <a:rPr spc="45" dirty="0"/>
              <a:t>budeson</a:t>
            </a:r>
            <a:r>
              <a:rPr spc="75" dirty="0"/>
              <a:t>i</a:t>
            </a:r>
            <a:r>
              <a:rPr spc="23" dirty="0"/>
              <a:t>d</a:t>
            </a:r>
            <a:r>
              <a:rPr spc="38" dirty="0"/>
              <a:t>e</a:t>
            </a:r>
            <a:r>
              <a:rPr spc="649" dirty="0"/>
              <a:t>,</a:t>
            </a:r>
            <a:r>
              <a:rPr spc="8" dirty="0"/>
              <a:t>6-merca</a:t>
            </a:r>
            <a:r>
              <a:rPr spc="-304" dirty="0"/>
              <a:t> </a:t>
            </a:r>
            <a:r>
              <a:rPr spc="86" dirty="0"/>
              <a:t>ptopur</a:t>
            </a:r>
            <a:r>
              <a:rPr spc="172" dirty="0"/>
              <a:t>i</a:t>
            </a:r>
            <a:r>
              <a:rPr spc="23" dirty="0"/>
              <a:t>n</a:t>
            </a:r>
            <a:r>
              <a:rPr spc="-15" dirty="0"/>
              <a:t>e</a:t>
            </a:r>
            <a:r>
              <a:rPr spc="435" dirty="0"/>
              <a:t>,</a:t>
            </a:r>
            <a:r>
              <a:rPr spc="-344" dirty="0"/>
              <a:t> </a:t>
            </a:r>
            <a:r>
              <a:rPr spc="60" dirty="0"/>
              <a:t>methotrexate</a:t>
            </a:r>
            <a:r>
              <a:rPr spc="34" dirty="0"/>
              <a:t> </a:t>
            </a:r>
            <a:r>
              <a:rPr spc="64" dirty="0"/>
              <a:t>a</a:t>
            </a:r>
            <a:r>
              <a:rPr spc="56" dirty="0"/>
              <a:t>nd</a:t>
            </a:r>
            <a:r>
              <a:rPr spc="-34" dirty="0"/>
              <a:t> </a:t>
            </a:r>
            <a:r>
              <a:rPr spc="8" dirty="0"/>
              <a:t>cyclophospha</a:t>
            </a:r>
            <a:r>
              <a:rPr spc="-172" dirty="0"/>
              <a:t> </a:t>
            </a:r>
            <a:r>
              <a:rPr spc="172" dirty="0"/>
              <a:t>m</a:t>
            </a:r>
            <a:r>
              <a:rPr spc="4" dirty="0"/>
              <a:t>i</a:t>
            </a:r>
            <a:r>
              <a:rPr spc="19" dirty="0"/>
              <a:t>de.</a:t>
            </a:r>
          </a:p>
          <a:p>
            <a:pPr marL="273368" marR="67151" indent="-263843">
              <a:lnSpc>
                <a:spcPct val="114900"/>
              </a:lnSpc>
              <a:spcBef>
                <a:spcPts val="551"/>
              </a:spcBef>
              <a:buClr>
                <a:srgbClr val="030303"/>
              </a:buClr>
              <a:buFont typeface="Arial"/>
              <a:buChar char="•"/>
              <a:tabLst>
                <a:tab pos="277178" algn="l"/>
              </a:tabLst>
            </a:pPr>
            <a:r>
              <a:rPr spc="64" dirty="0"/>
              <a:t>If</a:t>
            </a:r>
            <a:r>
              <a:rPr spc="-45" dirty="0"/>
              <a:t> </a:t>
            </a:r>
            <a:r>
              <a:rPr spc="86" dirty="0"/>
              <a:t>l</a:t>
            </a:r>
            <a:r>
              <a:rPr spc="-75" dirty="0"/>
              <a:t>i</a:t>
            </a:r>
            <a:r>
              <a:rPr spc="26" dirty="0"/>
              <a:t>ver</a:t>
            </a:r>
            <a:r>
              <a:rPr spc="150" dirty="0"/>
              <a:t> </a:t>
            </a:r>
            <a:r>
              <a:rPr spc="19" dirty="0"/>
              <a:t>decompensati</a:t>
            </a:r>
            <a:r>
              <a:rPr spc="-296" dirty="0"/>
              <a:t> </a:t>
            </a:r>
            <a:r>
              <a:rPr spc="68" dirty="0"/>
              <a:t>on</a:t>
            </a:r>
            <a:r>
              <a:rPr spc="23" dirty="0"/>
              <a:t> </a:t>
            </a:r>
            <a:r>
              <a:rPr spc="-34" dirty="0"/>
              <a:t>oc</a:t>
            </a:r>
            <a:r>
              <a:rPr spc="191" dirty="0"/>
              <a:t>c</a:t>
            </a:r>
            <a:r>
              <a:rPr spc="-11" dirty="0"/>
              <a:t>urs</a:t>
            </a:r>
            <a:r>
              <a:rPr spc="4" dirty="0"/>
              <a:t> </a:t>
            </a:r>
            <a:r>
              <a:rPr spc="11" dirty="0"/>
              <a:t>desp</a:t>
            </a:r>
            <a:r>
              <a:rPr spc="41" dirty="0"/>
              <a:t>i</a:t>
            </a:r>
            <a:r>
              <a:rPr spc="86" dirty="0"/>
              <a:t>te</a:t>
            </a:r>
            <a:r>
              <a:rPr dirty="0"/>
              <a:t> </a:t>
            </a:r>
            <a:r>
              <a:rPr spc="86" dirty="0"/>
              <a:t>the</a:t>
            </a:r>
            <a:r>
              <a:rPr spc="79" dirty="0"/>
              <a:t> h</a:t>
            </a:r>
            <a:r>
              <a:rPr spc="-56" dirty="0"/>
              <a:t>i</a:t>
            </a:r>
            <a:r>
              <a:rPr spc="68" dirty="0"/>
              <a:t>g</a:t>
            </a:r>
            <a:r>
              <a:rPr spc="56" dirty="0"/>
              <a:t>h</a:t>
            </a:r>
            <a:r>
              <a:rPr spc="-45" dirty="0"/>
              <a:t> </a:t>
            </a:r>
            <a:r>
              <a:rPr dirty="0"/>
              <a:t>dose</a:t>
            </a:r>
            <a:r>
              <a:rPr spc="26" dirty="0"/>
              <a:t> </a:t>
            </a:r>
            <a:r>
              <a:rPr spc="45" dirty="0"/>
              <a:t>thera</a:t>
            </a:r>
            <a:r>
              <a:rPr spc="-307" dirty="0"/>
              <a:t> </a:t>
            </a:r>
            <a:r>
              <a:rPr spc="19" dirty="0"/>
              <a:t>py</a:t>
            </a:r>
            <a:r>
              <a:rPr spc="23" dirty="0"/>
              <a:t> </a:t>
            </a:r>
            <a:r>
              <a:rPr spc="86" dirty="0"/>
              <a:t>l</a:t>
            </a:r>
            <a:r>
              <a:rPr spc="-49" dirty="0"/>
              <a:t>i</a:t>
            </a:r>
            <a:r>
              <a:rPr spc="26" dirty="0"/>
              <a:t>ver</a:t>
            </a:r>
            <a:r>
              <a:rPr spc="45" dirty="0"/>
              <a:t> </a:t>
            </a:r>
            <a:r>
              <a:rPr spc="41" dirty="0"/>
              <a:t>tr</a:t>
            </a:r>
            <a:r>
              <a:rPr spc="304" dirty="0"/>
              <a:t>a</a:t>
            </a:r>
            <a:r>
              <a:rPr spc="-11" dirty="0"/>
              <a:t>nspl</a:t>
            </a:r>
            <a:r>
              <a:rPr spc="176" dirty="0"/>
              <a:t>a</a:t>
            </a:r>
            <a:r>
              <a:rPr spc="94" dirty="0"/>
              <a:t>ntat</a:t>
            </a:r>
            <a:r>
              <a:rPr spc="56" dirty="0"/>
              <a:t>i</a:t>
            </a:r>
            <a:r>
              <a:rPr spc="68" dirty="0"/>
              <a:t>on</a:t>
            </a:r>
            <a:r>
              <a:rPr spc="49" dirty="0"/>
              <a:t> </a:t>
            </a:r>
            <a:r>
              <a:rPr spc="30" dirty="0"/>
              <a:t>should</a:t>
            </a:r>
            <a:r>
              <a:rPr spc="15" dirty="0"/>
              <a:t> </a:t>
            </a:r>
            <a:r>
              <a:rPr spc="23" dirty="0"/>
              <a:t>be</a:t>
            </a:r>
            <a:r>
              <a:rPr spc="-45" dirty="0"/>
              <a:t> </a:t>
            </a:r>
            <a:r>
              <a:rPr spc="8" dirty="0"/>
              <a:t>cons</a:t>
            </a:r>
            <a:r>
              <a:rPr spc="56" dirty="0"/>
              <a:t>i</a:t>
            </a:r>
            <a:r>
              <a:rPr spc="38" dirty="0"/>
              <a:t>dered.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43016"/>
          </a:xfrm>
          <a:prstGeom prst="rect">
            <a:avLst/>
          </a:prstGeom>
        </p:spPr>
        <p:txBody>
          <a:bodyPr spcFirstLastPara="1" vert="horz" wrap="square" lIns="0" tIns="208108" rIns="0" bIns="0" rtlCol="0" anchor="t" anchorCtr="0">
            <a:spAutoFit/>
          </a:bodyPr>
          <a:lstStyle/>
          <a:p>
            <a:pPr marL="1183005"/>
            <a:r>
              <a:rPr sz="2813" spc="11" dirty="0"/>
              <a:t>In</a:t>
            </a:r>
            <a:r>
              <a:rPr sz="2813" spc="4" dirty="0"/>
              <a:t>c</a:t>
            </a:r>
            <a:r>
              <a:rPr sz="2813" spc="124" dirty="0"/>
              <a:t>o</a:t>
            </a:r>
            <a:r>
              <a:rPr sz="2813" spc="446" dirty="0"/>
              <a:t>m</a:t>
            </a:r>
            <a:r>
              <a:rPr sz="2813" spc="188" dirty="0"/>
              <a:t>p</a:t>
            </a:r>
            <a:r>
              <a:rPr sz="2813" spc="19" dirty="0"/>
              <a:t>l</a:t>
            </a:r>
            <a:r>
              <a:rPr sz="2813" spc="101" dirty="0"/>
              <a:t>ete</a:t>
            </a:r>
            <a:r>
              <a:rPr sz="2813" spc="172" dirty="0"/>
              <a:t> </a:t>
            </a:r>
            <a:r>
              <a:rPr sz="2813" spc="-19" dirty="0"/>
              <a:t>Response</a:t>
            </a:r>
            <a:endParaRPr sz="2813"/>
          </a:p>
        </p:txBody>
      </p:sp>
      <p:sp>
        <p:nvSpPr>
          <p:cNvPr id="3" name="object 3"/>
          <p:cNvSpPr txBox="1"/>
          <p:nvPr/>
        </p:nvSpPr>
        <p:spPr>
          <a:xfrm>
            <a:off x="1558336" y="1257939"/>
            <a:ext cx="5935980" cy="3227102"/>
          </a:xfrm>
          <a:prstGeom prst="rect">
            <a:avLst/>
          </a:prstGeom>
        </p:spPr>
        <p:txBody>
          <a:bodyPr vert="horz" wrap="square" lIns="0" tIns="0" rIns="0" bIns="0" rtlCol="0">
            <a:spAutoFit/>
          </a:bodyPr>
          <a:lstStyle/>
          <a:p>
            <a:pPr marL="270034" marR="413385" indent="-260509">
              <a:lnSpc>
                <a:spcPct val="103499"/>
              </a:lnSpc>
              <a:buClr>
                <a:srgbClr val="030303"/>
              </a:buClr>
              <a:buFont typeface="Arial"/>
              <a:buChar char="•"/>
              <a:tabLst>
                <a:tab pos="273844" algn="l"/>
              </a:tabLst>
            </a:pPr>
            <a:r>
              <a:rPr sz="1950" spc="56" dirty="0">
                <a:solidFill>
                  <a:srgbClr val="030303"/>
                </a:solidFill>
              </a:rPr>
              <a:t>Incomplete</a:t>
            </a:r>
            <a:r>
              <a:rPr sz="1950" spc="83" dirty="0">
                <a:solidFill>
                  <a:srgbClr val="030303"/>
                </a:solidFill>
              </a:rPr>
              <a:t> </a:t>
            </a:r>
            <a:r>
              <a:rPr sz="1950" spc="8" dirty="0">
                <a:solidFill>
                  <a:srgbClr val="030303"/>
                </a:solidFill>
              </a:rPr>
              <a:t>response</a:t>
            </a:r>
            <a:r>
              <a:rPr sz="1950" spc="101" dirty="0">
                <a:solidFill>
                  <a:srgbClr val="030303"/>
                </a:solidFill>
              </a:rPr>
              <a:t> </a:t>
            </a:r>
            <a:r>
              <a:rPr sz="1950" spc="26" dirty="0">
                <a:solidFill>
                  <a:srgbClr val="030303"/>
                </a:solidFill>
              </a:rPr>
              <a:t>connotes</a:t>
            </a:r>
            <a:r>
              <a:rPr sz="1950" spc="131" dirty="0">
                <a:solidFill>
                  <a:srgbClr val="030303"/>
                </a:solidFill>
              </a:rPr>
              <a:t> </a:t>
            </a:r>
            <a:r>
              <a:rPr sz="1950" spc="19" dirty="0">
                <a:solidFill>
                  <a:srgbClr val="030303"/>
                </a:solidFill>
              </a:rPr>
              <a:t>c</a:t>
            </a:r>
            <a:r>
              <a:rPr sz="1950" spc="71" dirty="0">
                <a:solidFill>
                  <a:srgbClr val="030303"/>
                </a:solidFill>
              </a:rPr>
              <a:t>l</a:t>
            </a:r>
            <a:r>
              <a:rPr sz="1950" spc="94" dirty="0">
                <a:solidFill>
                  <a:srgbClr val="030303"/>
                </a:solidFill>
              </a:rPr>
              <a:t>i</a:t>
            </a:r>
            <a:r>
              <a:rPr sz="1950" spc="116" dirty="0">
                <a:solidFill>
                  <a:srgbClr val="030303"/>
                </a:solidFill>
              </a:rPr>
              <a:t>n</a:t>
            </a:r>
            <a:r>
              <a:rPr sz="1950" spc="-8" dirty="0">
                <a:solidFill>
                  <a:srgbClr val="030303"/>
                </a:solidFill>
              </a:rPr>
              <a:t>i</a:t>
            </a:r>
            <a:r>
              <a:rPr sz="1950" spc="-83" dirty="0">
                <a:solidFill>
                  <a:srgbClr val="030303"/>
                </a:solidFill>
              </a:rPr>
              <a:t>ca</a:t>
            </a:r>
            <a:r>
              <a:rPr sz="1950" spc="-356" dirty="0">
                <a:solidFill>
                  <a:srgbClr val="030303"/>
                </a:solidFill>
              </a:rPr>
              <a:t> </a:t>
            </a:r>
            <a:r>
              <a:rPr sz="1950" spc="90" dirty="0">
                <a:solidFill>
                  <a:srgbClr val="030303"/>
                </a:solidFill>
              </a:rPr>
              <a:t>l</a:t>
            </a:r>
            <a:r>
              <a:rPr sz="1950" spc="113" dirty="0">
                <a:solidFill>
                  <a:srgbClr val="030303"/>
                </a:solidFill>
              </a:rPr>
              <a:t> </a:t>
            </a:r>
            <a:r>
              <a:rPr sz="1950" spc="71" dirty="0">
                <a:solidFill>
                  <a:srgbClr val="030303"/>
                </a:solidFill>
              </a:rPr>
              <a:t>improvement</a:t>
            </a:r>
            <a:r>
              <a:rPr sz="1950" spc="64" dirty="0">
                <a:solidFill>
                  <a:srgbClr val="030303"/>
                </a:solidFill>
              </a:rPr>
              <a:t> </a:t>
            </a:r>
            <a:r>
              <a:rPr sz="1950" spc="86" dirty="0">
                <a:solidFill>
                  <a:srgbClr val="030303"/>
                </a:solidFill>
              </a:rPr>
              <a:t>that</a:t>
            </a:r>
            <a:r>
              <a:rPr sz="1950" spc="165" dirty="0">
                <a:solidFill>
                  <a:srgbClr val="030303"/>
                </a:solidFill>
              </a:rPr>
              <a:t> </a:t>
            </a:r>
            <a:r>
              <a:rPr sz="1950" spc="11" dirty="0">
                <a:solidFill>
                  <a:srgbClr val="030303"/>
                </a:solidFill>
              </a:rPr>
              <a:t>i</a:t>
            </a:r>
            <a:r>
              <a:rPr sz="1950" spc="-139" dirty="0">
                <a:solidFill>
                  <a:srgbClr val="030303"/>
                </a:solidFill>
              </a:rPr>
              <a:t>s</a:t>
            </a:r>
            <a:r>
              <a:rPr sz="1950" spc="68" dirty="0">
                <a:solidFill>
                  <a:srgbClr val="030303"/>
                </a:solidFill>
              </a:rPr>
              <a:t> </a:t>
            </a:r>
            <a:r>
              <a:rPr sz="1950" spc="120" dirty="0">
                <a:solidFill>
                  <a:srgbClr val="030303"/>
                </a:solidFill>
              </a:rPr>
              <a:t>i</a:t>
            </a:r>
            <a:r>
              <a:rPr sz="1950" spc="53" dirty="0">
                <a:solidFill>
                  <a:srgbClr val="030303"/>
                </a:solidFill>
              </a:rPr>
              <a:t>nsuffi</a:t>
            </a:r>
            <a:r>
              <a:rPr sz="1950" spc="38" dirty="0">
                <a:solidFill>
                  <a:srgbClr val="030303"/>
                </a:solidFill>
              </a:rPr>
              <a:t>c</a:t>
            </a:r>
            <a:r>
              <a:rPr sz="1950" spc="19" dirty="0">
                <a:solidFill>
                  <a:srgbClr val="030303"/>
                </a:solidFill>
              </a:rPr>
              <a:t>i</a:t>
            </a:r>
            <a:r>
              <a:rPr sz="1950" spc="60" dirty="0">
                <a:solidFill>
                  <a:srgbClr val="030303"/>
                </a:solidFill>
              </a:rPr>
              <a:t>ent</a:t>
            </a:r>
            <a:r>
              <a:rPr sz="1950" spc="8" dirty="0">
                <a:solidFill>
                  <a:srgbClr val="030303"/>
                </a:solidFill>
              </a:rPr>
              <a:t> </a:t>
            </a:r>
            <a:r>
              <a:rPr sz="1950" spc="120" dirty="0">
                <a:solidFill>
                  <a:srgbClr val="030303"/>
                </a:solidFill>
              </a:rPr>
              <a:t>to</a:t>
            </a:r>
            <a:r>
              <a:rPr sz="1950" spc="23" dirty="0">
                <a:solidFill>
                  <a:srgbClr val="030303"/>
                </a:solidFill>
              </a:rPr>
              <a:t> </a:t>
            </a:r>
            <a:r>
              <a:rPr sz="1950" spc="-109" dirty="0">
                <a:solidFill>
                  <a:srgbClr val="030303"/>
                </a:solidFill>
              </a:rPr>
              <a:t>s</a:t>
            </a:r>
            <a:r>
              <a:rPr sz="1950" spc="-30" dirty="0">
                <a:solidFill>
                  <a:srgbClr val="030303"/>
                </a:solidFill>
              </a:rPr>
              <a:t>a</a:t>
            </a:r>
            <a:r>
              <a:rPr sz="1950" spc="165" dirty="0">
                <a:solidFill>
                  <a:srgbClr val="030303"/>
                </a:solidFill>
              </a:rPr>
              <a:t>ti</a:t>
            </a:r>
            <a:r>
              <a:rPr sz="1950" dirty="0">
                <a:solidFill>
                  <a:srgbClr val="030303"/>
                </a:solidFill>
              </a:rPr>
              <a:t>sfy</a:t>
            </a:r>
            <a:r>
              <a:rPr sz="1950" spc="-30" dirty="0">
                <a:solidFill>
                  <a:srgbClr val="030303"/>
                </a:solidFill>
              </a:rPr>
              <a:t> </a:t>
            </a:r>
            <a:r>
              <a:rPr sz="1950" spc="98" dirty="0">
                <a:solidFill>
                  <a:srgbClr val="030303"/>
                </a:solidFill>
              </a:rPr>
              <a:t>the</a:t>
            </a:r>
            <a:r>
              <a:rPr sz="1950" spc="56" dirty="0">
                <a:solidFill>
                  <a:srgbClr val="030303"/>
                </a:solidFill>
              </a:rPr>
              <a:t> </a:t>
            </a:r>
            <a:r>
              <a:rPr sz="1950" spc="26" dirty="0">
                <a:solidFill>
                  <a:srgbClr val="030303"/>
                </a:solidFill>
              </a:rPr>
              <a:t>remiss</a:t>
            </a:r>
            <a:r>
              <a:rPr sz="1950" spc="53" dirty="0">
                <a:solidFill>
                  <a:srgbClr val="030303"/>
                </a:solidFill>
              </a:rPr>
              <a:t>i</a:t>
            </a:r>
            <a:r>
              <a:rPr sz="1950" spc="86" dirty="0">
                <a:solidFill>
                  <a:srgbClr val="030303"/>
                </a:solidFill>
              </a:rPr>
              <a:t>on</a:t>
            </a:r>
            <a:r>
              <a:rPr sz="1950" spc="11" dirty="0">
                <a:solidFill>
                  <a:srgbClr val="030303"/>
                </a:solidFill>
              </a:rPr>
              <a:t> </a:t>
            </a:r>
            <a:r>
              <a:rPr sz="1950" spc="64" dirty="0">
                <a:solidFill>
                  <a:srgbClr val="030303"/>
                </a:solidFill>
              </a:rPr>
              <a:t>cr</a:t>
            </a:r>
            <a:r>
              <a:rPr sz="1950" spc="-4" dirty="0">
                <a:solidFill>
                  <a:srgbClr val="030303"/>
                </a:solidFill>
              </a:rPr>
              <a:t>i</a:t>
            </a:r>
            <a:r>
              <a:rPr sz="1950" spc="120" dirty="0">
                <a:solidFill>
                  <a:srgbClr val="030303"/>
                </a:solidFill>
              </a:rPr>
              <a:t>ter</a:t>
            </a:r>
            <a:r>
              <a:rPr sz="1950" spc="113" dirty="0">
                <a:solidFill>
                  <a:srgbClr val="030303"/>
                </a:solidFill>
              </a:rPr>
              <a:t>i</a:t>
            </a:r>
            <a:r>
              <a:rPr sz="1950" spc="-19" dirty="0">
                <a:solidFill>
                  <a:srgbClr val="030303"/>
                </a:solidFill>
              </a:rPr>
              <a:t>a.</a:t>
            </a:r>
            <a:endParaRPr sz="1950"/>
          </a:p>
          <a:p>
            <a:pPr marL="270034" marR="286226" indent="-260509">
              <a:lnSpc>
                <a:spcPct val="104700"/>
              </a:lnSpc>
              <a:spcBef>
                <a:spcPts val="499"/>
              </a:spcBef>
              <a:buClr>
                <a:srgbClr val="030303"/>
              </a:buClr>
              <a:buFont typeface="Arial"/>
              <a:buChar char="•"/>
              <a:tabLst>
                <a:tab pos="273844" algn="l"/>
              </a:tabLst>
            </a:pPr>
            <a:r>
              <a:rPr sz="1950" spc="-203" dirty="0">
                <a:solidFill>
                  <a:srgbClr val="030303"/>
                </a:solidFill>
              </a:rPr>
              <a:t>F</a:t>
            </a:r>
            <a:r>
              <a:rPr sz="1950" spc="-71" dirty="0">
                <a:solidFill>
                  <a:srgbClr val="030303"/>
                </a:solidFill>
              </a:rPr>
              <a:t>a</a:t>
            </a:r>
            <a:r>
              <a:rPr sz="1950" spc="64" dirty="0">
                <a:solidFill>
                  <a:srgbClr val="030303"/>
                </a:solidFill>
              </a:rPr>
              <a:t>liure</a:t>
            </a:r>
            <a:r>
              <a:rPr sz="1950" spc="-79" dirty="0">
                <a:solidFill>
                  <a:srgbClr val="030303"/>
                </a:solidFill>
              </a:rPr>
              <a:t> </a:t>
            </a:r>
            <a:r>
              <a:rPr sz="1950" spc="146" dirty="0">
                <a:solidFill>
                  <a:srgbClr val="030303"/>
                </a:solidFill>
              </a:rPr>
              <a:t>to</a:t>
            </a:r>
            <a:r>
              <a:rPr sz="1950" spc="26" dirty="0">
                <a:solidFill>
                  <a:srgbClr val="030303"/>
                </a:solidFill>
              </a:rPr>
              <a:t> </a:t>
            </a:r>
            <a:r>
              <a:rPr sz="1950" spc="-8" dirty="0">
                <a:solidFill>
                  <a:srgbClr val="030303"/>
                </a:solidFill>
              </a:rPr>
              <a:t>a</a:t>
            </a:r>
            <a:r>
              <a:rPr sz="1950" spc="8" dirty="0">
                <a:solidFill>
                  <a:srgbClr val="030303"/>
                </a:solidFill>
              </a:rPr>
              <a:t>chieve</a:t>
            </a:r>
            <a:r>
              <a:rPr sz="1950" spc="165" dirty="0">
                <a:solidFill>
                  <a:srgbClr val="030303"/>
                </a:solidFill>
              </a:rPr>
              <a:t> </a:t>
            </a:r>
            <a:r>
              <a:rPr sz="1950" spc="26" dirty="0">
                <a:solidFill>
                  <a:srgbClr val="030303"/>
                </a:solidFill>
              </a:rPr>
              <a:t>remisso</a:t>
            </a:r>
            <a:r>
              <a:rPr sz="1950" spc="199" dirty="0">
                <a:solidFill>
                  <a:srgbClr val="030303"/>
                </a:solidFill>
              </a:rPr>
              <a:t>i</a:t>
            </a:r>
            <a:r>
              <a:rPr sz="1950" spc="41" dirty="0">
                <a:solidFill>
                  <a:srgbClr val="030303"/>
                </a:solidFill>
              </a:rPr>
              <a:t>n</a:t>
            </a:r>
            <a:r>
              <a:rPr sz="1950" spc="-116" dirty="0">
                <a:solidFill>
                  <a:srgbClr val="030303"/>
                </a:solidFill>
              </a:rPr>
              <a:t> </a:t>
            </a:r>
            <a:r>
              <a:rPr sz="1950" spc="169" dirty="0">
                <a:solidFill>
                  <a:srgbClr val="030303"/>
                </a:solidFill>
              </a:rPr>
              <a:t>w</a:t>
            </a:r>
            <a:r>
              <a:rPr sz="1950" spc="94" dirty="0">
                <a:solidFill>
                  <a:srgbClr val="030303"/>
                </a:solidFill>
              </a:rPr>
              <a:t>i</a:t>
            </a:r>
            <a:r>
              <a:rPr sz="1950" spc="109" dirty="0">
                <a:solidFill>
                  <a:srgbClr val="030303"/>
                </a:solidFill>
              </a:rPr>
              <a:t>thin</a:t>
            </a:r>
            <a:r>
              <a:rPr sz="1950" spc="-23" dirty="0">
                <a:solidFill>
                  <a:srgbClr val="030303"/>
                </a:solidFill>
              </a:rPr>
              <a:t> </a:t>
            </a:r>
            <a:r>
              <a:rPr sz="1950" spc="79" dirty="0">
                <a:solidFill>
                  <a:srgbClr val="030303"/>
                </a:solidFill>
              </a:rPr>
              <a:t>three</a:t>
            </a:r>
            <a:r>
              <a:rPr sz="1950" spc="49" dirty="0">
                <a:solidFill>
                  <a:srgbClr val="030303"/>
                </a:solidFill>
              </a:rPr>
              <a:t> </a:t>
            </a:r>
            <a:r>
              <a:rPr sz="1950" spc="-34" dirty="0">
                <a:solidFill>
                  <a:srgbClr val="030303"/>
                </a:solidFill>
              </a:rPr>
              <a:t>yea</a:t>
            </a:r>
            <a:r>
              <a:rPr sz="1950" spc="-300" dirty="0">
                <a:solidFill>
                  <a:srgbClr val="030303"/>
                </a:solidFill>
              </a:rPr>
              <a:t> </a:t>
            </a:r>
            <a:r>
              <a:rPr sz="1950" spc="-34" dirty="0">
                <a:solidFill>
                  <a:srgbClr val="030303"/>
                </a:solidFill>
              </a:rPr>
              <a:t>rs</a:t>
            </a:r>
            <a:r>
              <a:rPr sz="1950" spc="-23" dirty="0">
                <a:solidFill>
                  <a:srgbClr val="030303"/>
                </a:solidFill>
              </a:rPr>
              <a:t> </a:t>
            </a:r>
            <a:r>
              <a:rPr sz="1950" spc="86" dirty="0">
                <a:solidFill>
                  <a:srgbClr val="030303"/>
                </a:solidFill>
              </a:rPr>
              <a:t>ind</a:t>
            </a:r>
            <a:r>
              <a:rPr sz="1950" spc="49" dirty="0">
                <a:solidFill>
                  <a:srgbClr val="030303"/>
                </a:solidFill>
              </a:rPr>
              <a:t>i</a:t>
            </a:r>
            <a:r>
              <a:rPr sz="1950" spc="-19" dirty="0">
                <a:solidFill>
                  <a:srgbClr val="030303"/>
                </a:solidFill>
              </a:rPr>
              <a:t>cates</a:t>
            </a:r>
            <a:r>
              <a:rPr sz="1950" spc="8" dirty="0">
                <a:solidFill>
                  <a:srgbClr val="030303"/>
                </a:solidFill>
              </a:rPr>
              <a:t> </a:t>
            </a:r>
            <a:r>
              <a:rPr sz="1950" spc="86" dirty="0">
                <a:solidFill>
                  <a:srgbClr val="030303"/>
                </a:solidFill>
              </a:rPr>
              <a:t>that </a:t>
            </a:r>
            <a:r>
              <a:rPr sz="1950" spc="90" dirty="0">
                <a:solidFill>
                  <a:srgbClr val="030303"/>
                </a:solidFill>
              </a:rPr>
              <a:t>the</a:t>
            </a:r>
            <a:r>
              <a:rPr sz="1950" spc="113" dirty="0">
                <a:solidFill>
                  <a:srgbClr val="030303"/>
                </a:solidFill>
              </a:rPr>
              <a:t> </a:t>
            </a:r>
            <a:r>
              <a:rPr sz="1950" spc="83" dirty="0">
                <a:solidFill>
                  <a:srgbClr val="030303"/>
                </a:solidFill>
              </a:rPr>
              <a:t>remi</a:t>
            </a:r>
            <a:r>
              <a:rPr sz="1950" spc="-79" dirty="0">
                <a:solidFill>
                  <a:srgbClr val="030303"/>
                </a:solidFill>
              </a:rPr>
              <a:t>ss</a:t>
            </a:r>
            <a:r>
              <a:rPr sz="1950" spc="34" dirty="0">
                <a:solidFill>
                  <a:srgbClr val="030303"/>
                </a:solidFill>
              </a:rPr>
              <a:t>i</a:t>
            </a:r>
            <a:r>
              <a:rPr sz="1950" spc="64" dirty="0">
                <a:solidFill>
                  <a:srgbClr val="030303"/>
                </a:solidFill>
              </a:rPr>
              <a:t>on</a:t>
            </a:r>
            <a:r>
              <a:rPr sz="1950" spc="83" dirty="0">
                <a:solidFill>
                  <a:srgbClr val="030303"/>
                </a:solidFill>
              </a:rPr>
              <a:t> </a:t>
            </a:r>
            <a:r>
              <a:rPr sz="1950" spc="11" dirty="0">
                <a:solidFill>
                  <a:srgbClr val="030303"/>
                </a:solidFill>
              </a:rPr>
              <a:t>i</a:t>
            </a:r>
            <a:r>
              <a:rPr sz="1950" spc="-139" dirty="0">
                <a:solidFill>
                  <a:srgbClr val="030303"/>
                </a:solidFill>
              </a:rPr>
              <a:t>s</a:t>
            </a:r>
            <a:r>
              <a:rPr sz="1950" spc="94" dirty="0">
                <a:solidFill>
                  <a:srgbClr val="030303"/>
                </a:solidFill>
              </a:rPr>
              <a:t> unl</a:t>
            </a:r>
            <a:r>
              <a:rPr sz="1950" spc="75" dirty="0">
                <a:solidFill>
                  <a:srgbClr val="030303"/>
                </a:solidFill>
              </a:rPr>
              <a:t>i</a:t>
            </a:r>
            <a:r>
              <a:rPr sz="1950" spc="8" dirty="0">
                <a:solidFill>
                  <a:srgbClr val="030303"/>
                </a:solidFill>
              </a:rPr>
              <a:t>ke</a:t>
            </a:r>
            <a:r>
              <a:rPr sz="1950" spc="-64" dirty="0">
                <a:solidFill>
                  <a:srgbClr val="030303"/>
                </a:solidFill>
              </a:rPr>
              <a:t>l</a:t>
            </a:r>
            <a:r>
              <a:rPr sz="1950" spc="26" dirty="0">
                <a:solidFill>
                  <a:srgbClr val="030303"/>
                </a:solidFill>
              </a:rPr>
              <a:t>y</a:t>
            </a:r>
            <a:r>
              <a:rPr sz="1950" spc="60" dirty="0">
                <a:solidFill>
                  <a:srgbClr val="030303"/>
                </a:solidFill>
              </a:rPr>
              <a:t> </a:t>
            </a:r>
            <a:r>
              <a:rPr sz="1950" spc="71" dirty="0">
                <a:solidFill>
                  <a:srgbClr val="030303"/>
                </a:solidFill>
              </a:rPr>
              <a:t>a</a:t>
            </a:r>
            <a:r>
              <a:rPr sz="1950" spc="64" dirty="0">
                <a:solidFill>
                  <a:srgbClr val="030303"/>
                </a:solidFill>
              </a:rPr>
              <a:t>nd</a:t>
            </a:r>
            <a:endParaRPr sz="1950"/>
          </a:p>
          <a:p>
            <a:pPr marL="253365" marR="891064" indent="3334">
              <a:lnSpc>
                <a:spcPct val="103499"/>
              </a:lnSpc>
            </a:pPr>
            <a:r>
              <a:rPr sz="1950" spc="11" dirty="0">
                <a:solidFill>
                  <a:srgbClr val="030303"/>
                </a:solidFill>
              </a:rPr>
              <a:t>wa</a:t>
            </a:r>
            <a:r>
              <a:rPr sz="1950" spc="-296" dirty="0">
                <a:solidFill>
                  <a:srgbClr val="030303"/>
                </a:solidFill>
              </a:rPr>
              <a:t> </a:t>
            </a:r>
            <a:r>
              <a:rPr sz="1950" spc="19" dirty="0">
                <a:solidFill>
                  <a:srgbClr val="030303"/>
                </a:solidFill>
              </a:rPr>
              <a:t>rr</a:t>
            </a:r>
            <a:r>
              <a:rPr sz="1950" spc="180" dirty="0">
                <a:solidFill>
                  <a:srgbClr val="030303"/>
                </a:solidFill>
              </a:rPr>
              <a:t>a</a:t>
            </a:r>
            <a:r>
              <a:rPr sz="1950" spc="41" dirty="0">
                <a:solidFill>
                  <a:srgbClr val="030303"/>
                </a:solidFill>
              </a:rPr>
              <a:t>nts</a:t>
            </a:r>
            <a:r>
              <a:rPr sz="1950" spc="-34" dirty="0">
                <a:solidFill>
                  <a:srgbClr val="030303"/>
                </a:solidFill>
              </a:rPr>
              <a:t> </a:t>
            </a:r>
            <a:r>
              <a:rPr sz="1950" spc="41" dirty="0">
                <a:solidFill>
                  <a:srgbClr val="030303"/>
                </a:solidFill>
              </a:rPr>
              <a:t>discont</a:t>
            </a:r>
            <a:r>
              <a:rPr sz="1950" spc="203" dirty="0">
                <a:solidFill>
                  <a:srgbClr val="030303"/>
                </a:solidFill>
              </a:rPr>
              <a:t>i</a:t>
            </a:r>
            <a:r>
              <a:rPr sz="1950" spc="64" dirty="0">
                <a:solidFill>
                  <a:srgbClr val="030303"/>
                </a:solidFill>
              </a:rPr>
              <a:t>nuation</a:t>
            </a:r>
            <a:r>
              <a:rPr sz="1950" spc="56" dirty="0">
                <a:solidFill>
                  <a:srgbClr val="030303"/>
                </a:solidFill>
              </a:rPr>
              <a:t> </a:t>
            </a:r>
            <a:r>
              <a:rPr sz="1950" spc="71" dirty="0">
                <a:solidFill>
                  <a:srgbClr val="030303"/>
                </a:solidFill>
              </a:rPr>
              <a:t>of</a:t>
            </a:r>
            <a:r>
              <a:rPr sz="1950" spc="68" dirty="0">
                <a:solidFill>
                  <a:srgbClr val="030303"/>
                </a:solidFill>
              </a:rPr>
              <a:t> </a:t>
            </a:r>
            <a:r>
              <a:rPr sz="1950" spc="49" dirty="0">
                <a:solidFill>
                  <a:srgbClr val="030303"/>
                </a:solidFill>
              </a:rPr>
              <a:t>convent</a:t>
            </a:r>
            <a:r>
              <a:rPr sz="1950" spc="120" dirty="0">
                <a:solidFill>
                  <a:srgbClr val="030303"/>
                </a:solidFill>
              </a:rPr>
              <a:t>i</a:t>
            </a:r>
            <a:r>
              <a:rPr sz="1950" spc="19" dirty="0">
                <a:solidFill>
                  <a:srgbClr val="030303"/>
                </a:solidFill>
              </a:rPr>
              <a:t>on</a:t>
            </a:r>
            <a:r>
              <a:rPr sz="1950" spc="229" dirty="0">
                <a:solidFill>
                  <a:srgbClr val="030303"/>
                </a:solidFill>
              </a:rPr>
              <a:t>a</a:t>
            </a:r>
            <a:r>
              <a:rPr sz="1950" spc="153" dirty="0">
                <a:solidFill>
                  <a:srgbClr val="030303"/>
                </a:solidFill>
              </a:rPr>
              <a:t>l</a:t>
            </a:r>
            <a:r>
              <a:rPr sz="1950" spc="195" dirty="0">
                <a:solidFill>
                  <a:srgbClr val="030303"/>
                </a:solidFill>
              </a:rPr>
              <a:t> </a:t>
            </a:r>
            <a:r>
              <a:rPr sz="1950" spc="86" dirty="0">
                <a:solidFill>
                  <a:srgbClr val="030303"/>
                </a:solidFill>
              </a:rPr>
              <a:t>treatment.</a:t>
            </a:r>
            <a:endParaRPr sz="1950"/>
          </a:p>
          <a:p>
            <a:pPr marL="260033" marR="3810" indent="-250508">
              <a:lnSpc>
                <a:spcPct val="104700"/>
              </a:lnSpc>
              <a:spcBef>
                <a:spcPts val="499"/>
              </a:spcBef>
              <a:buClr>
                <a:srgbClr val="030303"/>
              </a:buClr>
              <a:buFont typeface="Arial"/>
              <a:buChar char="•"/>
              <a:tabLst>
                <a:tab pos="253841" algn="l"/>
              </a:tabLst>
            </a:pPr>
            <a:r>
              <a:rPr sz="1950" spc="-23" dirty="0">
                <a:solidFill>
                  <a:srgbClr val="030303"/>
                </a:solidFill>
              </a:rPr>
              <a:t>The</a:t>
            </a:r>
            <a:r>
              <a:rPr sz="1950" spc="109" dirty="0">
                <a:solidFill>
                  <a:srgbClr val="030303"/>
                </a:solidFill>
              </a:rPr>
              <a:t> </a:t>
            </a:r>
            <a:r>
              <a:rPr sz="1950" spc="-8" dirty="0">
                <a:solidFill>
                  <a:srgbClr val="030303"/>
                </a:solidFill>
              </a:rPr>
              <a:t>a</a:t>
            </a:r>
            <a:r>
              <a:rPr sz="1950" spc="135" dirty="0">
                <a:solidFill>
                  <a:srgbClr val="030303"/>
                </a:solidFill>
              </a:rPr>
              <a:t>dm</a:t>
            </a:r>
            <a:r>
              <a:rPr sz="1950" spc="165" dirty="0">
                <a:solidFill>
                  <a:srgbClr val="030303"/>
                </a:solidFill>
              </a:rPr>
              <a:t>i</a:t>
            </a:r>
            <a:r>
              <a:rPr sz="1950" spc="60" dirty="0">
                <a:solidFill>
                  <a:srgbClr val="030303"/>
                </a:solidFill>
              </a:rPr>
              <a:t>nistrat</a:t>
            </a:r>
            <a:r>
              <a:rPr sz="1950" spc="94" dirty="0">
                <a:solidFill>
                  <a:srgbClr val="030303"/>
                </a:solidFill>
              </a:rPr>
              <a:t>i</a:t>
            </a:r>
            <a:r>
              <a:rPr sz="1950" spc="64" dirty="0">
                <a:solidFill>
                  <a:srgbClr val="030303"/>
                </a:solidFill>
              </a:rPr>
              <a:t>on</a:t>
            </a:r>
            <a:r>
              <a:rPr sz="1950" spc="4" dirty="0">
                <a:solidFill>
                  <a:srgbClr val="030303"/>
                </a:solidFill>
              </a:rPr>
              <a:t> </a:t>
            </a:r>
            <a:r>
              <a:rPr sz="1950" spc="79" dirty="0">
                <a:solidFill>
                  <a:srgbClr val="030303"/>
                </a:solidFill>
              </a:rPr>
              <a:t>of</a:t>
            </a:r>
            <a:r>
              <a:rPr sz="1950" spc="23" dirty="0">
                <a:solidFill>
                  <a:srgbClr val="030303"/>
                </a:solidFill>
              </a:rPr>
              <a:t> </a:t>
            </a:r>
            <a:r>
              <a:rPr sz="1950" spc="-8" dirty="0">
                <a:solidFill>
                  <a:srgbClr val="030303"/>
                </a:solidFill>
              </a:rPr>
              <a:t>a</a:t>
            </a:r>
            <a:r>
              <a:rPr sz="1950" spc="15" dirty="0">
                <a:solidFill>
                  <a:srgbClr val="030303"/>
                </a:solidFill>
              </a:rPr>
              <a:t>zath</a:t>
            </a:r>
            <a:r>
              <a:rPr sz="1950" spc="139" dirty="0">
                <a:solidFill>
                  <a:srgbClr val="030303"/>
                </a:solidFill>
              </a:rPr>
              <a:t>i</a:t>
            </a:r>
            <a:r>
              <a:rPr sz="1950" spc="101" dirty="0">
                <a:solidFill>
                  <a:srgbClr val="030303"/>
                </a:solidFill>
              </a:rPr>
              <a:t>opr</a:t>
            </a:r>
            <a:r>
              <a:rPr sz="1950" spc="150" dirty="0">
                <a:solidFill>
                  <a:srgbClr val="030303"/>
                </a:solidFill>
              </a:rPr>
              <a:t>i</a:t>
            </a:r>
            <a:r>
              <a:rPr sz="1950" dirty="0">
                <a:solidFill>
                  <a:srgbClr val="030303"/>
                </a:solidFill>
              </a:rPr>
              <a:t>ne</a:t>
            </a:r>
            <a:r>
              <a:rPr sz="1950" spc="101" dirty="0">
                <a:solidFill>
                  <a:srgbClr val="030303"/>
                </a:solidFill>
              </a:rPr>
              <a:t>{</a:t>
            </a:r>
            <a:r>
              <a:rPr sz="1950" spc="83" dirty="0">
                <a:solidFill>
                  <a:srgbClr val="030303"/>
                </a:solidFill>
              </a:rPr>
              <a:t>2mg/kg</a:t>
            </a:r>
            <a:r>
              <a:rPr sz="1950" spc="23" dirty="0">
                <a:solidFill>
                  <a:srgbClr val="030303"/>
                </a:solidFill>
              </a:rPr>
              <a:t> </a:t>
            </a:r>
            <a:r>
              <a:rPr sz="1950" spc="41" dirty="0">
                <a:solidFill>
                  <a:srgbClr val="030303"/>
                </a:solidFill>
              </a:rPr>
              <a:t>da</a:t>
            </a:r>
            <a:r>
              <a:rPr sz="1950" spc="127" dirty="0">
                <a:solidFill>
                  <a:srgbClr val="030303"/>
                </a:solidFill>
              </a:rPr>
              <a:t>i</a:t>
            </a:r>
            <a:r>
              <a:rPr sz="1950" spc="-41" dirty="0">
                <a:solidFill>
                  <a:srgbClr val="030303"/>
                </a:solidFill>
              </a:rPr>
              <a:t>l</a:t>
            </a:r>
            <a:r>
              <a:rPr sz="1950" dirty="0">
                <a:solidFill>
                  <a:srgbClr val="030303"/>
                </a:solidFill>
              </a:rPr>
              <a:t>y) </a:t>
            </a:r>
            <a:r>
              <a:rPr sz="1950" spc="-75" dirty="0">
                <a:solidFill>
                  <a:srgbClr val="030303"/>
                </a:solidFill>
              </a:rPr>
              <a:t>as</a:t>
            </a:r>
            <a:r>
              <a:rPr sz="1950" spc="-34" dirty="0">
                <a:solidFill>
                  <a:srgbClr val="030303"/>
                </a:solidFill>
              </a:rPr>
              <a:t> </a:t>
            </a:r>
            <a:r>
              <a:rPr sz="1950" spc="98" dirty="0">
                <a:solidFill>
                  <a:srgbClr val="030303"/>
                </a:solidFill>
              </a:rPr>
              <a:t>the</a:t>
            </a:r>
            <a:r>
              <a:rPr sz="1950" spc="30" dirty="0">
                <a:solidFill>
                  <a:srgbClr val="030303"/>
                </a:solidFill>
              </a:rPr>
              <a:t> </a:t>
            </a:r>
            <a:r>
              <a:rPr sz="1950" spc="15" dirty="0">
                <a:solidFill>
                  <a:srgbClr val="030303"/>
                </a:solidFill>
              </a:rPr>
              <a:t>sole</a:t>
            </a:r>
            <a:r>
              <a:rPr sz="1950" spc="75" dirty="0">
                <a:solidFill>
                  <a:srgbClr val="030303"/>
                </a:solidFill>
              </a:rPr>
              <a:t> </a:t>
            </a:r>
            <a:r>
              <a:rPr sz="1950" spc="68" dirty="0">
                <a:solidFill>
                  <a:srgbClr val="030303"/>
                </a:solidFill>
              </a:rPr>
              <a:t>drug</a:t>
            </a:r>
            <a:r>
              <a:rPr sz="1950" spc="-30" dirty="0">
                <a:solidFill>
                  <a:srgbClr val="030303"/>
                </a:solidFill>
              </a:rPr>
              <a:t> </a:t>
            </a:r>
            <a:r>
              <a:rPr sz="1950" spc="68" dirty="0">
                <a:solidFill>
                  <a:srgbClr val="030303"/>
                </a:solidFill>
              </a:rPr>
              <a:t>or</a:t>
            </a:r>
            <a:r>
              <a:rPr sz="1950" spc="113" dirty="0">
                <a:solidFill>
                  <a:srgbClr val="030303"/>
                </a:solidFill>
              </a:rPr>
              <a:t> </a:t>
            </a:r>
            <a:r>
              <a:rPr sz="1950" spc="11" dirty="0">
                <a:solidFill>
                  <a:srgbClr val="030303"/>
                </a:solidFill>
              </a:rPr>
              <a:t>l</a:t>
            </a:r>
            <a:r>
              <a:rPr sz="1950" spc="109" dirty="0">
                <a:solidFill>
                  <a:srgbClr val="030303"/>
                </a:solidFill>
              </a:rPr>
              <a:t>ow</a:t>
            </a:r>
            <a:r>
              <a:rPr sz="1950" spc="60" dirty="0">
                <a:solidFill>
                  <a:srgbClr val="030303"/>
                </a:solidFill>
              </a:rPr>
              <a:t> </a:t>
            </a:r>
            <a:r>
              <a:rPr sz="1950" spc="8" dirty="0">
                <a:solidFill>
                  <a:srgbClr val="030303"/>
                </a:solidFill>
              </a:rPr>
              <a:t>dose</a:t>
            </a:r>
            <a:r>
              <a:rPr sz="1950" spc="113" dirty="0">
                <a:solidFill>
                  <a:srgbClr val="030303"/>
                </a:solidFill>
              </a:rPr>
              <a:t> </a:t>
            </a:r>
            <a:r>
              <a:rPr sz="1950" spc="38" dirty="0">
                <a:solidFill>
                  <a:srgbClr val="030303"/>
                </a:solidFill>
              </a:rPr>
              <a:t>predisone</a:t>
            </a:r>
            <a:r>
              <a:rPr sz="1950" spc="217" dirty="0">
                <a:solidFill>
                  <a:srgbClr val="030303"/>
                </a:solidFill>
              </a:rPr>
              <a:t> </a:t>
            </a:r>
            <a:r>
              <a:rPr sz="1950" spc="34" dirty="0">
                <a:solidFill>
                  <a:srgbClr val="030303"/>
                </a:solidFill>
              </a:rPr>
              <a:t>re</a:t>
            </a:r>
            <a:r>
              <a:rPr sz="1950" spc="8" dirty="0">
                <a:solidFill>
                  <a:srgbClr val="030303"/>
                </a:solidFill>
              </a:rPr>
              <a:t>g</a:t>
            </a:r>
            <a:r>
              <a:rPr sz="1950" spc="94" dirty="0">
                <a:solidFill>
                  <a:srgbClr val="030303"/>
                </a:solidFill>
              </a:rPr>
              <a:t>i</a:t>
            </a:r>
            <a:r>
              <a:rPr sz="1950" spc="60" dirty="0">
                <a:solidFill>
                  <a:srgbClr val="030303"/>
                </a:solidFill>
              </a:rPr>
              <a:t>men</a:t>
            </a:r>
            <a:r>
              <a:rPr sz="1950" spc="26" dirty="0">
                <a:solidFill>
                  <a:srgbClr val="030303"/>
                </a:solidFill>
              </a:rPr>
              <a:t> </a:t>
            </a:r>
            <a:r>
              <a:rPr sz="1950" spc="-79" dirty="0">
                <a:solidFill>
                  <a:srgbClr val="030303"/>
                </a:solidFill>
              </a:rPr>
              <a:t>c</a:t>
            </a:r>
            <a:r>
              <a:rPr sz="1950" spc="120" dirty="0">
                <a:solidFill>
                  <a:srgbClr val="030303"/>
                </a:solidFill>
              </a:rPr>
              <a:t>a</a:t>
            </a:r>
            <a:r>
              <a:rPr sz="1950" spc="75" dirty="0">
                <a:solidFill>
                  <a:srgbClr val="030303"/>
                </a:solidFill>
              </a:rPr>
              <a:t>n</a:t>
            </a:r>
            <a:r>
              <a:rPr sz="1950" spc="-45" dirty="0">
                <a:solidFill>
                  <a:srgbClr val="030303"/>
                </a:solidFill>
              </a:rPr>
              <a:t> </a:t>
            </a:r>
            <a:r>
              <a:rPr sz="1950" spc="30" dirty="0">
                <a:solidFill>
                  <a:srgbClr val="030303"/>
                </a:solidFill>
              </a:rPr>
              <a:t>be</a:t>
            </a:r>
            <a:r>
              <a:rPr sz="1950" spc="-11" dirty="0">
                <a:solidFill>
                  <a:srgbClr val="030303"/>
                </a:solidFill>
              </a:rPr>
              <a:t> </a:t>
            </a:r>
            <a:r>
              <a:rPr sz="1950" spc="53" dirty="0">
                <a:solidFill>
                  <a:srgbClr val="030303"/>
                </a:solidFill>
              </a:rPr>
              <a:t>done</a:t>
            </a:r>
            <a:endParaRPr sz="195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43386"/>
          </a:xfrm>
          <a:prstGeom prst="rect">
            <a:avLst/>
          </a:prstGeom>
        </p:spPr>
        <p:txBody>
          <a:bodyPr spcFirstLastPara="1" vert="horz" wrap="square" lIns="0" tIns="197045" rIns="0" bIns="0" rtlCol="0" anchor="t" anchorCtr="0">
            <a:spAutoFit/>
          </a:bodyPr>
          <a:lstStyle/>
          <a:p>
            <a:pPr marL="1932146"/>
            <a:r>
              <a:rPr sz="2888" spc="-23" dirty="0"/>
              <a:t>D</a:t>
            </a:r>
            <a:r>
              <a:rPr sz="2888" spc="131" dirty="0"/>
              <a:t>r</a:t>
            </a:r>
            <a:r>
              <a:rPr sz="2888" spc="45" dirty="0"/>
              <a:t>ug</a:t>
            </a:r>
            <a:r>
              <a:rPr sz="2888" spc="-266" dirty="0"/>
              <a:t> </a:t>
            </a:r>
            <a:r>
              <a:rPr spc="113" dirty="0"/>
              <a:t>tox</a:t>
            </a:r>
            <a:r>
              <a:rPr spc="236" dirty="0"/>
              <a:t>i</a:t>
            </a:r>
            <a:r>
              <a:rPr spc="26" dirty="0"/>
              <a:t>c</a:t>
            </a:r>
            <a:r>
              <a:rPr spc="-34" dirty="0"/>
              <a:t>i</a:t>
            </a:r>
            <a:r>
              <a:rPr spc="153" dirty="0"/>
              <a:t>ty</a:t>
            </a:r>
            <a:endParaRPr sz="2888"/>
          </a:p>
        </p:txBody>
      </p:sp>
      <p:sp>
        <p:nvSpPr>
          <p:cNvPr id="3" name="object 3"/>
          <p:cNvSpPr txBox="1"/>
          <p:nvPr/>
        </p:nvSpPr>
        <p:spPr>
          <a:xfrm>
            <a:off x="1558336" y="1296525"/>
            <a:ext cx="5875019" cy="3083216"/>
          </a:xfrm>
          <a:prstGeom prst="rect">
            <a:avLst/>
          </a:prstGeom>
        </p:spPr>
        <p:txBody>
          <a:bodyPr vert="horz" wrap="square" lIns="0" tIns="0" rIns="0" bIns="0" rtlCol="0">
            <a:spAutoFit/>
          </a:bodyPr>
          <a:lstStyle/>
          <a:p>
            <a:pPr marL="273368" marR="3810" indent="-263843">
              <a:lnSpc>
                <a:spcPct val="117000"/>
              </a:lnSpc>
              <a:buClr>
                <a:srgbClr val="030303"/>
              </a:buClr>
              <a:buFont typeface="Arial"/>
              <a:buChar char="•"/>
              <a:tabLst>
                <a:tab pos="277178" algn="l"/>
              </a:tabLst>
            </a:pPr>
            <a:r>
              <a:rPr sz="2063" spc="53" dirty="0">
                <a:solidFill>
                  <a:srgbClr val="030303"/>
                </a:solidFill>
              </a:rPr>
              <a:t>Drug</a:t>
            </a:r>
            <a:r>
              <a:rPr sz="2063" spc="-184" dirty="0">
                <a:solidFill>
                  <a:srgbClr val="030303"/>
                </a:solidFill>
              </a:rPr>
              <a:t> </a:t>
            </a:r>
            <a:r>
              <a:rPr sz="2063" spc="98" dirty="0">
                <a:solidFill>
                  <a:srgbClr val="030303"/>
                </a:solidFill>
              </a:rPr>
              <a:t>tox</a:t>
            </a:r>
            <a:r>
              <a:rPr sz="2063" spc="143" dirty="0">
                <a:solidFill>
                  <a:srgbClr val="030303"/>
                </a:solidFill>
              </a:rPr>
              <a:t>i</a:t>
            </a:r>
            <a:r>
              <a:rPr sz="2063" spc="41" dirty="0">
                <a:solidFill>
                  <a:srgbClr val="030303"/>
                </a:solidFill>
              </a:rPr>
              <a:t>c</a:t>
            </a:r>
            <a:r>
              <a:rPr sz="2063" spc="-34" dirty="0">
                <a:solidFill>
                  <a:srgbClr val="030303"/>
                </a:solidFill>
              </a:rPr>
              <a:t>i</a:t>
            </a:r>
            <a:r>
              <a:rPr sz="2063" spc="127" dirty="0">
                <a:solidFill>
                  <a:srgbClr val="030303"/>
                </a:solidFill>
              </a:rPr>
              <a:t>ty</a:t>
            </a:r>
            <a:r>
              <a:rPr sz="2063" spc="-105" dirty="0">
                <a:solidFill>
                  <a:srgbClr val="030303"/>
                </a:solidFill>
              </a:rPr>
              <a:t> </a:t>
            </a:r>
            <a:r>
              <a:rPr sz="2063" spc="64" dirty="0">
                <a:solidFill>
                  <a:srgbClr val="030303"/>
                </a:solidFill>
              </a:rPr>
              <a:t>just</a:t>
            </a:r>
            <a:r>
              <a:rPr sz="2063" spc="248" dirty="0">
                <a:solidFill>
                  <a:srgbClr val="030303"/>
                </a:solidFill>
              </a:rPr>
              <a:t>i</a:t>
            </a:r>
            <a:r>
              <a:rPr sz="2063" spc="30" dirty="0">
                <a:solidFill>
                  <a:srgbClr val="030303"/>
                </a:solidFill>
              </a:rPr>
              <a:t>fies</a:t>
            </a:r>
            <a:r>
              <a:rPr sz="2063" spc="139" dirty="0">
                <a:solidFill>
                  <a:srgbClr val="030303"/>
                </a:solidFill>
              </a:rPr>
              <a:t> </a:t>
            </a:r>
            <a:r>
              <a:rPr sz="2063" spc="83" dirty="0">
                <a:solidFill>
                  <a:srgbClr val="030303"/>
                </a:solidFill>
              </a:rPr>
              <a:t>premature</a:t>
            </a:r>
            <a:r>
              <a:rPr sz="2063" spc="-19" dirty="0">
                <a:solidFill>
                  <a:srgbClr val="030303"/>
                </a:solidFill>
              </a:rPr>
              <a:t> </a:t>
            </a:r>
            <a:r>
              <a:rPr sz="2063" spc="176" dirty="0">
                <a:solidFill>
                  <a:srgbClr val="030303"/>
                </a:solidFill>
              </a:rPr>
              <a:t>w</a:t>
            </a:r>
            <a:r>
              <a:rPr sz="2063" spc="79" dirty="0">
                <a:solidFill>
                  <a:srgbClr val="030303"/>
                </a:solidFill>
              </a:rPr>
              <a:t>ithdr</a:t>
            </a:r>
            <a:r>
              <a:rPr sz="2063" spc="225" dirty="0">
                <a:solidFill>
                  <a:srgbClr val="030303"/>
                </a:solidFill>
              </a:rPr>
              <a:t>a</a:t>
            </a:r>
            <a:r>
              <a:rPr sz="2063" spc="349" dirty="0">
                <a:solidFill>
                  <a:srgbClr val="030303"/>
                </a:solidFill>
              </a:rPr>
              <a:t>w</a:t>
            </a:r>
            <a:r>
              <a:rPr sz="2063" spc="64" dirty="0">
                <a:solidFill>
                  <a:srgbClr val="030303"/>
                </a:solidFill>
              </a:rPr>
              <a:t>l</a:t>
            </a:r>
            <a:r>
              <a:rPr sz="2063" spc="-71" dirty="0">
                <a:solidFill>
                  <a:srgbClr val="030303"/>
                </a:solidFill>
              </a:rPr>
              <a:t> </a:t>
            </a:r>
            <a:r>
              <a:rPr sz="2063" spc="83" dirty="0">
                <a:solidFill>
                  <a:srgbClr val="030303"/>
                </a:solidFill>
              </a:rPr>
              <a:t>of</a:t>
            </a:r>
            <a:r>
              <a:rPr sz="2063" spc="56" dirty="0">
                <a:solidFill>
                  <a:srgbClr val="030303"/>
                </a:solidFill>
              </a:rPr>
              <a:t> </a:t>
            </a:r>
            <a:r>
              <a:rPr sz="2063" spc="105" dirty="0">
                <a:solidFill>
                  <a:srgbClr val="030303"/>
                </a:solidFill>
              </a:rPr>
              <a:t>med</a:t>
            </a:r>
            <a:r>
              <a:rPr sz="2063" spc="53" dirty="0">
                <a:solidFill>
                  <a:srgbClr val="030303"/>
                </a:solidFill>
              </a:rPr>
              <a:t>icat</a:t>
            </a:r>
            <a:r>
              <a:rPr sz="2063" spc="124" dirty="0">
                <a:solidFill>
                  <a:srgbClr val="030303"/>
                </a:solidFill>
              </a:rPr>
              <a:t>i</a:t>
            </a:r>
            <a:r>
              <a:rPr sz="2063" spc="79" dirty="0">
                <a:solidFill>
                  <a:srgbClr val="030303"/>
                </a:solidFill>
              </a:rPr>
              <a:t>on</a:t>
            </a:r>
            <a:r>
              <a:rPr sz="2063" spc="26" dirty="0">
                <a:solidFill>
                  <a:srgbClr val="030303"/>
                </a:solidFill>
              </a:rPr>
              <a:t> </a:t>
            </a:r>
            <a:r>
              <a:rPr sz="2063" spc="71" dirty="0">
                <a:solidFill>
                  <a:srgbClr val="030303"/>
                </a:solidFill>
              </a:rPr>
              <a:t>or</a:t>
            </a:r>
            <a:r>
              <a:rPr sz="2063" spc="79" dirty="0">
                <a:solidFill>
                  <a:srgbClr val="030303"/>
                </a:solidFill>
              </a:rPr>
              <a:t> </a:t>
            </a:r>
            <a:r>
              <a:rPr sz="2063" spc="-94" dirty="0">
                <a:solidFill>
                  <a:srgbClr val="030303"/>
                </a:solidFill>
              </a:rPr>
              <a:t>a</a:t>
            </a:r>
            <a:r>
              <a:rPr sz="2063" spc="161" dirty="0">
                <a:solidFill>
                  <a:srgbClr val="030303"/>
                </a:solidFill>
              </a:rPr>
              <a:t> </a:t>
            </a:r>
            <a:r>
              <a:rPr sz="2063" spc="75" dirty="0">
                <a:solidFill>
                  <a:srgbClr val="030303"/>
                </a:solidFill>
              </a:rPr>
              <a:t>reduct</a:t>
            </a:r>
            <a:r>
              <a:rPr sz="2063" spc="109" dirty="0">
                <a:solidFill>
                  <a:srgbClr val="030303"/>
                </a:solidFill>
              </a:rPr>
              <a:t>i</a:t>
            </a:r>
            <a:r>
              <a:rPr sz="2063" spc="79" dirty="0">
                <a:solidFill>
                  <a:srgbClr val="030303"/>
                </a:solidFill>
              </a:rPr>
              <a:t>on </a:t>
            </a:r>
            <a:r>
              <a:rPr sz="2063" spc="143" dirty="0">
                <a:solidFill>
                  <a:srgbClr val="030303"/>
                </a:solidFill>
              </a:rPr>
              <a:t>i</a:t>
            </a:r>
            <a:r>
              <a:rPr sz="2063" spc="45" dirty="0">
                <a:solidFill>
                  <a:srgbClr val="030303"/>
                </a:solidFill>
              </a:rPr>
              <a:t>n</a:t>
            </a:r>
            <a:r>
              <a:rPr sz="2063" spc="-56" dirty="0">
                <a:solidFill>
                  <a:srgbClr val="030303"/>
                </a:solidFill>
              </a:rPr>
              <a:t> </a:t>
            </a:r>
            <a:r>
              <a:rPr sz="2063" spc="19" dirty="0">
                <a:solidFill>
                  <a:srgbClr val="030303"/>
                </a:solidFill>
              </a:rPr>
              <a:t>dose.</a:t>
            </a:r>
            <a:endParaRPr sz="2063"/>
          </a:p>
          <a:p>
            <a:pPr marL="260033" marR="85725" indent="-250508">
              <a:lnSpc>
                <a:spcPct val="115999"/>
              </a:lnSpc>
              <a:spcBef>
                <a:spcPts val="551"/>
              </a:spcBef>
              <a:buClr>
                <a:srgbClr val="030303"/>
              </a:buClr>
              <a:buFont typeface="Arial"/>
              <a:buChar char="•"/>
              <a:tabLst>
                <a:tab pos="253841" algn="l"/>
              </a:tabLst>
            </a:pPr>
            <a:r>
              <a:rPr sz="2063" spc="-116" dirty="0">
                <a:solidFill>
                  <a:srgbClr val="030303"/>
                </a:solidFill>
              </a:rPr>
              <a:t>T</a:t>
            </a:r>
            <a:r>
              <a:rPr sz="2063" spc="90" dirty="0">
                <a:solidFill>
                  <a:srgbClr val="030303"/>
                </a:solidFill>
              </a:rPr>
              <a:t>reatment </a:t>
            </a:r>
            <a:r>
              <a:rPr sz="2063" spc="-94" dirty="0">
                <a:solidFill>
                  <a:srgbClr val="030303"/>
                </a:solidFill>
              </a:rPr>
              <a:t>c</a:t>
            </a:r>
            <a:r>
              <a:rPr sz="2063" spc="124" dirty="0">
                <a:solidFill>
                  <a:srgbClr val="030303"/>
                </a:solidFill>
              </a:rPr>
              <a:t>a</a:t>
            </a:r>
            <a:r>
              <a:rPr sz="2063" spc="79" dirty="0">
                <a:solidFill>
                  <a:srgbClr val="030303"/>
                </a:solidFill>
              </a:rPr>
              <a:t>n</a:t>
            </a:r>
            <a:r>
              <a:rPr sz="2063" spc="-11" dirty="0">
                <a:solidFill>
                  <a:srgbClr val="030303"/>
                </a:solidFill>
              </a:rPr>
              <a:t> usu</a:t>
            </a:r>
            <a:r>
              <a:rPr sz="2063" spc="191" dirty="0">
                <a:solidFill>
                  <a:srgbClr val="030303"/>
                </a:solidFill>
              </a:rPr>
              <a:t>a</a:t>
            </a:r>
            <a:r>
              <a:rPr sz="2063" spc="56" dirty="0">
                <a:solidFill>
                  <a:srgbClr val="030303"/>
                </a:solidFill>
              </a:rPr>
              <a:t>lly</a:t>
            </a:r>
            <a:r>
              <a:rPr sz="2063" spc="68" dirty="0">
                <a:solidFill>
                  <a:srgbClr val="030303"/>
                </a:solidFill>
              </a:rPr>
              <a:t> </a:t>
            </a:r>
            <a:r>
              <a:rPr sz="2063" spc="34" dirty="0">
                <a:solidFill>
                  <a:srgbClr val="030303"/>
                </a:solidFill>
              </a:rPr>
              <a:t>be</a:t>
            </a:r>
            <a:r>
              <a:rPr sz="2063" spc="-41" dirty="0">
                <a:solidFill>
                  <a:srgbClr val="030303"/>
                </a:solidFill>
              </a:rPr>
              <a:t> </a:t>
            </a:r>
            <a:r>
              <a:rPr sz="2063" spc="-8" dirty="0">
                <a:solidFill>
                  <a:srgbClr val="030303"/>
                </a:solidFill>
              </a:rPr>
              <a:t>c</a:t>
            </a:r>
            <a:r>
              <a:rPr sz="2063" spc="124" dirty="0">
                <a:solidFill>
                  <a:srgbClr val="030303"/>
                </a:solidFill>
              </a:rPr>
              <a:t>ont</a:t>
            </a:r>
            <a:r>
              <a:rPr sz="2063" spc="191" dirty="0">
                <a:solidFill>
                  <a:srgbClr val="030303"/>
                </a:solidFill>
              </a:rPr>
              <a:t>i</a:t>
            </a:r>
            <a:r>
              <a:rPr sz="2063" spc="68" dirty="0">
                <a:solidFill>
                  <a:srgbClr val="030303"/>
                </a:solidFill>
              </a:rPr>
              <a:t>nued</a:t>
            </a:r>
            <a:r>
              <a:rPr sz="2063" spc="15" dirty="0">
                <a:solidFill>
                  <a:srgbClr val="030303"/>
                </a:solidFill>
              </a:rPr>
              <a:t> </a:t>
            </a:r>
            <a:r>
              <a:rPr sz="2063" spc="176" dirty="0">
                <a:solidFill>
                  <a:srgbClr val="030303"/>
                </a:solidFill>
              </a:rPr>
              <a:t>w</a:t>
            </a:r>
            <a:r>
              <a:rPr sz="2063" spc="79" dirty="0">
                <a:solidFill>
                  <a:srgbClr val="030303"/>
                </a:solidFill>
              </a:rPr>
              <a:t>i</a:t>
            </a:r>
            <a:r>
              <a:rPr sz="2063" spc="169" dirty="0">
                <a:solidFill>
                  <a:srgbClr val="030303"/>
                </a:solidFill>
              </a:rPr>
              <a:t>th</a:t>
            </a:r>
            <a:r>
              <a:rPr sz="2063" spc="-45" dirty="0">
                <a:solidFill>
                  <a:srgbClr val="030303"/>
                </a:solidFill>
              </a:rPr>
              <a:t> </a:t>
            </a:r>
            <a:r>
              <a:rPr sz="2063" spc="113" dirty="0">
                <a:solidFill>
                  <a:srgbClr val="030303"/>
                </a:solidFill>
              </a:rPr>
              <a:t>the</a:t>
            </a:r>
            <a:r>
              <a:rPr sz="2063" spc="68" dirty="0">
                <a:solidFill>
                  <a:srgbClr val="030303"/>
                </a:solidFill>
              </a:rPr>
              <a:t> </a:t>
            </a:r>
            <a:r>
              <a:rPr sz="2063" spc="-23" dirty="0">
                <a:solidFill>
                  <a:srgbClr val="030303"/>
                </a:solidFill>
              </a:rPr>
              <a:t>s</a:t>
            </a:r>
            <a:r>
              <a:rPr sz="2063" spc="131" dirty="0">
                <a:solidFill>
                  <a:srgbClr val="030303"/>
                </a:solidFill>
              </a:rPr>
              <a:t>i</a:t>
            </a:r>
            <a:r>
              <a:rPr sz="2063" spc="26" dirty="0">
                <a:solidFill>
                  <a:srgbClr val="030303"/>
                </a:solidFill>
              </a:rPr>
              <a:t>ngle</a:t>
            </a:r>
            <a:r>
              <a:rPr sz="2063" spc="-60" dirty="0">
                <a:solidFill>
                  <a:srgbClr val="030303"/>
                </a:solidFill>
              </a:rPr>
              <a:t> </a:t>
            </a:r>
            <a:r>
              <a:rPr sz="2063" spc="79" dirty="0">
                <a:solidFill>
                  <a:srgbClr val="030303"/>
                </a:solidFill>
              </a:rPr>
              <a:t>tolerated</a:t>
            </a:r>
            <a:r>
              <a:rPr sz="2063" spc="191" dirty="0">
                <a:solidFill>
                  <a:srgbClr val="030303"/>
                </a:solidFill>
              </a:rPr>
              <a:t> </a:t>
            </a:r>
            <a:r>
              <a:rPr sz="2063" spc="90" dirty="0">
                <a:solidFill>
                  <a:srgbClr val="030303"/>
                </a:solidFill>
              </a:rPr>
              <a:t>drug</a:t>
            </a:r>
            <a:r>
              <a:rPr sz="2063" spc="11" dirty="0">
                <a:solidFill>
                  <a:srgbClr val="030303"/>
                </a:solidFill>
              </a:rPr>
              <a:t> </a:t>
            </a:r>
            <a:r>
              <a:rPr sz="2063" spc="45" dirty="0">
                <a:solidFill>
                  <a:srgbClr val="030303"/>
                </a:solidFill>
              </a:rPr>
              <a:t>(</a:t>
            </a:r>
            <a:r>
              <a:rPr sz="2063" spc="94" dirty="0">
                <a:solidFill>
                  <a:srgbClr val="030303"/>
                </a:solidFill>
              </a:rPr>
              <a:t>predn</a:t>
            </a:r>
            <a:r>
              <a:rPr sz="2063" spc="60" dirty="0">
                <a:solidFill>
                  <a:srgbClr val="030303"/>
                </a:solidFill>
              </a:rPr>
              <a:t>i</a:t>
            </a:r>
            <a:r>
              <a:rPr sz="2063" spc="19" dirty="0">
                <a:solidFill>
                  <a:srgbClr val="030303"/>
                </a:solidFill>
              </a:rPr>
              <a:t>sone</a:t>
            </a:r>
            <a:r>
              <a:rPr sz="2063" spc="79" dirty="0">
                <a:solidFill>
                  <a:srgbClr val="030303"/>
                </a:solidFill>
              </a:rPr>
              <a:t> </a:t>
            </a:r>
            <a:r>
              <a:rPr sz="2063" spc="90" dirty="0">
                <a:solidFill>
                  <a:srgbClr val="030303"/>
                </a:solidFill>
              </a:rPr>
              <a:t>or</a:t>
            </a:r>
            <a:r>
              <a:rPr sz="2063" spc="56" dirty="0">
                <a:solidFill>
                  <a:srgbClr val="030303"/>
                </a:solidFill>
              </a:rPr>
              <a:t> </a:t>
            </a:r>
            <a:r>
              <a:rPr sz="2063" spc="-19" dirty="0">
                <a:solidFill>
                  <a:srgbClr val="030303"/>
                </a:solidFill>
              </a:rPr>
              <a:t>a</a:t>
            </a:r>
            <a:r>
              <a:rPr sz="2063" spc="38" dirty="0">
                <a:solidFill>
                  <a:srgbClr val="030303"/>
                </a:solidFill>
              </a:rPr>
              <a:t>zath</a:t>
            </a:r>
            <a:r>
              <a:rPr sz="2063" spc="131" dirty="0">
                <a:solidFill>
                  <a:srgbClr val="030303"/>
                </a:solidFill>
              </a:rPr>
              <a:t>i</a:t>
            </a:r>
            <a:r>
              <a:rPr sz="2063" spc="116" dirty="0">
                <a:solidFill>
                  <a:srgbClr val="030303"/>
                </a:solidFill>
              </a:rPr>
              <a:t>opr</a:t>
            </a:r>
            <a:r>
              <a:rPr sz="2063" spc="203" dirty="0">
                <a:solidFill>
                  <a:srgbClr val="030303"/>
                </a:solidFill>
              </a:rPr>
              <a:t>i</a:t>
            </a:r>
            <a:r>
              <a:rPr sz="2063" spc="19" dirty="0">
                <a:solidFill>
                  <a:srgbClr val="030303"/>
                </a:solidFill>
              </a:rPr>
              <a:t>ne)</a:t>
            </a:r>
            <a:r>
              <a:rPr sz="2063" spc="71" dirty="0">
                <a:solidFill>
                  <a:srgbClr val="030303"/>
                </a:solidFill>
              </a:rPr>
              <a:t> </a:t>
            </a:r>
            <a:r>
              <a:rPr sz="2063" spc="116" dirty="0">
                <a:solidFill>
                  <a:srgbClr val="030303"/>
                </a:solidFill>
              </a:rPr>
              <a:t>i</a:t>
            </a:r>
            <a:r>
              <a:rPr sz="2063" spc="79" dirty="0">
                <a:solidFill>
                  <a:srgbClr val="030303"/>
                </a:solidFill>
              </a:rPr>
              <a:t>n</a:t>
            </a:r>
            <a:r>
              <a:rPr sz="2063" spc="-64" dirty="0">
                <a:solidFill>
                  <a:srgbClr val="030303"/>
                </a:solidFill>
              </a:rPr>
              <a:t> </a:t>
            </a:r>
            <a:r>
              <a:rPr sz="2063" spc="90" dirty="0">
                <a:solidFill>
                  <a:srgbClr val="030303"/>
                </a:solidFill>
              </a:rPr>
              <a:t>a</a:t>
            </a:r>
            <a:r>
              <a:rPr sz="2063" spc="45" dirty="0">
                <a:solidFill>
                  <a:srgbClr val="030303"/>
                </a:solidFill>
              </a:rPr>
              <a:t>n</a:t>
            </a:r>
            <a:r>
              <a:rPr sz="2063" spc="-30" dirty="0">
                <a:solidFill>
                  <a:srgbClr val="030303"/>
                </a:solidFill>
              </a:rPr>
              <a:t> </a:t>
            </a:r>
            <a:r>
              <a:rPr sz="2063" spc="-19" dirty="0">
                <a:solidFill>
                  <a:srgbClr val="030303"/>
                </a:solidFill>
              </a:rPr>
              <a:t>a</a:t>
            </a:r>
            <a:r>
              <a:rPr sz="2063" spc="56" dirty="0">
                <a:solidFill>
                  <a:srgbClr val="030303"/>
                </a:solidFill>
              </a:rPr>
              <a:t>djusted</a:t>
            </a:r>
            <a:r>
              <a:rPr sz="2063" spc="109" dirty="0">
                <a:solidFill>
                  <a:srgbClr val="030303"/>
                </a:solidFill>
              </a:rPr>
              <a:t> </a:t>
            </a:r>
            <a:r>
              <a:rPr sz="2063" spc="8" dirty="0">
                <a:solidFill>
                  <a:srgbClr val="030303"/>
                </a:solidFill>
              </a:rPr>
              <a:t>dose.</a:t>
            </a:r>
            <a:endParaRPr sz="2063"/>
          </a:p>
          <a:p>
            <a:pPr marL="260033" marR="713423" indent="-250508">
              <a:lnSpc>
                <a:spcPct val="116500"/>
              </a:lnSpc>
              <a:spcBef>
                <a:spcPts val="593"/>
              </a:spcBef>
              <a:buClr>
                <a:srgbClr val="030303"/>
              </a:buClr>
              <a:buFont typeface="Arial"/>
              <a:buChar char="•"/>
              <a:tabLst>
                <a:tab pos="263843" algn="l"/>
              </a:tabLst>
            </a:pPr>
            <a:r>
              <a:rPr sz="2063" spc="-116" dirty="0">
                <a:solidFill>
                  <a:srgbClr val="030303"/>
                </a:solidFill>
              </a:rPr>
              <a:t>Cy</a:t>
            </a:r>
            <a:r>
              <a:rPr sz="2063" spc="98" dirty="0">
                <a:solidFill>
                  <a:srgbClr val="030303"/>
                </a:solidFill>
              </a:rPr>
              <a:t>c</a:t>
            </a:r>
            <a:r>
              <a:rPr sz="2063" spc="71" dirty="0">
                <a:solidFill>
                  <a:srgbClr val="030303"/>
                </a:solidFill>
              </a:rPr>
              <a:t>lospor</a:t>
            </a:r>
            <a:r>
              <a:rPr sz="2063" spc="158" dirty="0">
                <a:solidFill>
                  <a:srgbClr val="030303"/>
                </a:solidFill>
              </a:rPr>
              <a:t>i</a:t>
            </a:r>
            <a:r>
              <a:rPr sz="2063" spc="56" dirty="0">
                <a:solidFill>
                  <a:srgbClr val="030303"/>
                </a:solidFill>
              </a:rPr>
              <a:t>n</a:t>
            </a:r>
            <a:r>
              <a:rPr sz="2063" spc="-8" dirty="0">
                <a:solidFill>
                  <a:srgbClr val="030303"/>
                </a:solidFill>
              </a:rPr>
              <a:t>e</a:t>
            </a:r>
            <a:r>
              <a:rPr sz="2063" spc="446" dirty="0">
                <a:solidFill>
                  <a:srgbClr val="030303"/>
                </a:solidFill>
              </a:rPr>
              <a:t>,</a:t>
            </a:r>
            <a:r>
              <a:rPr sz="2063" spc="-386" dirty="0">
                <a:solidFill>
                  <a:srgbClr val="030303"/>
                </a:solidFill>
              </a:rPr>
              <a:t> </a:t>
            </a:r>
            <a:r>
              <a:rPr sz="2063" spc="19" dirty="0">
                <a:solidFill>
                  <a:srgbClr val="030303"/>
                </a:solidFill>
              </a:rPr>
              <a:t>6-merca</a:t>
            </a:r>
            <a:r>
              <a:rPr sz="2063" spc="-229" dirty="0">
                <a:solidFill>
                  <a:srgbClr val="030303"/>
                </a:solidFill>
              </a:rPr>
              <a:t> </a:t>
            </a:r>
            <a:r>
              <a:rPr sz="2063" spc="105" dirty="0">
                <a:solidFill>
                  <a:srgbClr val="030303"/>
                </a:solidFill>
              </a:rPr>
              <a:t>ptopur</a:t>
            </a:r>
            <a:r>
              <a:rPr sz="2063" spc="180" dirty="0">
                <a:solidFill>
                  <a:srgbClr val="030303"/>
                </a:solidFill>
              </a:rPr>
              <a:t>i</a:t>
            </a:r>
            <a:r>
              <a:rPr sz="2063" spc="45" dirty="0">
                <a:solidFill>
                  <a:srgbClr val="030303"/>
                </a:solidFill>
              </a:rPr>
              <a:t>ne</a:t>
            </a:r>
            <a:r>
              <a:rPr sz="2063" spc="-11" dirty="0">
                <a:solidFill>
                  <a:srgbClr val="030303"/>
                </a:solidFill>
              </a:rPr>
              <a:t> </a:t>
            </a:r>
            <a:r>
              <a:rPr sz="2063" spc="38" dirty="0">
                <a:solidFill>
                  <a:srgbClr val="030303"/>
                </a:solidFill>
              </a:rPr>
              <a:t>a</a:t>
            </a:r>
            <a:r>
              <a:rPr sz="2063" spc="113" dirty="0">
                <a:solidFill>
                  <a:srgbClr val="030303"/>
                </a:solidFill>
              </a:rPr>
              <a:t>nd</a:t>
            </a:r>
            <a:r>
              <a:rPr sz="2063" spc="56" dirty="0">
                <a:solidFill>
                  <a:srgbClr val="030303"/>
                </a:solidFill>
              </a:rPr>
              <a:t> </a:t>
            </a:r>
            <a:r>
              <a:rPr sz="2063" spc="30" dirty="0">
                <a:solidFill>
                  <a:srgbClr val="030303"/>
                </a:solidFill>
              </a:rPr>
              <a:t>cyclophospha</a:t>
            </a:r>
            <a:r>
              <a:rPr sz="2063" spc="-158" dirty="0">
                <a:solidFill>
                  <a:srgbClr val="030303"/>
                </a:solidFill>
              </a:rPr>
              <a:t> </a:t>
            </a:r>
            <a:r>
              <a:rPr sz="2063" spc="221" dirty="0">
                <a:solidFill>
                  <a:srgbClr val="030303"/>
                </a:solidFill>
              </a:rPr>
              <a:t>m</a:t>
            </a:r>
            <a:r>
              <a:rPr sz="2063" spc="19" dirty="0">
                <a:solidFill>
                  <a:srgbClr val="030303"/>
                </a:solidFill>
              </a:rPr>
              <a:t>i</a:t>
            </a:r>
            <a:r>
              <a:rPr sz="2063" spc="45" dirty="0">
                <a:solidFill>
                  <a:srgbClr val="030303"/>
                </a:solidFill>
              </a:rPr>
              <a:t>de</a:t>
            </a:r>
            <a:r>
              <a:rPr sz="2063" spc="15" dirty="0">
                <a:solidFill>
                  <a:srgbClr val="030303"/>
                </a:solidFill>
              </a:rPr>
              <a:t> </a:t>
            </a:r>
            <a:r>
              <a:rPr sz="2063" spc="90" dirty="0">
                <a:solidFill>
                  <a:srgbClr val="030303"/>
                </a:solidFill>
              </a:rPr>
              <a:t>a</a:t>
            </a:r>
            <a:r>
              <a:rPr sz="2063" dirty="0">
                <a:solidFill>
                  <a:srgbClr val="030303"/>
                </a:solidFill>
              </a:rPr>
              <a:t>lso</a:t>
            </a:r>
            <a:r>
              <a:rPr sz="2063" spc="56" dirty="0">
                <a:solidFill>
                  <a:srgbClr val="030303"/>
                </a:solidFill>
              </a:rPr>
              <a:t> </a:t>
            </a:r>
            <a:r>
              <a:rPr sz="2063" spc="11" dirty="0">
                <a:solidFill>
                  <a:srgbClr val="030303"/>
                </a:solidFill>
              </a:rPr>
              <a:t>have</a:t>
            </a:r>
            <a:r>
              <a:rPr sz="2063" spc="98" dirty="0">
                <a:solidFill>
                  <a:srgbClr val="030303"/>
                </a:solidFill>
              </a:rPr>
              <a:t> </a:t>
            </a:r>
            <a:r>
              <a:rPr sz="2063" spc="45" dirty="0">
                <a:solidFill>
                  <a:srgbClr val="030303"/>
                </a:solidFill>
              </a:rPr>
              <a:t>been</a:t>
            </a:r>
            <a:r>
              <a:rPr sz="2063" spc="109" dirty="0">
                <a:solidFill>
                  <a:srgbClr val="030303"/>
                </a:solidFill>
              </a:rPr>
              <a:t> </a:t>
            </a:r>
            <a:r>
              <a:rPr sz="2063" spc="19" dirty="0">
                <a:solidFill>
                  <a:srgbClr val="030303"/>
                </a:solidFill>
              </a:rPr>
              <a:t>used</a:t>
            </a:r>
            <a:r>
              <a:rPr sz="2063" spc="11" dirty="0">
                <a:solidFill>
                  <a:srgbClr val="030303"/>
                </a:solidFill>
              </a:rPr>
              <a:t> </a:t>
            </a:r>
            <a:r>
              <a:rPr sz="2063" spc="-41" dirty="0">
                <a:solidFill>
                  <a:srgbClr val="030303"/>
                </a:solidFill>
              </a:rPr>
              <a:t>successf</a:t>
            </a:r>
            <a:r>
              <a:rPr sz="2063" spc="-217" dirty="0">
                <a:solidFill>
                  <a:srgbClr val="030303"/>
                </a:solidFill>
              </a:rPr>
              <a:t> </a:t>
            </a:r>
            <a:r>
              <a:rPr sz="2063" spc="68" dirty="0">
                <a:solidFill>
                  <a:srgbClr val="030303"/>
                </a:solidFill>
              </a:rPr>
              <a:t>ully</a:t>
            </a:r>
            <a:endParaRPr sz="2063"/>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9325" y="333769"/>
            <a:ext cx="5785425" cy="648502"/>
          </a:xfrm>
          <a:prstGeom prst="rect">
            <a:avLst/>
          </a:prstGeom>
        </p:spPr>
        <p:txBody>
          <a:bodyPr spcFirstLastPara="1" vert="horz" wrap="square" lIns="0" tIns="210430" rIns="0" bIns="0" rtlCol="0" anchor="t" anchorCtr="0">
            <a:spAutoFit/>
          </a:bodyPr>
          <a:lstStyle/>
          <a:p>
            <a:pPr marL="1085850">
              <a:lnSpc>
                <a:spcPts val="3390"/>
              </a:lnSpc>
            </a:pPr>
            <a:r>
              <a:rPr spc="-363" dirty="0"/>
              <a:t>T</a:t>
            </a:r>
            <a:r>
              <a:rPr spc="-191" dirty="0"/>
              <a:t>AK</a:t>
            </a:r>
            <a:r>
              <a:rPr spc="-375" dirty="0"/>
              <a:t> </a:t>
            </a:r>
            <a:r>
              <a:rPr spc="-514" dirty="0"/>
              <a:t>E</a:t>
            </a:r>
            <a:r>
              <a:rPr spc="120" dirty="0"/>
              <a:t> </a:t>
            </a:r>
            <a:r>
              <a:rPr spc="-105" dirty="0"/>
              <a:t>H</a:t>
            </a:r>
            <a:r>
              <a:rPr spc="53" dirty="0"/>
              <a:t>O</a:t>
            </a:r>
            <a:r>
              <a:rPr spc="-23" dirty="0"/>
              <a:t>ME</a:t>
            </a:r>
            <a:r>
              <a:rPr spc="124" dirty="0"/>
              <a:t> </a:t>
            </a:r>
            <a:r>
              <a:rPr spc="-225" dirty="0"/>
              <a:t>MESSAG</a:t>
            </a:r>
            <a:r>
              <a:rPr spc="-379" dirty="0"/>
              <a:t> </a:t>
            </a:r>
            <a:r>
              <a:rPr spc="-476" dirty="0"/>
              <a:t>E</a:t>
            </a:r>
          </a:p>
        </p:txBody>
      </p:sp>
      <p:sp>
        <p:nvSpPr>
          <p:cNvPr id="3" name="object 3"/>
          <p:cNvSpPr txBox="1"/>
          <p:nvPr/>
        </p:nvSpPr>
        <p:spPr>
          <a:xfrm>
            <a:off x="1558336" y="926862"/>
            <a:ext cx="6042660" cy="4175054"/>
          </a:xfrm>
          <a:prstGeom prst="rect">
            <a:avLst/>
          </a:prstGeom>
        </p:spPr>
        <p:txBody>
          <a:bodyPr vert="horz" wrap="square" lIns="0" tIns="0" rIns="0" bIns="0" rtlCol="0">
            <a:spAutoFit/>
          </a:bodyPr>
          <a:lstStyle/>
          <a:p>
            <a:pPr marL="270034" marR="676751" indent="-260509">
              <a:lnSpc>
                <a:spcPct val="105600"/>
              </a:lnSpc>
              <a:buClr>
                <a:srgbClr val="030303"/>
              </a:buClr>
              <a:buFont typeface="Arial"/>
              <a:buChar char="•"/>
              <a:tabLst>
                <a:tab pos="260509" algn="l"/>
              </a:tabLst>
            </a:pPr>
            <a:r>
              <a:rPr sz="1913" dirty="0">
                <a:solidFill>
                  <a:srgbClr val="030303"/>
                </a:solidFill>
              </a:rPr>
              <a:t>Suspect</a:t>
            </a:r>
            <a:r>
              <a:rPr sz="1913" spc="53" dirty="0">
                <a:solidFill>
                  <a:srgbClr val="030303"/>
                </a:solidFill>
              </a:rPr>
              <a:t> </a:t>
            </a:r>
            <a:r>
              <a:rPr sz="1913" spc="41" dirty="0">
                <a:solidFill>
                  <a:srgbClr val="030303"/>
                </a:solidFill>
              </a:rPr>
              <a:t>Al</a:t>
            </a:r>
            <a:r>
              <a:rPr sz="1913" spc="-278" dirty="0">
                <a:solidFill>
                  <a:srgbClr val="030303"/>
                </a:solidFill>
              </a:rPr>
              <a:t> </a:t>
            </a:r>
            <a:r>
              <a:rPr sz="1913" spc="-56" dirty="0">
                <a:solidFill>
                  <a:srgbClr val="030303"/>
                </a:solidFill>
              </a:rPr>
              <a:t>H</a:t>
            </a:r>
            <a:r>
              <a:rPr sz="1913" spc="-41" dirty="0">
                <a:solidFill>
                  <a:srgbClr val="030303"/>
                </a:solidFill>
              </a:rPr>
              <a:t> </a:t>
            </a:r>
            <a:r>
              <a:rPr sz="1913" spc="-11" dirty="0">
                <a:solidFill>
                  <a:srgbClr val="030303"/>
                </a:solidFill>
              </a:rPr>
              <a:t>a</a:t>
            </a:r>
            <a:r>
              <a:rPr sz="1913" spc="-127" dirty="0">
                <a:solidFill>
                  <a:srgbClr val="030303"/>
                </a:solidFill>
              </a:rPr>
              <a:t>s</a:t>
            </a:r>
            <a:r>
              <a:rPr sz="1913" spc="30" dirty="0">
                <a:solidFill>
                  <a:srgbClr val="030303"/>
                </a:solidFill>
              </a:rPr>
              <a:t> </a:t>
            </a:r>
            <a:r>
              <a:rPr sz="1913" spc="-109" dirty="0">
                <a:solidFill>
                  <a:srgbClr val="030303"/>
                </a:solidFill>
              </a:rPr>
              <a:t>a</a:t>
            </a:r>
            <a:r>
              <a:rPr sz="1913" spc="90" dirty="0">
                <a:solidFill>
                  <a:srgbClr val="030303"/>
                </a:solidFill>
              </a:rPr>
              <a:t> </a:t>
            </a:r>
            <a:r>
              <a:rPr sz="1913" spc="-60" dirty="0">
                <a:solidFill>
                  <a:srgbClr val="030303"/>
                </a:solidFill>
              </a:rPr>
              <a:t>c</a:t>
            </a:r>
            <a:r>
              <a:rPr sz="1913" spc="113" dirty="0">
                <a:solidFill>
                  <a:srgbClr val="030303"/>
                </a:solidFill>
              </a:rPr>
              <a:t>a</a:t>
            </a:r>
            <a:r>
              <a:rPr sz="1913" dirty="0">
                <a:solidFill>
                  <a:srgbClr val="030303"/>
                </a:solidFill>
              </a:rPr>
              <a:t>use</a:t>
            </a:r>
            <a:r>
              <a:rPr sz="1913" spc="-8" dirty="0">
                <a:solidFill>
                  <a:srgbClr val="030303"/>
                </a:solidFill>
              </a:rPr>
              <a:t> </a:t>
            </a:r>
            <a:r>
              <a:rPr sz="1913" spc="94" dirty="0">
                <a:solidFill>
                  <a:srgbClr val="030303"/>
                </a:solidFill>
              </a:rPr>
              <a:t>of</a:t>
            </a:r>
            <a:r>
              <a:rPr sz="1913" spc="64" dirty="0">
                <a:solidFill>
                  <a:srgbClr val="030303"/>
                </a:solidFill>
              </a:rPr>
              <a:t> </a:t>
            </a:r>
            <a:r>
              <a:rPr sz="1913" spc="15" dirty="0">
                <a:solidFill>
                  <a:srgbClr val="030303"/>
                </a:solidFill>
              </a:rPr>
              <a:t>a</a:t>
            </a:r>
            <a:r>
              <a:rPr sz="1913" spc="60" dirty="0">
                <a:solidFill>
                  <a:srgbClr val="030303"/>
                </a:solidFill>
              </a:rPr>
              <a:t>cute</a:t>
            </a:r>
            <a:r>
              <a:rPr sz="1913" spc="41" dirty="0">
                <a:solidFill>
                  <a:srgbClr val="030303"/>
                </a:solidFill>
              </a:rPr>
              <a:t> </a:t>
            </a:r>
            <a:r>
              <a:rPr sz="1913" spc="75" dirty="0">
                <a:solidFill>
                  <a:srgbClr val="030303"/>
                </a:solidFill>
              </a:rPr>
              <a:t>or</a:t>
            </a:r>
            <a:r>
              <a:rPr sz="1913" spc="90" dirty="0">
                <a:solidFill>
                  <a:srgbClr val="030303"/>
                </a:solidFill>
              </a:rPr>
              <a:t> </a:t>
            </a:r>
            <a:r>
              <a:rPr sz="1913" spc="83" dirty="0">
                <a:solidFill>
                  <a:srgbClr val="030303"/>
                </a:solidFill>
              </a:rPr>
              <a:t>chron</a:t>
            </a:r>
            <a:r>
              <a:rPr sz="1913" spc="127" dirty="0">
                <a:solidFill>
                  <a:srgbClr val="030303"/>
                </a:solidFill>
              </a:rPr>
              <a:t>i</a:t>
            </a:r>
            <a:r>
              <a:rPr sz="1913" spc="-68" dirty="0">
                <a:solidFill>
                  <a:srgbClr val="030303"/>
                </a:solidFill>
              </a:rPr>
              <a:t>c</a:t>
            </a:r>
            <a:r>
              <a:rPr sz="1913" spc="-38" dirty="0">
                <a:solidFill>
                  <a:srgbClr val="030303"/>
                </a:solidFill>
              </a:rPr>
              <a:t> </a:t>
            </a:r>
            <a:r>
              <a:rPr sz="1913" spc="83" dirty="0">
                <a:solidFill>
                  <a:srgbClr val="030303"/>
                </a:solidFill>
              </a:rPr>
              <a:t>hepat</a:t>
            </a:r>
            <a:r>
              <a:rPr sz="1913" spc="-4" dirty="0">
                <a:solidFill>
                  <a:srgbClr val="030303"/>
                </a:solidFill>
              </a:rPr>
              <a:t>i</a:t>
            </a:r>
            <a:r>
              <a:rPr sz="1913" spc="191" dirty="0">
                <a:solidFill>
                  <a:srgbClr val="030303"/>
                </a:solidFill>
              </a:rPr>
              <a:t>t</a:t>
            </a:r>
            <a:r>
              <a:rPr sz="1913" spc="158" dirty="0">
                <a:solidFill>
                  <a:srgbClr val="030303"/>
                </a:solidFill>
              </a:rPr>
              <a:t>i</a:t>
            </a:r>
            <a:r>
              <a:rPr sz="1913" spc="-127" dirty="0">
                <a:solidFill>
                  <a:srgbClr val="030303"/>
                </a:solidFill>
              </a:rPr>
              <a:t>s</a:t>
            </a:r>
            <a:r>
              <a:rPr sz="1913" spc="4" dirty="0">
                <a:solidFill>
                  <a:srgbClr val="030303"/>
                </a:solidFill>
              </a:rPr>
              <a:t> </a:t>
            </a:r>
            <a:r>
              <a:rPr sz="1913" spc="90" dirty="0">
                <a:solidFill>
                  <a:srgbClr val="030303"/>
                </a:solidFill>
              </a:rPr>
              <a:t>when</a:t>
            </a:r>
            <a:r>
              <a:rPr sz="1913" spc="169" dirty="0">
                <a:solidFill>
                  <a:srgbClr val="030303"/>
                </a:solidFill>
              </a:rPr>
              <a:t> </a:t>
            </a:r>
            <a:r>
              <a:rPr sz="1913" spc="94" dirty="0">
                <a:solidFill>
                  <a:srgbClr val="030303"/>
                </a:solidFill>
              </a:rPr>
              <a:t>other</a:t>
            </a:r>
            <a:r>
              <a:rPr sz="1913" spc="120" dirty="0">
                <a:solidFill>
                  <a:srgbClr val="030303"/>
                </a:solidFill>
              </a:rPr>
              <a:t> </a:t>
            </a:r>
            <a:r>
              <a:rPr sz="1913" spc="-60" dirty="0">
                <a:solidFill>
                  <a:srgbClr val="030303"/>
                </a:solidFill>
              </a:rPr>
              <a:t>c</a:t>
            </a:r>
            <a:r>
              <a:rPr sz="1913" spc="113" dirty="0">
                <a:solidFill>
                  <a:srgbClr val="030303"/>
                </a:solidFill>
              </a:rPr>
              <a:t>a</a:t>
            </a:r>
            <a:r>
              <a:rPr sz="1913" spc="-23" dirty="0">
                <a:solidFill>
                  <a:srgbClr val="030303"/>
                </a:solidFill>
              </a:rPr>
              <a:t>uses</a:t>
            </a:r>
            <a:r>
              <a:rPr sz="1913" spc="11" dirty="0">
                <a:solidFill>
                  <a:srgbClr val="030303"/>
                </a:solidFill>
              </a:rPr>
              <a:t> </a:t>
            </a:r>
            <a:r>
              <a:rPr sz="1913" spc="8" dirty="0">
                <a:solidFill>
                  <a:srgbClr val="030303"/>
                </a:solidFill>
              </a:rPr>
              <a:t>such</a:t>
            </a:r>
            <a:r>
              <a:rPr sz="1913" spc="75" dirty="0">
                <a:solidFill>
                  <a:srgbClr val="030303"/>
                </a:solidFill>
              </a:rPr>
              <a:t> </a:t>
            </a:r>
            <a:r>
              <a:rPr sz="1913" spc="-15" dirty="0">
                <a:solidFill>
                  <a:srgbClr val="030303"/>
                </a:solidFill>
              </a:rPr>
              <a:t>a</a:t>
            </a:r>
            <a:r>
              <a:rPr sz="1913" spc="-127" dirty="0">
                <a:solidFill>
                  <a:srgbClr val="030303"/>
                </a:solidFill>
              </a:rPr>
              <a:t>s</a:t>
            </a:r>
            <a:r>
              <a:rPr sz="1913" spc="4" dirty="0">
                <a:solidFill>
                  <a:srgbClr val="030303"/>
                </a:solidFill>
              </a:rPr>
              <a:t> </a:t>
            </a:r>
            <a:r>
              <a:rPr sz="1913" spc="94" dirty="0">
                <a:solidFill>
                  <a:srgbClr val="030303"/>
                </a:solidFill>
              </a:rPr>
              <a:t>v</a:t>
            </a:r>
            <a:r>
              <a:rPr sz="1913" spc="153" dirty="0">
                <a:solidFill>
                  <a:srgbClr val="030303"/>
                </a:solidFill>
              </a:rPr>
              <a:t>i</a:t>
            </a:r>
            <a:r>
              <a:rPr sz="1913" spc="11" dirty="0">
                <a:solidFill>
                  <a:srgbClr val="030303"/>
                </a:solidFill>
              </a:rPr>
              <a:t>r</a:t>
            </a:r>
            <a:r>
              <a:rPr sz="1913" spc="127" dirty="0">
                <a:solidFill>
                  <a:srgbClr val="030303"/>
                </a:solidFill>
              </a:rPr>
              <a:t>a</a:t>
            </a:r>
            <a:r>
              <a:rPr sz="1913" spc="-30" dirty="0">
                <a:solidFill>
                  <a:srgbClr val="030303"/>
                </a:solidFill>
              </a:rPr>
              <a:t>l</a:t>
            </a:r>
            <a:r>
              <a:rPr sz="1913" spc="555" dirty="0">
                <a:solidFill>
                  <a:srgbClr val="030303"/>
                </a:solidFill>
              </a:rPr>
              <a:t>, </a:t>
            </a:r>
            <a:r>
              <a:rPr sz="1913" spc="68" dirty="0">
                <a:solidFill>
                  <a:srgbClr val="030303"/>
                </a:solidFill>
              </a:rPr>
              <a:t>heredi</a:t>
            </a:r>
            <a:r>
              <a:rPr sz="1913" spc="34" dirty="0">
                <a:solidFill>
                  <a:srgbClr val="030303"/>
                </a:solidFill>
              </a:rPr>
              <a:t>t</a:t>
            </a:r>
            <a:r>
              <a:rPr sz="1913" spc="266" dirty="0">
                <a:solidFill>
                  <a:srgbClr val="030303"/>
                </a:solidFill>
              </a:rPr>
              <a:t>a</a:t>
            </a:r>
            <a:r>
              <a:rPr sz="1913" spc="75" dirty="0">
                <a:solidFill>
                  <a:srgbClr val="030303"/>
                </a:solidFill>
              </a:rPr>
              <a:t>r</a:t>
            </a:r>
            <a:r>
              <a:rPr sz="1913" spc="-94" dirty="0">
                <a:solidFill>
                  <a:srgbClr val="030303"/>
                </a:solidFill>
              </a:rPr>
              <a:t>y</a:t>
            </a:r>
            <a:r>
              <a:rPr sz="1913" spc="420" dirty="0">
                <a:solidFill>
                  <a:srgbClr val="030303"/>
                </a:solidFill>
              </a:rPr>
              <a:t>,</a:t>
            </a:r>
            <a:r>
              <a:rPr sz="1913" spc="-300" dirty="0">
                <a:solidFill>
                  <a:srgbClr val="030303"/>
                </a:solidFill>
              </a:rPr>
              <a:t> </a:t>
            </a:r>
            <a:r>
              <a:rPr sz="1913" spc="64" dirty="0">
                <a:solidFill>
                  <a:srgbClr val="030303"/>
                </a:solidFill>
              </a:rPr>
              <a:t>met</a:t>
            </a:r>
            <a:r>
              <a:rPr sz="1913" spc="225" dirty="0">
                <a:solidFill>
                  <a:srgbClr val="030303"/>
                </a:solidFill>
              </a:rPr>
              <a:t>a</a:t>
            </a:r>
            <a:r>
              <a:rPr sz="1913" spc="101" dirty="0">
                <a:solidFill>
                  <a:srgbClr val="030303"/>
                </a:solidFill>
              </a:rPr>
              <a:t>bol</a:t>
            </a:r>
            <a:r>
              <a:rPr sz="1913" spc="34" dirty="0">
                <a:solidFill>
                  <a:srgbClr val="030303"/>
                </a:solidFill>
              </a:rPr>
              <a:t>i</a:t>
            </a:r>
            <a:r>
              <a:rPr sz="1913" spc="-64" dirty="0">
                <a:solidFill>
                  <a:srgbClr val="030303"/>
                </a:solidFill>
              </a:rPr>
              <a:t>c</a:t>
            </a:r>
            <a:r>
              <a:rPr sz="1913" spc="570" dirty="0">
                <a:solidFill>
                  <a:srgbClr val="030303"/>
                </a:solidFill>
              </a:rPr>
              <a:t>,</a:t>
            </a:r>
            <a:r>
              <a:rPr sz="1913" spc="56" dirty="0">
                <a:solidFill>
                  <a:srgbClr val="030303"/>
                </a:solidFill>
              </a:rPr>
              <a:t>cholestat</a:t>
            </a:r>
            <a:r>
              <a:rPr sz="1913" spc="150" dirty="0">
                <a:solidFill>
                  <a:srgbClr val="030303"/>
                </a:solidFill>
              </a:rPr>
              <a:t>i</a:t>
            </a:r>
            <a:r>
              <a:rPr sz="1913" spc="8" dirty="0">
                <a:solidFill>
                  <a:srgbClr val="030303"/>
                </a:solidFill>
              </a:rPr>
              <a:t>c,</a:t>
            </a:r>
            <a:r>
              <a:rPr sz="1913" spc="-49" dirty="0">
                <a:solidFill>
                  <a:srgbClr val="030303"/>
                </a:solidFill>
              </a:rPr>
              <a:t> </a:t>
            </a:r>
            <a:r>
              <a:rPr sz="1913" spc="64" dirty="0">
                <a:solidFill>
                  <a:srgbClr val="030303"/>
                </a:solidFill>
              </a:rPr>
              <a:t>a</a:t>
            </a:r>
            <a:r>
              <a:rPr sz="1913" spc="83" dirty="0">
                <a:solidFill>
                  <a:srgbClr val="030303"/>
                </a:solidFill>
              </a:rPr>
              <a:t>nd</a:t>
            </a:r>
            <a:r>
              <a:rPr sz="1913" spc="15" dirty="0">
                <a:solidFill>
                  <a:srgbClr val="030303"/>
                </a:solidFill>
              </a:rPr>
              <a:t> </a:t>
            </a:r>
            <a:r>
              <a:rPr sz="1913" spc="60" dirty="0">
                <a:solidFill>
                  <a:srgbClr val="030303"/>
                </a:solidFill>
              </a:rPr>
              <a:t>drug­ induced</a:t>
            </a:r>
            <a:r>
              <a:rPr sz="1913" spc="71" dirty="0">
                <a:solidFill>
                  <a:srgbClr val="030303"/>
                </a:solidFill>
              </a:rPr>
              <a:t> </a:t>
            </a:r>
            <a:r>
              <a:rPr sz="1913" spc="146" dirty="0">
                <a:solidFill>
                  <a:srgbClr val="030303"/>
                </a:solidFill>
              </a:rPr>
              <a:t>d</a:t>
            </a:r>
            <a:r>
              <a:rPr sz="1913" spc="71" dirty="0">
                <a:solidFill>
                  <a:srgbClr val="030303"/>
                </a:solidFill>
              </a:rPr>
              <a:t>i</a:t>
            </a:r>
            <a:r>
              <a:rPr sz="1913" spc="-41" dirty="0">
                <a:solidFill>
                  <a:srgbClr val="030303"/>
                </a:solidFill>
              </a:rPr>
              <a:t>sease</a:t>
            </a:r>
            <a:r>
              <a:rPr sz="1913" spc="38" dirty="0">
                <a:solidFill>
                  <a:srgbClr val="030303"/>
                </a:solidFill>
              </a:rPr>
              <a:t>s</a:t>
            </a:r>
            <a:r>
              <a:rPr sz="1913" spc="420" dirty="0">
                <a:solidFill>
                  <a:srgbClr val="030303"/>
                </a:solidFill>
              </a:rPr>
              <a:t>,</a:t>
            </a:r>
            <a:r>
              <a:rPr sz="1913" spc="-300" dirty="0">
                <a:solidFill>
                  <a:srgbClr val="030303"/>
                </a:solidFill>
              </a:rPr>
              <a:t> </a:t>
            </a:r>
            <a:r>
              <a:rPr sz="1913" spc="19" dirty="0">
                <a:solidFill>
                  <a:srgbClr val="030303"/>
                </a:solidFill>
              </a:rPr>
              <a:t>have</a:t>
            </a:r>
            <a:r>
              <a:rPr sz="1913" spc="83" dirty="0">
                <a:solidFill>
                  <a:srgbClr val="030303"/>
                </a:solidFill>
              </a:rPr>
              <a:t> </a:t>
            </a:r>
            <a:r>
              <a:rPr sz="1913" spc="53" dirty="0">
                <a:solidFill>
                  <a:srgbClr val="030303"/>
                </a:solidFill>
              </a:rPr>
              <a:t>been</a:t>
            </a:r>
            <a:r>
              <a:rPr sz="1913" spc="4" dirty="0">
                <a:solidFill>
                  <a:srgbClr val="030303"/>
                </a:solidFill>
              </a:rPr>
              <a:t> </a:t>
            </a:r>
            <a:r>
              <a:rPr sz="1913" spc="34" dirty="0">
                <a:solidFill>
                  <a:srgbClr val="030303"/>
                </a:solidFill>
              </a:rPr>
              <a:t>excluded.</a:t>
            </a:r>
            <a:endParaRPr sz="1913"/>
          </a:p>
          <a:p>
            <a:pPr marL="256699" marR="3810" indent="-247174">
              <a:lnSpc>
                <a:spcPct val="105600"/>
              </a:lnSpc>
              <a:spcBef>
                <a:spcPts val="551"/>
              </a:spcBef>
              <a:buClr>
                <a:srgbClr val="030303"/>
              </a:buClr>
              <a:buFont typeface="Arial"/>
              <a:buChar char="•"/>
              <a:tabLst>
                <a:tab pos="273844" algn="l"/>
              </a:tabLst>
            </a:pPr>
            <a:r>
              <a:rPr sz="1913" spc="90" dirty="0">
                <a:solidFill>
                  <a:srgbClr val="030303"/>
                </a:solidFill>
              </a:rPr>
              <a:t>lmmuno</a:t>
            </a:r>
            <a:r>
              <a:rPr sz="1913" spc="307" dirty="0">
                <a:solidFill>
                  <a:srgbClr val="030303"/>
                </a:solidFill>
              </a:rPr>
              <a:t>s</a:t>
            </a:r>
            <a:r>
              <a:rPr sz="1913" spc="38" dirty="0">
                <a:solidFill>
                  <a:srgbClr val="030303"/>
                </a:solidFill>
              </a:rPr>
              <a:t>uppress</a:t>
            </a:r>
            <a:r>
              <a:rPr sz="1913" spc="56" dirty="0">
                <a:solidFill>
                  <a:srgbClr val="030303"/>
                </a:solidFill>
              </a:rPr>
              <a:t>i</a:t>
            </a:r>
            <a:r>
              <a:rPr sz="1913" spc="19" dirty="0">
                <a:solidFill>
                  <a:srgbClr val="030303"/>
                </a:solidFill>
              </a:rPr>
              <a:t>ve</a:t>
            </a:r>
            <a:r>
              <a:rPr sz="1913" spc="15" dirty="0">
                <a:solidFill>
                  <a:srgbClr val="030303"/>
                </a:solidFill>
              </a:rPr>
              <a:t> </a:t>
            </a:r>
            <a:r>
              <a:rPr sz="1913" spc="105" dirty="0">
                <a:solidFill>
                  <a:srgbClr val="030303"/>
                </a:solidFill>
              </a:rPr>
              <a:t>treatment</a:t>
            </a:r>
            <a:r>
              <a:rPr sz="1913" spc="169" dirty="0">
                <a:solidFill>
                  <a:srgbClr val="030303"/>
                </a:solidFill>
              </a:rPr>
              <a:t> </a:t>
            </a:r>
            <a:r>
              <a:rPr sz="1913" spc="56" dirty="0">
                <a:solidFill>
                  <a:srgbClr val="030303"/>
                </a:solidFill>
              </a:rPr>
              <a:t>should</a:t>
            </a:r>
            <a:r>
              <a:rPr sz="1913" spc="210" dirty="0">
                <a:solidFill>
                  <a:srgbClr val="030303"/>
                </a:solidFill>
              </a:rPr>
              <a:t> </a:t>
            </a:r>
            <a:r>
              <a:rPr sz="1913" spc="53" dirty="0">
                <a:solidFill>
                  <a:srgbClr val="030303"/>
                </a:solidFill>
              </a:rPr>
              <a:t>be</a:t>
            </a:r>
            <a:r>
              <a:rPr sz="1913" spc="26" dirty="0">
                <a:solidFill>
                  <a:srgbClr val="030303"/>
                </a:solidFill>
              </a:rPr>
              <a:t> </a:t>
            </a:r>
            <a:r>
              <a:rPr sz="1913" spc="64" dirty="0">
                <a:solidFill>
                  <a:srgbClr val="030303"/>
                </a:solidFill>
              </a:rPr>
              <a:t>inst</a:t>
            </a:r>
            <a:r>
              <a:rPr sz="1913" spc="-15" dirty="0">
                <a:solidFill>
                  <a:srgbClr val="030303"/>
                </a:solidFill>
              </a:rPr>
              <a:t>i</a:t>
            </a:r>
            <a:r>
              <a:rPr sz="1913" spc="127" dirty="0">
                <a:solidFill>
                  <a:srgbClr val="030303"/>
                </a:solidFill>
              </a:rPr>
              <a:t>tuted</a:t>
            </a:r>
            <a:r>
              <a:rPr sz="1913" spc="146" dirty="0">
                <a:solidFill>
                  <a:srgbClr val="030303"/>
                </a:solidFill>
              </a:rPr>
              <a:t> </a:t>
            </a:r>
            <a:r>
              <a:rPr sz="1913" spc="101" dirty="0">
                <a:solidFill>
                  <a:srgbClr val="030303"/>
                </a:solidFill>
              </a:rPr>
              <a:t>i</a:t>
            </a:r>
            <a:r>
              <a:rPr sz="1913" spc="64" dirty="0">
                <a:solidFill>
                  <a:srgbClr val="030303"/>
                </a:solidFill>
              </a:rPr>
              <a:t>n</a:t>
            </a:r>
            <a:r>
              <a:rPr sz="1913" spc="53" dirty="0">
                <a:solidFill>
                  <a:srgbClr val="030303"/>
                </a:solidFill>
              </a:rPr>
              <a:t> </a:t>
            </a:r>
            <a:r>
              <a:rPr sz="1913" spc="56" dirty="0">
                <a:solidFill>
                  <a:srgbClr val="030303"/>
                </a:solidFill>
              </a:rPr>
              <a:t>patients</a:t>
            </a:r>
            <a:r>
              <a:rPr sz="1913" spc="34" dirty="0">
                <a:solidFill>
                  <a:srgbClr val="030303"/>
                </a:solidFill>
              </a:rPr>
              <a:t> </a:t>
            </a:r>
            <a:r>
              <a:rPr sz="1913" spc="206" dirty="0">
                <a:solidFill>
                  <a:srgbClr val="030303"/>
                </a:solidFill>
              </a:rPr>
              <a:t>w</a:t>
            </a:r>
            <a:r>
              <a:rPr sz="1913" spc="94" dirty="0">
                <a:solidFill>
                  <a:srgbClr val="030303"/>
                </a:solidFill>
              </a:rPr>
              <a:t>i</a:t>
            </a:r>
            <a:r>
              <a:rPr sz="1913" spc="158" dirty="0">
                <a:solidFill>
                  <a:srgbClr val="030303"/>
                </a:solidFill>
              </a:rPr>
              <a:t>th</a:t>
            </a:r>
            <a:r>
              <a:rPr sz="1913" spc="15" dirty="0">
                <a:solidFill>
                  <a:srgbClr val="030303"/>
                </a:solidFill>
              </a:rPr>
              <a:t> </a:t>
            </a:r>
            <a:r>
              <a:rPr sz="1913" spc="64" dirty="0">
                <a:solidFill>
                  <a:srgbClr val="030303"/>
                </a:solidFill>
              </a:rPr>
              <a:t>serum</a:t>
            </a:r>
            <a:r>
              <a:rPr sz="1913" spc="53" dirty="0">
                <a:solidFill>
                  <a:srgbClr val="030303"/>
                </a:solidFill>
              </a:rPr>
              <a:t> </a:t>
            </a:r>
            <a:r>
              <a:rPr sz="1913" spc="-127" dirty="0">
                <a:solidFill>
                  <a:srgbClr val="030303"/>
                </a:solidFill>
              </a:rPr>
              <a:t>AST</a:t>
            </a:r>
            <a:r>
              <a:rPr sz="1913" spc="64" dirty="0">
                <a:solidFill>
                  <a:srgbClr val="030303"/>
                </a:solidFill>
              </a:rPr>
              <a:t> </a:t>
            </a:r>
            <a:r>
              <a:rPr sz="1913" spc="101" dirty="0">
                <a:solidFill>
                  <a:srgbClr val="030303"/>
                </a:solidFill>
              </a:rPr>
              <a:t>or</a:t>
            </a:r>
            <a:r>
              <a:rPr sz="1913" spc="38" dirty="0">
                <a:solidFill>
                  <a:srgbClr val="030303"/>
                </a:solidFill>
              </a:rPr>
              <a:t> </a:t>
            </a:r>
            <a:r>
              <a:rPr sz="1913" spc="-79" dirty="0">
                <a:solidFill>
                  <a:srgbClr val="030303"/>
                </a:solidFill>
              </a:rPr>
              <a:t>A</a:t>
            </a:r>
            <a:r>
              <a:rPr sz="1913" spc="-225" dirty="0">
                <a:solidFill>
                  <a:srgbClr val="030303"/>
                </a:solidFill>
              </a:rPr>
              <a:t>L</a:t>
            </a:r>
            <a:r>
              <a:rPr sz="1913" spc="-15" dirty="0">
                <a:solidFill>
                  <a:srgbClr val="030303"/>
                </a:solidFill>
              </a:rPr>
              <a:t>T</a:t>
            </a:r>
            <a:r>
              <a:rPr sz="1913" spc="64" dirty="0">
                <a:solidFill>
                  <a:srgbClr val="030303"/>
                </a:solidFill>
              </a:rPr>
              <a:t> </a:t>
            </a:r>
            <a:r>
              <a:rPr sz="1913" spc="41" dirty="0">
                <a:solidFill>
                  <a:srgbClr val="030303"/>
                </a:solidFill>
              </a:rPr>
              <a:t>leve</a:t>
            </a:r>
            <a:r>
              <a:rPr sz="1913" spc="23" dirty="0">
                <a:solidFill>
                  <a:srgbClr val="030303"/>
                </a:solidFill>
              </a:rPr>
              <a:t>l</a:t>
            </a:r>
            <a:r>
              <a:rPr sz="1913" spc="-127" dirty="0">
                <a:solidFill>
                  <a:srgbClr val="030303"/>
                </a:solidFill>
              </a:rPr>
              <a:t>s</a:t>
            </a:r>
            <a:r>
              <a:rPr sz="1913" spc="-71" dirty="0">
                <a:solidFill>
                  <a:srgbClr val="030303"/>
                </a:solidFill>
              </a:rPr>
              <a:t> </a:t>
            </a:r>
            <a:r>
              <a:rPr sz="1913" spc="49" dirty="0">
                <a:solidFill>
                  <a:srgbClr val="030303"/>
                </a:solidFill>
              </a:rPr>
              <a:t>greater</a:t>
            </a:r>
            <a:r>
              <a:rPr sz="1913" spc="98" dirty="0">
                <a:solidFill>
                  <a:srgbClr val="030303"/>
                </a:solidFill>
              </a:rPr>
              <a:t> </a:t>
            </a:r>
            <a:r>
              <a:rPr sz="1913" spc="79" dirty="0">
                <a:solidFill>
                  <a:srgbClr val="030303"/>
                </a:solidFill>
              </a:rPr>
              <a:t>th</a:t>
            </a:r>
            <a:r>
              <a:rPr sz="1913" spc="315" dirty="0">
                <a:solidFill>
                  <a:srgbClr val="030303"/>
                </a:solidFill>
              </a:rPr>
              <a:t>a</a:t>
            </a:r>
            <a:r>
              <a:rPr sz="1913" spc="64" dirty="0">
                <a:solidFill>
                  <a:srgbClr val="030303"/>
                </a:solidFill>
              </a:rPr>
              <a:t>n</a:t>
            </a:r>
            <a:r>
              <a:rPr sz="1913" spc="53" dirty="0">
                <a:solidFill>
                  <a:srgbClr val="030303"/>
                </a:solidFill>
              </a:rPr>
              <a:t> </a:t>
            </a:r>
            <a:r>
              <a:rPr sz="1913" spc="-41" dirty="0">
                <a:solidFill>
                  <a:srgbClr val="030303"/>
                </a:solidFill>
              </a:rPr>
              <a:t>1</a:t>
            </a:r>
            <a:r>
              <a:rPr sz="1913" spc="79" dirty="0">
                <a:solidFill>
                  <a:srgbClr val="030303"/>
                </a:solidFill>
              </a:rPr>
              <a:t>0-fold</a:t>
            </a:r>
            <a:r>
              <a:rPr sz="1913" spc="113" dirty="0">
                <a:solidFill>
                  <a:srgbClr val="030303"/>
                </a:solidFill>
              </a:rPr>
              <a:t> </a:t>
            </a:r>
            <a:r>
              <a:rPr sz="1913" spc="-26" dirty="0">
                <a:solidFill>
                  <a:srgbClr val="030303"/>
                </a:solidFill>
              </a:rPr>
              <a:t>UL</a:t>
            </a:r>
            <a:r>
              <a:rPr sz="1913" spc="-94" dirty="0">
                <a:solidFill>
                  <a:srgbClr val="030303"/>
                </a:solidFill>
              </a:rPr>
              <a:t>N</a:t>
            </a:r>
            <a:r>
              <a:rPr sz="1913" spc="596" dirty="0">
                <a:solidFill>
                  <a:srgbClr val="030303"/>
                </a:solidFill>
              </a:rPr>
              <a:t>,</a:t>
            </a:r>
            <a:r>
              <a:rPr sz="1913" spc="71" dirty="0">
                <a:solidFill>
                  <a:srgbClr val="030303"/>
                </a:solidFill>
              </a:rPr>
              <a:t>at</a:t>
            </a:r>
            <a:r>
              <a:rPr sz="1913" spc="113" dirty="0">
                <a:solidFill>
                  <a:srgbClr val="030303"/>
                </a:solidFill>
              </a:rPr>
              <a:t> </a:t>
            </a:r>
            <a:r>
              <a:rPr sz="1913" dirty="0">
                <a:solidFill>
                  <a:srgbClr val="030303"/>
                </a:solidFill>
              </a:rPr>
              <a:t>le</a:t>
            </a:r>
            <a:r>
              <a:rPr sz="1913" spc="56" dirty="0">
                <a:solidFill>
                  <a:srgbClr val="030303"/>
                </a:solidFill>
              </a:rPr>
              <a:t>a</a:t>
            </a:r>
            <a:r>
              <a:rPr sz="1913" spc="11" dirty="0">
                <a:solidFill>
                  <a:srgbClr val="030303"/>
                </a:solidFill>
              </a:rPr>
              <a:t>st</a:t>
            </a:r>
            <a:r>
              <a:rPr sz="1913" spc="-11" dirty="0">
                <a:solidFill>
                  <a:srgbClr val="030303"/>
                </a:solidFill>
              </a:rPr>
              <a:t> </a:t>
            </a:r>
            <a:r>
              <a:rPr sz="1913" spc="146" dirty="0">
                <a:solidFill>
                  <a:srgbClr val="030303"/>
                </a:solidFill>
              </a:rPr>
              <a:t>f</a:t>
            </a:r>
            <a:r>
              <a:rPr sz="1913" spc="68" dirty="0">
                <a:solidFill>
                  <a:srgbClr val="030303"/>
                </a:solidFill>
              </a:rPr>
              <a:t>i</a:t>
            </a:r>
            <a:r>
              <a:rPr sz="1913" spc="64" dirty="0">
                <a:solidFill>
                  <a:srgbClr val="030303"/>
                </a:solidFill>
              </a:rPr>
              <a:t>ve-fold</a:t>
            </a:r>
            <a:r>
              <a:rPr sz="1913" spc="221" dirty="0">
                <a:solidFill>
                  <a:srgbClr val="030303"/>
                </a:solidFill>
              </a:rPr>
              <a:t> </a:t>
            </a:r>
            <a:r>
              <a:rPr sz="1913" spc="-26" dirty="0">
                <a:solidFill>
                  <a:srgbClr val="030303"/>
                </a:solidFill>
              </a:rPr>
              <a:t>ULN</a:t>
            </a:r>
            <a:r>
              <a:rPr sz="1913" spc="38" dirty="0">
                <a:solidFill>
                  <a:srgbClr val="030303"/>
                </a:solidFill>
              </a:rPr>
              <a:t> </a:t>
            </a:r>
            <a:r>
              <a:rPr sz="1913" spc="86" dirty="0">
                <a:solidFill>
                  <a:srgbClr val="030303"/>
                </a:solidFill>
              </a:rPr>
              <a:t>in</a:t>
            </a:r>
            <a:r>
              <a:rPr sz="1913" spc="64" dirty="0">
                <a:solidFill>
                  <a:srgbClr val="030303"/>
                </a:solidFill>
              </a:rPr>
              <a:t> </a:t>
            </a:r>
            <a:r>
              <a:rPr sz="1913" spc="79" dirty="0">
                <a:solidFill>
                  <a:srgbClr val="030303"/>
                </a:solidFill>
              </a:rPr>
              <a:t>conjunct</a:t>
            </a:r>
            <a:r>
              <a:rPr sz="1913" spc="217" dirty="0">
                <a:solidFill>
                  <a:srgbClr val="030303"/>
                </a:solidFill>
              </a:rPr>
              <a:t>i</a:t>
            </a:r>
            <a:r>
              <a:rPr sz="1913" spc="83" dirty="0">
                <a:solidFill>
                  <a:srgbClr val="030303"/>
                </a:solidFill>
              </a:rPr>
              <a:t>on</a:t>
            </a:r>
            <a:r>
              <a:rPr sz="1913" spc="-11" dirty="0">
                <a:solidFill>
                  <a:srgbClr val="030303"/>
                </a:solidFill>
              </a:rPr>
              <a:t> </a:t>
            </a:r>
            <a:r>
              <a:rPr sz="1913" spc="176" dirty="0">
                <a:solidFill>
                  <a:srgbClr val="030303"/>
                </a:solidFill>
              </a:rPr>
              <a:t>w</a:t>
            </a:r>
            <a:r>
              <a:rPr sz="1913" spc="90" dirty="0">
                <a:solidFill>
                  <a:srgbClr val="030303"/>
                </a:solidFill>
              </a:rPr>
              <a:t>i</a:t>
            </a:r>
            <a:r>
              <a:rPr sz="1913" spc="158" dirty="0">
                <a:solidFill>
                  <a:srgbClr val="030303"/>
                </a:solidFill>
              </a:rPr>
              <a:t>th</a:t>
            </a:r>
            <a:r>
              <a:rPr sz="1913" spc="41" dirty="0">
                <a:solidFill>
                  <a:srgbClr val="030303"/>
                </a:solidFill>
              </a:rPr>
              <a:t> </a:t>
            </a:r>
            <a:r>
              <a:rPr sz="1913" spc="-75" dirty="0">
                <a:solidFill>
                  <a:srgbClr val="030303"/>
                </a:solidFill>
              </a:rPr>
              <a:t>a</a:t>
            </a:r>
            <a:r>
              <a:rPr sz="1913" spc="56" dirty="0">
                <a:solidFill>
                  <a:srgbClr val="030303"/>
                </a:solidFill>
              </a:rPr>
              <a:t> </a:t>
            </a:r>
            <a:r>
              <a:rPr sz="1913" dirty="0">
                <a:solidFill>
                  <a:srgbClr val="030303"/>
                </a:solidFill>
              </a:rPr>
              <a:t>se</a:t>
            </a:r>
            <a:r>
              <a:rPr sz="1913" spc="214" dirty="0">
                <a:solidFill>
                  <a:srgbClr val="030303"/>
                </a:solidFill>
              </a:rPr>
              <a:t>r</a:t>
            </a:r>
            <a:r>
              <a:rPr sz="1913" spc="116" dirty="0">
                <a:solidFill>
                  <a:srgbClr val="030303"/>
                </a:solidFill>
              </a:rPr>
              <a:t>um</a:t>
            </a:r>
            <a:r>
              <a:rPr sz="1913" spc="-56" dirty="0">
                <a:solidFill>
                  <a:srgbClr val="030303"/>
                </a:solidFill>
              </a:rPr>
              <a:t> </a:t>
            </a:r>
            <a:r>
              <a:rPr sz="1913" spc="15" dirty="0">
                <a:solidFill>
                  <a:srgbClr val="030303"/>
                </a:solidFill>
              </a:rPr>
              <a:t>g</a:t>
            </a:r>
            <a:r>
              <a:rPr sz="1913" spc="-139" dirty="0">
                <a:solidFill>
                  <a:srgbClr val="030303"/>
                </a:solidFill>
              </a:rPr>
              <a:t>a</a:t>
            </a:r>
            <a:r>
              <a:rPr sz="1913" spc="-326" dirty="0">
                <a:solidFill>
                  <a:srgbClr val="030303"/>
                </a:solidFill>
              </a:rPr>
              <a:t> </a:t>
            </a:r>
            <a:r>
              <a:rPr sz="1913" spc="83" dirty="0">
                <a:solidFill>
                  <a:srgbClr val="030303"/>
                </a:solidFill>
              </a:rPr>
              <a:t>mma-g</a:t>
            </a:r>
            <a:r>
              <a:rPr sz="1913" spc="53" dirty="0">
                <a:solidFill>
                  <a:srgbClr val="030303"/>
                </a:solidFill>
              </a:rPr>
              <a:t>l</a:t>
            </a:r>
            <a:r>
              <a:rPr sz="1913" spc="116" dirty="0">
                <a:solidFill>
                  <a:srgbClr val="030303"/>
                </a:solidFill>
              </a:rPr>
              <a:t>obu</a:t>
            </a:r>
            <a:r>
              <a:rPr sz="1913" spc="165" dirty="0">
                <a:solidFill>
                  <a:srgbClr val="030303"/>
                </a:solidFill>
              </a:rPr>
              <a:t>l</a:t>
            </a:r>
            <a:r>
              <a:rPr sz="1913" spc="86" dirty="0">
                <a:solidFill>
                  <a:srgbClr val="030303"/>
                </a:solidFill>
              </a:rPr>
              <a:t>in</a:t>
            </a:r>
            <a:r>
              <a:rPr sz="1913" spc="11" dirty="0">
                <a:solidFill>
                  <a:srgbClr val="030303"/>
                </a:solidFill>
              </a:rPr>
              <a:t> </a:t>
            </a:r>
            <a:r>
              <a:rPr sz="1913" spc="38" dirty="0">
                <a:solidFill>
                  <a:srgbClr val="030303"/>
                </a:solidFill>
              </a:rPr>
              <a:t>level</a:t>
            </a:r>
            <a:endParaRPr sz="1913"/>
          </a:p>
          <a:p>
            <a:pPr marL="270034" marR="30004" indent="-10478">
              <a:lnSpc>
                <a:spcPct val="105600"/>
              </a:lnSpc>
              <a:spcBef>
                <a:spcPts val="23"/>
              </a:spcBef>
            </a:pPr>
            <a:r>
              <a:rPr sz="1913" spc="71" dirty="0">
                <a:solidFill>
                  <a:srgbClr val="030303"/>
                </a:solidFill>
              </a:rPr>
              <a:t>at</a:t>
            </a:r>
            <a:r>
              <a:rPr sz="1913" spc="113" dirty="0">
                <a:solidFill>
                  <a:srgbClr val="030303"/>
                </a:solidFill>
              </a:rPr>
              <a:t> </a:t>
            </a:r>
            <a:r>
              <a:rPr sz="1913" spc="15" dirty="0">
                <a:solidFill>
                  <a:srgbClr val="030303"/>
                </a:solidFill>
              </a:rPr>
              <a:t>least</a:t>
            </a:r>
            <a:r>
              <a:rPr sz="1913" spc="101" dirty="0">
                <a:solidFill>
                  <a:srgbClr val="030303"/>
                </a:solidFill>
              </a:rPr>
              <a:t> </a:t>
            </a:r>
            <a:r>
              <a:rPr sz="1913" spc="64" dirty="0">
                <a:solidFill>
                  <a:srgbClr val="030303"/>
                </a:solidFill>
              </a:rPr>
              <a:t>2-fold</a:t>
            </a:r>
            <a:r>
              <a:rPr sz="1913" spc="180" dirty="0">
                <a:solidFill>
                  <a:srgbClr val="030303"/>
                </a:solidFill>
              </a:rPr>
              <a:t> </a:t>
            </a:r>
            <a:r>
              <a:rPr sz="1913" spc="-26" dirty="0">
                <a:solidFill>
                  <a:srgbClr val="030303"/>
                </a:solidFill>
              </a:rPr>
              <a:t>UL</a:t>
            </a:r>
            <a:r>
              <a:rPr sz="1913" spc="-94" dirty="0">
                <a:solidFill>
                  <a:srgbClr val="030303"/>
                </a:solidFill>
              </a:rPr>
              <a:t>N</a:t>
            </a:r>
            <a:r>
              <a:rPr sz="1913" spc="596" dirty="0">
                <a:solidFill>
                  <a:srgbClr val="030303"/>
                </a:solidFill>
              </a:rPr>
              <a:t>,</a:t>
            </a:r>
            <a:r>
              <a:rPr sz="1913" spc="64" dirty="0">
                <a:solidFill>
                  <a:srgbClr val="030303"/>
                </a:solidFill>
              </a:rPr>
              <a:t>a</a:t>
            </a:r>
            <a:r>
              <a:rPr sz="1913" spc="127" dirty="0">
                <a:solidFill>
                  <a:srgbClr val="030303"/>
                </a:solidFill>
              </a:rPr>
              <a:t>nd/or</a:t>
            </a:r>
            <a:r>
              <a:rPr sz="1913" spc="75" dirty="0">
                <a:solidFill>
                  <a:srgbClr val="030303"/>
                </a:solidFill>
              </a:rPr>
              <a:t> </a:t>
            </a:r>
            <a:r>
              <a:rPr sz="1913" spc="169" dirty="0">
                <a:solidFill>
                  <a:srgbClr val="030303"/>
                </a:solidFill>
              </a:rPr>
              <a:t>h</a:t>
            </a:r>
            <a:r>
              <a:rPr sz="1913" dirty="0">
                <a:solidFill>
                  <a:srgbClr val="030303"/>
                </a:solidFill>
              </a:rPr>
              <a:t>i</a:t>
            </a:r>
            <a:r>
              <a:rPr sz="1913" spc="49" dirty="0">
                <a:solidFill>
                  <a:srgbClr val="030303"/>
                </a:solidFill>
              </a:rPr>
              <a:t>stolog</a:t>
            </a:r>
            <a:r>
              <a:rPr sz="1913" spc="143" dirty="0">
                <a:solidFill>
                  <a:srgbClr val="030303"/>
                </a:solidFill>
              </a:rPr>
              <a:t>i</a:t>
            </a:r>
            <a:r>
              <a:rPr sz="1913" spc="-68" dirty="0">
                <a:solidFill>
                  <a:srgbClr val="030303"/>
                </a:solidFill>
              </a:rPr>
              <a:t>c</a:t>
            </a:r>
            <a:r>
              <a:rPr sz="1913" spc="127" dirty="0">
                <a:solidFill>
                  <a:srgbClr val="030303"/>
                </a:solidFill>
              </a:rPr>
              <a:t>a</a:t>
            </a:r>
            <a:r>
              <a:rPr sz="1913" spc="98" dirty="0">
                <a:solidFill>
                  <a:srgbClr val="030303"/>
                </a:solidFill>
              </a:rPr>
              <a:t>l</a:t>
            </a:r>
            <a:r>
              <a:rPr sz="1913" spc="-135" dirty="0">
                <a:solidFill>
                  <a:srgbClr val="030303"/>
                </a:solidFill>
              </a:rPr>
              <a:t> </a:t>
            </a:r>
            <a:r>
              <a:rPr sz="1913" spc="41" dirty="0">
                <a:solidFill>
                  <a:srgbClr val="030303"/>
                </a:solidFill>
              </a:rPr>
              <a:t>features</a:t>
            </a:r>
            <a:r>
              <a:rPr sz="1913" spc="180" dirty="0">
                <a:solidFill>
                  <a:srgbClr val="030303"/>
                </a:solidFill>
              </a:rPr>
              <a:t> </a:t>
            </a:r>
            <a:r>
              <a:rPr sz="1913" spc="86" dirty="0">
                <a:solidFill>
                  <a:srgbClr val="030303"/>
                </a:solidFill>
              </a:rPr>
              <a:t>of</a:t>
            </a:r>
            <a:r>
              <a:rPr sz="1913" spc="56" dirty="0">
                <a:solidFill>
                  <a:srgbClr val="030303"/>
                </a:solidFill>
              </a:rPr>
              <a:t> </a:t>
            </a:r>
            <a:r>
              <a:rPr sz="1913" spc="135" dirty="0">
                <a:solidFill>
                  <a:srgbClr val="030303"/>
                </a:solidFill>
              </a:rPr>
              <a:t>br</a:t>
            </a:r>
            <a:r>
              <a:rPr sz="1913" spc="23" dirty="0">
                <a:solidFill>
                  <a:srgbClr val="030303"/>
                </a:solidFill>
              </a:rPr>
              <a:t>i</a:t>
            </a:r>
            <a:r>
              <a:rPr sz="1913" spc="64" dirty="0">
                <a:solidFill>
                  <a:srgbClr val="030303"/>
                </a:solidFill>
              </a:rPr>
              <a:t>dging</a:t>
            </a:r>
            <a:r>
              <a:rPr sz="1913" spc="45" dirty="0">
                <a:solidFill>
                  <a:srgbClr val="030303"/>
                </a:solidFill>
              </a:rPr>
              <a:t> </a:t>
            </a:r>
            <a:r>
              <a:rPr sz="1913" spc="26" dirty="0">
                <a:solidFill>
                  <a:srgbClr val="030303"/>
                </a:solidFill>
              </a:rPr>
              <a:t>necrosis</a:t>
            </a:r>
            <a:r>
              <a:rPr sz="1913" spc="34" dirty="0">
                <a:solidFill>
                  <a:srgbClr val="030303"/>
                </a:solidFill>
              </a:rPr>
              <a:t> </a:t>
            </a:r>
            <a:r>
              <a:rPr sz="1913" spc="101" dirty="0">
                <a:solidFill>
                  <a:srgbClr val="030303"/>
                </a:solidFill>
              </a:rPr>
              <a:t>or</a:t>
            </a:r>
            <a:r>
              <a:rPr sz="1913" spc="116" dirty="0">
                <a:solidFill>
                  <a:srgbClr val="030303"/>
                </a:solidFill>
              </a:rPr>
              <a:t> </a:t>
            </a:r>
            <a:r>
              <a:rPr sz="1913" spc="143" dirty="0">
                <a:solidFill>
                  <a:srgbClr val="030303"/>
                </a:solidFill>
              </a:rPr>
              <a:t>mult</a:t>
            </a:r>
            <a:r>
              <a:rPr sz="1913" spc="8" dirty="0">
                <a:solidFill>
                  <a:srgbClr val="030303"/>
                </a:solidFill>
              </a:rPr>
              <a:t>i</a:t>
            </a:r>
            <a:r>
              <a:rPr sz="1913" spc="90" dirty="0">
                <a:solidFill>
                  <a:srgbClr val="030303"/>
                </a:solidFill>
              </a:rPr>
              <a:t>-lobu</a:t>
            </a:r>
            <a:r>
              <a:rPr sz="1913" spc="120" dirty="0">
                <a:solidFill>
                  <a:srgbClr val="030303"/>
                </a:solidFill>
              </a:rPr>
              <a:t>l</a:t>
            </a:r>
            <a:r>
              <a:rPr sz="1913" spc="90" dirty="0">
                <a:solidFill>
                  <a:srgbClr val="030303"/>
                </a:solidFill>
              </a:rPr>
              <a:t>a</a:t>
            </a:r>
            <a:r>
              <a:rPr sz="1913" spc="64" dirty="0">
                <a:solidFill>
                  <a:srgbClr val="030303"/>
                </a:solidFill>
              </a:rPr>
              <a:t>r</a:t>
            </a:r>
            <a:r>
              <a:rPr sz="1913" spc="56" dirty="0">
                <a:solidFill>
                  <a:srgbClr val="030303"/>
                </a:solidFill>
              </a:rPr>
              <a:t> </a:t>
            </a:r>
            <a:r>
              <a:rPr sz="1913" spc="45" dirty="0">
                <a:solidFill>
                  <a:srgbClr val="030303"/>
                </a:solidFill>
              </a:rPr>
              <a:t>necros</a:t>
            </a:r>
            <a:r>
              <a:rPr sz="1913" spc="79" dirty="0">
                <a:solidFill>
                  <a:srgbClr val="030303"/>
                </a:solidFill>
              </a:rPr>
              <a:t>i</a:t>
            </a:r>
            <a:r>
              <a:rPr sz="1913" spc="-38" dirty="0">
                <a:solidFill>
                  <a:srgbClr val="030303"/>
                </a:solidFill>
              </a:rPr>
              <a:t>s.</a:t>
            </a:r>
            <a:endParaRPr sz="1913"/>
          </a:p>
          <a:p>
            <a:pPr marL="253365" marR="621983" indent="-243840">
              <a:lnSpc>
                <a:spcPct val="106100"/>
              </a:lnSpc>
              <a:spcBef>
                <a:spcPts val="540"/>
              </a:spcBef>
              <a:buClr>
                <a:srgbClr val="030303"/>
              </a:buClr>
              <a:buFont typeface="Arial"/>
              <a:buChar char="•"/>
              <a:tabLst>
                <a:tab pos="253841" algn="l"/>
              </a:tabLst>
            </a:pPr>
            <a:r>
              <a:rPr sz="1913" dirty="0">
                <a:solidFill>
                  <a:srgbClr val="030303"/>
                </a:solidFill>
              </a:rPr>
              <a:t>A</a:t>
            </a:r>
            <a:r>
              <a:rPr sz="1913" spc="206" dirty="0">
                <a:solidFill>
                  <a:srgbClr val="030303"/>
                </a:solidFill>
              </a:rPr>
              <a:t>I</a:t>
            </a:r>
            <a:r>
              <a:rPr sz="1913" spc="-56" dirty="0">
                <a:solidFill>
                  <a:srgbClr val="030303"/>
                </a:solidFill>
              </a:rPr>
              <a:t>H</a:t>
            </a:r>
            <a:r>
              <a:rPr sz="1913" spc="38" dirty="0">
                <a:solidFill>
                  <a:srgbClr val="030303"/>
                </a:solidFill>
              </a:rPr>
              <a:t> </a:t>
            </a:r>
            <a:r>
              <a:rPr sz="1913" spc="71" dirty="0">
                <a:solidFill>
                  <a:srgbClr val="030303"/>
                </a:solidFill>
              </a:rPr>
              <a:t>must</a:t>
            </a:r>
            <a:r>
              <a:rPr sz="1913" spc="49" dirty="0">
                <a:solidFill>
                  <a:srgbClr val="030303"/>
                </a:solidFill>
              </a:rPr>
              <a:t> </a:t>
            </a:r>
            <a:r>
              <a:rPr sz="1913" spc="68" dirty="0">
                <a:solidFill>
                  <a:srgbClr val="030303"/>
                </a:solidFill>
              </a:rPr>
              <a:t>a</a:t>
            </a:r>
            <a:r>
              <a:rPr sz="1913" spc="26" dirty="0">
                <a:solidFill>
                  <a:srgbClr val="030303"/>
                </a:solidFill>
              </a:rPr>
              <a:t>lways</a:t>
            </a:r>
            <a:r>
              <a:rPr sz="1913" spc="75" dirty="0">
                <a:solidFill>
                  <a:srgbClr val="030303"/>
                </a:solidFill>
              </a:rPr>
              <a:t> </a:t>
            </a:r>
            <a:r>
              <a:rPr sz="1913" spc="53" dirty="0">
                <a:solidFill>
                  <a:srgbClr val="030303"/>
                </a:solidFill>
              </a:rPr>
              <a:t>be</a:t>
            </a:r>
            <a:r>
              <a:rPr sz="1913" spc="-53" dirty="0">
                <a:solidFill>
                  <a:srgbClr val="030303"/>
                </a:solidFill>
              </a:rPr>
              <a:t> </a:t>
            </a:r>
            <a:r>
              <a:rPr sz="1913" spc="26" dirty="0">
                <a:solidFill>
                  <a:srgbClr val="030303"/>
                </a:solidFill>
              </a:rPr>
              <a:t>suspected</a:t>
            </a:r>
            <a:r>
              <a:rPr sz="1913" spc="203" dirty="0">
                <a:solidFill>
                  <a:srgbClr val="030303"/>
                </a:solidFill>
              </a:rPr>
              <a:t> </a:t>
            </a:r>
            <a:r>
              <a:rPr sz="1913" dirty="0">
                <a:solidFill>
                  <a:srgbClr val="030303"/>
                </a:solidFill>
              </a:rPr>
              <a:t>bec</a:t>
            </a:r>
            <a:r>
              <a:rPr sz="1913" spc="146" dirty="0">
                <a:solidFill>
                  <a:srgbClr val="030303"/>
                </a:solidFill>
              </a:rPr>
              <a:t>a</a:t>
            </a:r>
            <a:r>
              <a:rPr sz="1913" spc="19" dirty="0">
                <a:solidFill>
                  <a:srgbClr val="030303"/>
                </a:solidFill>
              </a:rPr>
              <a:t>use</a:t>
            </a:r>
            <a:r>
              <a:rPr sz="1913" spc="-15" dirty="0">
                <a:solidFill>
                  <a:srgbClr val="030303"/>
                </a:solidFill>
              </a:rPr>
              <a:t> </a:t>
            </a:r>
            <a:r>
              <a:rPr sz="1913" spc="-34" dirty="0">
                <a:solidFill>
                  <a:srgbClr val="030303"/>
                </a:solidFill>
              </a:rPr>
              <a:t>e</a:t>
            </a:r>
            <a:r>
              <a:rPr sz="1913" spc="169" dirty="0">
                <a:solidFill>
                  <a:srgbClr val="030303"/>
                </a:solidFill>
              </a:rPr>
              <a:t>a</a:t>
            </a:r>
            <a:r>
              <a:rPr sz="1913" spc="79" dirty="0">
                <a:solidFill>
                  <a:srgbClr val="030303"/>
                </a:solidFill>
              </a:rPr>
              <a:t>rly</a:t>
            </a:r>
            <a:r>
              <a:rPr sz="1913" spc="101" dirty="0">
                <a:solidFill>
                  <a:srgbClr val="030303"/>
                </a:solidFill>
              </a:rPr>
              <a:t> treatment</a:t>
            </a:r>
            <a:r>
              <a:rPr sz="1913" spc="195" dirty="0">
                <a:solidFill>
                  <a:srgbClr val="030303"/>
                </a:solidFill>
              </a:rPr>
              <a:t> </a:t>
            </a:r>
            <a:r>
              <a:rPr sz="1913" spc="-60" dirty="0">
                <a:solidFill>
                  <a:srgbClr val="030303"/>
                </a:solidFill>
              </a:rPr>
              <a:t>c</a:t>
            </a:r>
            <a:r>
              <a:rPr sz="1913" spc="113" dirty="0">
                <a:solidFill>
                  <a:srgbClr val="030303"/>
                </a:solidFill>
              </a:rPr>
              <a:t>a</a:t>
            </a:r>
            <a:r>
              <a:rPr sz="1913" spc="94" dirty="0">
                <a:solidFill>
                  <a:srgbClr val="030303"/>
                </a:solidFill>
              </a:rPr>
              <a:t>n</a:t>
            </a:r>
            <a:r>
              <a:rPr sz="1913" spc="-8" dirty="0">
                <a:solidFill>
                  <a:srgbClr val="030303"/>
                </a:solidFill>
              </a:rPr>
              <a:t> </a:t>
            </a:r>
            <a:r>
              <a:rPr sz="1913" spc="56" dirty="0">
                <a:solidFill>
                  <a:srgbClr val="030303"/>
                </a:solidFill>
              </a:rPr>
              <a:t>reduce</a:t>
            </a:r>
            <a:r>
              <a:rPr sz="1913" spc="-41" dirty="0">
                <a:solidFill>
                  <a:srgbClr val="030303"/>
                </a:solidFill>
              </a:rPr>
              <a:t> </a:t>
            </a:r>
            <a:r>
              <a:rPr sz="1913" spc="105" dirty="0">
                <a:solidFill>
                  <a:srgbClr val="030303"/>
                </a:solidFill>
              </a:rPr>
              <a:t>the</a:t>
            </a:r>
            <a:r>
              <a:rPr sz="1913" spc="153" dirty="0">
                <a:solidFill>
                  <a:srgbClr val="030303"/>
                </a:solidFill>
              </a:rPr>
              <a:t> </a:t>
            </a:r>
            <a:r>
              <a:rPr sz="1913" spc="83" dirty="0">
                <a:solidFill>
                  <a:srgbClr val="030303"/>
                </a:solidFill>
              </a:rPr>
              <a:t>mort</a:t>
            </a:r>
            <a:r>
              <a:rPr sz="1913" spc="274" dirty="0">
                <a:solidFill>
                  <a:srgbClr val="030303"/>
                </a:solidFill>
              </a:rPr>
              <a:t>a</a:t>
            </a:r>
            <a:r>
              <a:rPr sz="1913" spc="109" dirty="0">
                <a:solidFill>
                  <a:srgbClr val="030303"/>
                </a:solidFill>
              </a:rPr>
              <a:t>l</a:t>
            </a:r>
            <a:r>
              <a:rPr sz="1913" spc="-41" dirty="0">
                <a:solidFill>
                  <a:srgbClr val="030303"/>
                </a:solidFill>
              </a:rPr>
              <a:t>i</a:t>
            </a:r>
            <a:r>
              <a:rPr sz="1913" spc="131" dirty="0">
                <a:solidFill>
                  <a:srgbClr val="030303"/>
                </a:solidFill>
              </a:rPr>
              <a:t>ty</a:t>
            </a:r>
            <a:r>
              <a:rPr sz="1913" spc="15" dirty="0">
                <a:solidFill>
                  <a:srgbClr val="030303"/>
                </a:solidFill>
              </a:rPr>
              <a:t> </a:t>
            </a:r>
            <a:r>
              <a:rPr sz="1913" spc="90" dirty="0">
                <a:solidFill>
                  <a:srgbClr val="030303"/>
                </a:solidFill>
              </a:rPr>
              <a:t>a</a:t>
            </a:r>
            <a:r>
              <a:rPr sz="1913" spc="105" dirty="0">
                <a:solidFill>
                  <a:srgbClr val="030303"/>
                </a:solidFill>
              </a:rPr>
              <a:t>nd</a:t>
            </a:r>
            <a:r>
              <a:rPr sz="1913" spc="53" dirty="0">
                <a:solidFill>
                  <a:srgbClr val="030303"/>
                </a:solidFill>
              </a:rPr>
              <a:t> </a:t>
            </a:r>
            <a:r>
              <a:rPr sz="1913" spc="45" dirty="0">
                <a:solidFill>
                  <a:srgbClr val="030303"/>
                </a:solidFill>
              </a:rPr>
              <a:t>progression</a:t>
            </a:r>
            <a:r>
              <a:rPr sz="1913" spc="94" dirty="0">
                <a:solidFill>
                  <a:srgbClr val="030303"/>
                </a:solidFill>
              </a:rPr>
              <a:t> </a:t>
            </a:r>
            <a:r>
              <a:rPr sz="1913" spc="150" dirty="0">
                <a:solidFill>
                  <a:srgbClr val="030303"/>
                </a:solidFill>
              </a:rPr>
              <a:t>to</a:t>
            </a:r>
            <a:r>
              <a:rPr sz="1913" spc="30" dirty="0">
                <a:solidFill>
                  <a:srgbClr val="030303"/>
                </a:solidFill>
              </a:rPr>
              <a:t> </a:t>
            </a:r>
            <a:r>
              <a:rPr sz="1913" spc="56" dirty="0">
                <a:solidFill>
                  <a:srgbClr val="030303"/>
                </a:solidFill>
              </a:rPr>
              <a:t>c</a:t>
            </a:r>
            <a:r>
              <a:rPr sz="1913" spc="86" dirty="0">
                <a:solidFill>
                  <a:srgbClr val="030303"/>
                </a:solidFill>
              </a:rPr>
              <a:t>irrhos</a:t>
            </a:r>
            <a:r>
              <a:rPr sz="1913" spc="49" dirty="0">
                <a:solidFill>
                  <a:srgbClr val="030303"/>
                </a:solidFill>
              </a:rPr>
              <a:t>i</a:t>
            </a:r>
            <a:r>
              <a:rPr sz="1913" spc="-153" dirty="0">
                <a:solidFill>
                  <a:srgbClr val="030303"/>
                </a:solidFill>
              </a:rPr>
              <a:t>s</a:t>
            </a:r>
            <a:r>
              <a:rPr sz="1913" spc="60" dirty="0">
                <a:solidFill>
                  <a:srgbClr val="030303"/>
                </a:solidFill>
              </a:rPr>
              <a:t> </a:t>
            </a:r>
            <a:r>
              <a:rPr sz="1913" spc="-30" dirty="0">
                <a:solidFill>
                  <a:srgbClr val="030303"/>
                </a:solidFill>
              </a:rPr>
              <a:t>s</a:t>
            </a:r>
            <a:r>
              <a:rPr sz="1913" spc="15" dirty="0">
                <a:solidFill>
                  <a:srgbClr val="030303"/>
                </a:solidFill>
              </a:rPr>
              <a:t>i</a:t>
            </a:r>
            <a:r>
              <a:rPr sz="1913" spc="71" dirty="0">
                <a:solidFill>
                  <a:srgbClr val="030303"/>
                </a:solidFill>
              </a:rPr>
              <a:t>gn</a:t>
            </a:r>
            <a:r>
              <a:rPr sz="1913" spc="56" dirty="0">
                <a:solidFill>
                  <a:srgbClr val="030303"/>
                </a:solidFill>
              </a:rPr>
              <a:t>i</a:t>
            </a:r>
            <a:r>
              <a:rPr sz="1913" spc="127" dirty="0">
                <a:solidFill>
                  <a:srgbClr val="030303"/>
                </a:solidFill>
              </a:rPr>
              <a:t>f</a:t>
            </a:r>
            <a:r>
              <a:rPr sz="1913" spc="146" dirty="0">
                <a:solidFill>
                  <a:srgbClr val="030303"/>
                </a:solidFill>
              </a:rPr>
              <a:t>i</a:t>
            </a:r>
            <a:r>
              <a:rPr sz="1913" spc="-60" dirty="0">
                <a:solidFill>
                  <a:srgbClr val="030303"/>
                </a:solidFill>
              </a:rPr>
              <a:t>c</a:t>
            </a:r>
            <a:r>
              <a:rPr sz="1913" spc="113" dirty="0">
                <a:solidFill>
                  <a:srgbClr val="030303"/>
                </a:solidFill>
              </a:rPr>
              <a:t>a</a:t>
            </a:r>
            <a:r>
              <a:rPr sz="1913" spc="143" dirty="0">
                <a:solidFill>
                  <a:srgbClr val="030303"/>
                </a:solidFill>
              </a:rPr>
              <a:t>nt</a:t>
            </a:r>
            <a:r>
              <a:rPr sz="1913" spc="-34" dirty="0">
                <a:solidFill>
                  <a:srgbClr val="030303"/>
                </a:solidFill>
              </a:rPr>
              <a:t>l</a:t>
            </a:r>
            <a:r>
              <a:rPr sz="1913" spc="45" dirty="0">
                <a:solidFill>
                  <a:srgbClr val="030303"/>
                </a:solidFill>
              </a:rPr>
              <a:t>y</a:t>
            </a:r>
            <a:endParaRPr sz="1913"/>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37BA5D-686D-423B-98FB-1CDF2BB04402}"/>
              </a:ext>
            </a:extLst>
          </p:cNvPr>
          <p:cNvSpPr>
            <a:spLocks noGrp="1"/>
          </p:cNvSpPr>
          <p:nvPr>
            <p:ph type="title"/>
          </p:nvPr>
        </p:nvSpPr>
        <p:spPr>
          <a:xfrm>
            <a:off x="720000" y="2211000"/>
            <a:ext cx="7704000" cy="721500"/>
          </a:xfrm>
        </p:spPr>
        <p:txBody>
          <a:bodyPr/>
          <a:lstStyle/>
          <a:p>
            <a:pPr algn="ctr"/>
            <a:r>
              <a:rPr lang="en-US" dirty="0"/>
              <a:t>Thank You</a:t>
            </a:r>
            <a:endParaRPr lang="en-PK" dirty="0"/>
          </a:p>
        </p:txBody>
      </p:sp>
    </p:spTree>
    <p:extLst>
      <p:ext uri="{BB962C8B-B14F-4D97-AF65-F5344CB8AC3E}">
        <p14:creationId xmlns:p14="http://schemas.microsoft.com/office/powerpoint/2010/main" val="4083595871"/>
      </p:ext>
    </p:extLst>
  </p:cSld>
  <p:clrMapOvr>
    <a:masterClrMapping/>
  </p:clrMapOvr>
</p:sld>
</file>

<file path=ppt/theme/theme1.xml><?xml version="1.0" encoding="utf-8"?>
<a:theme xmlns:a="http://schemas.openxmlformats.org/drawingml/2006/main" name="Rare Diseases Breakthrough: Autoimmune Hepatitis by Slidesgo">
  <a:themeElements>
    <a:clrScheme name="Simple Light">
      <a:dk1>
        <a:srgbClr val="00144A"/>
      </a:dk1>
      <a:lt1>
        <a:srgbClr val="0039B1"/>
      </a:lt1>
      <a:dk2>
        <a:srgbClr val="FE8BD1"/>
      </a:dk2>
      <a:lt2>
        <a:srgbClr val="9AC9C2"/>
      </a:lt2>
      <a:accent1>
        <a:srgbClr val="F3F3F3"/>
      </a:accent1>
      <a:accent2>
        <a:srgbClr val="FFFFFF"/>
      </a:accent2>
      <a:accent3>
        <a:srgbClr val="FFFFFF"/>
      </a:accent3>
      <a:accent4>
        <a:srgbClr val="FFFFFF"/>
      </a:accent4>
      <a:accent5>
        <a:srgbClr val="FFFFFF"/>
      </a:accent5>
      <a:accent6>
        <a:srgbClr val="FFFFFF"/>
      </a:accent6>
      <a:hlink>
        <a:srgbClr val="0044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1341</TotalTime>
  <Words>2968</Words>
  <Application>Microsoft Office PowerPoint</Application>
  <PresentationFormat>On-screen Show (16:9)</PresentationFormat>
  <Paragraphs>498</Paragraphs>
  <Slides>74</Slides>
  <Notes>61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74</vt:i4>
      </vt:variant>
    </vt:vector>
  </HeadingPairs>
  <TitlesOfParts>
    <vt:vector size="84" baseType="lpstr">
      <vt:lpstr>Wingdings</vt:lpstr>
      <vt:lpstr>Epilogue Medium</vt:lpstr>
      <vt:lpstr>Readex Pro</vt:lpstr>
      <vt:lpstr>Readex Pro Light</vt:lpstr>
      <vt:lpstr>Readex Pro ExtraLight</vt:lpstr>
      <vt:lpstr>Arial</vt:lpstr>
      <vt:lpstr>Bebas Neue</vt:lpstr>
      <vt:lpstr>Epilogue</vt:lpstr>
      <vt:lpstr>Times New Roman</vt:lpstr>
      <vt:lpstr>Rare Diseases Breakthrough: Autoimmune Hepatitis by Slidesgo</vt:lpstr>
      <vt:lpstr>Autoimmune Hepatitis</vt:lpstr>
      <vt:lpstr>01</vt:lpstr>
      <vt:lpstr>HISTORY</vt:lpstr>
      <vt:lpstr>Presenting complaint</vt:lpstr>
      <vt:lpstr>HOPI</vt:lpstr>
      <vt:lpstr>PowerPoint Presentation</vt:lpstr>
      <vt:lpstr>Systemic Inquiry:</vt:lpstr>
      <vt:lpstr>Previous Treatment history</vt:lpstr>
      <vt:lpstr>Past History</vt:lpstr>
      <vt:lpstr>Birth History</vt:lpstr>
      <vt:lpstr>Feeding History</vt:lpstr>
      <vt:lpstr>Immunization History</vt:lpstr>
      <vt:lpstr>Developmental history:</vt:lpstr>
      <vt:lpstr>Family History</vt:lpstr>
      <vt:lpstr>Socioeconomic History</vt:lpstr>
      <vt:lpstr>Environmental History</vt:lpstr>
      <vt:lpstr>Personal History</vt:lpstr>
      <vt:lpstr>EXAMINATION</vt:lpstr>
      <vt:lpstr>PowerPoint Presentation</vt:lpstr>
      <vt:lpstr>PowerPoint Presentation</vt:lpstr>
      <vt:lpstr>PowerPoint Presentation</vt:lpstr>
      <vt:lpstr>PowerPoint Presentation</vt:lpstr>
      <vt:lpstr>PowerPoint Presentation</vt:lpstr>
      <vt:lpstr>PowerPoint Presentation</vt:lpstr>
      <vt:lpstr>Summary</vt:lpstr>
      <vt:lpstr>Investigations</vt:lpstr>
      <vt:lpstr>PowerPoint Presentation</vt:lpstr>
      <vt:lpstr>CBC</vt:lpstr>
      <vt:lpstr>LFTs</vt:lpstr>
      <vt:lpstr>Viral Markers</vt:lpstr>
      <vt:lpstr>Coagulation Profile</vt:lpstr>
      <vt:lpstr>Ultrasonography</vt:lpstr>
      <vt:lpstr>Esophagogastroduodenoscopy</vt:lpstr>
      <vt:lpstr>Autoantibodies</vt:lpstr>
      <vt:lpstr>Differential Diagnosis</vt:lpstr>
      <vt:lpstr>Diagnosis</vt:lpstr>
      <vt:lpstr>Autoimmune Hepatitis</vt:lpstr>
      <vt:lpstr>Autoimmune Hepatitis</vt:lpstr>
      <vt:lpstr>Diagnosis</vt:lpstr>
      <vt:lpstr>Epidemiology</vt:lpstr>
      <vt:lpstr>Pathogenesis</vt:lpstr>
      <vt:lpstr>Pathogenesis</vt:lpstr>
      <vt:lpstr>Pathogenesis</vt:lpstr>
      <vt:lpstr>Clinical Features</vt:lpstr>
      <vt:lpstr>Clinical Features</vt:lpstr>
      <vt:lpstr>Lab Features</vt:lpstr>
      <vt:lpstr>Associations</vt:lpstr>
      <vt:lpstr>PowerPoint Presentation</vt:lpstr>
      <vt:lpstr>PowerPoint Presentation</vt:lpstr>
      <vt:lpstr>Classification</vt:lpstr>
      <vt:lpstr>Type 1 AIH</vt:lpstr>
      <vt:lpstr>Type 1 AIH</vt:lpstr>
      <vt:lpstr>Type 2 AIH</vt:lpstr>
      <vt:lpstr>Types</vt:lpstr>
      <vt:lpstr>Variant forms of AIH</vt:lpstr>
      <vt:lpstr>AIH + PBC</vt:lpstr>
      <vt:lpstr>AIH + PSC</vt:lpstr>
      <vt:lpstr>AIH + Cholestatic features</vt:lpstr>
      <vt:lpstr>Auto antibody Negative AIH</vt:lpstr>
      <vt:lpstr>Variants</vt:lpstr>
      <vt:lpstr>Differential Diagnosis</vt:lpstr>
      <vt:lpstr>Treatment</vt:lpstr>
      <vt:lpstr>Treatment</vt:lpstr>
      <vt:lpstr>PowerPoint Presentation</vt:lpstr>
      <vt:lpstr>PowerPoint Presentation</vt:lpstr>
      <vt:lpstr>Treatment Endpoints</vt:lpstr>
      <vt:lpstr>Remission</vt:lpstr>
      <vt:lpstr>Remisson contd.</vt:lpstr>
      <vt:lpstr>Treatment Faliure</vt:lpstr>
      <vt:lpstr>Treatment fa liure contd.</vt:lpstr>
      <vt:lpstr>Incomplete Response</vt:lpstr>
      <vt:lpstr>Drug toxicity</vt:lpstr>
      <vt:lpstr>TAK E HOME MESSAG 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Autoimmune Hepatitis</dc:title>
  <dc:creator>Dr Amna Nawaz</dc:creator>
  <cp:lastModifiedBy>danyal ahmad</cp:lastModifiedBy>
  <cp:revision>68</cp:revision>
  <dcterms:modified xsi:type="dcterms:W3CDTF">2024-09-06T01:14:42Z</dcterms:modified>
</cp:coreProperties>
</file>