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95" r:id="rId26"/>
    <p:sldId id="296" r:id="rId27"/>
    <p:sldId id="297" r:id="rId28"/>
    <p:sldId id="298" r:id="rId29"/>
    <p:sldId id="299" r:id="rId30"/>
    <p:sldId id="302" r:id="rId31"/>
    <p:sldId id="301" r:id="rId32"/>
    <p:sldId id="303" r:id="rId33"/>
    <p:sldId id="300" r:id="rId34"/>
    <p:sldId id="304" r:id="rId35"/>
    <p:sldId id="305" r:id="rId36"/>
    <p:sldId id="306" r:id="rId37"/>
    <p:sldId id="307" r:id="rId38"/>
    <p:sldId id="280" r:id="rId39"/>
    <p:sldId id="308" r:id="rId40"/>
    <p:sldId id="281" r:id="rId41"/>
    <p:sldId id="282" r:id="rId42"/>
    <p:sldId id="283" r:id="rId43"/>
    <p:sldId id="284" r:id="rId44"/>
    <p:sldId id="309" r:id="rId45"/>
    <p:sldId id="285" r:id="rId46"/>
    <p:sldId id="286" r:id="rId47"/>
    <p:sldId id="287" r:id="rId48"/>
    <p:sldId id="288" r:id="rId49"/>
    <p:sldId id="289" r:id="rId50"/>
    <p:sldId id="290" r:id="rId51"/>
    <p:sldId id="291" r:id="rId52"/>
    <p:sldId id="292" r:id="rId53"/>
    <p:sldId id="293" r:id="rId54"/>
    <p:sldId id="29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1852D0-3968-BA2E-CD2D-1D9E854395BA}" v="323" dt="2024-10-31T08:18:56.893"/>
    <p1510:client id="{213469CF-8661-A617-EA74-3821A3E71849}" v="148" dt="2024-10-31T07:10:23.623"/>
    <p1510:client id="{68366CEE-B943-2A0E-791E-102A78189975}" v="238" dt="2024-10-31T12:24:31.264"/>
    <p1510:client id="{6B2BF4D3-5779-CCE1-8472-5ED99BC06871}" v="4" dt="2024-10-31T07:42:13.214"/>
    <p1510:client id="{7E21DA03-646A-88F9-A6B4-52CB00B2BC05}" v="401" dt="2024-10-31T06:39:29.212"/>
    <p1510:client id="{AB0B0D08-2D42-6B6D-EC1D-9A5C4C983580}" v="465" dt="2024-10-31T11:41:05.793"/>
    <p1510:client id="{D45A66D9-D6C1-34E2-7F7A-EB9891645CD5}" v="8" dt="2024-10-31T06:45:12.896"/>
    <p1510:client id="{F20EB879-60BF-9ED0-9A64-4BCC9BCE8CFB}" v="413" dt="2024-10-31T07:38:34.1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0.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6.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ata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_rels/data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0.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6.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_rels/drawing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D12153-D7E2-4D8D-A5CF-611E1345D3FA}" type="doc">
      <dgm:prSet loTypeId="urn:microsoft.com/office/officeart/2018/2/layout/IconVerticalSolidList" loCatId="icon" qsTypeId="urn:microsoft.com/office/officeart/2005/8/quickstyle/simple1" qsCatId="simple" csTypeId="urn:microsoft.com/office/officeart/2018/5/colors/Iconchunking_neutralbg_accent2_2" csCatId="accent2" phldr="1"/>
      <dgm:spPr/>
      <dgm:t>
        <a:bodyPr/>
        <a:lstStyle/>
        <a:p>
          <a:endParaRPr lang="en-US"/>
        </a:p>
      </dgm:t>
    </dgm:pt>
    <dgm:pt modelId="{59403085-1A6F-4EC4-B00F-F4C13BA816AD}">
      <dgm:prSet/>
      <dgm:spPr/>
      <dgm:t>
        <a:bodyPr/>
        <a:lstStyle/>
        <a:p>
          <a:pPr>
            <a:lnSpc>
              <a:spcPct val="100000"/>
            </a:lnSpc>
          </a:pPr>
          <a:r>
            <a:rPr lang="en-US"/>
            <a:t>My pt was in USOH 8 days back when developed fever which was sudden in </a:t>
          </a:r>
          <a:r>
            <a:rPr lang="en-US" err="1"/>
            <a:t>onset,high</a:t>
          </a:r>
          <a:r>
            <a:rPr lang="en-US"/>
            <a:t> grade documented 103 °, Intermittent in nature.</a:t>
          </a:r>
        </a:p>
      </dgm:t>
    </dgm:pt>
    <dgm:pt modelId="{40B7B95A-DA60-45E4-A21C-E233A971DC4F}" type="parTrans" cxnId="{3A3E7B54-AD62-49A3-8BC9-6CFAFDD2EBA4}">
      <dgm:prSet/>
      <dgm:spPr/>
      <dgm:t>
        <a:bodyPr/>
        <a:lstStyle/>
        <a:p>
          <a:endParaRPr lang="en-US"/>
        </a:p>
      </dgm:t>
    </dgm:pt>
    <dgm:pt modelId="{02567883-E575-43E0-BD87-BE7352018CF5}" type="sibTrans" cxnId="{3A3E7B54-AD62-49A3-8BC9-6CFAFDD2EBA4}">
      <dgm:prSet/>
      <dgm:spPr/>
      <dgm:t>
        <a:bodyPr/>
        <a:lstStyle/>
        <a:p>
          <a:endParaRPr lang="en-US"/>
        </a:p>
      </dgm:t>
    </dgm:pt>
    <dgm:pt modelId="{9F8180E7-A8B0-4338-A1A2-7CEF49BD5094}">
      <dgm:prSet/>
      <dgm:spPr/>
      <dgm:t>
        <a:bodyPr/>
        <a:lstStyle/>
        <a:p>
          <a:pPr>
            <a:lnSpc>
              <a:spcPct val="100000"/>
            </a:lnSpc>
          </a:pPr>
          <a:r>
            <a:rPr lang="en-US"/>
            <a:t>Associated with chills , generalized </a:t>
          </a:r>
          <a:r>
            <a:rPr lang="en-US" err="1"/>
            <a:t>bodyaches</a:t>
          </a:r>
          <a:r>
            <a:rPr lang="en-US"/>
            <a:t> , pain with movement of eyes and headache </a:t>
          </a:r>
          <a:r>
            <a:rPr lang="en-US" err="1"/>
            <a:t>releived</a:t>
          </a:r>
          <a:r>
            <a:rPr lang="en-US"/>
            <a:t> on its own and sometimes by taking medicine.</a:t>
          </a:r>
        </a:p>
      </dgm:t>
    </dgm:pt>
    <dgm:pt modelId="{C0C9BD90-5C9B-4547-ADD1-193CBF7EECFD}" type="parTrans" cxnId="{EF8AA0D2-E9F2-4A79-AA0A-15B9217AC343}">
      <dgm:prSet/>
      <dgm:spPr/>
      <dgm:t>
        <a:bodyPr/>
        <a:lstStyle/>
        <a:p>
          <a:endParaRPr lang="en-US"/>
        </a:p>
      </dgm:t>
    </dgm:pt>
    <dgm:pt modelId="{A2A7C90B-66DE-4921-85DA-EB22C434DE82}" type="sibTrans" cxnId="{EF8AA0D2-E9F2-4A79-AA0A-15B9217AC343}">
      <dgm:prSet/>
      <dgm:spPr/>
      <dgm:t>
        <a:bodyPr/>
        <a:lstStyle/>
        <a:p>
          <a:endParaRPr lang="en-US"/>
        </a:p>
      </dgm:t>
    </dgm:pt>
    <dgm:pt modelId="{59069F8E-4C07-4A67-823D-2E9E1FE0EE48}">
      <dgm:prSet/>
      <dgm:spPr/>
      <dgm:t>
        <a:bodyPr/>
        <a:lstStyle/>
        <a:p>
          <a:pPr>
            <a:lnSpc>
              <a:spcPct val="100000"/>
            </a:lnSpc>
          </a:pPr>
          <a:r>
            <a:rPr lang="en-US"/>
            <a:t>There were no </a:t>
          </a:r>
          <a:r>
            <a:rPr lang="en-US">
              <a:latin typeface="Verdana Pro Cond SemiBold"/>
            </a:rPr>
            <a:t>signs</a:t>
          </a:r>
          <a:r>
            <a:rPr lang="en-US"/>
            <a:t> of </a:t>
          </a:r>
          <a:r>
            <a:rPr lang="en-US">
              <a:latin typeface="Verdana Pro Cond SemiBold"/>
            </a:rPr>
            <a:t>sore throat</a:t>
          </a:r>
          <a:r>
            <a:rPr lang="en-US"/>
            <a:t>,</a:t>
          </a:r>
          <a:r>
            <a:rPr lang="en-US">
              <a:latin typeface="Verdana Pro Cond SemiBold"/>
            </a:rPr>
            <a:t> itching of</a:t>
          </a:r>
          <a:r>
            <a:rPr lang="en-US"/>
            <a:t> </a:t>
          </a:r>
          <a:r>
            <a:rPr lang="en-US">
              <a:latin typeface="Verdana Pro Cond SemiBold"/>
            </a:rPr>
            <a:t>eyes, rhinorrhea, neck stiffness, cough,</a:t>
          </a:r>
          <a:r>
            <a:rPr lang="en-US"/>
            <a:t> lumps or </a:t>
          </a:r>
          <a:r>
            <a:rPr lang="en-US">
              <a:latin typeface="Verdana Pro Cond SemiBold"/>
            </a:rPr>
            <a:t>bumps, abdominal</a:t>
          </a:r>
          <a:r>
            <a:rPr lang="en-US"/>
            <a:t> pain</a:t>
          </a:r>
          <a:r>
            <a:rPr lang="en-US">
              <a:latin typeface="Verdana Pro Cond SemiBold"/>
            </a:rPr>
            <a:t>, diarrhea, dysuria or constipation.</a:t>
          </a:r>
          <a:endParaRPr lang="en-US"/>
        </a:p>
      </dgm:t>
    </dgm:pt>
    <dgm:pt modelId="{4843345D-FC65-4460-933A-155D4F58B3CE}" type="parTrans" cxnId="{FAA6BD5F-D32A-4C7F-A3A8-679BE6568ADA}">
      <dgm:prSet/>
      <dgm:spPr/>
      <dgm:t>
        <a:bodyPr/>
        <a:lstStyle/>
        <a:p>
          <a:endParaRPr lang="en-US"/>
        </a:p>
      </dgm:t>
    </dgm:pt>
    <dgm:pt modelId="{5359A1A4-89C5-4131-84BE-597ED7C70170}" type="sibTrans" cxnId="{FAA6BD5F-D32A-4C7F-A3A8-679BE6568ADA}">
      <dgm:prSet/>
      <dgm:spPr/>
      <dgm:t>
        <a:bodyPr/>
        <a:lstStyle/>
        <a:p>
          <a:endParaRPr lang="en-US"/>
        </a:p>
      </dgm:t>
    </dgm:pt>
    <dgm:pt modelId="{7BFEF94A-9EBE-4B01-9374-D26D32209680}">
      <dgm:prSet phldr="0"/>
      <dgm:spPr/>
      <dgm:t>
        <a:bodyPr/>
        <a:lstStyle/>
        <a:p>
          <a:pPr rtl="0">
            <a:lnSpc>
              <a:spcPct val="100000"/>
            </a:lnSpc>
          </a:pPr>
          <a:r>
            <a:rPr lang="en-US">
              <a:latin typeface="Verdana Pro Cond SemiBold"/>
            </a:rPr>
            <a:t>Patient had a recent travel history from karachi.</a:t>
          </a:r>
        </a:p>
      </dgm:t>
    </dgm:pt>
    <dgm:pt modelId="{D936F967-568B-49FE-A12A-2CB02723A7CA}" type="parTrans" cxnId="{7898DBDE-339F-4E4A-8BF1-E044A854DA3B}">
      <dgm:prSet/>
      <dgm:spPr/>
    </dgm:pt>
    <dgm:pt modelId="{C56DF193-C495-4353-81E3-D4F18B2791A3}" type="sibTrans" cxnId="{7898DBDE-339F-4E4A-8BF1-E044A854DA3B}">
      <dgm:prSet/>
      <dgm:spPr/>
    </dgm:pt>
    <dgm:pt modelId="{E0E3685B-CC42-40E7-B4FC-4863B96BC7A8}" type="pres">
      <dgm:prSet presAssocID="{16D12153-D7E2-4D8D-A5CF-611E1345D3FA}" presName="root" presStyleCnt="0">
        <dgm:presLayoutVars>
          <dgm:dir/>
          <dgm:resizeHandles val="exact"/>
        </dgm:presLayoutVars>
      </dgm:prSet>
      <dgm:spPr/>
    </dgm:pt>
    <dgm:pt modelId="{BBA15773-13BC-4C84-AEEC-7581C4378DBA}" type="pres">
      <dgm:prSet presAssocID="{59403085-1A6F-4EC4-B00F-F4C13BA816AD}" presName="compNode" presStyleCnt="0"/>
      <dgm:spPr/>
    </dgm:pt>
    <dgm:pt modelId="{4DD703AC-8A62-4410-BDCF-209B6411B2DE}" type="pres">
      <dgm:prSet presAssocID="{59403085-1A6F-4EC4-B00F-F4C13BA816AD}" presName="bgRect" presStyleLbl="bgShp" presStyleIdx="0" presStyleCnt="4"/>
      <dgm:spPr/>
    </dgm:pt>
    <dgm:pt modelId="{E16068E3-8506-4714-AC72-E8A9DAF65B96}" type="pres">
      <dgm:prSet presAssocID="{59403085-1A6F-4EC4-B00F-F4C13BA816A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A6DD0E32-DF52-440F-98DC-740C9EBED8C2}" type="pres">
      <dgm:prSet presAssocID="{59403085-1A6F-4EC4-B00F-F4C13BA816AD}" presName="spaceRect" presStyleCnt="0"/>
      <dgm:spPr/>
    </dgm:pt>
    <dgm:pt modelId="{EF289E3E-0E4F-4774-85F9-118EF843BE68}" type="pres">
      <dgm:prSet presAssocID="{59403085-1A6F-4EC4-B00F-F4C13BA816AD}" presName="parTx" presStyleLbl="revTx" presStyleIdx="0" presStyleCnt="4">
        <dgm:presLayoutVars>
          <dgm:chMax val="0"/>
          <dgm:chPref val="0"/>
        </dgm:presLayoutVars>
      </dgm:prSet>
      <dgm:spPr/>
    </dgm:pt>
    <dgm:pt modelId="{ACAA0DA2-F99A-4FD8-8805-CFFD4AD19499}" type="pres">
      <dgm:prSet presAssocID="{02567883-E575-43E0-BD87-BE7352018CF5}" presName="sibTrans" presStyleCnt="0"/>
      <dgm:spPr/>
    </dgm:pt>
    <dgm:pt modelId="{DC5E8519-1EA6-431E-A35D-3F7A357A45FE}" type="pres">
      <dgm:prSet presAssocID="{9F8180E7-A8B0-4338-A1A2-7CEF49BD5094}" presName="compNode" presStyleCnt="0"/>
      <dgm:spPr/>
    </dgm:pt>
    <dgm:pt modelId="{C5B59BEE-DC81-48AA-A7C0-B64DC6E75CEB}" type="pres">
      <dgm:prSet presAssocID="{9F8180E7-A8B0-4338-A1A2-7CEF49BD5094}" presName="bgRect" presStyleLbl="bgShp" presStyleIdx="1" presStyleCnt="4"/>
      <dgm:spPr/>
    </dgm:pt>
    <dgm:pt modelId="{67C01136-3B32-499A-A120-2A8854E20827}" type="pres">
      <dgm:prSet presAssocID="{9F8180E7-A8B0-4338-A1A2-7CEF49BD509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ow Temperature"/>
        </a:ext>
      </dgm:extLst>
    </dgm:pt>
    <dgm:pt modelId="{2652B332-33D0-4D5F-A71F-9CA438B43739}" type="pres">
      <dgm:prSet presAssocID="{9F8180E7-A8B0-4338-A1A2-7CEF49BD5094}" presName="spaceRect" presStyleCnt="0"/>
      <dgm:spPr/>
    </dgm:pt>
    <dgm:pt modelId="{D71C282C-0988-4D80-9B7C-4A4E0E5CEE38}" type="pres">
      <dgm:prSet presAssocID="{9F8180E7-A8B0-4338-A1A2-7CEF49BD5094}" presName="parTx" presStyleLbl="revTx" presStyleIdx="1" presStyleCnt="4">
        <dgm:presLayoutVars>
          <dgm:chMax val="0"/>
          <dgm:chPref val="0"/>
        </dgm:presLayoutVars>
      </dgm:prSet>
      <dgm:spPr/>
    </dgm:pt>
    <dgm:pt modelId="{D1ACEADA-49B3-47F8-AC11-B21802CA9706}" type="pres">
      <dgm:prSet presAssocID="{A2A7C90B-66DE-4921-85DA-EB22C434DE82}" presName="sibTrans" presStyleCnt="0"/>
      <dgm:spPr/>
    </dgm:pt>
    <dgm:pt modelId="{7118323B-AC42-4C1C-8C38-F204D99CBB30}" type="pres">
      <dgm:prSet presAssocID="{59069F8E-4C07-4A67-823D-2E9E1FE0EE48}" presName="compNode" presStyleCnt="0"/>
      <dgm:spPr/>
    </dgm:pt>
    <dgm:pt modelId="{DF78E364-B332-479F-BED5-564C59A74E26}" type="pres">
      <dgm:prSet presAssocID="{59069F8E-4C07-4A67-823D-2E9E1FE0EE48}" presName="bgRect" presStyleLbl="bgShp" presStyleIdx="2" presStyleCnt="4"/>
      <dgm:spPr/>
    </dgm:pt>
    <dgm:pt modelId="{7B4C1DF2-EAE3-423B-A38D-202B42002853}" type="pres">
      <dgm:prSet presAssocID="{59069F8E-4C07-4A67-823D-2E9E1FE0EE4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peed Bump"/>
        </a:ext>
      </dgm:extLst>
    </dgm:pt>
    <dgm:pt modelId="{C26592FC-8F64-48C6-91DD-6ABA5045643C}" type="pres">
      <dgm:prSet presAssocID="{59069F8E-4C07-4A67-823D-2E9E1FE0EE48}" presName="spaceRect" presStyleCnt="0"/>
      <dgm:spPr/>
    </dgm:pt>
    <dgm:pt modelId="{0B151809-F0DC-490E-93B9-FC70EEA9A5D4}" type="pres">
      <dgm:prSet presAssocID="{59069F8E-4C07-4A67-823D-2E9E1FE0EE48}" presName="parTx" presStyleLbl="revTx" presStyleIdx="2" presStyleCnt="4">
        <dgm:presLayoutVars>
          <dgm:chMax val="0"/>
          <dgm:chPref val="0"/>
        </dgm:presLayoutVars>
      </dgm:prSet>
      <dgm:spPr/>
    </dgm:pt>
    <dgm:pt modelId="{F060E2C3-A9AC-4E4D-AB9B-94B3BB0FAE67}" type="pres">
      <dgm:prSet presAssocID="{5359A1A4-89C5-4131-84BE-597ED7C70170}" presName="sibTrans" presStyleCnt="0"/>
      <dgm:spPr/>
    </dgm:pt>
    <dgm:pt modelId="{6E4B6B57-A601-4F7C-B82A-B12DB470144D}" type="pres">
      <dgm:prSet presAssocID="{7BFEF94A-9EBE-4B01-9374-D26D32209680}" presName="compNode" presStyleCnt="0"/>
      <dgm:spPr/>
    </dgm:pt>
    <dgm:pt modelId="{06D49E47-72ED-4D6D-BD3E-0182A3ACF655}" type="pres">
      <dgm:prSet presAssocID="{7BFEF94A-9EBE-4B01-9374-D26D32209680}" presName="bgRect" presStyleLbl="bgShp" presStyleIdx="3" presStyleCnt="4"/>
      <dgm:spPr/>
    </dgm:pt>
    <dgm:pt modelId="{F35BC5BD-B651-4590-89BA-2D1D53C9FAA8}" type="pres">
      <dgm:prSet presAssocID="{7BFEF94A-9EBE-4B01-9374-D26D32209680}" presName="iconRect" presStyleLbl="node1" presStyleIdx="3" presStyleCnt="4"/>
      <dgm:spPr/>
    </dgm:pt>
    <dgm:pt modelId="{7682E2B6-86B7-4BFE-99B0-9C5571B56598}" type="pres">
      <dgm:prSet presAssocID="{7BFEF94A-9EBE-4B01-9374-D26D32209680}" presName="spaceRect" presStyleCnt="0"/>
      <dgm:spPr/>
    </dgm:pt>
    <dgm:pt modelId="{F9238B06-1325-4C2D-9A59-9ACA7128865B}" type="pres">
      <dgm:prSet presAssocID="{7BFEF94A-9EBE-4B01-9374-D26D32209680}" presName="parTx" presStyleLbl="revTx" presStyleIdx="3" presStyleCnt="4">
        <dgm:presLayoutVars>
          <dgm:chMax val="0"/>
          <dgm:chPref val="0"/>
        </dgm:presLayoutVars>
      </dgm:prSet>
      <dgm:spPr/>
    </dgm:pt>
  </dgm:ptLst>
  <dgm:cxnLst>
    <dgm:cxn modelId="{17B53C23-1A81-4F2F-BBD2-516D58C024E1}" type="presOf" srcId="{59403085-1A6F-4EC4-B00F-F4C13BA816AD}" destId="{EF289E3E-0E4F-4774-85F9-118EF843BE68}" srcOrd="0" destOrd="0" presId="urn:microsoft.com/office/officeart/2018/2/layout/IconVerticalSolidList"/>
    <dgm:cxn modelId="{27DB8F5E-BD9A-4500-A18C-1B6F6710EC20}" type="presOf" srcId="{59069F8E-4C07-4A67-823D-2E9E1FE0EE48}" destId="{0B151809-F0DC-490E-93B9-FC70EEA9A5D4}" srcOrd="0" destOrd="0" presId="urn:microsoft.com/office/officeart/2018/2/layout/IconVerticalSolidList"/>
    <dgm:cxn modelId="{FAA6BD5F-D32A-4C7F-A3A8-679BE6568ADA}" srcId="{16D12153-D7E2-4D8D-A5CF-611E1345D3FA}" destId="{59069F8E-4C07-4A67-823D-2E9E1FE0EE48}" srcOrd="2" destOrd="0" parTransId="{4843345D-FC65-4460-933A-155D4F58B3CE}" sibTransId="{5359A1A4-89C5-4131-84BE-597ED7C70170}"/>
    <dgm:cxn modelId="{818F486B-8C36-4149-AC92-92F371733316}" type="presOf" srcId="{7BFEF94A-9EBE-4B01-9374-D26D32209680}" destId="{F9238B06-1325-4C2D-9A59-9ACA7128865B}" srcOrd="0" destOrd="0" presId="urn:microsoft.com/office/officeart/2018/2/layout/IconVerticalSolidList"/>
    <dgm:cxn modelId="{3A3E7B54-AD62-49A3-8BC9-6CFAFDD2EBA4}" srcId="{16D12153-D7E2-4D8D-A5CF-611E1345D3FA}" destId="{59403085-1A6F-4EC4-B00F-F4C13BA816AD}" srcOrd="0" destOrd="0" parTransId="{40B7B95A-DA60-45E4-A21C-E233A971DC4F}" sibTransId="{02567883-E575-43E0-BD87-BE7352018CF5}"/>
    <dgm:cxn modelId="{42F60355-DBCC-40A0-AD41-527FFAEA5F5C}" type="presOf" srcId="{16D12153-D7E2-4D8D-A5CF-611E1345D3FA}" destId="{E0E3685B-CC42-40E7-B4FC-4863B96BC7A8}" srcOrd="0" destOrd="0" presId="urn:microsoft.com/office/officeart/2018/2/layout/IconVerticalSolidList"/>
    <dgm:cxn modelId="{704A4B87-CF10-4D8F-8FFA-FB6A85C9152C}" type="presOf" srcId="{9F8180E7-A8B0-4338-A1A2-7CEF49BD5094}" destId="{D71C282C-0988-4D80-9B7C-4A4E0E5CEE38}" srcOrd="0" destOrd="0" presId="urn:microsoft.com/office/officeart/2018/2/layout/IconVerticalSolidList"/>
    <dgm:cxn modelId="{EF8AA0D2-E9F2-4A79-AA0A-15B9217AC343}" srcId="{16D12153-D7E2-4D8D-A5CF-611E1345D3FA}" destId="{9F8180E7-A8B0-4338-A1A2-7CEF49BD5094}" srcOrd="1" destOrd="0" parTransId="{C0C9BD90-5C9B-4547-ADD1-193CBF7EECFD}" sibTransId="{A2A7C90B-66DE-4921-85DA-EB22C434DE82}"/>
    <dgm:cxn modelId="{7898DBDE-339F-4E4A-8BF1-E044A854DA3B}" srcId="{16D12153-D7E2-4D8D-A5CF-611E1345D3FA}" destId="{7BFEF94A-9EBE-4B01-9374-D26D32209680}" srcOrd="3" destOrd="0" parTransId="{D936F967-568B-49FE-A12A-2CB02723A7CA}" sibTransId="{C56DF193-C495-4353-81E3-D4F18B2791A3}"/>
    <dgm:cxn modelId="{F9BBF6DB-9181-4130-972B-596756C9ECC7}" type="presParOf" srcId="{E0E3685B-CC42-40E7-B4FC-4863B96BC7A8}" destId="{BBA15773-13BC-4C84-AEEC-7581C4378DBA}" srcOrd="0" destOrd="0" presId="urn:microsoft.com/office/officeart/2018/2/layout/IconVerticalSolidList"/>
    <dgm:cxn modelId="{4D125665-7045-4E37-AFD9-1F5F19EA592C}" type="presParOf" srcId="{BBA15773-13BC-4C84-AEEC-7581C4378DBA}" destId="{4DD703AC-8A62-4410-BDCF-209B6411B2DE}" srcOrd="0" destOrd="0" presId="urn:microsoft.com/office/officeart/2018/2/layout/IconVerticalSolidList"/>
    <dgm:cxn modelId="{DF681C64-6978-4453-8747-92CA1EAABDE1}" type="presParOf" srcId="{BBA15773-13BC-4C84-AEEC-7581C4378DBA}" destId="{E16068E3-8506-4714-AC72-E8A9DAF65B96}" srcOrd="1" destOrd="0" presId="urn:microsoft.com/office/officeart/2018/2/layout/IconVerticalSolidList"/>
    <dgm:cxn modelId="{E4DD6C70-4F79-432D-A788-9DD7D72F64B0}" type="presParOf" srcId="{BBA15773-13BC-4C84-AEEC-7581C4378DBA}" destId="{A6DD0E32-DF52-440F-98DC-740C9EBED8C2}" srcOrd="2" destOrd="0" presId="urn:microsoft.com/office/officeart/2018/2/layout/IconVerticalSolidList"/>
    <dgm:cxn modelId="{FDAFBB0B-F048-43B9-ABAE-9BA8A6DDCEDA}" type="presParOf" srcId="{BBA15773-13BC-4C84-AEEC-7581C4378DBA}" destId="{EF289E3E-0E4F-4774-85F9-118EF843BE68}" srcOrd="3" destOrd="0" presId="urn:microsoft.com/office/officeart/2018/2/layout/IconVerticalSolidList"/>
    <dgm:cxn modelId="{C2943FAD-D770-4375-A1B7-C3FE0AEF696C}" type="presParOf" srcId="{E0E3685B-CC42-40E7-B4FC-4863B96BC7A8}" destId="{ACAA0DA2-F99A-4FD8-8805-CFFD4AD19499}" srcOrd="1" destOrd="0" presId="urn:microsoft.com/office/officeart/2018/2/layout/IconVerticalSolidList"/>
    <dgm:cxn modelId="{1FA07108-FD86-4308-A31E-728C3C84A734}" type="presParOf" srcId="{E0E3685B-CC42-40E7-B4FC-4863B96BC7A8}" destId="{DC5E8519-1EA6-431E-A35D-3F7A357A45FE}" srcOrd="2" destOrd="0" presId="urn:microsoft.com/office/officeart/2018/2/layout/IconVerticalSolidList"/>
    <dgm:cxn modelId="{18792F1F-E37E-4117-8501-320086FACF78}" type="presParOf" srcId="{DC5E8519-1EA6-431E-A35D-3F7A357A45FE}" destId="{C5B59BEE-DC81-48AA-A7C0-B64DC6E75CEB}" srcOrd="0" destOrd="0" presId="urn:microsoft.com/office/officeart/2018/2/layout/IconVerticalSolidList"/>
    <dgm:cxn modelId="{B9463E79-FF43-4730-AA73-5BB7AC14CB73}" type="presParOf" srcId="{DC5E8519-1EA6-431E-A35D-3F7A357A45FE}" destId="{67C01136-3B32-499A-A120-2A8854E20827}" srcOrd="1" destOrd="0" presId="urn:microsoft.com/office/officeart/2018/2/layout/IconVerticalSolidList"/>
    <dgm:cxn modelId="{7E56631E-05BD-436F-A1C0-E0A5BB48B2AA}" type="presParOf" srcId="{DC5E8519-1EA6-431E-A35D-3F7A357A45FE}" destId="{2652B332-33D0-4D5F-A71F-9CA438B43739}" srcOrd="2" destOrd="0" presId="urn:microsoft.com/office/officeart/2018/2/layout/IconVerticalSolidList"/>
    <dgm:cxn modelId="{97156B48-812F-4014-8A1C-51AB30E83CD9}" type="presParOf" srcId="{DC5E8519-1EA6-431E-A35D-3F7A357A45FE}" destId="{D71C282C-0988-4D80-9B7C-4A4E0E5CEE38}" srcOrd="3" destOrd="0" presId="urn:microsoft.com/office/officeart/2018/2/layout/IconVerticalSolidList"/>
    <dgm:cxn modelId="{8B9802EE-3814-48BD-AEB6-C80B15F12FB5}" type="presParOf" srcId="{E0E3685B-CC42-40E7-B4FC-4863B96BC7A8}" destId="{D1ACEADA-49B3-47F8-AC11-B21802CA9706}" srcOrd="3" destOrd="0" presId="urn:microsoft.com/office/officeart/2018/2/layout/IconVerticalSolidList"/>
    <dgm:cxn modelId="{0D06728F-D5CB-45A6-A22E-D0336F6C8D71}" type="presParOf" srcId="{E0E3685B-CC42-40E7-B4FC-4863B96BC7A8}" destId="{7118323B-AC42-4C1C-8C38-F204D99CBB30}" srcOrd="4" destOrd="0" presId="urn:microsoft.com/office/officeart/2018/2/layout/IconVerticalSolidList"/>
    <dgm:cxn modelId="{8BDEA693-0FDB-4B23-BFBC-8ED7B6CCB977}" type="presParOf" srcId="{7118323B-AC42-4C1C-8C38-F204D99CBB30}" destId="{DF78E364-B332-479F-BED5-564C59A74E26}" srcOrd="0" destOrd="0" presId="urn:microsoft.com/office/officeart/2018/2/layout/IconVerticalSolidList"/>
    <dgm:cxn modelId="{8FC04250-18BF-4906-8A79-762E2EA97E51}" type="presParOf" srcId="{7118323B-AC42-4C1C-8C38-F204D99CBB30}" destId="{7B4C1DF2-EAE3-423B-A38D-202B42002853}" srcOrd="1" destOrd="0" presId="urn:microsoft.com/office/officeart/2018/2/layout/IconVerticalSolidList"/>
    <dgm:cxn modelId="{93B4C501-7C40-4322-AE5E-0E269B07A76E}" type="presParOf" srcId="{7118323B-AC42-4C1C-8C38-F204D99CBB30}" destId="{C26592FC-8F64-48C6-91DD-6ABA5045643C}" srcOrd="2" destOrd="0" presId="urn:microsoft.com/office/officeart/2018/2/layout/IconVerticalSolidList"/>
    <dgm:cxn modelId="{111D3D72-430B-4E84-9F27-CA3AD1071053}" type="presParOf" srcId="{7118323B-AC42-4C1C-8C38-F204D99CBB30}" destId="{0B151809-F0DC-490E-93B9-FC70EEA9A5D4}" srcOrd="3" destOrd="0" presId="urn:microsoft.com/office/officeart/2018/2/layout/IconVerticalSolidList"/>
    <dgm:cxn modelId="{393209BA-BF9F-4083-9F8C-BBC765403E28}" type="presParOf" srcId="{E0E3685B-CC42-40E7-B4FC-4863B96BC7A8}" destId="{F060E2C3-A9AC-4E4D-AB9B-94B3BB0FAE67}" srcOrd="5" destOrd="0" presId="urn:microsoft.com/office/officeart/2018/2/layout/IconVerticalSolidList"/>
    <dgm:cxn modelId="{2B89DBA6-EAEE-403C-8BFB-9904567E31F4}" type="presParOf" srcId="{E0E3685B-CC42-40E7-B4FC-4863B96BC7A8}" destId="{6E4B6B57-A601-4F7C-B82A-B12DB470144D}" srcOrd="6" destOrd="0" presId="urn:microsoft.com/office/officeart/2018/2/layout/IconVerticalSolidList"/>
    <dgm:cxn modelId="{FFA5DAA3-D069-4A08-8B9A-C42C1A06ED3F}" type="presParOf" srcId="{6E4B6B57-A601-4F7C-B82A-B12DB470144D}" destId="{06D49E47-72ED-4D6D-BD3E-0182A3ACF655}" srcOrd="0" destOrd="0" presId="urn:microsoft.com/office/officeart/2018/2/layout/IconVerticalSolidList"/>
    <dgm:cxn modelId="{AA9BE332-2ADD-4D9C-87AD-F7E8E08B7A9C}" type="presParOf" srcId="{6E4B6B57-A601-4F7C-B82A-B12DB470144D}" destId="{F35BC5BD-B651-4590-89BA-2D1D53C9FAA8}" srcOrd="1" destOrd="0" presId="urn:microsoft.com/office/officeart/2018/2/layout/IconVerticalSolidList"/>
    <dgm:cxn modelId="{DD78EFFA-CF39-46E1-8339-AB6C05ADA5BE}" type="presParOf" srcId="{6E4B6B57-A601-4F7C-B82A-B12DB470144D}" destId="{7682E2B6-86B7-4BFE-99B0-9C5571B56598}" srcOrd="2" destOrd="0" presId="urn:microsoft.com/office/officeart/2018/2/layout/IconVerticalSolidList"/>
    <dgm:cxn modelId="{2AAB429C-0528-40CF-810F-4887723E7A72}" type="presParOf" srcId="{6E4B6B57-A601-4F7C-B82A-B12DB470144D}" destId="{F9238B06-1325-4C2D-9A59-9ACA7128865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6BA1FE-C30D-4945-A591-F9264DED6B99}"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73B2216-2010-4C44-A63B-2732FD53839F}">
      <dgm:prSet/>
      <dgm:spPr/>
      <dgm:t>
        <a:bodyPr/>
        <a:lstStyle/>
        <a:p>
          <a:r>
            <a:rPr lang="en-US"/>
            <a:t>In General, loss of appetite is present but no weight gain or loss , no sleep disturbance</a:t>
          </a:r>
          <a:r>
            <a:rPr lang="en-US">
              <a:latin typeface="Verdana Pro Cond SemiBold"/>
            </a:rPr>
            <a:t>.</a:t>
          </a:r>
          <a:r>
            <a:rPr lang="en-US"/>
            <a:t> </a:t>
          </a:r>
        </a:p>
      </dgm:t>
    </dgm:pt>
    <dgm:pt modelId="{9918526C-55B7-4E5C-A2B9-780F2A7CB716}" type="parTrans" cxnId="{21385496-7DF4-4C90-88F8-1A92FB62839D}">
      <dgm:prSet/>
      <dgm:spPr/>
      <dgm:t>
        <a:bodyPr/>
        <a:lstStyle/>
        <a:p>
          <a:endParaRPr lang="en-US"/>
        </a:p>
      </dgm:t>
    </dgm:pt>
    <dgm:pt modelId="{C7D7E6F9-1804-41D6-BCE4-214F1AE595E3}" type="sibTrans" cxnId="{21385496-7DF4-4C90-88F8-1A92FB62839D}">
      <dgm:prSet/>
      <dgm:spPr/>
      <dgm:t>
        <a:bodyPr/>
        <a:lstStyle/>
        <a:p>
          <a:endParaRPr lang="en-US"/>
        </a:p>
      </dgm:t>
    </dgm:pt>
    <dgm:pt modelId="{43C8AB20-1326-4B16-8F33-6FD327430914}">
      <dgm:prSet/>
      <dgm:spPr/>
      <dgm:t>
        <a:bodyPr/>
        <a:lstStyle/>
        <a:p>
          <a:r>
            <a:rPr lang="en-US"/>
            <a:t>In respiratory system, pt has no cough , chest pain ,shortness of breath</a:t>
          </a:r>
          <a:r>
            <a:rPr lang="en-US">
              <a:latin typeface="Verdana Pro Cond SemiBold"/>
            </a:rPr>
            <a:t>.</a:t>
          </a:r>
          <a:endParaRPr lang="en-US"/>
        </a:p>
      </dgm:t>
    </dgm:pt>
    <dgm:pt modelId="{2785F25E-2803-436A-A935-4FCC878B3A2E}" type="parTrans" cxnId="{CC59FBE6-EC36-4AF6-9450-A140F7D7539C}">
      <dgm:prSet/>
      <dgm:spPr/>
      <dgm:t>
        <a:bodyPr/>
        <a:lstStyle/>
        <a:p>
          <a:endParaRPr lang="en-US"/>
        </a:p>
      </dgm:t>
    </dgm:pt>
    <dgm:pt modelId="{ECE9F8BD-58B4-4208-9257-E41DA9102AE4}" type="sibTrans" cxnId="{CC59FBE6-EC36-4AF6-9450-A140F7D7539C}">
      <dgm:prSet/>
      <dgm:spPr/>
      <dgm:t>
        <a:bodyPr/>
        <a:lstStyle/>
        <a:p>
          <a:endParaRPr lang="en-US"/>
        </a:p>
      </dgm:t>
    </dgm:pt>
    <dgm:pt modelId="{10F7AFDA-1E7B-461D-86E8-CB0D887A6EFD}">
      <dgm:prSet/>
      <dgm:spPr/>
      <dgm:t>
        <a:bodyPr/>
        <a:lstStyle/>
        <a:p>
          <a:pPr rtl="0"/>
          <a:r>
            <a:rPr lang="en-US"/>
            <a:t>In CVS, </a:t>
          </a:r>
          <a:r>
            <a:rPr lang="en-US">
              <a:latin typeface="Verdana Pro Cond SemiBold"/>
            </a:rPr>
            <a:t>No Chest Pain , SOB, No</a:t>
          </a:r>
          <a:r>
            <a:rPr lang="en-US"/>
            <a:t> palpitations, </a:t>
          </a:r>
          <a:r>
            <a:rPr lang="en-US">
              <a:latin typeface="Verdana Pro Cond SemiBold"/>
            </a:rPr>
            <a:t>No</a:t>
          </a:r>
          <a:r>
            <a:rPr lang="en-US"/>
            <a:t> edema of feet</a:t>
          </a:r>
          <a:r>
            <a:rPr lang="en-US">
              <a:latin typeface="Verdana Pro Cond SemiBold"/>
            </a:rPr>
            <a:t>.</a:t>
          </a:r>
          <a:endParaRPr lang="en-US"/>
        </a:p>
      </dgm:t>
    </dgm:pt>
    <dgm:pt modelId="{9B788146-BAE2-4DD9-8079-B224F5C42FEE}" type="parTrans" cxnId="{E9C4E69E-9666-4A86-99D0-3C7086A829E4}">
      <dgm:prSet/>
      <dgm:spPr/>
      <dgm:t>
        <a:bodyPr/>
        <a:lstStyle/>
        <a:p>
          <a:endParaRPr lang="en-US"/>
        </a:p>
      </dgm:t>
    </dgm:pt>
    <dgm:pt modelId="{8D7AAD2C-21B0-4CA1-A6FE-EB68B7C8577C}" type="sibTrans" cxnId="{E9C4E69E-9666-4A86-99D0-3C7086A829E4}">
      <dgm:prSet/>
      <dgm:spPr/>
      <dgm:t>
        <a:bodyPr/>
        <a:lstStyle/>
        <a:p>
          <a:endParaRPr lang="en-US"/>
        </a:p>
      </dgm:t>
    </dgm:pt>
    <dgm:pt modelId="{AD553A39-7D45-4337-A760-C04E860A8672}">
      <dgm:prSet/>
      <dgm:spPr/>
      <dgm:t>
        <a:bodyPr/>
        <a:lstStyle/>
        <a:p>
          <a:r>
            <a:rPr lang="en-US"/>
            <a:t>In GIT system , </a:t>
          </a:r>
          <a:r>
            <a:rPr lang="en-US">
              <a:latin typeface="Verdana Pro Cond SemiBold"/>
            </a:rPr>
            <a:t>No</a:t>
          </a:r>
          <a:r>
            <a:rPr lang="en-US"/>
            <a:t> nausea , vomiting, abdominal pain, heartburn, dysphagia, diarrhea on constipation</a:t>
          </a:r>
          <a:r>
            <a:rPr lang="en-US">
              <a:latin typeface="Verdana Pro Cond SemiBold"/>
            </a:rPr>
            <a:t>.</a:t>
          </a:r>
          <a:r>
            <a:rPr lang="en-US"/>
            <a:t> </a:t>
          </a:r>
        </a:p>
      </dgm:t>
    </dgm:pt>
    <dgm:pt modelId="{D6B83895-CBC1-4AE0-8FB9-78A0534504D4}" type="parTrans" cxnId="{AB7B228B-585A-4EED-980F-4E4965B9247A}">
      <dgm:prSet/>
      <dgm:spPr/>
      <dgm:t>
        <a:bodyPr/>
        <a:lstStyle/>
        <a:p>
          <a:endParaRPr lang="en-US"/>
        </a:p>
      </dgm:t>
    </dgm:pt>
    <dgm:pt modelId="{A1028B6A-037D-4CFE-8217-66C8286FE0D4}" type="sibTrans" cxnId="{AB7B228B-585A-4EED-980F-4E4965B9247A}">
      <dgm:prSet/>
      <dgm:spPr/>
      <dgm:t>
        <a:bodyPr/>
        <a:lstStyle/>
        <a:p>
          <a:endParaRPr lang="en-US"/>
        </a:p>
      </dgm:t>
    </dgm:pt>
    <dgm:pt modelId="{23101DC4-EA6A-4315-A197-C1340EB9B709}">
      <dgm:prSet/>
      <dgm:spPr/>
      <dgm:t>
        <a:bodyPr/>
        <a:lstStyle/>
        <a:p>
          <a:r>
            <a:rPr lang="en-US"/>
            <a:t>In Urinary system, no flank pain, dysuria, burning micturition, polyuria or dysuria</a:t>
          </a:r>
          <a:r>
            <a:rPr lang="en-US">
              <a:latin typeface="Verdana Pro Cond SemiBold"/>
            </a:rPr>
            <a:t>.</a:t>
          </a:r>
          <a:r>
            <a:rPr lang="en-US"/>
            <a:t> </a:t>
          </a:r>
        </a:p>
      </dgm:t>
    </dgm:pt>
    <dgm:pt modelId="{B26C82C4-BFBA-4B8C-9516-44C1673C0E94}" type="parTrans" cxnId="{A9BBCF8B-7B09-452A-89BC-97B1A69DF530}">
      <dgm:prSet/>
      <dgm:spPr/>
      <dgm:t>
        <a:bodyPr/>
        <a:lstStyle/>
        <a:p>
          <a:endParaRPr lang="en-US"/>
        </a:p>
      </dgm:t>
    </dgm:pt>
    <dgm:pt modelId="{7832DE5A-9236-42B4-A4B9-5E5B48DBE2D9}" type="sibTrans" cxnId="{A9BBCF8B-7B09-452A-89BC-97B1A69DF530}">
      <dgm:prSet/>
      <dgm:spPr/>
      <dgm:t>
        <a:bodyPr/>
        <a:lstStyle/>
        <a:p>
          <a:endParaRPr lang="en-US"/>
        </a:p>
      </dgm:t>
    </dgm:pt>
    <dgm:pt modelId="{EAD71B3F-1F1C-4BDD-B886-FF33AC1BC3D8}">
      <dgm:prSet/>
      <dgm:spPr/>
      <dgm:t>
        <a:bodyPr/>
        <a:lstStyle/>
        <a:p>
          <a:pPr rtl="0"/>
          <a:r>
            <a:rPr lang="en-US"/>
            <a:t>I'm Nervous system, no tingling, numbness, blackouts, visual loss</a:t>
          </a:r>
          <a:r>
            <a:rPr lang="en-US">
              <a:latin typeface="Verdana Pro Cond SemiBold"/>
            </a:rPr>
            <a:t>, vertigo or neck stiffness.</a:t>
          </a:r>
          <a:endParaRPr lang="en-US"/>
        </a:p>
      </dgm:t>
    </dgm:pt>
    <dgm:pt modelId="{B701DA6A-7C93-493D-A58A-A32B93578FCA}" type="parTrans" cxnId="{89E75611-0AFD-4569-984D-358D93355087}">
      <dgm:prSet/>
      <dgm:spPr/>
      <dgm:t>
        <a:bodyPr/>
        <a:lstStyle/>
        <a:p>
          <a:endParaRPr lang="en-US"/>
        </a:p>
      </dgm:t>
    </dgm:pt>
    <dgm:pt modelId="{0FE9ECDB-25DC-4929-994D-A4C35E04CB2D}" type="sibTrans" cxnId="{89E75611-0AFD-4569-984D-358D93355087}">
      <dgm:prSet/>
      <dgm:spPr/>
      <dgm:t>
        <a:bodyPr/>
        <a:lstStyle/>
        <a:p>
          <a:endParaRPr lang="en-US"/>
        </a:p>
      </dgm:t>
    </dgm:pt>
    <dgm:pt modelId="{6E28BFFF-0132-4919-B55D-7C0A474AC6F1}" type="pres">
      <dgm:prSet presAssocID="{F46BA1FE-C30D-4945-A591-F9264DED6B99}" presName="root" presStyleCnt="0">
        <dgm:presLayoutVars>
          <dgm:dir/>
          <dgm:resizeHandles val="exact"/>
        </dgm:presLayoutVars>
      </dgm:prSet>
      <dgm:spPr/>
    </dgm:pt>
    <dgm:pt modelId="{417B1496-1993-43D8-AAE6-5A58D18847E7}" type="pres">
      <dgm:prSet presAssocID="{873B2216-2010-4C44-A63B-2732FD53839F}" presName="compNode" presStyleCnt="0"/>
      <dgm:spPr/>
    </dgm:pt>
    <dgm:pt modelId="{48FD6128-BA44-4226-986D-9AB270B1ABB7}" type="pres">
      <dgm:prSet presAssocID="{873B2216-2010-4C44-A63B-2732FD53839F}"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F415F7F9-7F86-432A-B047-61ADC255AF3A}" type="pres">
      <dgm:prSet presAssocID="{873B2216-2010-4C44-A63B-2732FD53839F}" presName="spaceRect" presStyleCnt="0"/>
      <dgm:spPr/>
    </dgm:pt>
    <dgm:pt modelId="{B888B613-8DAF-4927-9E5E-0036E55367B1}" type="pres">
      <dgm:prSet presAssocID="{873B2216-2010-4C44-A63B-2732FD53839F}" presName="textRect" presStyleLbl="revTx" presStyleIdx="0" presStyleCnt="6">
        <dgm:presLayoutVars>
          <dgm:chMax val="1"/>
          <dgm:chPref val="1"/>
        </dgm:presLayoutVars>
      </dgm:prSet>
      <dgm:spPr/>
    </dgm:pt>
    <dgm:pt modelId="{FD15880C-FA50-4159-A996-35C4DAECACAA}" type="pres">
      <dgm:prSet presAssocID="{C7D7E6F9-1804-41D6-BCE4-214F1AE595E3}" presName="sibTrans" presStyleCnt="0"/>
      <dgm:spPr/>
    </dgm:pt>
    <dgm:pt modelId="{DC4A5EA8-B916-4BE7-BD34-119ABA090A50}" type="pres">
      <dgm:prSet presAssocID="{43C8AB20-1326-4B16-8F33-6FD327430914}" presName="compNode" presStyleCnt="0"/>
      <dgm:spPr/>
    </dgm:pt>
    <dgm:pt modelId="{A47FD78E-32A7-48AD-8C76-CF400D98179E}" type="pres">
      <dgm:prSet presAssocID="{43C8AB20-1326-4B16-8F33-6FD327430914}"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ungs"/>
        </a:ext>
      </dgm:extLst>
    </dgm:pt>
    <dgm:pt modelId="{D17EE532-2758-4966-95E4-734392FE8765}" type="pres">
      <dgm:prSet presAssocID="{43C8AB20-1326-4B16-8F33-6FD327430914}" presName="spaceRect" presStyleCnt="0"/>
      <dgm:spPr/>
    </dgm:pt>
    <dgm:pt modelId="{FC9C3D5F-A86E-4356-BA88-74BFA57A1ED4}" type="pres">
      <dgm:prSet presAssocID="{43C8AB20-1326-4B16-8F33-6FD327430914}" presName="textRect" presStyleLbl="revTx" presStyleIdx="1" presStyleCnt="6">
        <dgm:presLayoutVars>
          <dgm:chMax val="1"/>
          <dgm:chPref val="1"/>
        </dgm:presLayoutVars>
      </dgm:prSet>
      <dgm:spPr/>
    </dgm:pt>
    <dgm:pt modelId="{86604F38-3679-4A3E-AF6E-51810F4A32C4}" type="pres">
      <dgm:prSet presAssocID="{ECE9F8BD-58B4-4208-9257-E41DA9102AE4}" presName="sibTrans" presStyleCnt="0"/>
      <dgm:spPr/>
    </dgm:pt>
    <dgm:pt modelId="{F5BB764F-DECE-4C6C-864A-95E0B6E82089}" type="pres">
      <dgm:prSet presAssocID="{10F7AFDA-1E7B-461D-86E8-CB0D887A6EFD}" presName="compNode" presStyleCnt="0"/>
      <dgm:spPr/>
    </dgm:pt>
    <dgm:pt modelId="{485D4FC3-5A90-492B-9E31-290582A94CA1}" type="pres">
      <dgm:prSet presAssocID="{10F7AFDA-1E7B-461D-86E8-CB0D887A6EFD}"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ethoscope"/>
        </a:ext>
      </dgm:extLst>
    </dgm:pt>
    <dgm:pt modelId="{F046275A-B039-4373-94C6-B3AFCC97DE6A}" type="pres">
      <dgm:prSet presAssocID="{10F7AFDA-1E7B-461D-86E8-CB0D887A6EFD}" presName="spaceRect" presStyleCnt="0"/>
      <dgm:spPr/>
    </dgm:pt>
    <dgm:pt modelId="{F2D520AB-3251-4478-BF65-86BE1B7D28F4}" type="pres">
      <dgm:prSet presAssocID="{10F7AFDA-1E7B-461D-86E8-CB0D887A6EFD}" presName="textRect" presStyleLbl="revTx" presStyleIdx="2" presStyleCnt="6">
        <dgm:presLayoutVars>
          <dgm:chMax val="1"/>
          <dgm:chPref val="1"/>
        </dgm:presLayoutVars>
      </dgm:prSet>
      <dgm:spPr/>
    </dgm:pt>
    <dgm:pt modelId="{1351916E-8566-4734-A449-06F539A59B1D}" type="pres">
      <dgm:prSet presAssocID="{8D7AAD2C-21B0-4CA1-A6FE-EB68B7C8577C}" presName="sibTrans" presStyleCnt="0"/>
      <dgm:spPr/>
    </dgm:pt>
    <dgm:pt modelId="{F4B1007A-C9F5-4F75-B5CF-0A40A33C5200}" type="pres">
      <dgm:prSet presAssocID="{AD553A39-7D45-4337-A760-C04E860A8672}" presName="compNode" presStyleCnt="0"/>
      <dgm:spPr/>
    </dgm:pt>
    <dgm:pt modelId="{EB2203DF-6410-4547-AEED-C9EFAEFE3D07}" type="pres">
      <dgm:prSet presAssocID="{AD553A39-7D45-4337-A760-C04E860A8672}"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ain"/>
        </a:ext>
      </dgm:extLst>
    </dgm:pt>
    <dgm:pt modelId="{9FF764CD-6130-4E41-8963-8EC632B69ED6}" type="pres">
      <dgm:prSet presAssocID="{AD553A39-7D45-4337-A760-C04E860A8672}" presName="spaceRect" presStyleCnt="0"/>
      <dgm:spPr/>
    </dgm:pt>
    <dgm:pt modelId="{04116F63-4AF7-4357-AF57-03D1F9224128}" type="pres">
      <dgm:prSet presAssocID="{AD553A39-7D45-4337-A760-C04E860A8672}" presName="textRect" presStyleLbl="revTx" presStyleIdx="3" presStyleCnt="6">
        <dgm:presLayoutVars>
          <dgm:chMax val="1"/>
          <dgm:chPref val="1"/>
        </dgm:presLayoutVars>
      </dgm:prSet>
      <dgm:spPr/>
    </dgm:pt>
    <dgm:pt modelId="{F4C14550-13B5-4B52-96A4-96EAFB30F164}" type="pres">
      <dgm:prSet presAssocID="{A1028B6A-037D-4CFE-8217-66C8286FE0D4}" presName="sibTrans" presStyleCnt="0"/>
      <dgm:spPr/>
    </dgm:pt>
    <dgm:pt modelId="{2964925E-31B5-4170-92FE-5AEE5B3042A2}" type="pres">
      <dgm:prSet presAssocID="{23101DC4-EA6A-4315-A197-C1340EB9B709}" presName="compNode" presStyleCnt="0"/>
      <dgm:spPr/>
    </dgm:pt>
    <dgm:pt modelId="{29D12487-39BD-4F68-9157-4EF6AA0DC5E9}" type="pres">
      <dgm:prSet presAssocID="{23101DC4-EA6A-4315-A197-C1340EB9B70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tomach"/>
        </a:ext>
      </dgm:extLst>
    </dgm:pt>
    <dgm:pt modelId="{169475C2-24D1-46B3-BBC5-286D75DFFF20}" type="pres">
      <dgm:prSet presAssocID="{23101DC4-EA6A-4315-A197-C1340EB9B709}" presName="spaceRect" presStyleCnt="0"/>
      <dgm:spPr/>
    </dgm:pt>
    <dgm:pt modelId="{8A503875-039E-4713-A200-19DB795FAD30}" type="pres">
      <dgm:prSet presAssocID="{23101DC4-EA6A-4315-A197-C1340EB9B709}" presName="textRect" presStyleLbl="revTx" presStyleIdx="4" presStyleCnt="6">
        <dgm:presLayoutVars>
          <dgm:chMax val="1"/>
          <dgm:chPref val="1"/>
        </dgm:presLayoutVars>
      </dgm:prSet>
      <dgm:spPr/>
    </dgm:pt>
    <dgm:pt modelId="{4CE38557-93EA-4495-A78D-9522FBF97F0C}" type="pres">
      <dgm:prSet presAssocID="{7832DE5A-9236-42B4-A4B9-5E5B48DBE2D9}" presName="sibTrans" presStyleCnt="0"/>
      <dgm:spPr/>
    </dgm:pt>
    <dgm:pt modelId="{68568799-81A8-4D66-A845-A6426BFA4477}" type="pres">
      <dgm:prSet presAssocID="{EAD71B3F-1F1C-4BDD-B886-FF33AC1BC3D8}" presName="compNode" presStyleCnt="0"/>
      <dgm:spPr/>
    </dgm:pt>
    <dgm:pt modelId="{D244ADAD-72CB-4065-B4E8-45A36667461B}" type="pres">
      <dgm:prSet presAssocID="{EAD71B3F-1F1C-4BDD-B886-FF33AC1BC3D8}"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Low Temperature"/>
        </a:ext>
      </dgm:extLst>
    </dgm:pt>
    <dgm:pt modelId="{3234DBF9-88E8-4470-A507-6E351267A772}" type="pres">
      <dgm:prSet presAssocID="{EAD71B3F-1F1C-4BDD-B886-FF33AC1BC3D8}" presName="spaceRect" presStyleCnt="0"/>
      <dgm:spPr/>
    </dgm:pt>
    <dgm:pt modelId="{33BED283-AB63-4F3F-9861-05799514BC06}" type="pres">
      <dgm:prSet presAssocID="{EAD71B3F-1F1C-4BDD-B886-FF33AC1BC3D8}" presName="textRect" presStyleLbl="revTx" presStyleIdx="5" presStyleCnt="6">
        <dgm:presLayoutVars>
          <dgm:chMax val="1"/>
          <dgm:chPref val="1"/>
        </dgm:presLayoutVars>
      </dgm:prSet>
      <dgm:spPr/>
    </dgm:pt>
  </dgm:ptLst>
  <dgm:cxnLst>
    <dgm:cxn modelId="{B80F5507-7081-4F34-967C-4CAF93BE4685}" type="presOf" srcId="{EAD71B3F-1F1C-4BDD-B886-FF33AC1BC3D8}" destId="{33BED283-AB63-4F3F-9861-05799514BC06}" srcOrd="0" destOrd="0" presId="urn:microsoft.com/office/officeart/2018/2/layout/IconLabelList"/>
    <dgm:cxn modelId="{89E75611-0AFD-4569-984D-358D93355087}" srcId="{F46BA1FE-C30D-4945-A591-F9264DED6B99}" destId="{EAD71B3F-1F1C-4BDD-B886-FF33AC1BC3D8}" srcOrd="5" destOrd="0" parTransId="{B701DA6A-7C93-493D-A58A-A32B93578FCA}" sibTransId="{0FE9ECDB-25DC-4929-994D-A4C35E04CB2D}"/>
    <dgm:cxn modelId="{31DC9C19-95D0-48BD-BD38-07AB3537110A}" type="presOf" srcId="{F46BA1FE-C30D-4945-A591-F9264DED6B99}" destId="{6E28BFFF-0132-4919-B55D-7C0A474AC6F1}" srcOrd="0" destOrd="0" presId="urn:microsoft.com/office/officeart/2018/2/layout/IconLabelList"/>
    <dgm:cxn modelId="{713B4E67-E357-479C-A9CE-F2A3C2DD24B5}" type="presOf" srcId="{873B2216-2010-4C44-A63B-2732FD53839F}" destId="{B888B613-8DAF-4927-9E5E-0036E55367B1}" srcOrd="0" destOrd="0" presId="urn:microsoft.com/office/officeart/2018/2/layout/IconLabelList"/>
    <dgm:cxn modelId="{A1C0824B-4CFE-4896-8AF7-A3FA827EFE39}" type="presOf" srcId="{AD553A39-7D45-4337-A760-C04E860A8672}" destId="{04116F63-4AF7-4357-AF57-03D1F9224128}" srcOrd="0" destOrd="0" presId="urn:microsoft.com/office/officeart/2018/2/layout/IconLabelList"/>
    <dgm:cxn modelId="{7F98F087-F3A5-43F8-8059-454D15ED16E9}" type="presOf" srcId="{10F7AFDA-1E7B-461D-86E8-CB0D887A6EFD}" destId="{F2D520AB-3251-4478-BF65-86BE1B7D28F4}" srcOrd="0" destOrd="0" presId="urn:microsoft.com/office/officeart/2018/2/layout/IconLabelList"/>
    <dgm:cxn modelId="{AB7B228B-585A-4EED-980F-4E4965B9247A}" srcId="{F46BA1FE-C30D-4945-A591-F9264DED6B99}" destId="{AD553A39-7D45-4337-A760-C04E860A8672}" srcOrd="3" destOrd="0" parTransId="{D6B83895-CBC1-4AE0-8FB9-78A0534504D4}" sibTransId="{A1028B6A-037D-4CFE-8217-66C8286FE0D4}"/>
    <dgm:cxn modelId="{A9BBCF8B-7B09-452A-89BC-97B1A69DF530}" srcId="{F46BA1FE-C30D-4945-A591-F9264DED6B99}" destId="{23101DC4-EA6A-4315-A197-C1340EB9B709}" srcOrd="4" destOrd="0" parTransId="{B26C82C4-BFBA-4B8C-9516-44C1673C0E94}" sibTransId="{7832DE5A-9236-42B4-A4B9-5E5B48DBE2D9}"/>
    <dgm:cxn modelId="{94189495-74B3-4400-9CED-00B1D74064AC}" type="presOf" srcId="{23101DC4-EA6A-4315-A197-C1340EB9B709}" destId="{8A503875-039E-4713-A200-19DB795FAD30}" srcOrd="0" destOrd="0" presId="urn:microsoft.com/office/officeart/2018/2/layout/IconLabelList"/>
    <dgm:cxn modelId="{21385496-7DF4-4C90-88F8-1A92FB62839D}" srcId="{F46BA1FE-C30D-4945-A591-F9264DED6B99}" destId="{873B2216-2010-4C44-A63B-2732FD53839F}" srcOrd="0" destOrd="0" parTransId="{9918526C-55B7-4E5C-A2B9-780F2A7CB716}" sibTransId="{C7D7E6F9-1804-41D6-BCE4-214F1AE595E3}"/>
    <dgm:cxn modelId="{E9C4E69E-9666-4A86-99D0-3C7086A829E4}" srcId="{F46BA1FE-C30D-4945-A591-F9264DED6B99}" destId="{10F7AFDA-1E7B-461D-86E8-CB0D887A6EFD}" srcOrd="2" destOrd="0" parTransId="{9B788146-BAE2-4DD9-8079-B224F5C42FEE}" sibTransId="{8D7AAD2C-21B0-4CA1-A6FE-EB68B7C8577C}"/>
    <dgm:cxn modelId="{0EFBB2C7-9FB1-4E69-9AE4-28B68461CCC8}" type="presOf" srcId="{43C8AB20-1326-4B16-8F33-6FD327430914}" destId="{FC9C3D5F-A86E-4356-BA88-74BFA57A1ED4}" srcOrd="0" destOrd="0" presId="urn:microsoft.com/office/officeart/2018/2/layout/IconLabelList"/>
    <dgm:cxn modelId="{CC59FBE6-EC36-4AF6-9450-A140F7D7539C}" srcId="{F46BA1FE-C30D-4945-A591-F9264DED6B99}" destId="{43C8AB20-1326-4B16-8F33-6FD327430914}" srcOrd="1" destOrd="0" parTransId="{2785F25E-2803-436A-A935-4FCC878B3A2E}" sibTransId="{ECE9F8BD-58B4-4208-9257-E41DA9102AE4}"/>
    <dgm:cxn modelId="{D4F7C6FA-B225-4AF5-9919-FE2A3EEDDC13}" type="presParOf" srcId="{6E28BFFF-0132-4919-B55D-7C0A474AC6F1}" destId="{417B1496-1993-43D8-AAE6-5A58D18847E7}" srcOrd="0" destOrd="0" presId="urn:microsoft.com/office/officeart/2018/2/layout/IconLabelList"/>
    <dgm:cxn modelId="{D60F5777-65CB-415E-886C-9BCCE12AF446}" type="presParOf" srcId="{417B1496-1993-43D8-AAE6-5A58D18847E7}" destId="{48FD6128-BA44-4226-986D-9AB270B1ABB7}" srcOrd="0" destOrd="0" presId="urn:microsoft.com/office/officeart/2018/2/layout/IconLabelList"/>
    <dgm:cxn modelId="{35308FB9-66DA-49CE-A8D5-4708D45C4A42}" type="presParOf" srcId="{417B1496-1993-43D8-AAE6-5A58D18847E7}" destId="{F415F7F9-7F86-432A-B047-61ADC255AF3A}" srcOrd="1" destOrd="0" presId="urn:microsoft.com/office/officeart/2018/2/layout/IconLabelList"/>
    <dgm:cxn modelId="{0F10AA64-0A90-4F9E-A9E7-72B34B354388}" type="presParOf" srcId="{417B1496-1993-43D8-AAE6-5A58D18847E7}" destId="{B888B613-8DAF-4927-9E5E-0036E55367B1}" srcOrd="2" destOrd="0" presId="urn:microsoft.com/office/officeart/2018/2/layout/IconLabelList"/>
    <dgm:cxn modelId="{7A5D548B-32BD-4048-A27C-EE6BAF13E1D5}" type="presParOf" srcId="{6E28BFFF-0132-4919-B55D-7C0A474AC6F1}" destId="{FD15880C-FA50-4159-A996-35C4DAECACAA}" srcOrd="1" destOrd="0" presId="urn:microsoft.com/office/officeart/2018/2/layout/IconLabelList"/>
    <dgm:cxn modelId="{C2858EA4-7793-4A0D-A084-F2DCB2E3835E}" type="presParOf" srcId="{6E28BFFF-0132-4919-B55D-7C0A474AC6F1}" destId="{DC4A5EA8-B916-4BE7-BD34-119ABA090A50}" srcOrd="2" destOrd="0" presId="urn:microsoft.com/office/officeart/2018/2/layout/IconLabelList"/>
    <dgm:cxn modelId="{5A6FFA16-185E-472E-9589-4A4D9CCEA82D}" type="presParOf" srcId="{DC4A5EA8-B916-4BE7-BD34-119ABA090A50}" destId="{A47FD78E-32A7-48AD-8C76-CF400D98179E}" srcOrd="0" destOrd="0" presId="urn:microsoft.com/office/officeart/2018/2/layout/IconLabelList"/>
    <dgm:cxn modelId="{2DF46804-49BD-4E50-99CC-B6E884960437}" type="presParOf" srcId="{DC4A5EA8-B916-4BE7-BD34-119ABA090A50}" destId="{D17EE532-2758-4966-95E4-734392FE8765}" srcOrd="1" destOrd="0" presId="urn:microsoft.com/office/officeart/2018/2/layout/IconLabelList"/>
    <dgm:cxn modelId="{0C00BAC8-BA15-46D6-B5F2-44A9DB1CC405}" type="presParOf" srcId="{DC4A5EA8-B916-4BE7-BD34-119ABA090A50}" destId="{FC9C3D5F-A86E-4356-BA88-74BFA57A1ED4}" srcOrd="2" destOrd="0" presId="urn:microsoft.com/office/officeart/2018/2/layout/IconLabelList"/>
    <dgm:cxn modelId="{F2E7E4CF-6478-4D39-B668-F20522BCA639}" type="presParOf" srcId="{6E28BFFF-0132-4919-B55D-7C0A474AC6F1}" destId="{86604F38-3679-4A3E-AF6E-51810F4A32C4}" srcOrd="3" destOrd="0" presId="urn:microsoft.com/office/officeart/2018/2/layout/IconLabelList"/>
    <dgm:cxn modelId="{F3EFE7EA-00CC-43CD-A4DF-9CE85852D5F4}" type="presParOf" srcId="{6E28BFFF-0132-4919-B55D-7C0A474AC6F1}" destId="{F5BB764F-DECE-4C6C-864A-95E0B6E82089}" srcOrd="4" destOrd="0" presId="urn:microsoft.com/office/officeart/2018/2/layout/IconLabelList"/>
    <dgm:cxn modelId="{85C70B6F-1F1F-4231-9945-D31873F8073F}" type="presParOf" srcId="{F5BB764F-DECE-4C6C-864A-95E0B6E82089}" destId="{485D4FC3-5A90-492B-9E31-290582A94CA1}" srcOrd="0" destOrd="0" presId="urn:microsoft.com/office/officeart/2018/2/layout/IconLabelList"/>
    <dgm:cxn modelId="{F4C1A4AB-6842-4781-BEB0-796425B6D626}" type="presParOf" srcId="{F5BB764F-DECE-4C6C-864A-95E0B6E82089}" destId="{F046275A-B039-4373-94C6-B3AFCC97DE6A}" srcOrd="1" destOrd="0" presId="urn:microsoft.com/office/officeart/2018/2/layout/IconLabelList"/>
    <dgm:cxn modelId="{E043B409-95FE-4CD9-9127-57DD113FDAD2}" type="presParOf" srcId="{F5BB764F-DECE-4C6C-864A-95E0B6E82089}" destId="{F2D520AB-3251-4478-BF65-86BE1B7D28F4}" srcOrd="2" destOrd="0" presId="urn:microsoft.com/office/officeart/2018/2/layout/IconLabelList"/>
    <dgm:cxn modelId="{0D581CEF-A4B9-47A4-B525-CB0A44C8AFDB}" type="presParOf" srcId="{6E28BFFF-0132-4919-B55D-7C0A474AC6F1}" destId="{1351916E-8566-4734-A449-06F539A59B1D}" srcOrd="5" destOrd="0" presId="urn:microsoft.com/office/officeart/2018/2/layout/IconLabelList"/>
    <dgm:cxn modelId="{15E86F39-BFEF-4277-8A91-A87F95F62444}" type="presParOf" srcId="{6E28BFFF-0132-4919-B55D-7C0A474AC6F1}" destId="{F4B1007A-C9F5-4F75-B5CF-0A40A33C5200}" srcOrd="6" destOrd="0" presId="urn:microsoft.com/office/officeart/2018/2/layout/IconLabelList"/>
    <dgm:cxn modelId="{6BBAD198-15B2-4112-A2D9-B38D1FAB0AD3}" type="presParOf" srcId="{F4B1007A-C9F5-4F75-B5CF-0A40A33C5200}" destId="{EB2203DF-6410-4547-AEED-C9EFAEFE3D07}" srcOrd="0" destOrd="0" presId="urn:microsoft.com/office/officeart/2018/2/layout/IconLabelList"/>
    <dgm:cxn modelId="{1061B893-C56D-461F-A49E-AE4566B3AB21}" type="presParOf" srcId="{F4B1007A-C9F5-4F75-B5CF-0A40A33C5200}" destId="{9FF764CD-6130-4E41-8963-8EC632B69ED6}" srcOrd="1" destOrd="0" presId="urn:microsoft.com/office/officeart/2018/2/layout/IconLabelList"/>
    <dgm:cxn modelId="{E39C4CD2-1183-4C99-8213-8022CEA6132F}" type="presParOf" srcId="{F4B1007A-C9F5-4F75-B5CF-0A40A33C5200}" destId="{04116F63-4AF7-4357-AF57-03D1F9224128}" srcOrd="2" destOrd="0" presId="urn:microsoft.com/office/officeart/2018/2/layout/IconLabelList"/>
    <dgm:cxn modelId="{7EDE12A0-9B7E-42D9-AF41-79B29DE4DD71}" type="presParOf" srcId="{6E28BFFF-0132-4919-B55D-7C0A474AC6F1}" destId="{F4C14550-13B5-4B52-96A4-96EAFB30F164}" srcOrd="7" destOrd="0" presId="urn:microsoft.com/office/officeart/2018/2/layout/IconLabelList"/>
    <dgm:cxn modelId="{4B825983-934C-4719-9D3A-05FD485D522E}" type="presParOf" srcId="{6E28BFFF-0132-4919-B55D-7C0A474AC6F1}" destId="{2964925E-31B5-4170-92FE-5AEE5B3042A2}" srcOrd="8" destOrd="0" presId="urn:microsoft.com/office/officeart/2018/2/layout/IconLabelList"/>
    <dgm:cxn modelId="{F37247EF-F358-49CD-861F-A3F318C99A6B}" type="presParOf" srcId="{2964925E-31B5-4170-92FE-5AEE5B3042A2}" destId="{29D12487-39BD-4F68-9157-4EF6AA0DC5E9}" srcOrd="0" destOrd="0" presId="urn:microsoft.com/office/officeart/2018/2/layout/IconLabelList"/>
    <dgm:cxn modelId="{64E0FA15-751B-4BB0-99B3-0DC6B5BD0D07}" type="presParOf" srcId="{2964925E-31B5-4170-92FE-5AEE5B3042A2}" destId="{169475C2-24D1-46B3-BBC5-286D75DFFF20}" srcOrd="1" destOrd="0" presId="urn:microsoft.com/office/officeart/2018/2/layout/IconLabelList"/>
    <dgm:cxn modelId="{FCF7F07E-60F1-4B7F-9C43-76B1E89A905D}" type="presParOf" srcId="{2964925E-31B5-4170-92FE-5AEE5B3042A2}" destId="{8A503875-039E-4713-A200-19DB795FAD30}" srcOrd="2" destOrd="0" presId="urn:microsoft.com/office/officeart/2018/2/layout/IconLabelList"/>
    <dgm:cxn modelId="{52505B4C-3DA6-4277-930C-58DBF1A2F8EA}" type="presParOf" srcId="{6E28BFFF-0132-4919-B55D-7C0A474AC6F1}" destId="{4CE38557-93EA-4495-A78D-9522FBF97F0C}" srcOrd="9" destOrd="0" presId="urn:microsoft.com/office/officeart/2018/2/layout/IconLabelList"/>
    <dgm:cxn modelId="{780E1411-694A-409F-85F5-43CA833B2E4D}" type="presParOf" srcId="{6E28BFFF-0132-4919-B55D-7C0A474AC6F1}" destId="{68568799-81A8-4D66-A845-A6426BFA4477}" srcOrd="10" destOrd="0" presId="urn:microsoft.com/office/officeart/2018/2/layout/IconLabelList"/>
    <dgm:cxn modelId="{F2FE2BBF-6C10-4FDA-B03E-AB3CA6A90F16}" type="presParOf" srcId="{68568799-81A8-4D66-A845-A6426BFA4477}" destId="{D244ADAD-72CB-4065-B4E8-45A36667461B}" srcOrd="0" destOrd="0" presId="urn:microsoft.com/office/officeart/2018/2/layout/IconLabelList"/>
    <dgm:cxn modelId="{8D4B0607-F531-45C6-9115-138AF60502B4}" type="presParOf" srcId="{68568799-81A8-4D66-A845-A6426BFA4477}" destId="{3234DBF9-88E8-4470-A507-6E351267A772}" srcOrd="1" destOrd="0" presId="urn:microsoft.com/office/officeart/2018/2/layout/IconLabelList"/>
    <dgm:cxn modelId="{B6A7D1DE-84D6-47C2-9E18-318451EF1007}" type="presParOf" srcId="{68568799-81A8-4D66-A845-A6426BFA4477}" destId="{33BED283-AB63-4F3F-9861-05799514BC06}"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52347A-1B4F-4D33-9C6C-09396759BD0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2E71285-2DAB-429C-9996-B284EFBE1A85}">
      <dgm:prSet/>
      <dgm:spPr/>
      <dgm:t>
        <a:bodyPr/>
        <a:lstStyle/>
        <a:p>
          <a:r>
            <a:rPr lang="en-US"/>
            <a:t>Not addicted to any drug like smoking ,alcohol ,niswar, pan ,chalia etc.</a:t>
          </a:r>
        </a:p>
      </dgm:t>
    </dgm:pt>
    <dgm:pt modelId="{B567891C-2694-4B2D-BC39-D28904F43B9B}" type="parTrans" cxnId="{CAE91A81-F8E3-4258-869D-90B0AD434789}">
      <dgm:prSet/>
      <dgm:spPr/>
      <dgm:t>
        <a:bodyPr/>
        <a:lstStyle/>
        <a:p>
          <a:endParaRPr lang="en-US"/>
        </a:p>
      </dgm:t>
    </dgm:pt>
    <dgm:pt modelId="{C66E9780-AFF4-45AF-ACCA-8644BA524E6B}" type="sibTrans" cxnId="{CAE91A81-F8E3-4258-869D-90B0AD434789}">
      <dgm:prSet/>
      <dgm:spPr/>
      <dgm:t>
        <a:bodyPr/>
        <a:lstStyle/>
        <a:p>
          <a:endParaRPr lang="en-US"/>
        </a:p>
      </dgm:t>
    </dgm:pt>
    <dgm:pt modelId="{1A13B1AF-AF5F-4BC8-8EAB-1C9E25560641}">
      <dgm:prSet/>
      <dgm:spPr/>
      <dgm:t>
        <a:bodyPr/>
        <a:lstStyle/>
        <a:p>
          <a:r>
            <a:rPr lang="en-US"/>
            <a:t>And was not taking any medications.</a:t>
          </a:r>
        </a:p>
      </dgm:t>
    </dgm:pt>
    <dgm:pt modelId="{88838F48-46EC-4B55-B298-A5A879BA0C61}" type="parTrans" cxnId="{A39AE750-AD09-4F0D-8598-CC5028566191}">
      <dgm:prSet/>
      <dgm:spPr/>
      <dgm:t>
        <a:bodyPr/>
        <a:lstStyle/>
        <a:p>
          <a:endParaRPr lang="en-US"/>
        </a:p>
      </dgm:t>
    </dgm:pt>
    <dgm:pt modelId="{37EC7518-1DBA-43FD-B095-912E85B756DA}" type="sibTrans" cxnId="{A39AE750-AD09-4F0D-8598-CC5028566191}">
      <dgm:prSet/>
      <dgm:spPr/>
      <dgm:t>
        <a:bodyPr/>
        <a:lstStyle/>
        <a:p>
          <a:endParaRPr lang="en-US"/>
        </a:p>
      </dgm:t>
    </dgm:pt>
    <dgm:pt modelId="{7E96AFA1-A31F-465D-8796-21F1C1BEFD02}" type="pres">
      <dgm:prSet presAssocID="{AA52347A-1B4F-4D33-9C6C-09396759BD02}" presName="root" presStyleCnt="0">
        <dgm:presLayoutVars>
          <dgm:dir/>
          <dgm:resizeHandles val="exact"/>
        </dgm:presLayoutVars>
      </dgm:prSet>
      <dgm:spPr/>
    </dgm:pt>
    <dgm:pt modelId="{66A532DF-60AC-4B9B-85BA-DAA956EC2DF2}" type="pres">
      <dgm:prSet presAssocID="{A2E71285-2DAB-429C-9996-B284EFBE1A85}" presName="compNode" presStyleCnt="0"/>
      <dgm:spPr/>
    </dgm:pt>
    <dgm:pt modelId="{26686BD2-EA02-405F-ADE0-2F5C3F9052EE}" type="pres">
      <dgm:prSet presAssocID="{A2E71285-2DAB-429C-9996-B284EFBE1A85}" presName="bgRect" presStyleLbl="bgShp" presStyleIdx="0" presStyleCnt="2"/>
      <dgm:spPr/>
    </dgm:pt>
    <dgm:pt modelId="{2AC78380-0D64-453D-A5BF-D37A6989DE93}" type="pres">
      <dgm:prSet presAssocID="{A2E71285-2DAB-429C-9996-B284EFBE1A8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ttle"/>
        </a:ext>
      </dgm:extLst>
    </dgm:pt>
    <dgm:pt modelId="{111D50A7-C18B-43F5-8DAC-70425825B8E7}" type="pres">
      <dgm:prSet presAssocID="{A2E71285-2DAB-429C-9996-B284EFBE1A85}" presName="spaceRect" presStyleCnt="0"/>
      <dgm:spPr/>
    </dgm:pt>
    <dgm:pt modelId="{7D6BB19A-E584-4F33-9B1A-39DB1AA7509B}" type="pres">
      <dgm:prSet presAssocID="{A2E71285-2DAB-429C-9996-B284EFBE1A85}" presName="parTx" presStyleLbl="revTx" presStyleIdx="0" presStyleCnt="2">
        <dgm:presLayoutVars>
          <dgm:chMax val="0"/>
          <dgm:chPref val="0"/>
        </dgm:presLayoutVars>
      </dgm:prSet>
      <dgm:spPr/>
    </dgm:pt>
    <dgm:pt modelId="{24E3B750-4BF3-4B56-8073-52F4F78C111C}" type="pres">
      <dgm:prSet presAssocID="{C66E9780-AFF4-45AF-ACCA-8644BA524E6B}" presName="sibTrans" presStyleCnt="0"/>
      <dgm:spPr/>
    </dgm:pt>
    <dgm:pt modelId="{172ABCC2-597D-410E-B660-52485FB4D26F}" type="pres">
      <dgm:prSet presAssocID="{1A13B1AF-AF5F-4BC8-8EAB-1C9E25560641}" presName="compNode" presStyleCnt="0"/>
      <dgm:spPr/>
    </dgm:pt>
    <dgm:pt modelId="{C9E41870-80D1-4463-A62A-680F2577CF88}" type="pres">
      <dgm:prSet presAssocID="{1A13B1AF-AF5F-4BC8-8EAB-1C9E25560641}" presName="bgRect" presStyleLbl="bgShp" presStyleIdx="1" presStyleCnt="2"/>
      <dgm:spPr/>
    </dgm:pt>
    <dgm:pt modelId="{83E8C76F-F1BC-4279-9EDF-BB3AB3857A5C}" type="pres">
      <dgm:prSet presAssocID="{1A13B1AF-AF5F-4BC8-8EAB-1C9E2556064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ine"/>
        </a:ext>
      </dgm:extLst>
    </dgm:pt>
    <dgm:pt modelId="{811B0242-CA4A-4466-B1C8-F27548C972A4}" type="pres">
      <dgm:prSet presAssocID="{1A13B1AF-AF5F-4BC8-8EAB-1C9E25560641}" presName="spaceRect" presStyleCnt="0"/>
      <dgm:spPr/>
    </dgm:pt>
    <dgm:pt modelId="{A4FBC8B0-C641-4550-8E21-95545F7F8432}" type="pres">
      <dgm:prSet presAssocID="{1A13B1AF-AF5F-4BC8-8EAB-1C9E25560641}" presName="parTx" presStyleLbl="revTx" presStyleIdx="1" presStyleCnt="2">
        <dgm:presLayoutVars>
          <dgm:chMax val="0"/>
          <dgm:chPref val="0"/>
        </dgm:presLayoutVars>
      </dgm:prSet>
      <dgm:spPr/>
    </dgm:pt>
  </dgm:ptLst>
  <dgm:cxnLst>
    <dgm:cxn modelId="{9443F648-262C-4288-B65C-54F5C8B3CE04}" type="presOf" srcId="{A2E71285-2DAB-429C-9996-B284EFBE1A85}" destId="{7D6BB19A-E584-4F33-9B1A-39DB1AA7509B}" srcOrd="0" destOrd="0" presId="urn:microsoft.com/office/officeart/2018/2/layout/IconVerticalSolidList"/>
    <dgm:cxn modelId="{A39AE750-AD09-4F0D-8598-CC5028566191}" srcId="{AA52347A-1B4F-4D33-9C6C-09396759BD02}" destId="{1A13B1AF-AF5F-4BC8-8EAB-1C9E25560641}" srcOrd="1" destOrd="0" parTransId="{88838F48-46EC-4B55-B298-A5A879BA0C61}" sibTransId="{37EC7518-1DBA-43FD-B095-912E85B756DA}"/>
    <dgm:cxn modelId="{CA92777D-D123-4854-A91A-6526C7D286E6}" type="presOf" srcId="{AA52347A-1B4F-4D33-9C6C-09396759BD02}" destId="{7E96AFA1-A31F-465D-8796-21F1C1BEFD02}" srcOrd="0" destOrd="0" presId="urn:microsoft.com/office/officeart/2018/2/layout/IconVerticalSolidList"/>
    <dgm:cxn modelId="{CAE91A81-F8E3-4258-869D-90B0AD434789}" srcId="{AA52347A-1B4F-4D33-9C6C-09396759BD02}" destId="{A2E71285-2DAB-429C-9996-B284EFBE1A85}" srcOrd="0" destOrd="0" parTransId="{B567891C-2694-4B2D-BC39-D28904F43B9B}" sibTransId="{C66E9780-AFF4-45AF-ACCA-8644BA524E6B}"/>
    <dgm:cxn modelId="{72E569F6-3688-4BF1-9B25-E2A6B9CD6F01}" type="presOf" srcId="{1A13B1AF-AF5F-4BC8-8EAB-1C9E25560641}" destId="{A4FBC8B0-C641-4550-8E21-95545F7F8432}" srcOrd="0" destOrd="0" presId="urn:microsoft.com/office/officeart/2018/2/layout/IconVerticalSolidList"/>
    <dgm:cxn modelId="{AE939455-0D01-481F-ABDC-3F8929A7C8A6}" type="presParOf" srcId="{7E96AFA1-A31F-465D-8796-21F1C1BEFD02}" destId="{66A532DF-60AC-4B9B-85BA-DAA956EC2DF2}" srcOrd="0" destOrd="0" presId="urn:microsoft.com/office/officeart/2018/2/layout/IconVerticalSolidList"/>
    <dgm:cxn modelId="{91DA4009-D629-4024-8087-8DF13E2D25F6}" type="presParOf" srcId="{66A532DF-60AC-4B9B-85BA-DAA956EC2DF2}" destId="{26686BD2-EA02-405F-ADE0-2F5C3F9052EE}" srcOrd="0" destOrd="0" presId="urn:microsoft.com/office/officeart/2018/2/layout/IconVerticalSolidList"/>
    <dgm:cxn modelId="{2A70ACED-1570-470F-A4B2-6889D243E5FD}" type="presParOf" srcId="{66A532DF-60AC-4B9B-85BA-DAA956EC2DF2}" destId="{2AC78380-0D64-453D-A5BF-D37A6989DE93}" srcOrd="1" destOrd="0" presId="urn:microsoft.com/office/officeart/2018/2/layout/IconVerticalSolidList"/>
    <dgm:cxn modelId="{9A90C877-3D50-4883-B29A-7D3F2BAFBFED}" type="presParOf" srcId="{66A532DF-60AC-4B9B-85BA-DAA956EC2DF2}" destId="{111D50A7-C18B-43F5-8DAC-70425825B8E7}" srcOrd="2" destOrd="0" presId="urn:microsoft.com/office/officeart/2018/2/layout/IconVerticalSolidList"/>
    <dgm:cxn modelId="{C26B886A-6511-4035-85CC-C7DE85ED38D2}" type="presParOf" srcId="{66A532DF-60AC-4B9B-85BA-DAA956EC2DF2}" destId="{7D6BB19A-E584-4F33-9B1A-39DB1AA7509B}" srcOrd="3" destOrd="0" presId="urn:microsoft.com/office/officeart/2018/2/layout/IconVerticalSolidList"/>
    <dgm:cxn modelId="{461C0229-9B26-4F0F-AF7E-BDA03FF83ED5}" type="presParOf" srcId="{7E96AFA1-A31F-465D-8796-21F1C1BEFD02}" destId="{24E3B750-4BF3-4B56-8073-52F4F78C111C}" srcOrd="1" destOrd="0" presId="urn:microsoft.com/office/officeart/2018/2/layout/IconVerticalSolidList"/>
    <dgm:cxn modelId="{1FE1495C-C73A-4D44-BA17-B07E589B3817}" type="presParOf" srcId="{7E96AFA1-A31F-465D-8796-21F1C1BEFD02}" destId="{172ABCC2-597D-410E-B660-52485FB4D26F}" srcOrd="2" destOrd="0" presId="urn:microsoft.com/office/officeart/2018/2/layout/IconVerticalSolidList"/>
    <dgm:cxn modelId="{59D38C13-4A5C-49C0-B5C5-90DA05DF773F}" type="presParOf" srcId="{172ABCC2-597D-410E-B660-52485FB4D26F}" destId="{C9E41870-80D1-4463-A62A-680F2577CF88}" srcOrd="0" destOrd="0" presId="urn:microsoft.com/office/officeart/2018/2/layout/IconVerticalSolidList"/>
    <dgm:cxn modelId="{20283B55-1014-4B83-AD93-5DE1A46AE089}" type="presParOf" srcId="{172ABCC2-597D-410E-B660-52485FB4D26F}" destId="{83E8C76F-F1BC-4279-9EDF-BB3AB3857A5C}" srcOrd="1" destOrd="0" presId="urn:microsoft.com/office/officeart/2018/2/layout/IconVerticalSolidList"/>
    <dgm:cxn modelId="{3E5E388C-57FC-42DE-9491-92197EF4ECBD}" type="presParOf" srcId="{172ABCC2-597D-410E-B660-52485FB4D26F}" destId="{811B0242-CA4A-4466-B1C8-F27548C972A4}" srcOrd="2" destOrd="0" presId="urn:microsoft.com/office/officeart/2018/2/layout/IconVerticalSolidList"/>
    <dgm:cxn modelId="{6579DD42-ADBA-4BC9-8F1A-C0FA15BDD169}" type="presParOf" srcId="{172ABCC2-597D-410E-B660-52485FB4D26F}" destId="{A4FBC8B0-C641-4550-8E21-95545F7F843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A6511C-E9FB-4DD8-8AB4-0E7ADA13CAB3}"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1249CAA-1ACC-4F1E-B04E-0413EB327792}">
      <dgm:prSet/>
      <dgm:spPr/>
      <dgm:t>
        <a:bodyPr/>
        <a:lstStyle/>
        <a:p>
          <a:r>
            <a:rPr lang="en-US">
              <a:latin typeface="Verdana Pro Cond SemiBold"/>
            </a:rPr>
            <a:t>A</a:t>
          </a:r>
          <a:r>
            <a:rPr lang="en-US"/>
            <a:t> young lady of normal built, lying comfortably in the bed. </a:t>
          </a:r>
        </a:p>
      </dgm:t>
    </dgm:pt>
    <dgm:pt modelId="{3C6A1706-92A8-482D-96B7-3A53B2233008}" type="parTrans" cxnId="{0D38116C-42CB-4A7D-8103-1FAD636D10A1}">
      <dgm:prSet/>
      <dgm:spPr/>
      <dgm:t>
        <a:bodyPr/>
        <a:lstStyle/>
        <a:p>
          <a:endParaRPr lang="en-US"/>
        </a:p>
      </dgm:t>
    </dgm:pt>
    <dgm:pt modelId="{86733D9D-88B2-4C7F-A79E-1D5FAD628217}" type="sibTrans" cxnId="{0D38116C-42CB-4A7D-8103-1FAD636D10A1}">
      <dgm:prSet/>
      <dgm:spPr/>
      <dgm:t>
        <a:bodyPr/>
        <a:lstStyle/>
        <a:p>
          <a:endParaRPr lang="en-US"/>
        </a:p>
      </dgm:t>
    </dgm:pt>
    <dgm:pt modelId="{99FDBFAF-854D-4F40-81AF-4D5872DC8C39}">
      <dgm:prSet/>
      <dgm:spPr/>
      <dgm:t>
        <a:bodyPr/>
        <a:lstStyle/>
        <a:p>
          <a:r>
            <a:rPr lang="en-US"/>
            <a:t>Pulse is 86/minute regular</a:t>
          </a:r>
          <a:r>
            <a:rPr lang="en-US">
              <a:latin typeface="Verdana Pro Cond SemiBold"/>
            </a:rPr>
            <a:t>.</a:t>
          </a:r>
          <a:endParaRPr lang="en-US"/>
        </a:p>
      </dgm:t>
    </dgm:pt>
    <dgm:pt modelId="{EF5A2136-BAAA-4521-94B8-4612715C092A}" type="parTrans" cxnId="{3055A970-5C8A-4668-8929-65C3B7BFB943}">
      <dgm:prSet/>
      <dgm:spPr/>
      <dgm:t>
        <a:bodyPr/>
        <a:lstStyle/>
        <a:p>
          <a:endParaRPr lang="en-US"/>
        </a:p>
      </dgm:t>
    </dgm:pt>
    <dgm:pt modelId="{E69F06C2-C63F-45E5-9E9F-F702D7CB3F2C}" type="sibTrans" cxnId="{3055A970-5C8A-4668-8929-65C3B7BFB943}">
      <dgm:prSet/>
      <dgm:spPr/>
      <dgm:t>
        <a:bodyPr/>
        <a:lstStyle/>
        <a:p>
          <a:endParaRPr lang="en-US"/>
        </a:p>
      </dgm:t>
    </dgm:pt>
    <dgm:pt modelId="{5B64864C-DBE5-4234-8BBE-F333F8DBC78D}">
      <dgm:prSet/>
      <dgm:spPr/>
      <dgm:t>
        <a:bodyPr/>
        <a:lstStyle/>
        <a:p>
          <a:r>
            <a:rPr lang="en-US">
              <a:latin typeface="Verdana Pro Cond SemiBold"/>
            </a:rPr>
            <a:t>Blood</a:t>
          </a:r>
          <a:r>
            <a:rPr lang="en-US"/>
            <a:t> pressure 118/76; temperature 103°F;</a:t>
          </a:r>
        </a:p>
      </dgm:t>
    </dgm:pt>
    <dgm:pt modelId="{74498CA5-9221-4480-A438-8FA5A389E458}" type="parTrans" cxnId="{4808F283-FE0E-4DCD-832D-AA06F591A0D4}">
      <dgm:prSet/>
      <dgm:spPr/>
      <dgm:t>
        <a:bodyPr/>
        <a:lstStyle/>
        <a:p>
          <a:endParaRPr lang="en-US"/>
        </a:p>
      </dgm:t>
    </dgm:pt>
    <dgm:pt modelId="{4067A487-4953-477E-B2BC-C8A814069210}" type="sibTrans" cxnId="{4808F283-FE0E-4DCD-832D-AA06F591A0D4}">
      <dgm:prSet/>
      <dgm:spPr/>
      <dgm:t>
        <a:bodyPr/>
        <a:lstStyle/>
        <a:p>
          <a:endParaRPr lang="en-US"/>
        </a:p>
      </dgm:t>
    </dgm:pt>
    <dgm:pt modelId="{4FFCABDD-F97D-4BEB-A5FD-4F107EADADBF}">
      <dgm:prSet/>
      <dgm:spPr/>
      <dgm:t>
        <a:bodyPr/>
        <a:lstStyle/>
        <a:p>
          <a:r>
            <a:rPr lang="en-US">
              <a:latin typeface="Verdana Pro Cond SemiBold"/>
            </a:rPr>
            <a:t>Respiratory</a:t>
          </a:r>
          <a:r>
            <a:rPr lang="en-US"/>
            <a:t> rate 22/minute.</a:t>
          </a:r>
        </a:p>
      </dgm:t>
    </dgm:pt>
    <dgm:pt modelId="{BF35F3A7-6C35-4734-A206-0FA4FF50D324}" type="parTrans" cxnId="{08C85B38-B930-4E0E-8615-D12C14C70D90}">
      <dgm:prSet/>
      <dgm:spPr/>
      <dgm:t>
        <a:bodyPr/>
        <a:lstStyle/>
        <a:p>
          <a:endParaRPr lang="en-US"/>
        </a:p>
      </dgm:t>
    </dgm:pt>
    <dgm:pt modelId="{E3A75B47-B1D4-4D9A-AB3B-A9507BDC7E77}" type="sibTrans" cxnId="{08C85B38-B930-4E0E-8615-D12C14C70D90}">
      <dgm:prSet/>
      <dgm:spPr/>
      <dgm:t>
        <a:bodyPr/>
        <a:lstStyle/>
        <a:p>
          <a:endParaRPr lang="en-US"/>
        </a:p>
      </dgm:t>
    </dgm:pt>
    <dgm:pt modelId="{63CE25BE-132B-4AAA-9630-428B26BD698F}">
      <dgm:prSet/>
      <dgm:spPr/>
      <dgm:t>
        <a:bodyPr/>
        <a:lstStyle/>
        <a:p>
          <a:r>
            <a:rPr lang="en-US">
              <a:latin typeface="Verdana Pro Cond SemiBold"/>
            </a:rPr>
            <a:t>There</a:t>
          </a:r>
          <a:r>
            <a:rPr lang="en-US"/>
            <a:t> is no pallor nor any  cyanosis, jaundice, </a:t>
          </a:r>
        </a:p>
      </dgm:t>
    </dgm:pt>
    <dgm:pt modelId="{C4BB01FA-0FAE-4FA5-A22D-6A7AF4DC21DD}" type="parTrans" cxnId="{AC847DC7-DAA7-45A4-913E-A8DB048F659F}">
      <dgm:prSet/>
      <dgm:spPr/>
      <dgm:t>
        <a:bodyPr/>
        <a:lstStyle/>
        <a:p>
          <a:endParaRPr lang="en-US"/>
        </a:p>
      </dgm:t>
    </dgm:pt>
    <dgm:pt modelId="{8B8B6038-FB88-456D-9056-3A9D2DCD8A08}" type="sibTrans" cxnId="{AC847DC7-DAA7-45A4-913E-A8DB048F659F}">
      <dgm:prSet/>
      <dgm:spPr/>
      <dgm:t>
        <a:bodyPr/>
        <a:lstStyle/>
        <a:p>
          <a:endParaRPr lang="en-US"/>
        </a:p>
      </dgm:t>
    </dgm:pt>
    <dgm:pt modelId="{B950BD20-4B36-49D2-AA71-A22E1DEE3CDA}">
      <dgm:prSet/>
      <dgm:spPr/>
      <dgm:t>
        <a:bodyPr/>
        <a:lstStyle/>
        <a:p>
          <a:r>
            <a:rPr lang="en-US">
              <a:latin typeface="Verdana Pro Cond SemiBold"/>
            </a:rPr>
            <a:t>Clubbing</a:t>
          </a:r>
          <a:r>
            <a:rPr lang="en-US"/>
            <a:t> or koilonychia.</a:t>
          </a:r>
        </a:p>
      </dgm:t>
    </dgm:pt>
    <dgm:pt modelId="{42A191C5-D989-40C0-BE58-48C2DA20E49E}" type="parTrans" cxnId="{1A0CF0E5-8799-4B02-BE09-E4D2055935F6}">
      <dgm:prSet/>
      <dgm:spPr/>
      <dgm:t>
        <a:bodyPr/>
        <a:lstStyle/>
        <a:p>
          <a:endParaRPr lang="en-US"/>
        </a:p>
      </dgm:t>
    </dgm:pt>
    <dgm:pt modelId="{22D25089-F5F1-40D1-8845-56B96D5CEF7F}" type="sibTrans" cxnId="{1A0CF0E5-8799-4B02-BE09-E4D2055935F6}">
      <dgm:prSet/>
      <dgm:spPr/>
      <dgm:t>
        <a:bodyPr/>
        <a:lstStyle/>
        <a:p>
          <a:endParaRPr lang="en-US"/>
        </a:p>
      </dgm:t>
    </dgm:pt>
    <dgm:pt modelId="{8D3DE12D-AF31-4DC1-8586-45C3B02C7A4A}">
      <dgm:prSet/>
      <dgm:spPr/>
      <dgm:t>
        <a:bodyPr/>
        <a:lstStyle/>
        <a:p>
          <a:pPr rtl="0"/>
          <a:r>
            <a:rPr lang="en-US"/>
            <a:t>There are no Osler's or Heberden's nodes; </a:t>
          </a:r>
          <a:endParaRPr lang="en-US">
            <a:latin typeface="Verdana Pro Cond SemiBold"/>
          </a:endParaRPr>
        </a:p>
      </dgm:t>
    </dgm:pt>
    <dgm:pt modelId="{D355CAE1-82E8-4F2A-AA49-264A2828C2EA}" type="parTrans" cxnId="{BDD15A96-567E-4291-8A5F-CD855126C41D}">
      <dgm:prSet/>
      <dgm:spPr/>
      <dgm:t>
        <a:bodyPr/>
        <a:lstStyle/>
        <a:p>
          <a:endParaRPr lang="en-US"/>
        </a:p>
      </dgm:t>
    </dgm:pt>
    <dgm:pt modelId="{FCE7FBAD-8CD3-4C19-A75C-EA178A434FAF}" type="sibTrans" cxnId="{BDD15A96-567E-4291-8A5F-CD855126C41D}">
      <dgm:prSet/>
      <dgm:spPr/>
      <dgm:t>
        <a:bodyPr/>
        <a:lstStyle/>
        <a:p>
          <a:endParaRPr lang="en-US"/>
        </a:p>
      </dgm:t>
    </dgm:pt>
    <dgm:pt modelId="{1C921288-2605-49E2-A424-1A23995C474F}">
      <dgm:prSet/>
      <dgm:spPr/>
      <dgm:t>
        <a:bodyPr/>
        <a:lstStyle/>
        <a:p>
          <a:r>
            <a:rPr lang="en-US"/>
            <a:t>Oral </a:t>
          </a:r>
          <a:r>
            <a:rPr lang="en-US">
              <a:latin typeface="Verdana Pro Cond SemiBold"/>
            </a:rPr>
            <a:t>Hygiene</a:t>
          </a:r>
          <a:r>
            <a:rPr lang="en-US"/>
            <a:t> is poor </a:t>
          </a:r>
        </a:p>
      </dgm:t>
    </dgm:pt>
    <dgm:pt modelId="{83BEE565-4975-4426-BCFA-71819A6CE971}" type="parTrans" cxnId="{8A0E0C39-990B-41C1-8908-947E3C18A546}">
      <dgm:prSet/>
      <dgm:spPr/>
      <dgm:t>
        <a:bodyPr/>
        <a:lstStyle/>
        <a:p>
          <a:endParaRPr lang="en-US"/>
        </a:p>
      </dgm:t>
    </dgm:pt>
    <dgm:pt modelId="{737595F7-3388-4E78-BA4B-938D960F1DA1}" type="sibTrans" cxnId="{8A0E0C39-990B-41C1-8908-947E3C18A546}">
      <dgm:prSet/>
      <dgm:spPr/>
      <dgm:t>
        <a:bodyPr/>
        <a:lstStyle/>
        <a:p>
          <a:endParaRPr lang="en-US"/>
        </a:p>
      </dgm:t>
    </dgm:pt>
    <dgm:pt modelId="{3E658978-BDB0-4BA1-AB52-4EF0EE355BF2}">
      <dgm:prSet/>
      <dgm:spPr/>
      <dgm:t>
        <a:bodyPr/>
        <a:lstStyle/>
        <a:p>
          <a:pPr rtl="0"/>
          <a:r>
            <a:rPr lang="en-US"/>
            <a:t>No </a:t>
          </a:r>
          <a:r>
            <a:rPr lang="en-US">
              <a:latin typeface="Verdana Pro Cond SemiBold"/>
            </a:rPr>
            <a:t>lymph</a:t>
          </a:r>
          <a:r>
            <a:rPr lang="en-US"/>
            <a:t> nodes are palpable </a:t>
          </a:r>
          <a:endParaRPr lang="en-US">
            <a:latin typeface="Verdana Pro Cond SemiBold"/>
          </a:endParaRPr>
        </a:p>
      </dgm:t>
    </dgm:pt>
    <dgm:pt modelId="{BC6B553C-478F-4FCC-8113-6AB325E4D465}" type="parTrans" cxnId="{8E1D075C-8AF5-4014-A5E5-F52F3EB962F6}">
      <dgm:prSet/>
      <dgm:spPr/>
      <dgm:t>
        <a:bodyPr/>
        <a:lstStyle/>
        <a:p>
          <a:endParaRPr lang="en-US"/>
        </a:p>
      </dgm:t>
    </dgm:pt>
    <dgm:pt modelId="{F02FFD3B-EC03-45E5-8CBD-48BB2096E16E}" type="sibTrans" cxnId="{8E1D075C-8AF5-4014-A5E5-F52F3EB962F6}">
      <dgm:prSet/>
      <dgm:spPr/>
      <dgm:t>
        <a:bodyPr/>
        <a:lstStyle/>
        <a:p>
          <a:endParaRPr lang="en-US"/>
        </a:p>
      </dgm:t>
    </dgm:pt>
    <dgm:pt modelId="{4497CE9E-E77A-4726-B919-21818AB7C5D9}">
      <dgm:prSet/>
      <dgm:spPr/>
      <dgm:t>
        <a:bodyPr/>
        <a:lstStyle/>
        <a:p>
          <a:r>
            <a:rPr lang="en-US"/>
            <a:t>JVP is not raised.</a:t>
          </a:r>
        </a:p>
      </dgm:t>
    </dgm:pt>
    <dgm:pt modelId="{AC852657-E8E0-409C-9BF2-1FCF9C221E5C}" type="parTrans" cxnId="{C32D5D60-9943-4D11-8ECB-03F69DD3E79B}">
      <dgm:prSet/>
      <dgm:spPr/>
      <dgm:t>
        <a:bodyPr/>
        <a:lstStyle/>
        <a:p>
          <a:endParaRPr lang="en-US"/>
        </a:p>
      </dgm:t>
    </dgm:pt>
    <dgm:pt modelId="{39755808-612C-4A7B-9566-4499B8444D4F}" type="sibTrans" cxnId="{C32D5D60-9943-4D11-8ECB-03F69DD3E79B}">
      <dgm:prSet/>
      <dgm:spPr/>
      <dgm:t>
        <a:bodyPr/>
        <a:lstStyle/>
        <a:p>
          <a:endParaRPr lang="en-US"/>
        </a:p>
      </dgm:t>
    </dgm:pt>
    <dgm:pt modelId="{E373BD45-22A7-456F-8BE8-6351194BACAF}">
      <dgm:prSet phldr="0"/>
      <dgm:spPr/>
      <dgm:t>
        <a:bodyPr/>
        <a:lstStyle/>
        <a:p>
          <a:r>
            <a:rPr lang="en-US"/>
            <a:t>Thyroid is normal. There is no bruit over it. </a:t>
          </a:r>
        </a:p>
      </dgm:t>
    </dgm:pt>
    <dgm:pt modelId="{5675E8E2-0DEB-4F2E-92AC-0287B9504D4C}" type="parTrans" cxnId="{29DF00D2-3B57-4108-9384-8E75063EDC57}">
      <dgm:prSet/>
      <dgm:spPr/>
    </dgm:pt>
    <dgm:pt modelId="{3D12174E-0FF5-41CA-946C-ADA8702DF7D3}" type="sibTrans" cxnId="{29DF00D2-3B57-4108-9384-8E75063EDC57}">
      <dgm:prSet/>
      <dgm:spPr/>
    </dgm:pt>
    <dgm:pt modelId="{B566A0B5-3DCA-4203-874E-E77C783EAFD3}">
      <dgm:prSet phldr="0"/>
      <dgm:spPr/>
      <dgm:t>
        <a:bodyPr/>
        <a:lstStyle/>
        <a:p>
          <a:r>
            <a:rPr lang="en-US">
              <a:latin typeface="Verdana Pro Cond SemiBold"/>
            </a:rPr>
            <a:t>No</a:t>
          </a:r>
          <a:r>
            <a:rPr lang="en-US"/>
            <a:t> splinter hemorrhages or palmar erythema. </a:t>
          </a:r>
        </a:p>
      </dgm:t>
    </dgm:pt>
    <dgm:pt modelId="{5AF0B74B-8482-4202-B81F-322196DB6A8D}" type="parTrans" cxnId="{2362AC9A-7344-4FF9-B94A-55BE45F64572}">
      <dgm:prSet/>
      <dgm:spPr/>
    </dgm:pt>
    <dgm:pt modelId="{724C2A04-A95E-488F-B3ED-638A26270D99}" type="sibTrans" cxnId="{2362AC9A-7344-4FF9-B94A-55BE45F64572}">
      <dgm:prSet/>
      <dgm:spPr/>
    </dgm:pt>
    <dgm:pt modelId="{D4228979-494B-47C6-B21A-9DE0311BE4AE}">
      <dgm:prSet phldr="0"/>
      <dgm:spPr/>
      <dgm:t>
        <a:bodyPr/>
        <a:lstStyle/>
        <a:p>
          <a:pPr rtl="0"/>
          <a:r>
            <a:rPr lang="en-US">
              <a:latin typeface="Verdana Pro Cond SemiBold"/>
            </a:rPr>
            <a:t>Discoloration on feet</a:t>
          </a:r>
        </a:p>
      </dgm:t>
    </dgm:pt>
    <dgm:pt modelId="{47903E32-AA2B-47BB-BD9C-9E2C20618D7E}" type="parTrans" cxnId="{91B3E53A-56E0-470C-BDFB-ECDE81520000}">
      <dgm:prSet/>
      <dgm:spPr/>
    </dgm:pt>
    <dgm:pt modelId="{F3D8EB79-9693-407A-8125-8E773B328DF8}" type="sibTrans" cxnId="{91B3E53A-56E0-470C-BDFB-ECDE81520000}">
      <dgm:prSet/>
      <dgm:spPr/>
    </dgm:pt>
    <dgm:pt modelId="{B934DB9B-BDED-4FC4-A993-6F788D36BC32}" type="pres">
      <dgm:prSet presAssocID="{B4A6511C-E9FB-4DD8-8AB4-0E7ADA13CAB3}" presName="vert0" presStyleCnt="0">
        <dgm:presLayoutVars>
          <dgm:dir/>
          <dgm:animOne val="branch"/>
          <dgm:animLvl val="lvl"/>
        </dgm:presLayoutVars>
      </dgm:prSet>
      <dgm:spPr/>
    </dgm:pt>
    <dgm:pt modelId="{7E464DA9-1779-4FAF-82BC-C3163C80DD0B}" type="pres">
      <dgm:prSet presAssocID="{11249CAA-1ACC-4F1E-B04E-0413EB327792}" presName="thickLine" presStyleLbl="alignNode1" presStyleIdx="0" presStyleCnt="13"/>
      <dgm:spPr/>
    </dgm:pt>
    <dgm:pt modelId="{8964A0A1-47D9-43EB-9D81-55F8B980C9E9}" type="pres">
      <dgm:prSet presAssocID="{11249CAA-1ACC-4F1E-B04E-0413EB327792}" presName="horz1" presStyleCnt="0"/>
      <dgm:spPr/>
    </dgm:pt>
    <dgm:pt modelId="{3224A84F-E83F-41D8-8E0C-1A3E8CD4EB42}" type="pres">
      <dgm:prSet presAssocID="{11249CAA-1ACC-4F1E-B04E-0413EB327792}" presName="tx1" presStyleLbl="revTx" presStyleIdx="0" presStyleCnt="13"/>
      <dgm:spPr/>
    </dgm:pt>
    <dgm:pt modelId="{E10E97CC-8B9B-4E35-BFC4-1A6EF148EEA1}" type="pres">
      <dgm:prSet presAssocID="{11249CAA-1ACC-4F1E-B04E-0413EB327792}" presName="vert1" presStyleCnt="0"/>
      <dgm:spPr/>
    </dgm:pt>
    <dgm:pt modelId="{12364B1D-B9C9-4BB4-8C30-5DEAEED7CFB3}" type="pres">
      <dgm:prSet presAssocID="{99FDBFAF-854D-4F40-81AF-4D5872DC8C39}" presName="thickLine" presStyleLbl="alignNode1" presStyleIdx="1" presStyleCnt="13"/>
      <dgm:spPr/>
    </dgm:pt>
    <dgm:pt modelId="{3F84A599-E723-49CB-A2D3-AC46ACBF52A7}" type="pres">
      <dgm:prSet presAssocID="{99FDBFAF-854D-4F40-81AF-4D5872DC8C39}" presName="horz1" presStyleCnt="0"/>
      <dgm:spPr/>
    </dgm:pt>
    <dgm:pt modelId="{3A5F2443-0047-4DB2-B521-701CE673AB28}" type="pres">
      <dgm:prSet presAssocID="{99FDBFAF-854D-4F40-81AF-4D5872DC8C39}" presName="tx1" presStyleLbl="revTx" presStyleIdx="1" presStyleCnt="13"/>
      <dgm:spPr/>
    </dgm:pt>
    <dgm:pt modelId="{120EBDEB-F0EA-4644-8D42-052482DD8137}" type="pres">
      <dgm:prSet presAssocID="{99FDBFAF-854D-4F40-81AF-4D5872DC8C39}" presName="vert1" presStyleCnt="0"/>
      <dgm:spPr/>
    </dgm:pt>
    <dgm:pt modelId="{4F106523-5DEB-440A-8AA2-F996A63742CD}" type="pres">
      <dgm:prSet presAssocID="{5B64864C-DBE5-4234-8BBE-F333F8DBC78D}" presName="thickLine" presStyleLbl="alignNode1" presStyleIdx="2" presStyleCnt="13"/>
      <dgm:spPr/>
    </dgm:pt>
    <dgm:pt modelId="{6ABC978B-976A-4C2B-8C35-8E5E82A6E042}" type="pres">
      <dgm:prSet presAssocID="{5B64864C-DBE5-4234-8BBE-F333F8DBC78D}" presName="horz1" presStyleCnt="0"/>
      <dgm:spPr/>
    </dgm:pt>
    <dgm:pt modelId="{1BBCA5C7-FC17-40AA-8FB1-65774F09E159}" type="pres">
      <dgm:prSet presAssocID="{5B64864C-DBE5-4234-8BBE-F333F8DBC78D}" presName="tx1" presStyleLbl="revTx" presStyleIdx="2" presStyleCnt="13"/>
      <dgm:spPr/>
    </dgm:pt>
    <dgm:pt modelId="{6E329D9D-FA22-4E20-BCB8-A2EC0EE7389D}" type="pres">
      <dgm:prSet presAssocID="{5B64864C-DBE5-4234-8BBE-F333F8DBC78D}" presName="vert1" presStyleCnt="0"/>
      <dgm:spPr/>
    </dgm:pt>
    <dgm:pt modelId="{58799ECB-9A6E-45FA-B916-4E259BCE2992}" type="pres">
      <dgm:prSet presAssocID="{4FFCABDD-F97D-4BEB-A5FD-4F107EADADBF}" presName="thickLine" presStyleLbl="alignNode1" presStyleIdx="3" presStyleCnt="13"/>
      <dgm:spPr/>
    </dgm:pt>
    <dgm:pt modelId="{41AF1096-375D-4D5F-BF9A-A3327A4CE4F9}" type="pres">
      <dgm:prSet presAssocID="{4FFCABDD-F97D-4BEB-A5FD-4F107EADADBF}" presName="horz1" presStyleCnt="0"/>
      <dgm:spPr/>
    </dgm:pt>
    <dgm:pt modelId="{F086F0EE-130B-42DB-8B61-53B4B527BB5E}" type="pres">
      <dgm:prSet presAssocID="{4FFCABDD-F97D-4BEB-A5FD-4F107EADADBF}" presName="tx1" presStyleLbl="revTx" presStyleIdx="3" presStyleCnt="13"/>
      <dgm:spPr/>
    </dgm:pt>
    <dgm:pt modelId="{55135146-ED94-4F66-AF73-755F6F42DDF6}" type="pres">
      <dgm:prSet presAssocID="{4FFCABDD-F97D-4BEB-A5FD-4F107EADADBF}" presName="vert1" presStyleCnt="0"/>
      <dgm:spPr/>
    </dgm:pt>
    <dgm:pt modelId="{E67A81DF-207D-458B-A9FA-B29A1CCC8C9F}" type="pres">
      <dgm:prSet presAssocID="{63CE25BE-132B-4AAA-9630-428B26BD698F}" presName="thickLine" presStyleLbl="alignNode1" presStyleIdx="4" presStyleCnt="13"/>
      <dgm:spPr/>
    </dgm:pt>
    <dgm:pt modelId="{32729A4A-49A5-4871-B624-977EDE5B03EB}" type="pres">
      <dgm:prSet presAssocID="{63CE25BE-132B-4AAA-9630-428B26BD698F}" presName="horz1" presStyleCnt="0"/>
      <dgm:spPr/>
    </dgm:pt>
    <dgm:pt modelId="{A55ED917-4E28-4950-9863-B51BE490DC82}" type="pres">
      <dgm:prSet presAssocID="{63CE25BE-132B-4AAA-9630-428B26BD698F}" presName="tx1" presStyleLbl="revTx" presStyleIdx="4" presStyleCnt="13"/>
      <dgm:spPr/>
    </dgm:pt>
    <dgm:pt modelId="{F8D01418-EBAE-4B15-94A7-DB281861835C}" type="pres">
      <dgm:prSet presAssocID="{63CE25BE-132B-4AAA-9630-428B26BD698F}" presName="vert1" presStyleCnt="0"/>
      <dgm:spPr/>
    </dgm:pt>
    <dgm:pt modelId="{EE17236E-C8F2-44EA-AA24-7CBB5D764B66}" type="pres">
      <dgm:prSet presAssocID="{B950BD20-4B36-49D2-AA71-A22E1DEE3CDA}" presName="thickLine" presStyleLbl="alignNode1" presStyleIdx="5" presStyleCnt="13"/>
      <dgm:spPr/>
    </dgm:pt>
    <dgm:pt modelId="{DCBF14DE-6E76-4DE4-ACA8-4C1682046669}" type="pres">
      <dgm:prSet presAssocID="{B950BD20-4B36-49D2-AA71-A22E1DEE3CDA}" presName="horz1" presStyleCnt="0"/>
      <dgm:spPr/>
    </dgm:pt>
    <dgm:pt modelId="{B6592BF2-37CF-41E4-A91D-286DF2F61C9B}" type="pres">
      <dgm:prSet presAssocID="{B950BD20-4B36-49D2-AA71-A22E1DEE3CDA}" presName="tx1" presStyleLbl="revTx" presStyleIdx="5" presStyleCnt="13"/>
      <dgm:spPr/>
    </dgm:pt>
    <dgm:pt modelId="{43C5AEE8-BE25-4461-860D-9E4BA424B44C}" type="pres">
      <dgm:prSet presAssocID="{B950BD20-4B36-49D2-AA71-A22E1DEE3CDA}" presName="vert1" presStyleCnt="0"/>
      <dgm:spPr/>
    </dgm:pt>
    <dgm:pt modelId="{EBDBF36A-B2EC-4B90-8E05-B438D60B24BD}" type="pres">
      <dgm:prSet presAssocID="{8D3DE12D-AF31-4DC1-8586-45C3B02C7A4A}" presName="thickLine" presStyleLbl="alignNode1" presStyleIdx="6" presStyleCnt="13"/>
      <dgm:spPr/>
    </dgm:pt>
    <dgm:pt modelId="{99E9F388-70F1-497A-8035-8343C6D5AFC7}" type="pres">
      <dgm:prSet presAssocID="{8D3DE12D-AF31-4DC1-8586-45C3B02C7A4A}" presName="horz1" presStyleCnt="0"/>
      <dgm:spPr/>
    </dgm:pt>
    <dgm:pt modelId="{367A5B83-791D-4C49-8CFB-C90B80F405B1}" type="pres">
      <dgm:prSet presAssocID="{8D3DE12D-AF31-4DC1-8586-45C3B02C7A4A}" presName="tx1" presStyleLbl="revTx" presStyleIdx="6" presStyleCnt="13"/>
      <dgm:spPr/>
    </dgm:pt>
    <dgm:pt modelId="{430468ED-056F-4544-89BC-D54C81C92266}" type="pres">
      <dgm:prSet presAssocID="{8D3DE12D-AF31-4DC1-8586-45C3B02C7A4A}" presName="vert1" presStyleCnt="0"/>
      <dgm:spPr/>
    </dgm:pt>
    <dgm:pt modelId="{0342B9E0-551C-444C-A7F7-CECA4FA5FD0D}" type="pres">
      <dgm:prSet presAssocID="{B566A0B5-3DCA-4203-874E-E77C783EAFD3}" presName="thickLine" presStyleLbl="alignNode1" presStyleIdx="7" presStyleCnt="13"/>
      <dgm:spPr/>
    </dgm:pt>
    <dgm:pt modelId="{EB240839-6E20-45B0-AE7B-DBAB4CE1161C}" type="pres">
      <dgm:prSet presAssocID="{B566A0B5-3DCA-4203-874E-E77C783EAFD3}" presName="horz1" presStyleCnt="0"/>
      <dgm:spPr/>
    </dgm:pt>
    <dgm:pt modelId="{915ACF85-D9E0-4DC5-A9F1-05D13EE17710}" type="pres">
      <dgm:prSet presAssocID="{B566A0B5-3DCA-4203-874E-E77C783EAFD3}" presName="tx1" presStyleLbl="revTx" presStyleIdx="7" presStyleCnt="13"/>
      <dgm:spPr/>
    </dgm:pt>
    <dgm:pt modelId="{4CC3FAE9-5B70-4B8E-84AE-AA6046ECF500}" type="pres">
      <dgm:prSet presAssocID="{B566A0B5-3DCA-4203-874E-E77C783EAFD3}" presName="vert1" presStyleCnt="0"/>
      <dgm:spPr/>
    </dgm:pt>
    <dgm:pt modelId="{8FEAD16A-7806-4DBA-8DE2-CBDEBDF2165E}" type="pres">
      <dgm:prSet presAssocID="{1C921288-2605-49E2-A424-1A23995C474F}" presName="thickLine" presStyleLbl="alignNode1" presStyleIdx="8" presStyleCnt="13"/>
      <dgm:spPr/>
    </dgm:pt>
    <dgm:pt modelId="{BBBDB5C6-30E4-4162-9AE9-14B77AC26C83}" type="pres">
      <dgm:prSet presAssocID="{1C921288-2605-49E2-A424-1A23995C474F}" presName="horz1" presStyleCnt="0"/>
      <dgm:spPr/>
    </dgm:pt>
    <dgm:pt modelId="{8C714DC6-CFBE-4DBC-91F3-DB9ED2D9B22F}" type="pres">
      <dgm:prSet presAssocID="{1C921288-2605-49E2-A424-1A23995C474F}" presName="tx1" presStyleLbl="revTx" presStyleIdx="8" presStyleCnt="13"/>
      <dgm:spPr/>
    </dgm:pt>
    <dgm:pt modelId="{A15C1AC0-03DB-4EB8-A176-D18ADD6E8080}" type="pres">
      <dgm:prSet presAssocID="{1C921288-2605-49E2-A424-1A23995C474F}" presName="vert1" presStyleCnt="0"/>
      <dgm:spPr/>
    </dgm:pt>
    <dgm:pt modelId="{D0C82F60-B18C-42CC-A37E-C3300BF1CEE1}" type="pres">
      <dgm:prSet presAssocID="{3E658978-BDB0-4BA1-AB52-4EF0EE355BF2}" presName="thickLine" presStyleLbl="alignNode1" presStyleIdx="9" presStyleCnt="13"/>
      <dgm:spPr/>
    </dgm:pt>
    <dgm:pt modelId="{1E5734DD-68A9-488F-B093-0B0944599A34}" type="pres">
      <dgm:prSet presAssocID="{3E658978-BDB0-4BA1-AB52-4EF0EE355BF2}" presName="horz1" presStyleCnt="0"/>
      <dgm:spPr/>
    </dgm:pt>
    <dgm:pt modelId="{19509E02-F3DD-41D8-987C-94D3C71DEA4A}" type="pres">
      <dgm:prSet presAssocID="{3E658978-BDB0-4BA1-AB52-4EF0EE355BF2}" presName="tx1" presStyleLbl="revTx" presStyleIdx="9" presStyleCnt="13"/>
      <dgm:spPr/>
    </dgm:pt>
    <dgm:pt modelId="{3F3173D2-BC3E-4E13-BB14-DEAB4DF2E979}" type="pres">
      <dgm:prSet presAssocID="{3E658978-BDB0-4BA1-AB52-4EF0EE355BF2}" presName="vert1" presStyleCnt="0"/>
      <dgm:spPr/>
    </dgm:pt>
    <dgm:pt modelId="{261BB16E-C967-4A5F-8B7F-8D3F943A1996}" type="pres">
      <dgm:prSet presAssocID="{E373BD45-22A7-456F-8BE8-6351194BACAF}" presName="thickLine" presStyleLbl="alignNode1" presStyleIdx="10" presStyleCnt="13"/>
      <dgm:spPr/>
    </dgm:pt>
    <dgm:pt modelId="{09D7BCB5-6E73-44CA-98F3-63794CB44272}" type="pres">
      <dgm:prSet presAssocID="{E373BD45-22A7-456F-8BE8-6351194BACAF}" presName="horz1" presStyleCnt="0"/>
      <dgm:spPr/>
    </dgm:pt>
    <dgm:pt modelId="{FF2943DD-6821-464B-8075-CD1DB1E290FD}" type="pres">
      <dgm:prSet presAssocID="{E373BD45-22A7-456F-8BE8-6351194BACAF}" presName="tx1" presStyleLbl="revTx" presStyleIdx="10" presStyleCnt="13"/>
      <dgm:spPr/>
    </dgm:pt>
    <dgm:pt modelId="{84DE0427-49A4-4EA7-AF82-3DA56CFCBD55}" type="pres">
      <dgm:prSet presAssocID="{E373BD45-22A7-456F-8BE8-6351194BACAF}" presName="vert1" presStyleCnt="0"/>
      <dgm:spPr/>
    </dgm:pt>
    <dgm:pt modelId="{0E2B6E6F-4A1D-4639-A029-B801289AB34C}" type="pres">
      <dgm:prSet presAssocID="{4497CE9E-E77A-4726-B919-21818AB7C5D9}" presName="thickLine" presStyleLbl="alignNode1" presStyleIdx="11" presStyleCnt="13"/>
      <dgm:spPr/>
    </dgm:pt>
    <dgm:pt modelId="{D003D18A-C6C4-4CFF-AF07-8241A841EC41}" type="pres">
      <dgm:prSet presAssocID="{4497CE9E-E77A-4726-B919-21818AB7C5D9}" presName="horz1" presStyleCnt="0"/>
      <dgm:spPr/>
    </dgm:pt>
    <dgm:pt modelId="{32E494E1-2273-41B2-9843-D7D8C79B0D6C}" type="pres">
      <dgm:prSet presAssocID="{4497CE9E-E77A-4726-B919-21818AB7C5D9}" presName="tx1" presStyleLbl="revTx" presStyleIdx="11" presStyleCnt="13"/>
      <dgm:spPr/>
    </dgm:pt>
    <dgm:pt modelId="{7B605785-9688-4239-A357-D8AAF53A14D6}" type="pres">
      <dgm:prSet presAssocID="{4497CE9E-E77A-4726-B919-21818AB7C5D9}" presName="vert1" presStyleCnt="0"/>
      <dgm:spPr/>
    </dgm:pt>
    <dgm:pt modelId="{4D38450D-0FFF-4D34-9AFA-FA11C4E14724}" type="pres">
      <dgm:prSet presAssocID="{D4228979-494B-47C6-B21A-9DE0311BE4AE}" presName="thickLine" presStyleLbl="alignNode1" presStyleIdx="12" presStyleCnt="13"/>
      <dgm:spPr/>
    </dgm:pt>
    <dgm:pt modelId="{84D6961E-8F2B-4B63-BD02-7CBEBE9ECBE0}" type="pres">
      <dgm:prSet presAssocID="{D4228979-494B-47C6-B21A-9DE0311BE4AE}" presName="horz1" presStyleCnt="0"/>
      <dgm:spPr/>
    </dgm:pt>
    <dgm:pt modelId="{A54EE805-719E-4B0C-8883-FAECCB3B1F04}" type="pres">
      <dgm:prSet presAssocID="{D4228979-494B-47C6-B21A-9DE0311BE4AE}" presName="tx1" presStyleLbl="revTx" presStyleIdx="12" presStyleCnt="13"/>
      <dgm:spPr/>
    </dgm:pt>
    <dgm:pt modelId="{6D6B4004-061D-4611-A75D-D0C957849FD5}" type="pres">
      <dgm:prSet presAssocID="{D4228979-494B-47C6-B21A-9DE0311BE4AE}" presName="vert1" presStyleCnt="0"/>
      <dgm:spPr/>
    </dgm:pt>
  </dgm:ptLst>
  <dgm:cxnLst>
    <dgm:cxn modelId="{C1D4C825-6E59-414F-B7EE-92CC85D7E81B}" type="presOf" srcId="{B4A6511C-E9FB-4DD8-8AB4-0E7ADA13CAB3}" destId="{B934DB9B-BDED-4FC4-A993-6F788D36BC32}" srcOrd="0" destOrd="0" presId="urn:microsoft.com/office/officeart/2008/layout/LinedList"/>
    <dgm:cxn modelId="{08C85B38-B930-4E0E-8615-D12C14C70D90}" srcId="{B4A6511C-E9FB-4DD8-8AB4-0E7ADA13CAB3}" destId="{4FFCABDD-F97D-4BEB-A5FD-4F107EADADBF}" srcOrd="3" destOrd="0" parTransId="{BF35F3A7-6C35-4734-A206-0FA4FF50D324}" sibTransId="{E3A75B47-B1D4-4D9A-AB3B-A9507BDC7E77}"/>
    <dgm:cxn modelId="{8A0E0C39-990B-41C1-8908-947E3C18A546}" srcId="{B4A6511C-E9FB-4DD8-8AB4-0E7ADA13CAB3}" destId="{1C921288-2605-49E2-A424-1A23995C474F}" srcOrd="8" destOrd="0" parTransId="{83BEE565-4975-4426-BCFA-71819A6CE971}" sibTransId="{737595F7-3388-4E78-BA4B-938D960F1DA1}"/>
    <dgm:cxn modelId="{91B3E53A-56E0-470C-BDFB-ECDE81520000}" srcId="{B4A6511C-E9FB-4DD8-8AB4-0E7ADA13CAB3}" destId="{D4228979-494B-47C6-B21A-9DE0311BE4AE}" srcOrd="12" destOrd="0" parTransId="{47903E32-AA2B-47BB-BD9C-9E2C20618D7E}" sibTransId="{F3D8EB79-9693-407A-8125-8E773B328DF8}"/>
    <dgm:cxn modelId="{8E1D075C-8AF5-4014-A5E5-F52F3EB962F6}" srcId="{B4A6511C-E9FB-4DD8-8AB4-0E7ADA13CAB3}" destId="{3E658978-BDB0-4BA1-AB52-4EF0EE355BF2}" srcOrd="9" destOrd="0" parTransId="{BC6B553C-478F-4FCC-8113-6AB325E4D465}" sibTransId="{F02FFD3B-EC03-45E5-8CBD-48BB2096E16E}"/>
    <dgm:cxn modelId="{C32D5D60-9943-4D11-8ECB-03F69DD3E79B}" srcId="{B4A6511C-E9FB-4DD8-8AB4-0E7ADA13CAB3}" destId="{4497CE9E-E77A-4726-B919-21818AB7C5D9}" srcOrd="11" destOrd="0" parTransId="{AC852657-E8E0-409C-9BF2-1FCF9C221E5C}" sibTransId="{39755808-612C-4A7B-9566-4499B8444D4F}"/>
    <dgm:cxn modelId="{27174848-A335-4064-91E8-6A6E65C2A013}" type="presOf" srcId="{63CE25BE-132B-4AAA-9630-428B26BD698F}" destId="{A55ED917-4E28-4950-9863-B51BE490DC82}" srcOrd="0" destOrd="0" presId="urn:microsoft.com/office/officeart/2008/layout/LinedList"/>
    <dgm:cxn modelId="{93015168-C4DC-425E-B9DA-AAB3D8AEAEAA}" type="presOf" srcId="{11249CAA-1ACC-4F1E-B04E-0413EB327792}" destId="{3224A84F-E83F-41D8-8E0C-1A3E8CD4EB42}" srcOrd="0" destOrd="0" presId="urn:microsoft.com/office/officeart/2008/layout/LinedList"/>
    <dgm:cxn modelId="{0D38116C-42CB-4A7D-8103-1FAD636D10A1}" srcId="{B4A6511C-E9FB-4DD8-8AB4-0E7ADA13CAB3}" destId="{11249CAA-1ACC-4F1E-B04E-0413EB327792}" srcOrd="0" destOrd="0" parTransId="{3C6A1706-92A8-482D-96B7-3A53B2233008}" sibTransId="{86733D9D-88B2-4C7F-A79E-1D5FAD628217}"/>
    <dgm:cxn modelId="{3055A970-5C8A-4668-8929-65C3B7BFB943}" srcId="{B4A6511C-E9FB-4DD8-8AB4-0E7ADA13CAB3}" destId="{99FDBFAF-854D-4F40-81AF-4D5872DC8C39}" srcOrd="1" destOrd="0" parTransId="{EF5A2136-BAAA-4521-94B8-4612715C092A}" sibTransId="{E69F06C2-C63F-45E5-9E9F-F702D7CB3F2C}"/>
    <dgm:cxn modelId="{B21C6751-5CA2-4AC9-99D7-1FB829AC9ED9}" type="presOf" srcId="{8D3DE12D-AF31-4DC1-8586-45C3B02C7A4A}" destId="{367A5B83-791D-4C49-8CFB-C90B80F405B1}" srcOrd="0" destOrd="0" presId="urn:microsoft.com/office/officeart/2008/layout/LinedList"/>
    <dgm:cxn modelId="{05412052-8679-4E58-8B22-810183519C83}" type="presOf" srcId="{99FDBFAF-854D-4F40-81AF-4D5872DC8C39}" destId="{3A5F2443-0047-4DB2-B521-701CE673AB28}" srcOrd="0" destOrd="0" presId="urn:microsoft.com/office/officeart/2008/layout/LinedList"/>
    <dgm:cxn modelId="{B51A9A73-4547-4F70-969E-B04D4FAE0E24}" type="presOf" srcId="{3E658978-BDB0-4BA1-AB52-4EF0EE355BF2}" destId="{19509E02-F3DD-41D8-987C-94D3C71DEA4A}" srcOrd="0" destOrd="0" presId="urn:microsoft.com/office/officeart/2008/layout/LinedList"/>
    <dgm:cxn modelId="{20837657-D756-4FB3-9E9E-8930FF7720E7}" type="presOf" srcId="{E373BD45-22A7-456F-8BE8-6351194BACAF}" destId="{FF2943DD-6821-464B-8075-CD1DB1E290FD}" srcOrd="0" destOrd="0" presId="urn:microsoft.com/office/officeart/2008/layout/LinedList"/>
    <dgm:cxn modelId="{E75B315A-5801-43DC-A9E3-B4D5E6DD17CC}" type="presOf" srcId="{B566A0B5-3DCA-4203-874E-E77C783EAFD3}" destId="{915ACF85-D9E0-4DC5-A9F1-05D13EE17710}" srcOrd="0" destOrd="0" presId="urn:microsoft.com/office/officeart/2008/layout/LinedList"/>
    <dgm:cxn modelId="{4808F283-FE0E-4DCD-832D-AA06F591A0D4}" srcId="{B4A6511C-E9FB-4DD8-8AB4-0E7ADA13CAB3}" destId="{5B64864C-DBE5-4234-8BBE-F333F8DBC78D}" srcOrd="2" destOrd="0" parTransId="{74498CA5-9221-4480-A438-8FA5A389E458}" sibTransId="{4067A487-4953-477E-B2BC-C8A814069210}"/>
    <dgm:cxn modelId="{BDD15A96-567E-4291-8A5F-CD855126C41D}" srcId="{B4A6511C-E9FB-4DD8-8AB4-0E7ADA13CAB3}" destId="{8D3DE12D-AF31-4DC1-8586-45C3B02C7A4A}" srcOrd="6" destOrd="0" parTransId="{D355CAE1-82E8-4F2A-AA49-264A2828C2EA}" sibTransId="{FCE7FBAD-8CD3-4C19-A75C-EA178A434FAF}"/>
    <dgm:cxn modelId="{E1EC4798-7780-4E3B-8029-4058F4E0DAD9}" type="presOf" srcId="{5B64864C-DBE5-4234-8BBE-F333F8DBC78D}" destId="{1BBCA5C7-FC17-40AA-8FB1-65774F09E159}" srcOrd="0" destOrd="0" presId="urn:microsoft.com/office/officeart/2008/layout/LinedList"/>
    <dgm:cxn modelId="{2362AC9A-7344-4FF9-B94A-55BE45F64572}" srcId="{B4A6511C-E9FB-4DD8-8AB4-0E7ADA13CAB3}" destId="{B566A0B5-3DCA-4203-874E-E77C783EAFD3}" srcOrd="7" destOrd="0" parTransId="{5AF0B74B-8482-4202-B81F-322196DB6A8D}" sibTransId="{724C2A04-A95E-488F-B3ED-638A26270D99}"/>
    <dgm:cxn modelId="{4FFA0CA0-CF0B-4461-B312-6D80AAB844EE}" type="presOf" srcId="{B950BD20-4B36-49D2-AA71-A22E1DEE3CDA}" destId="{B6592BF2-37CF-41E4-A91D-286DF2F61C9B}" srcOrd="0" destOrd="0" presId="urn:microsoft.com/office/officeart/2008/layout/LinedList"/>
    <dgm:cxn modelId="{9CB6D8AE-D49C-46F0-9042-D21697759957}" type="presOf" srcId="{1C921288-2605-49E2-A424-1A23995C474F}" destId="{8C714DC6-CFBE-4DBC-91F3-DB9ED2D9B22F}" srcOrd="0" destOrd="0" presId="urn:microsoft.com/office/officeart/2008/layout/LinedList"/>
    <dgm:cxn modelId="{A67EBCBD-C1B3-4381-929B-1C8F2DE5AD89}" type="presOf" srcId="{4FFCABDD-F97D-4BEB-A5FD-4F107EADADBF}" destId="{F086F0EE-130B-42DB-8B61-53B4B527BB5E}" srcOrd="0" destOrd="0" presId="urn:microsoft.com/office/officeart/2008/layout/LinedList"/>
    <dgm:cxn modelId="{B49D44BF-8F73-490B-808D-CE94E7B382F5}" type="presOf" srcId="{4497CE9E-E77A-4726-B919-21818AB7C5D9}" destId="{32E494E1-2273-41B2-9843-D7D8C79B0D6C}" srcOrd="0" destOrd="0" presId="urn:microsoft.com/office/officeart/2008/layout/LinedList"/>
    <dgm:cxn modelId="{AC847DC7-DAA7-45A4-913E-A8DB048F659F}" srcId="{B4A6511C-E9FB-4DD8-8AB4-0E7ADA13CAB3}" destId="{63CE25BE-132B-4AAA-9630-428B26BD698F}" srcOrd="4" destOrd="0" parTransId="{C4BB01FA-0FAE-4FA5-A22D-6A7AF4DC21DD}" sibTransId="{8B8B6038-FB88-456D-9056-3A9D2DCD8A08}"/>
    <dgm:cxn modelId="{29DF00D2-3B57-4108-9384-8E75063EDC57}" srcId="{B4A6511C-E9FB-4DD8-8AB4-0E7ADA13CAB3}" destId="{E373BD45-22A7-456F-8BE8-6351194BACAF}" srcOrd="10" destOrd="0" parTransId="{5675E8E2-0DEB-4F2E-92AC-0287B9504D4C}" sibTransId="{3D12174E-0FF5-41CA-946C-ADA8702DF7D3}"/>
    <dgm:cxn modelId="{8FF9FAE0-90C8-49A9-93E1-9C93C53C949C}" type="presOf" srcId="{D4228979-494B-47C6-B21A-9DE0311BE4AE}" destId="{A54EE805-719E-4B0C-8883-FAECCB3B1F04}" srcOrd="0" destOrd="0" presId="urn:microsoft.com/office/officeart/2008/layout/LinedList"/>
    <dgm:cxn modelId="{1A0CF0E5-8799-4B02-BE09-E4D2055935F6}" srcId="{B4A6511C-E9FB-4DD8-8AB4-0E7ADA13CAB3}" destId="{B950BD20-4B36-49D2-AA71-A22E1DEE3CDA}" srcOrd="5" destOrd="0" parTransId="{42A191C5-D989-40C0-BE58-48C2DA20E49E}" sibTransId="{22D25089-F5F1-40D1-8845-56B96D5CEF7F}"/>
    <dgm:cxn modelId="{4DC95835-6663-4F1F-AA18-A40606233388}" type="presParOf" srcId="{B934DB9B-BDED-4FC4-A993-6F788D36BC32}" destId="{7E464DA9-1779-4FAF-82BC-C3163C80DD0B}" srcOrd="0" destOrd="0" presId="urn:microsoft.com/office/officeart/2008/layout/LinedList"/>
    <dgm:cxn modelId="{BB9F96C8-57BB-4BD6-AF2F-5532E8384F4A}" type="presParOf" srcId="{B934DB9B-BDED-4FC4-A993-6F788D36BC32}" destId="{8964A0A1-47D9-43EB-9D81-55F8B980C9E9}" srcOrd="1" destOrd="0" presId="urn:microsoft.com/office/officeart/2008/layout/LinedList"/>
    <dgm:cxn modelId="{906A3EDD-858A-4F7A-BE2D-FE55968B5842}" type="presParOf" srcId="{8964A0A1-47D9-43EB-9D81-55F8B980C9E9}" destId="{3224A84F-E83F-41D8-8E0C-1A3E8CD4EB42}" srcOrd="0" destOrd="0" presId="urn:microsoft.com/office/officeart/2008/layout/LinedList"/>
    <dgm:cxn modelId="{24E40E32-5951-4778-A511-CC56433D4409}" type="presParOf" srcId="{8964A0A1-47D9-43EB-9D81-55F8B980C9E9}" destId="{E10E97CC-8B9B-4E35-BFC4-1A6EF148EEA1}" srcOrd="1" destOrd="0" presId="urn:microsoft.com/office/officeart/2008/layout/LinedList"/>
    <dgm:cxn modelId="{1EC252C8-7468-4E05-B048-2CEB470EB23A}" type="presParOf" srcId="{B934DB9B-BDED-4FC4-A993-6F788D36BC32}" destId="{12364B1D-B9C9-4BB4-8C30-5DEAEED7CFB3}" srcOrd="2" destOrd="0" presId="urn:microsoft.com/office/officeart/2008/layout/LinedList"/>
    <dgm:cxn modelId="{695BAF29-DE03-4D94-BB98-601C6CEB0EF6}" type="presParOf" srcId="{B934DB9B-BDED-4FC4-A993-6F788D36BC32}" destId="{3F84A599-E723-49CB-A2D3-AC46ACBF52A7}" srcOrd="3" destOrd="0" presId="urn:microsoft.com/office/officeart/2008/layout/LinedList"/>
    <dgm:cxn modelId="{B452234B-E800-4959-8529-22B1A5DA3DB6}" type="presParOf" srcId="{3F84A599-E723-49CB-A2D3-AC46ACBF52A7}" destId="{3A5F2443-0047-4DB2-B521-701CE673AB28}" srcOrd="0" destOrd="0" presId="urn:microsoft.com/office/officeart/2008/layout/LinedList"/>
    <dgm:cxn modelId="{D62F326D-1B17-4025-A3B9-7FEF40B80D40}" type="presParOf" srcId="{3F84A599-E723-49CB-A2D3-AC46ACBF52A7}" destId="{120EBDEB-F0EA-4644-8D42-052482DD8137}" srcOrd="1" destOrd="0" presId="urn:microsoft.com/office/officeart/2008/layout/LinedList"/>
    <dgm:cxn modelId="{AFB0B5F9-0FE9-46DC-BF6D-70A99460A6BF}" type="presParOf" srcId="{B934DB9B-BDED-4FC4-A993-6F788D36BC32}" destId="{4F106523-5DEB-440A-8AA2-F996A63742CD}" srcOrd="4" destOrd="0" presId="urn:microsoft.com/office/officeart/2008/layout/LinedList"/>
    <dgm:cxn modelId="{2A339403-FBA0-4759-957D-284E529FD140}" type="presParOf" srcId="{B934DB9B-BDED-4FC4-A993-6F788D36BC32}" destId="{6ABC978B-976A-4C2B-8C35-8E5E82A6E042}" srcOrd="5" destOrd="0" presId="urn:microsoft.com/office/officeart/2008/layout/LinedList"/>
    <dgm:cxn modelId="{18365B8B-713B-4C9B-BB0A-92B22F8DA154}" type="presParOf" srcId="{6ABC978B-976A-4C2B-8C35-8E5E82A6E042}" destId="{1BBCA5C7-FC17-40AA-8FB1-65774F09E159}" srcOrd="0" destOrd="0" presId="urn:microsoft.com/office/officeart/2008/layout/LinedList"/>
    <dgm:cxn modelId="{EF73C28D-5795-4C93-901A-3F11F45F8496}" type="presParOf" srcId="{6ABC978B-976A-4C2B-8C35-8E5E82A6E042}" destId="{6E329D9D-FA22-4E20-BCB8-A2EC0EE7389D}" srcOrd="1" destOrd="0" presId="urn:microsoft.com/office/officeart/2008/layout/LinedList"/>
    <dgm:cxn modelId="{E5C03701-1F53-4F2F-8B6F-DD58F1E359C0}" type="presParOf" srcId="{B934DB9B-BDED-4FC4-A993-6F788D36BC32}" destId="{58799ECB-9A6E-45FA-B916-4E259BCE2992}" srcOrd="6" destOrd="0" presId="urn:microsoft.com/office/officeart/2008/layout/LinedList"/>
    <dgm:cxn modelId="{56D5B40E-D8B6-449A-B6FE-85E4C67E65F4}" type="presParOf" srcId="{B934DB9B-BDED-4FC4-A993-6F788D36BC32}" destId="{41AF1096-375D-4D5F-BF9A-A3327A4CE4F9}" srcOrd="7" destOrd="0" presId="urn:microsoft.com/office/officeart/2008/layout/LinedList"/>
    <dgm:cxn modelId="{47858347-2283-444C-9CB7-DF726919E016}" type="presParOf" srcId="{41AF1096-375D-4D5F-BF9A-A3327A4CE4F9}" destId="{F086F0EE-130B-42DB-8B61-53B4B527BB5E}" srcOrd="0" destOrd="0" presId="urn:microsoft.com/office/officeart/2008/layout/LinedList"/>
    <dgm:cxn modelId="{71A1CDBD-74AE-4807-B615-D40FCFC713CE}" type="presParOf" srcId="{41AF1096-375D-4D5F-BF9A-A3327A4CE4F9}" destId="{55135146-ED94-4F66-AF73-755F6F42DDF6}" srcOrd="1" destOrd="0" presId="urn:microsoft.com/office/officeart/2008/layout/LinedList"/>
    <dgm:cxn modelId="{F63D2B92-8AA2-4377-BC28-826BC751B58C}" type="presParOf" srcId="{B934DB9B-BDED-4FC4-A993-6F788D36BC32}" destId="{E67A81DF-207D-458B-A9FA-B29A1CCC8C9F}" srcOrd="8" destOrd="0" presId="urn:microsoft.com/office/officeart/2008/layout/LinedList"/>
    <dgm:cxn modelId="{8EF6DAB5-274C-4D89-836E-817ED28792AC}" type="presParOf" srcId="{B934DB9B-BDED-4FC4-A993-6F788D36BC32}" destId="{32729A4A-49A5-4871-B624-977EDE5B03EB}" srcOrd="9" destOrd="0" presId="urn:microsoft.com/office/officeart/2008/layout/LinedList"/>
    <dgm:cxn modelId="{4A099CA1-680E-4950-8743-27EB901881A3}" type="presParOf" srcId="{32729A4A-49A5-4871-B624-977EDE5B03EB}" destId="{A55ED917-4E28-4950-9863-B51BE490DC82}" srcOrd="0" destOrd="0" presId="urn:microsoft.com/office/officeart/2008/layout/LinedList"/>
    <dgm:cxn modelId="{8A750737-8689-4701-A8C7-6628DEA8062C}" type="presParOf" srcId="{32729A4A-49A5-4871-B624-977EDE5B03EB}" destId="{F8D01418-EBAE-4B15-94A7-DB281861835C}" srcOrd="1" destOrd="0" presId="urn:microsoft.com/office/officeart/2008/layout/LinedList"/>
    <dgm:cxn modelId="{50EB08BF-39ED-4776-B5BD-A1E6C6D368DC}" type="presParOf" srcId="{B934DB9B-BDED-4FC4-A993-6F788D36BC32}" destId="{EE17236E-C8F2-44EA-AA24-7CBB5D764B66}" srcOrd="10" destOrd="0" presId="urn:microsoft.com/office/officeart/2008/layout/LinedList"/>
    <dgm:cxn modelId="{1BE423A7-77B8-4BF6-8C69-9B12437FA4FF}" type="presParOf" srcId="{B934DB9B-BDED-4FC4-A993-6F788D36BC32}" destId="{DCBF14DE-6E76-4DE4-ACA8-4C1682046669}" srcOrd="11" destOrd="0" presId="urn:microsoft.com/office/officeart/2008/layout/LinedList"/>
    <dgm:cxn modelId="{B49AEA7D-B7F1-473A-B1D2-99E2B34C771B}" type="presParOf" srcId="{DCBF14DE-6E76-4DE4-ACA8-4C1682046669}" destId="{B6592BF2-37CF-41E4-A91D-286DF2F61C9B}" srcOrd="0" destOrd="0" presId="urn:microsoft.com/office/officeart/2008/layout/LinedList"/>
    <dgm:cxn modelId="{75B08CB6-04CD-4915-A056-0F47DA716257}" type="presParOf" srcId="{DCBF14DE-6E76-4DE4-ACA8-4C1682046669}" destId="{43C5AEE8-BE25-4461-860D-9E4BA424B44C}" srcOrd="1" destOrd="0" presId="urn:microsoft.com/office/officeart/2008/layout/LinedList"/>
    <dgm:cxn modelId="{63537D38-192C-44EA-AD7D-1F7173F6C835}" type="presParOf" srcId="{B934DB9B-BDED-4FC4-A993-6F788D36BC32}" destId="{EBDBF36A-B2EC-4B90-8E05-B438D60B24BD}" srcOrd="12" destOrd="0" presId="urn:microsoft.com/office/officeart/2008/layout/LinedList"/>
    <dgm:cxn modelId="{B35A787E-1540-4671-8552-5C32A11FD77D}" type="presParOf" srcId="{B934DB9B-BDED-4FC4-A993-6F788D36BC32}" destId="{99E9F388-70F1-497A-8035-8343C6D5AFC7}" srcOrd="13" destOrd="0" presId="urn:microsoft.com/office/officeart/2008/layout/LinedList"/>
    <dgm:cxn modelId="{6833A20D-1A02-4C00-9694-349C92A9130C}" type="presParOf" srcId="{99E9F388-70F1-497A-8035-8343C6D5AFC7}" destId="{367A5B83-791D-4C49-8CFB-C90B80F405B1}" srcOrd="0" destOrd="0" presId="urn:microsoft.com/office/officeart/2008/layout/LinedList"/>
    <dgm:cxn modelId="{71708DEA-E7F8-4703-B78F-66995357412F}" type="presParOf" srcId="{99E9F388-70F1-497A-8035-8343C6D5AFC7}" destId="{430468ED-056F-4544-89BC-D54C81C92266}" srcOrd="1" destOrd="0" presId="urn:microsoft.com/office/officeart/2008/layout/LinedList"/>
    <dgm:cxn modelId="{FF8D94A2-3A78-40A5-935A-C5BBBD89CB8C}" type="presParOf" srcId="{B934DB9B-BDED-4FC4-A993-6F788D36BC32}" destId="{0342B9E0-551C-444C-A7F7-CECA4FA5FD0D}" srcOrd="14" destOrd="0" presId="urn:microsoft.com/office/officeart/2008/layout/LinedList"/>
    <dgm:cxn modelId="{645A4590-66E0-487B-839E-81BE8BD03EAA}" type="presParOf" srcId="{B934DB9B-BDED-4FC4-A993-6F788D36BC32}" destId="{EB240839-6E20-45B0-AE7B-DBAB4CE1161C}" srcOrd="15" destOrd="0" presId="urn:microsoft.com/office/officeart/2008/layout/LinedList"/>
    <dgm:cxn modelId="{8ED7C52F-E44A-4079-BB80-E046D2E83E53}" type="presParOf" srcId="{EB240839-6E20-45B0-AE7B-DBAB4CE1161C}" destId="{915ACF85-D9E0-4DC5-A9F1-05D13EE17710}" srcOrd="0" destOrd="0" presId="urn:microsoft.com/office/officeart/2008/layout/LinedList"/>
    <dgm:cxn modelId="{9B19FE22-181B-4798-92D2-E0931479BA9A}" type="presParOf" srcId="{EB240839-6E20-45B0-AE7B-DBAB4CE1161C}" destId="{4CC3FAE9-5B70-4B8E-84AE-AA6046ECF500}" srcOrd="1" destOrd="0" presId="urn:microsoft.com/office/officeart/2008/layout/LinedList"/>
    <dgm:cxn modelId="{FF6CD8CA-A7A4-4325-9119-0EC07A3F21DC}" type="presParOf" srcId="{B934DB9B-BDED-4FC4-A993-6F788D36BC32}" destId="{8FEAD16A-7806-4DBA-8DE2-CBDEBDF2165E}" srcOrd="16" destOrd="0" presId="urn:microsoft.com/office/officeart/2008/layout/LinedList"/>
    <dgm:cxn modelId="{0A429516-70AB-4931-9295-25C14E144FF6}" type="presParOf" srcId="{B934DB9B-BDED-4FC4-A993-6F788D36BC32}" destId="{BBBDB5C6-30E4-4162-9AE9-14B77AC26C83}" srcOrd="17" destOrd="0" presId="urn:microsoft.com/office/officeart/2008/layout/LinedList"/>
    <dgm:cxn modelId="{20DCCAA9-FC87-4D51-B0B5-5D4E5D2552EA}" type="presParOf" srcId="{BBBDB5C6-30E4-4162-9AE9-14B77AC26C83}" destId="{8C714DC6-CFBE-4DBC-91F3-DB9ED2D9B22F}" srcOrd="0" destOrd="0" presId="urn:microsoft.com/office/officeart/2008/layout/LinedList"/>
    <dgm:cxn modelId="{809A6903-9CBF-49D2-81AF-A257C1354BB0}" type="presParOf" srcId="{BBBDB5C6-30E4-4162-9AE9-14B77AC26C83}" destId="{A15C1AC0-03DB-4EB8-A176-D18ADD6E8080}" srcOrd="1" destOrd="0" presId="urn:microsoft.com/office/officeart/2008/layout/LinedList"/>
    <dgm:cxn modelId="{397417EF-9358-4B99-989F-ACF9A7328EF3}" type="presParOf" srcId="{B934DB9B-BDED-4FC4-A993-6F788D36BC32}" destId="{D0C82F60-B18C-42CC-A37E-C3300BF1CEE1}" srcOrd="18" destOrd="0" presId="urn:microsoft.com/office/officeart/2008/layout/LinedList"/>
    <dgm:cxn modelId="{3D32CFDA-A4C5-49F6-B921-3C475214EE87}" type="presParOf" srcId="{B934DB9B-BDED-4FC4-A993-6F788D36BC32}" destId="{1E5734DD-68A9-488F-B093-0B0944599A34}" srcOrd="19" destOrd="0" presId="urn:microsoft.com/office/officeart/2008/layout/LinedList"/>
    <dgm:cxn modelId="{77C257D7-A0C3-41E2-BAFC-A21F66611C60}" type="presParOf" srcId="{1E5734DD-68A9-488F-B093-0B0944599A34}" destId="{19509E02-F3DD-41D8-987C-94D3C71DEA4A}" srcOrd="0" destOrd="0" presId="urn:microsoft.com/office/officeart/2008/layout/LinedList"/>
    <dgm:cxn modelId="{6434B017-4A5B-453E-998F-4E663EA71BBA}" type="presParOf" srcId="{1E5734DD-68A9-488F-B093-0B0944599A34}" destId="{3F3173D2-BC3E-4E13-BB14-DEAB4DF2E979}" srcOrd="1" destOrd="0" presId="urn:microsoft.com/office/officeart/2008/layout/LinedList"/>
    <dgm:cxn modelId="{5F299C31-0176-4B68-A555-E367A2786528}" type="presParOf" srcId="{B934DB9B-BDED-4FC4-A993-6F788D36BC32}" destId="{261BB16E-C967-4A5F-8B7F-8D3F943A1996}" srcOrd="20" destOrd="0" presId="urn:microsoft.com/office/officeart/2008/layout/LinedList"/>
    <dgm:cxn modelId="{00BEC2D5-408A-4B26-854A-6684FE3905BA}" type="presParOf" srcId="{B934DB9B-BDED-4FC4-A993-6F788D36BC32}" destId="{09D7BCB5-6E73-44CA-98F3-63794CB44272}" srcOrd="21" destOrd="0" presId="urn:microsoft.com/office/officeart/2008/layout/LinedList"/>
    <dgm:cxn modelId="{0BC7B96A-EA55-4E3D-81F9-2B5BCAF44FB6}" type="presParOf" srcId="{09D7BCB5-6E73-44CA-98F3-63794CB44272}" destId="{FF2943DD-6821-464B-8075-CD1DB1E290FD}" srcOrd="0" destOrd="0" presId="urn:microsoft.com/office/officeart/2008/layout/LinedList"/>
    <dgm:cxn modelId="{B19F2E97-2F33-422E-9A4E-A208950CE985}" type="presParOf" srcId="{09D7BCB5-6E73-44CA-98F3-63794CB44272}" destId="{84DE0427-49A4-4EA7-AF82-3DA56CFCBD55}" srcOrd="1" destOrd="0" presId="urn:microsoft.com/office/officeart/2008/layout/LinedList"/>
    <dgm:cxn modelId="{EF8D5BD0-6FCC-47BF-BF3F-BA044D5F3638}" type="presParOf" srcId="{B934DB9B-BDED-4FC4-A993-6F788D36BC32}" destId="{0E2B6E6F-4A1D-4639-A029-B801289AB34C}" srcOrd="22" destOrd="0" presId="urn:microsoft.com/office/officeart/2008/layout/LinedList"/>
    <dgm:cxn modelId="{58FBC470-446F-41E4-A686-329C60C09896}" type="presParOf" srcId="{B934DB9B-BDED-4FC4-A993-6F788D36BC32}" destId="{D003D18A-C6C4-4CFF-AF07-8241A841EC41}" srcOrd="23" destOrd="0" presId="urn:microsoft.com/office/officeart/2008/layout/LinedList"/>
    <dgm:cxn modelId="{E2848DCF-2DEA-4BC9-9558-B9CC71E64E55}" type="presParOf" srcId="{D003D18A-C6C4-4CFF-AF07-8241A841EC41}" destId="{32E494E1-2273-41B2-9843-D7D8C79B0D6C}" srcOrd="0" destOrd="0" presId="urn:microsoft.com/office/officeart/2008/layout/LinedList"/>
    <dgm:cxn modelId="{C6018E0E-319F-4AA9-BEE4-0F335C1918D4}" type="presParOf" srcId="{D003D18A-C6C4-4CFF-AF07-8241A841EC41}" destId="{7B605785-9688-4239-A357-D8AAF53A14D6}" srcOrd="1" destOrd="0" presId="urn:microsoft.com/office/officeart/2008/layout/LinedList"/>
    <dgm:cxn modelId="{BC6A1106-C1D9-4DD8-9F19-6548B16B335F}" type="presParOf" srcId="{B934DB9B-BDED-4FC4-A993-6F788D36BC32}" destId="{4D38450D-0FFF-4D34-9AFA-FA11C4E14724}" srcOrd="24" destOrd="0" presId="urn:microsoft.com/office/officeart/2008/layout/LinedList"/>
    <dgm:cxn modelId="{A5F0AB56-A42B-4CFE-8E6E-121B5E5A04C6}" type="presParOf" srcId="{B934DB9B-BDED-4FC4-A993-6F788D36BC32}" destId="{84D6961E-8F2B-4B63-BD02-7CBEBE9ECBE0}" srcOrd="25" destOrd="0" presId="urn:microsoft.com/office/officeart/2008/layout/LinedList"/>
    <dgm:cxn modelId="{2CE3ABBA-154A-460C-AC0F-3D4A2C562319}" type="presParOf" srcId="{84D6961E-8F2B-4B63-BD02-7CBEBE9ECBE0}" destId="{A54EE805-719E-4B0C-8883-FAECCB3B1F04}" srcOrd="0" destOrd="0" presId="urn:microsoft.com/office/officeart/2008/layout/LinedList"/>
    <dgm:cxn modelId="{CD8DF30B-A76E-4FB0-BE8F-7FB623F3A0F4}" type="presParOf" srcId="{84D6961E-8F2B-4B63-BD02-7CBEBE9ECBE0}" destId="{6D6B4004-061D-4611-A75D-D0C957849FD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57C06F5-1A06-4947-ACEE-5F160A37B099}"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20582D8A-0FD5-42A4-A095-41E81B98A496}">
      <dgm:prSet/>
      <dgm:spPr/>
      <dgm:t>
        <a:bodyPr/>
        <a:lstStyle/>
        <a:p>
          <a:r>
            <a:rPr lang="en-US"/>
            <a:t>Midline scar.</a:t>
          </a:r>
        </a:p>
      </dgm:t>
    </dgm:pt>
    <dgm:pt modelId="{D2EBA196-8103-4E9D-A564-064607042513}" type="parTrans" cxnId="{67340DC3-C8EB-4D87-9DE9-7317444708C3}">
      <dgm:prSet/>
      <dgm:spPr/>
      <dgm:t>
        <a:bodyPr/>
        <a:lstStyle/>
        <a:p>
          <a:endParaRPr lang="en-US"/>
        </a:p>
      </dgm:t>
    </dgm:pt>
    <dgm:pt modelId="{7A42C8A8-9BFA-4892-840F-CB64616F6ED7}" type="sibTrans" cxnId="{67340DC3-C8EB-4D87-9DE9-7317444708C3}">
      <dgm:prSet/>
      <dgm:spPr/>
      <dgm:t>
        <a:bodyPr/>
        <a:lstStyle/>
        <a:p>
          <a:endParaRPr lang="en-US"/>
        </a:p>
      </dgm:t>
    </dgm:pt>
    <dgm:pt modelId="{414073BA-C5C5-4B38-870E-43EF41B2EFB7}">
      <dgm:prSet/>
      <dgm:spPr/>
      <dgm:t>
        <a:bodyPr/>
        <a:lstStyle/>
        <a:p>
          <a:r>
            <a:rPr lang="en-US"/>
            <a:t>Visceral stretch marks present on lower abdmonial region.</a:t>
          </a:r>
        </a:p>
      </dgm:t>
    </dgm:pt>
    <dgm:pt modelId="{6803D119-06A3-49DB-98FF-80C5CA4935F8}" type="parTrans" cxnId="{7830B44F-F40C-460D-A5D9-10BA6ACF7A05}">
      <dgm:prSet/>
      <dgm:spPr/>
      <dgm:t>
        <a:bodyPr/>
        <a:lstStyle/>
        <a:p>
          <a:endParaRPr lang="en-US"/>
        </a:p>
      </dgm:t>
    </dgm:pt>
    <dgm:pt modelId="{E40A41CF-C18D-41D8-A2EB-E41784B436C8}" type="sibTrans" cxnId="{7830B44F-F40C-460D-A5D9-10BA6ACF7A05}">
      <dgm:prSet/>
      <dgm:spPr/>
      <dgm:t>
        <a:bodyPr/>
        <a:lstStyle/>
        <a:p>
          <a:endParaRPr lang="en-US"/>
        </a:p>
      </dgm:t>
    </dgm:pt>
    <dgm:pt modelId="{10227A1B-7DB7-478C-A0EF-AA11E06F9EA1}">
      <dgm:prSet/>
      <dgm:spPr/>
      <dgm:t>
        <a:bodyPr/>
        <a:lstStyle/>
        <a:p>
          <a:r>
            <a:rPr lang="en-US"/>
            <a:t>umblicus is inverted.</a:t>
          </a:r>
        </a:p>
      </dgm:t>
    </dgm:pt>
    <dgm:pt modelId="{FADFEA59-D44F-4A8F-8789-FC388CB0DFFF}" type="parTrans" cxnId="{9C080164-5D79-48DB-AC5F-988EB5ED38C8}">
      <dgm:prSet/>
      <dgm:spPr/>
      <dgm:t>
        <a:bodyPr/>
        <a:lstStyle/>
        <a:p>
          <a:endParaRPr lang="en-US"/>
        </a:p>
      </dgm:t>
    </dgm:pt>
    <dgm:pt modelId="{D7291041-5C1D-477A-86E2-0A8AEE90FE26}" type="sibTrans" cxnId="{9C080164-5D79-48DB-AC5F-988EB5ED38C8}">
      <dgm:prSet/>
      <dgm:spPr/>
      <dgm:t>
        <a:bodyPr/>
        <a:lstStyle/>
        <a:p>
          <a:endParaRPr lang="en-US"/>
        </a:p>
      </dgm:t>
    </dgm:pt>
    <dgm:pt modelId="{9B7DA117-E7C7-443A-8155-C57A1008EDE5}">
      <dgm:prSet/>
      <dgm:spPr/>
      <dgm:t>
        <a:bodyPr/>
        <a:lstStyle/>
        <a:p>
          <a:r>
            <a:rPr lang="en-US"/>
            <a:t>No visible pulsation.</a:t>
          </a:r>
        </a:p>
      </dgm:t>
    </dgm:pt>
    <dgm:pt modelId="{1A700D0C-5C2C-4963-82A0-C20C676E2DBF}" type="parTrans" cxnId="{C6A16044-E192-464E-A0E6-D1BD868B2C71}">
      <dgm:prSet/>
      <dgm:spPr/>
      <dgm:t>
        <a:bodyPr/>
        <a:lstStyle/>
        <a:p>
          <a:endParaRPr lang="en-US"/>
        </a:p>
      </dgm:t>
    </dgm:pt>
    <dgm:pt modelId="{E535698B-E859-4A49-B737-7A2BE2254B98}" type="sibTrans" cxnId="{C6A16044-E192-464E-A0E6-D1BD868B2C71}">
      <dgm:prSet/>
      <dgm:spPr/>
      <dgm:t>
        <a:bodyPr/>
        <a:lstStyle/>
        <a:p>
          <a:endParaRPr lang="en-US"/>
        </a:p>
      </dgm:t>
    </dgm:pt>
    <dgm:pt modelId="{7B572D1C-A3FC-40DB-BE62-AFC63A97F42C}" type="pres">
      <dgm:prSet presAssocID="{157C06F5-1A06-4947-ACEE-5F160A37B099}" presName="outerComposite" presStyleCnt="0">
        <dgm:presLayoutVars>
          <dgm:chMax val="5"/>
          <dgm:dir/>
          <dgm:resizeHandles val="exact"/>
        </dgm:presLayoutVars>
      </dgm:prSet>
      <dgm:spPr/>
    </dgm:pt>
    <dgm:pt modelId="{B95A7CD2-F8A4-485A-AD6C-C7660E394EC7}" type="pres">
      <dgm:prSet presAssocID="{157C06F5-1A06-4947-ACEE-5F160A37B099}" presName="dummyMaxCanvas" presStyleCnt="0">
        <dgm:presLayoutVars/>
      </dgm:prSet>
      <dgm:spPr/>
    </dgm:pt>
    <dgm:pt modelId="{2E7E8049-1152-4ABB-82BB-11E9FE5952C4}" type="pres">
      <dgm:prSet presAssocID="{157C06F5-1A06-4947-ACEE-5F160A37B099}" presName="FourNodes_1" presStyleLbl="node1" presStyleIdx="0" presStyleCnt="4">
        <dgm:presLayoutVars>
          <dgm:bulletEnabled val="1"/>
        </dgm:presLayoutVars>
      </dgm:prSet>
      <dgm:spPr/>
    </dgm:pt>
    <dgm:pt modelId="{DA35F293-F19F-4FF4-BBC3-349C2D203B1C}" type="pres">
      <dgm:prSet presAssocID="{157C06F5-1A06-4947-ACEE-5F160A37B099}" presName="FourNodes_2" presStyleLbl="node1" presStyleIdx="1" presStyleCnt="4">
        <dgm:presLayoutVars>
          <dgm:bulletEnabled val="1"/>
        </dgm:presLayoutVars>
      </dgm:prSet>
      <dgm:spPr/>
    </dgm:pt>
    <dgm:pt modelId="{4C88B8B8-D536-4B24-B6A7-FC79D2DAC0AA}" type="pres">
      <dgm:prSet presAssocID="{157C06F5-1A06-4947-ACEE-5F160A37B099}" presName="FourNodes_3" presStyleLbl="node1" presStyleIdx="2" presStyleCnt="4">
        <dgm:presLayoutVars>
          <dgm:bulletEnabled val="1"/>
        </dgm:presLayoutVars>
      </dgm:prSet>
      <dgm:spPr/>
    </dgm:pt>
    <dgm:pt modelId="{E71417F1-1CC1-4237-9B94-F3ABDFC16201}" type="pres">
      <dgm:prSet presAssocID="{157C06F5-1A06-4947-ACEE-5F160A37B099}" presName="FourNodes_4" presStyleLbl="node1" presStyleIdx="3" presStyleCnt="4">
        <dgm:presLayoutVars>
          <dgm:bulletEnabled val="1"/>
        </dgm:presLayoutVars>
      </dgm:prSet>
      <dgm:spPr/>
    </dgm:pt>
    <dgm:pt modelId="{B08F1F97-4083-46CA-A0F5-5EB365B0D9AB}" type="pres">
      <dgm:prSet presAssocID="{157C06F5-1A06-4947-ACEE-5F160A37B099}" presName="FourConn_1-2" presStyleLbl="fgAccFollowNode1" presStyleIdx="0" presStyleCnt="3">
        <dgm:presLayoutVars>
          <dgm:bulletEnabled val="1"/>
        </dgm:presLayoutVars>
      </dgm:prSet>
      <dgm:spPr/>
    </dgm:pt>
    <dgm:pt modelId="{6EB6D8A0-83B4-4D9B-A123-26C28DB8E220}" type="pres">
      <dgm:prSet presAssocID="{157C06F5-1A06-4947-ACEE-5F160A37B099}" presName="FourConn_2-3" presStyleLbl="fgAccFollowNode1" presStyleIdx="1" presStyleCnt="3">
        <dgm:presLayoutVars>
          <dgm:bulletEnabled val="1"/>
        </dgm:presLayoutVars>
      </dgm:prSet>
      <dgm:spPr/>
    </dgm:pt>
    <dgm:pt modelId="{A43C8C58-0143-4716-BE48-287277539353}" type="pres">
      <dgm:prSet presAssocID="{157C06F5-1A06-4947-ACEE-5F160A37B099}" presName="FourConn_3-4" presStyleLbl="fgAccFollowNode1" presStyleIdx="2" presStyleCnt="3">
        <dgm:presLayoutVars>
          <dgm:bulletEnabled val="1"/>
        </dgm:presLayoutVars>
      </dgm:prSet>
      <dgm:spPr/>
    </dgm:pt>
    <dgm:pt modelId="{33E1161D-02F7-4B72-B97C-4017FA1566D9}" type="pres">
      <dgm:prSet presAssocID="{157C06F5-1A06-4947-ACEE-5F160A37B099}" presName="FourNodes_1_text" presStyleLbl="node1" presStyleIdx="3" presStyleCnt="4">
        <dgm:presLayoutVars>
          <dgm:bulletEnabled val="1"/>
        </dgm:presLayoutVars>
      </dgm:prSet>
      <dgm:spPr/>
    </dgm:pt>
    <dgm:pt modelId="{D0B0FE69-34A2-4DCF-B7CC-436C42A69979}" type="pres">
      <dgm:prSet presAssocID="{157C06F5-1A06-4947-ACEE-5F160A37B099}" presName="FourNodes_2_text" presStyleLbl="node1" presStyleIdx="3" presStyleCnt="4">
        <dgm:presLayoutVars>
          <dgm:bulletEnabled val="1"/>
        </dgm:presLayoutVars>
      </dgm:prSet>
      <dgm:spPr/>
    </dgm:pt>
    <dgm:pt modelId="{6B44CDB9-0FDB-4A57-B332-35BB479A8BB5}" type="pres">
      <dgm:prSet presAssocID="{157C06F5-1A06-4947-ACEE-5F160A37B099}" presName="FourNodes_3_text" presStyleLbl="node1" presStyleIdx="3" presStyleCnt="4">
        <dgm:presLayoutVars>
          <dgm:bulletEnabled val="1"/>
        </dgm:presLayoutVars>
      </dgm:prSet>
      <dgm:spPr/>
    </dgm:pt>
    <dgm:pt modelId="{DAE8A35F-A06F-4007-BCA1-9508CDE39E2B}" type="pres">
      <dgm:prSet presAssocID="{157C06F5-1A06-4947-ACEE-5F160A37B099}" presName="FourNodes_4_text" presStyleLbl="node1" presStyleIdx="3" presStyleCnt="4">
        <dgm:presLayoutVars>
          <dgm:bulletEnabled val="1"/>
        </dgm:presLayoutVars>
      </dgm:prSet>
      <dgm:spPr/>
    </dgm:pt>
  </dgm:ptLst>
  <dgm:cxnLst>
    <dgm:cxn modelId="{09FAD814-756C-45DB-B6E1-EBE7D8A330BB}" type="presOf" srcId="{9B7DA117-E7C7-443A-8155-C57A1008EDE5}" destId="{E71417F1-1CC1-4237-9B94-F3ABDFC16201}" srcOrd="0" destOrd="0" presId="urn:microsoft.com/office/officeart/2005/8/layout/vProcess5"/>
    <dgm:cxn modelId="{978B2416-D2E1-437F-A86A-2731E84DEA89}" type="presOf" srcId="{D7291041-5C1D-477A-86E2-0A8AEE90FE26}" destId="{A43C8C58-0143-4716-BE48-287277539353}" srcOrd="0" destOrd="0" presId="urn:microsoft.com/office/officeart/2005/8/layout/vProcess5"/>
    <dgm:cxn modelId="{6B2D1022-371C-4260-8F2E-51A464117ED8}" type="presOf" srcId="{10227A1B-7DB7-478C-A0EF-AA11E06F9EA1}" destId="{4C88B8B8-D536-4B24-B6A7-FC79D2DAC0AA}" srcOrd="0" destOrd="0" presId="urn:microsoft.com/office/officeart/2005/8/layout/vProcess5"/>
    <dgm:cxn modelId="{3FEDD236-3C6C-4C5E-AAAE-058D2C8B0994}" type="presOf" srcId="{20582D8A-0FD5-42A4-A095-41E81B98A496}" destId="{33E1161D-02F7-4B72-B97C-4017FA1566D9}" srcOrd="1" destOrd="0" presId="urn:microsoft.com/office/officeart/2005/8/layout/vProcess5"/>
    <dgm:cxn modelId="{59006C40-9228-4B9D-9B6F-84792A9FD09C}" type="presOf" srcId="{414073BA-C5C5-4B38-870E-43EF41B2EFB7}" destId="{D0B0FE69-34A2-4DCF-B7CC-436C42A69979}" srcOrd="1" destOrd="0" presId="urn:microsoft.com/office/officeart/2005/8/layout/vProcess5"/>
    <dgm:cxn modelId="{1EED7741-6145-4F79-AC3B-B82AD8A78899}" type="presOf" srcId="{20582D8A-0FD5-42A4-A095-41E81B98A496}" destId="{2E7E8049-1152-4ABB-82BB-11E9FE5952C4}" srcOrd="0" destOrd="0" presId="urn:microsoft.com/office/officeart/2005/8/layout/vProcess5"/>
    <dgm:cxn modelId="{9C080164-5D79-48DB-AC5F-988EB5ED38C8}" srcId="{157C06F5-1A06-4947-ACEE-5F160A37B099}" destId="{10227A1B-7DB7-478C-A0EF-AA11E06F9EA1}" srcOrd="2" destOrd="0" parTransId="{FADFEA59-D44F-4A8F-8789-FC388CB0DFFF}" sibTransId="{D7291041-5C1D-477A-86E2-0A8AEE90FE26}"/>
    <dgm:cxn modelId="{C6A16044-E192-464E-A0E6-D1BD868B2C71}" srcId="{157C06F5-1A06-4947-ACEE-5F160A37B099}" destId="{9B7DA117-E7C7-443A-8155-C57A1008EDE5}" srcOrd="3" destOrd="0" parTransId="{1A700D0C-5C2C-4963-82A0-C20C676E2DBF}" sibTransId="{E535698B-E859-4A49-B737-7A2BE2254B98}"/>
    <dgm:cxn modelId="{288CEC47-F991-4CCB-A502-40D06A95BD67}" type="presOf" srcId="{414073BA-C5C5-4B38-870E-43EF41B2EFB7}" destId="{DA35F293-F19F-4FF4-BBC3-349C2D203B1C}" srcOrd="0" destOrd="0" presId="urn:microsoft.com/office/officeart/2005/8/layout/vProcess5"/>
    <dgm:cxn modelId="{7830B44F-F40C-460D-A5D9-10BA6ACF7A05}" srcId="{157C06F5-1A06-4947-ACEE-5F160A37B099}" destId="{414073BA-C5C5-4B38-870E-43EF41B2EFB7}" srcOrd="1" destOrd="0" parTransId="{6803D119-06A3-49DB-98FF-80C5CA4935F8}" sibTransId="{E40A41CF-C18D-41D8-A2EB-E41784B436C8}"/>
    <dgm:cxn modelId="{5FE02D71-E457-4618-8D01-F9ED7D24A5E5}" type="presOf" srcId="{7A42C8A8-9BFA-4892-840F-CB64616F6ED7}" destId="{B08F1F97-4083-46CA-A0F5-5EB365B0D9AB}" srcOrd="0" destOrd="0" presId="urn:microsoft.com/office/officeart/2005/8/layout/vProcess5"/>
    <dgm:cxn modelId="{FB1DAF74-6433-40EC-BF11-55FBCCF88123}" type="presOf" srcId="{E40A41CF-C18D-41D8-A2EB-E41784B436C8}" destId="{6EB6D8A0-83B4-4D9B-A123-26C28DB8E220}" srcOrd="0" destOrd="0" presId="urn:microsoft.com/office/officeart/2005/8/layout/vProcess5"/>
    <dgm:cxn modelId="{2426AF56-CC83-467D-B8BF-0762AF0276C6}" type="presOf" srcId="{9B7DA117-E7C7-443A-8155-C57A1008EDE5}" destId="{DAE8A35F-A06F-4007-BCA1-9508CDE39E2B}" srcOrd="1" destOrd="0" presId="urn:microsoft.com/office/officeart/2005/8/layout/vProcess5"/>
    <dgm:cxn modelId="{67340DC3-C8EB-4D87-9DE9-7317444708C3}" srcId="{157C06F5-1A06-4947-ACEE-5F160A37B099}" destId="{20582D8A-0FD5-42A4-A095-41E81B98A496}" srcOrd="0" destOrd="0" parTransId="{D2EBA196-8103-4E9D-A564-064607042513}" sibTransId="{7A42C8A8-9BFA-4892-840F-CB64616F6ED7}"/>
    <dgm:cxn modelId="{92FC59D5-0AE2-4CB7-9565-228760ADD276}" type="presOf" srcId="{157C06F5-1A06-4947-ACEE-5F160A37B099}" destId="{7B572D1C-A3FC-40DB-BE62-AFC63A97F42C}" srcOrd="0" destOrd="0" presId="urn:microsoft.com/office/officeart/2005/8/layout/vProcess5"/>
    <dgm:cxn modelId="{DA325AD6-5D64-42EF-86C0-6D56008F6C35}" type="presOf" srcId="{10227A1B-7DB7-478C-A0EF-AA11E06F9EA1}" destId="{6B44CDB9-0FDB-4A57-B332-35BB479A8BB5}" srcOrd="1" destOrd="0" presId="urn:microsoft.com/office/officeart/2005/8/layout/vProcess5"/>
    <dgm:cxn modelId="{712A22A4-8004-4CCF-BB63-852502CFC9BD}" type="presParOf" srcId="{7B572D1C-A3FC-40DB-BE62-AFC63A97F42C}" destId="{B95A7CD2-F8A4-485A-AD6C-C7660E394EC7}" srcOrd="0" destOrd="0" presId="urn:microsoft.com/office/officeart/2005/8/layout/vProcess5"/>
    <dgm:cxn modelId="{F45A8BF7-02B9-4448-BF6A-F6E740D0FCCC}" type="presParOf" srcId="{7B572D1C-A3FC-40DB-BE62-AFC63A97F42C}" destId="{2E7E8049-1152-4ABB-82BB-11E9FE5952C4}" srcOrd="1" destOrd="0" presId="urn:microsoft.com/office/officeart/2005/8/layout/vProcess5"/>
    <dgm:cxn modelId="{2E595017-526B-452F-AACC-F1C584E2CA0A}" type="presParOf" srcId="{7B572D1C-A3FC-40DB-BE62-AFC63A97F42C}" destId="{DA35F293-F19F-4FF4-BBC3-349C2D203B1C}" srcOrd="2" destOrd="0" presId="urn:microsoft.com/office/officeart/2005/8/layout/vProcess5"/>
    <dgm:cxn modelId="{37F7D3D9-92AA-463F-9A05-E1AC18014D73}" type="presParOf" srcId="{7B572D1C-A3FC-40DB-BE62-AFC63A97F42C}" destId="{4C88B8B8-D536-4B24-B6A7-FC79D2DAC0AA}" srcOrd="3" destOrd="0" presId="urn:microsoft.com/office/officeart/2005/8/layout/vProcess5"/>
    <dgm:cxn modelId="{971E6B86-3442-4F36-AEC2-B6AB11ABFE93}" type="presParOf" srcId="{7B572D1C-A3FC-40DB-BE62-AFC63A97F42C}" destId="{E71417F1-1CC1-4237-9B94-F3ABDFC16201}" srcOrd="4" destOrd="0" presId="urn:microsoft.com/office/officeart/2005/8/layout/vProcess5"/>
    <dgm:cxn modelId="{5114AA0F-667D-41A2-8712-A9E2869D7B50}" type="presParOf" srcId="{7B572D1C-A3FC-40DB-BE62-AFC63A97F42C}" destId="{B08F1F97-4083-46CA-A0F5-5EB365B0D9AB}" srcOrd="5" destOrd="0" presId="urn:microsoft.com/office/officeart/2005/8/layout/vProcess5"/>
    <dgm:cxn modelId="{59540EFE-D989-4195-AC61-A944DD45CD19}" type="presParOf" srcId="{7B572D1C-A3FC-40DB-BE62-AFC63A97F42C}" destId="{6EB6D8A0-83B4-4D9B-A123-26C28DB8E220}" srcOrd="6" destOrd="0" presId="urn:microsoft.com/office/officeart/2005/8/layout/vProcess5"/>
    <dgm:cxn modelId="{F3698E3B-4CE2-4819-AB05-4EF2D6D34C0E}" type="presParOf" srcId="{7B572D1C-A3FC-40DB-BE62-AFC63A97F42C}" destId="{A43C8C58-0143-4716-BE48-287277539353}" srcOrd="7" destOrd="0" presId="urn:microsoft.com/office/officeart/2005/8/layout/vProcess5"/>
    <dgm:cxn modelId="{A10F6167-C80D-453E-92E8-A2A0302735BD}" type="presParOf" srcId="{7B572D1C-A3FC-40DB-BE62-AFC63A97F42C}" destId="{33E1161D-02F7-4B72-B97C-4017FA1566D9}" srcOrd="8" destOrd="0" presId="urn:microsoft.com/office/officeart/2005/8/layout/vProcess5"/>
    <dgm:cxn modelId="{7B7A1434-6CDC-40C0-AD6F-355F805DC4E4}" type="presParOf" srcId="{7B572D1C-A3FC-40DB-BE62-AFC63A97F42C}" destId="{D0B0FE69-34A2-4DCF-B7CC-436C42A69979}" srcOrd="9" destOrd="0" presId="urn:microsoft.com/office/officeart/2005/8/layout/vProcess5"/>
    <dgm:cxn modelId="{DDBF4064-BD81-4523-8112-F4196972C176}" type="presParOf" srcId="{7B572D1C-A3FC-40DB-BE62-AFC63A97F42C}" destId="{6B44CDB9-0FDB-4A57-B332-35BB479A8BB5}" srcOrd="10" destOrd="0" presId="urn:microsoft.com/office/officeart/2005/8/layout/vProcess5"/>
    <dgm:cxn modelId="{698423C5-2CBB-4FCC-8CC3-1CCF7B538660}" type="presParOf" srcId="{7B572D1C-A3FC-40DB-BE62-AFC63A97F42C}" destId="{DAE8A35F-A06F-4007-BCA1-9508CDE39E2B}"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F05BCFB-9D80-4A3D-98A5-85B0A17FC8F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89749DFB-DA75-4F7B-BD71-9DF1A6E2036B}">
      <dgm:prSet/>
      <dgm:spPr/>
      <dgm:t>
        <a:bodyPr/>
        <a:lstStyle/>
        <a:p>
          <a:pPr>
            <a:defRPr cap="all"/>
          </a:pPr>
          <a:r>
            <a:rPr lang="en-US"/>
            <a:t>note is resonant all over (fluid shift-, fluid thrill negative-)</a:t>
          </a:r>
        </a:p>
      </dgm:t>
    </dgm:pt>
    <dgm:pt modelId="{27284B1D-C3EB-4B1D-A9C5-0FA08C132255}" type="parTrans" cxnId="{7F25B451-33DB-459A-878E-F07C54AE24F6}">
      <dgm:prSet/>
      <dgm:spPr/>
      <dgm:t>
        <a:bodyPr/>
        <a:lstStyle/>
        <a:p>
          <a:endParaRPr lang="en-US"/>
        </a:p>
      </dgm:t>
    </dgm:pt>
    <dgm:pt modelId="{5B77045A-14A5-4B3A-8EEB-EDE38245486E}" type="sibTrans" cxnId="{7F25B451-33DB-459A-878E-F07C54AE24F6}">
      <dgm:prSet/>
      <dgm:spPr/>
      <dgm:t>
        <a:bodyPr/>
        <a:lstStyle/>
        <a:p>
          <a:endParaRPr lang="en-US"/>
        </a:p>
      </dgm:t>
    </dgm:pt>
    <dgm:pt modelId="{CD54F31C-42CF-40B9-87E8-C974AA1ABC9E}">
      <dgm:prSet/>
      <dgm:spPr/>
      <dgm:t>
        <a:bodyPr/>
        <a:lstStyle/>
        <a:p>
          <a:pPr>
            <a:defRPr cap="all"/>
          </a:pPr>
          <a:r>
            <a:rPr lang="en-US"/>
            <a:t>except above the liver in 5th intercoastal space</a:t>
          </a:r>
          <a:r>
            <a:rPr lang="en-US">
              <a:latin typeface="Verdana Pro Cond SemiBold"/>
            </a:rPr>
            <a:t>.</a:t>
          </a:r>
          <a:endParaRPr lang="en-US"/>
        </a:p>
      </dgm:t>
    </dgm:pt>
    <dgm:pt modelId="{CE40DA0A-51F9-4955-B892-73CD69A0C45A}" type="parTrans" cxnId="{3829BF47-B845-4FEE-9A00-D4CDDA667574}">
      <dgm:prSet/>
      <dgm:spPr/>
      <dgm:t>
        <a:bodyPr/>
        <a:lstStyle/>
        <a:p>
          <a:endParaRPr lang="en-US"/>
        </a:p>
      </dgm:t>
    </dgm:pt>
    <dgm:pt modelId="{D5AC2A72-C141-49EC-BAB8-4557271C4B85}" type="sibTrans" cxnId="{3829BF47-B845-4FEE-9A00-D4CDDA667574}">
      <dgm:prSet/>
      <dgm:spPr/>
      <dgm:t>
        <a:bodyPr/>
        <a:lstStyle/>
        <a:p>
          <a:endParaRPr lang="en-US"/>
        </a:p>
      </dgm:t>
    </dgm:pt>
    <dgm:pt modelId="{054C58A7-30C5-4A4A-94EF-A77CC14DC6A6}" type="pres">
      <dgm:prSet presAssocID="{7F05BCFB-9D80-4A3D-98A5-85B0A17FC8F8}" presName="vert0" presStyleCnt="0">
        <dgm:presLayoutVars>
          <dgm:dir/>
          <dgm:animOne val="branch"/>
          <dgm:animLvl val="lvl"/>
        </dgm:presLayoutVars>
      </dgm:prSet>
      <dgm:spPr/>
    </dgm:pt>
    <dgm:pt modelId="{1A388CB2-1CB4-4D5E-A322-6E898224F034}" type="pres">
      <dgm:prSet presAssocID="{89749DFB-DA75-4F7B-BD71-9DF1A6E2036B}" presName="thickLine" presStyleLbl="alignNode1" presStyleIdx="0" presStyleCnt="2"/>
      <dgm:spPr/>
    </dgm:pt>
    <dgm:pt modelId="{7CE2A103-5BB8-461A-A77E-80CB478065E9}" type="pres">
      <dgm:prSet presAssocID="{89749DFB-DA75-4F7B-BD71-9DF1A6E2036B}" presName="horz1" presStyleCnt="0"/>
      <dgm:spPr/>
    </dgm:pt>
    <dgm:pt modelId="{051174B9-BA5E-4697-B659-EC6051435FA5}" type="pres">
      <dgm:prSet presAssocID="{89749DFB-DA75-4F7B-BD71-9DF1A6E2036B}" presName="tx1" presStyleLbl="revTx" presStyleIdx="0" presStyleCnt="2"/>
      <dgm:spPr/>
    </dgm:pt>
    <dgm:pt modelId="{D13749DF-367B-4EFF-9AD7-E6D0324443CC}" type="pres">
      <dgm:prSet presAssocID="{89749DFB-DA75-4F7B-BD71-9DF1A6E2036B}" presName="vert1" presStyleCnt="0"/>
      <dgm:spPr/>
    </dgm:pt>
    <dgm:pt modelId="{84E74E0E-2EE7-4E2A-B5C0-2CF2D3CEA309}" type="pres">
      <dgm:prSet presAssocID="{CD54F31C-42CF-40B9-87E8-C974AA1ABC9E}" presName="thickLine" presStyleLbl="alignNode1" presStyleIdx="1" presStyleCnt="2"/>
      <dgm:spPr/>
    </dgm:pt>
    <dgm:pt modelId="{A219FE21-5C54-4989-AB38-BD142A72E6D3}" type="pres">
      <dgm:prSet presAssocID="{CD54F31C-42CF-40B9-87E8-C974AA1ABC9E}" presName="horz1" presStyleCnt="0"/>
      <dgm:spPr/>
    </dgm:pt>
    <dgm:pt modelId="{5302FB23-A42A-47EC-A14C-5DD104A39D11}" type="pres">
      <dgm:prSet presAssocID="{CD54F31C-42CF-40B9-87E8-C974AA1ABC9E}" presName="tx1" presStyleLbl="revTx" presStyleIdx="1" presStyleCnt="2"/>
      <dgm:spPr/>
    </dgm:pt>
    <dgm:pt modelId="{163BD353-8533-43AC-A104-2EF95DAC0EE6}" type="pres">
      <dgm:prSet presAssocID="{CD54F31C-42CF-40B9-87E8-C974AA1ABC9E}" presName="vert1" presStyleCnt="0"/>
      <dgm:spPr/>
    </dgm:pt>
  </dgm:ptLst>
  <dgm:cxnLst>
    <dgm:cxn modelId="{3829BF47-B845-4FEE-9A00-D4CDDA667574}" srcId="{7F05BCFB-9D80-4A3D-98A5-85B0A17FC8F8}" destId="{CD54F31C-42CF-40B9-87E8-C974AA1ABC9E}" srcOrd="1" destOrd="0" parTransId="{CE40DA0A-51F9-4955-B892-73CD69A0C45A}" sibTransId="{D5AC2A72-C141-49EC-BAB8-4557271C4B85}"/>
    <dgm:cxn modelId="{7F25B451-33DB-459A-878E-F07C54AE24F6}" srcId="{7F05BCFB-9D80-4A3D-98A5-85B0A17FC8F8}" destId="{89749DFB-DA75-4F7B-BD71-9DF1A6E2036B}" srcOrd="0" destOrd="0" parTransId="{27284B1D-C3EB-4B1D-A9C5-0FA08C132255}" sibTransId="{5B77045A-14A5-4B3A-8EEB-EDE38245486E}"/>
    <dgm:cxn modelId="{531A1A75-C908-4FDB-8212-B902E62FC956}" type="presOf" srcId="{89749DFB-DA75-4F7B-BD71-9DF1A6E2036B}" destId="{051174B9-BA5E-4697-B659-EC6051435FA5}" srcOrd="0" destOrd="0" presId="urn:microsoft.com/office/officeart/2008/layout/LinedList"/>
    <dgm:cxn modelId="{272A5DF4-A5CC-4E03-A812-FD4196E57003}" type="presOf" srcId="{CD54F31C-42CF-40B9-87E8-C974AA1ABC9E}" destId="{5302FB23-A42A-47EC-A14C-5DD104A39D11}" srcOrd="0" destOrd="0" presId="urn:microsoft.com/office/officeart/2008/layout/LinedList"/>
    <dgm:cxn modelId="{7CBED8F5-D028-4709-98A5-1F90DE61ECC1}" type="presOf" srcId="{7F05BCFB-9D80-4A3D-98A5-85B0A17FC8F8}" destId="{054C58A7-30C5-4A4A-94EF-A77CC14DC6A6}" srcOrd="0" destOrd="0" presId="urn:microsoft.com/office/officeart/2008/layout/LinedList"/>
    <dgm:cxn modelId="{FA441D03-05F1-4C39-B1BD-36A71217CA2A}" type="presParOf" srcId="{054C58A7-30C5-4A4A-94EF-A77CC14DC6A6}" destId="{1A388CB2-1CB4-4D5E-A322-6E898224F034}" srcOrd="0" destOrd="0" presId="urn:microsoft.com/office/officeart/2008/layout/LinedList"/>
    <dgm:cxn modelId="{BFD34B67-961B-492B-AB64-9CDB1756CCE3}" type="presParOf" srcId="{054C58A7-30C5-4A4A-94EF-A77CC14DC6A6}" destId="{7CE2A103-5BB8-461A-A77E-80CB478065E9}" srcOrd="1" destOrd="0" presId="urn:microsoft.com/office/officeart/2008/layout/LinedList"/>
    <dgm:cxn modelId="{7AD21BEA-2F86-4B20-9AE2-7407B788DB67}" type="presParOf" srcId="{7CE2A103-5BB8-461A-A77E-80CB478065E9}" destId="{051174B9-BA5E-4697-B659-EC6051435FA5}" srcOrd="0" destOrd="0" presId="urn:microsoft.com/office/officeart/2008/layout/LinedList"/>
    <dgm:cxn modelId="{CA9266BD-FB34-4F86-BDFD-92CF9314B6BE}" type="presParOf" srcId="{7CE2A103-5BB8-461A-A77E-80CB478065E9}" destId="{D13749DF-367B-4EFF-9AD7-E6D0324443CC}" srcOrd="1" destOrd="0" presId="urn:microsoft.com/office/officeart/2008/layout/LinedList"/>
    <dgm:cxn modelId="{219179AB-8FDC-423F-BFE3-0A9C9663AE44}" type="presParOf" srcId="{054C58A7-30C5-4A4A-94EF-A77CC14DC6A6}" destId="{84E74E0E-2EE7-4E2A-B5C0-2CF2D3CEA309}" srcOrd="2" destOrd="0" presId="urn:microsoft.com/office/officeart/2008/layout/LinedList"/>
    <dgm:cxn modelId="{9071B9EF-0D73-4C36-9E97-C29C48878309}" type="presParOf" srcId="{054C58A7-30C5-4A4A-94EF-A77CC14DC6A6}" destId="{A219FE21-5C54-4989-AB38-BD142A72E6D3}" srcOrd="3" destOrd="0" presId="urn:microsoft.com/office/officeart/2008/layout/LinedList"/>
    <dgm:cxn modelId="{7B2F00E4-0667-4E2E-BA93-43A7D45B9E53}" type="presParOf" srcId="{A219FE21-5C54-4989-AB38-BD142A72E6D3}" destId="{5302FB23-A42A-47EC-A14C-5DD104A39D11}" srcOrd="0" destOrd="0" presId="urn:microsoft.com/office/officeart/2008/layout/LinedList"/>
    <dgm:cxn modelId="{E709A351-056D-4DF2-A3BE-57A9B6B36DDA}" type="presParOf" srcId="{A219FE21-5C54-4989-AB38-BD142A72E6D3}" destId="{163BD353-8533-43AC-A104-2EF95DAC0EE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5CF1A0D-AA25-400C-A4E9-0B4100B94EA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F44C5B2-B0A3-415C-BCB6-21C34545AF19}">
      <dgm:prSet/>
      <dgm:spPr/>
      <dgm:t>
        <a:bodyPr/>
        <a:lstStyle/>
        <a:p>
          <a:r>
            <a:rPr lang="en-US"/>
            <a:t>Position of trachea is slightly on right side</a:t>
          </a:r>
        </a:p>
      </dgm:t>
    </dgm:pt>
    <dgm:pt modelId="{A3714C16-FCDC-4364-8896-489BF850BC33}" type="parTrans" cxnId="{C42BCDD6-832D-4180-9710-30FCD717CCB6}">
      <dgm:prSet/>
      <dgm:spPr/>
      <dgm:t>
        <a:bodyPr/>
        <a:lstStyle/>
        <a:p>
          <a:endParaRPr lang="en-US"/>
        </a:p>
      </dgm:t>
    </dgm:pt>
    <dgm:pt modelId="{97D5C6E3-1810-4ABA-8932-3A23D3C82E23}" type="sibTrans" cxnId="{C42BCDD6-832D-4180-9710-30FCD717CCB6}">
      <dgm:prSet/>
      <dgm:spPr/>
      <dgm:t>
        <a:bodyPr/>
        <a:lstStyle/>
        <a:p>
          <a:endParaRPr lang="en-US"/>
        </a:p>
      </dgm:t>
    </dgm:pt>
    <dgm:pt modelId="{94514FFC-39A4-4393-BFD4-D272D5CDA6DA}">
      <dgm:prSet/>
      <dgm:spPr/>
      <dgm:t>
        <a:bodyPr/>
        <a:lstStyle/>
        <a:p>
          <a:pPr rtl="0"/>
          <a:r>
            <a:rPr lang="en-US">
              <a:latin typeface="Verdana Pro Cond SemiBold"/>
            </a:rPr>
            <a:t>No Cervical Lymphadenopathy</a:t>
          </a:r>
          <a:endParaRPr lang="en-US"/>
        </a:p>
      </dgm:t>
    </dgm:pt>
    <dgm:pt modelId="{7D60A9DC-49E4-4136-A399-A7683E2FAFB2}" type="parTrans" cxnId="{F0DC24F0-4C08-4F0D-B443-CC162199CD39}">
      <dgm:prSet/>
      <dgm:spPr/>
      <dgm:t>
        <a:bodyPr/>
        <a:lstStyle/>
        <a:p>
          <a:endParaRPr lang="en-US"/>
        </a:p>
      </dgm:t>
    </dgm:pt>
    <dgm:pt modelId="{E7D1BD54-15EC-4A04-9FF9-AA8C14BB6508}" type="sibTrans" cxnId="{F0DC24F0-4C08-4F0D-B443-CC162199CD39}">
      <dgm:prSet/>
      <dgm:spPr/>
      <dgm:t>
        <a:bodyPr/>
        <a:lstStyle/>
        <a:p>
          <a:endParaRPr lang="en-US"/>
        </a:p>
      </dgm:t>
    </dgm:pt>
    <dgm:pt modelId="{D8F5FC3A-D6B3-4F83-9A6C-19798F897B40}">
      <dgm:prSet/>
      <dgm:spPr/>
      <dgm:t>
        <a:bodyPr/>
        <a:lstStyle/>
        <a:p>
          <a:r>
            <a:rPr lang="en-US"/>
            <a:t>Normal vesicular breathing with no added sounds</a:t>
          </a:r>
        </a:p>
      </dgm:t>
    </dgm:pt>
    <dgm:pt modelId="{2EC8AD2B-C89A-47DD-9D1D-9DD02C0F9E59}" type="parTrans" cxnId="{3C993ED9-7EB5-44B7-95EE-8058580308FE}">
      <dgm:prSet/>
      <dgm:spPr/>
      <dgm:t>
        <a:bodyPr/>
        <a:lstStyle/>
        <a:p>
          <a:endParaRPr lang="en-US"/>
        </a:p>
      </dgm:t>
    </dgm:pt>
    <dgm:pt modelId="{DB5F5B52-0844-455F-934A-6B006F835026}" type="sibTrans" cxnId="{3C993ED9-7EB5-44B7-95EE-8058580308FE}">
      <dgm:prSet/>
      <dgm:spPr/>
      <dgm:t>
        <a:bodyPr/>
        <a:lstStyle/>
        <a:p>
          <a:endParaRPr lang="en-US"/>
        </a:p>
      </dgm:t>
    </dgm:pt>
    <dgm:pt modelId="{3B0FCE16-C433-4EA3-9555-07FA16E245D5}" type="pres">
      <dgm:prSet presAssocID="{95CF1A0D-AA25-400C-A4E9-0B4100B94EA8}" presName="linear" presStyleCnt="0">
        <dgm:presLayoutVars>
          <dgm:animLvl val="lvl"/>
          <dgm:resizeHandles val="exact"/>
        </dgm:presLayoutVars>
      </dgm:prSet>
      <dgm:spPr/>
    </dgm:pt>
    <dgm:pt modelId="{73071EAF-2D04-4E0F-820E-732764959EA4}" type="pres">
      <dgm:prSet presAssocID="{EF44C5B2-B0A3-415C-BCB6-21C34545AF19}" presName="parentText" presStyleLbl="node1" presStyleIdx="0" presStyleCnt="3">
        <dgm:presLayoutVars>
          <dgm:chMax val="0"/>
          <dgm:bulletEnabled val="1"/>
        </dgm:presLayoutVars>
      </dgm:prSet>
      <dgm:spPr/>
    </dgm:pt>
    <dgm:pt modelId="{8AE77177-93B7-4D75-AEA7-634C5D329DFC}" type="pres">
      <dgm:prSet presAssocID="{97D5C6E3-1810-4ABA-8932-3A23D3C82E23}" presName="spacer" presStyleCnt="0"/>
      <dgm:spPr/>
    </dgm:pt>
    <dgm:pt modelId="{459C15D5-A54F-4AA6-A6F7-491F3BE0674A}" type="pres">
      <dgm:prSet presAssocID="{94514FFC-39A4-4393-BFD4-D272D5CDA6DA}" presName="parentText" presStyleLbl="node1" presStyleIdx="1" presStyleCnt="3">
        <dgm:presLayoutVars>
          <dgm:chMax val="0"/>
          <dgm:bulletEnabled val="1"/>
        </dgm:presLayoutVars>
      </dgm:prSet>
      <dgm:spPr/>
    </dgm:pt>
    <dgm:pt modelId="{20E21D1F-D2C0-48A1-9A05-430CC451C986}" type="pres">
      <dgm:prSet presAssocID="{E7D1BD54-15EC-4A04-9FF9-AA8C14BB6508}" presName="spacer" presStyleCnt="0"/>
      <dgm:spPr/>
    </dgm:pt>
    <dgm:pt modelId="{3526AF0E-89EE-4A32-8D9B-4B1D31B3DA6D}" type="pres">
      <dgm:prSet presAssocID="{D8F5FC3A-D6B3-4F83-9A6C-19798F897B40}" presName="parentText" presStyleLbl="node1" presStyleIdx="2" presStyleCnt="3">
        <dgm:presLayoutVars>
          <dgm:chMax val="0"/>
          <dgm:bulletEnabled val="1"/>
        </dgm:presLayoutVars>
      </dgm:prSet>
      <dgm:spPr/>
    </dgm:pt>
  </dgm:ptLst>
  <dgm:cxnLst>
    <dgm:cxn modelId="{97878B24-E294-4AC8-A32E-2E41B22C2525}" type="presOf" srcId="{94514FFC-39A4-4393-BFD4-D272D5CDA6DA}" destId="{459C15D5-A54F-4AA6-A6F7-491F3BE0674A}" srcOrd="0" destOrd="0" presId="urn:microsoft.com/office/officeart/2005/8/layout/vList2"/>
    <dgm:cxn modelId="{1B3CE279-2F43-4148-8F88-C57CFCFB789E}" type="presOf" srcId="{EF44C5B2-B0A3-415C-BCB6-21C34545AF19}" destId="{73071EAF-2D04-4E0F-820E-732764959EA4}" srcOrd="0" destOrd="0" presId="urn:microsoft.com/office/officeart/2005/8/layout/vList2"/>
    <dgm:cxn modelId="{523FB59D-20F8-4A10-99AA-521E0921AECD}" type="presOf" srcId="{95CF1A0D-AA25-400C-A4E9-0B4100B94EA8}" destId="{3B0FCE16-C433-4EA3-9555-07FA16E245D5}" srcOrd="0" destOrd="0" presId="urn:microsoft.com/office/officeart/2005/8/layout/vList2"/>
    <dgm:cxn modelId="{A7554ED2-9380-4321-B946-FF057C45B3DE}" type="presOf" srcId="{D8F5FC3A-D6B3-4F83-9A6C-19798F897B40}" destId="{3526AF0E-89EE-4A32-8D9B-4B1D31B3DA6D}" srcOrd="0" destOrd="0" presId="urn:microsoft.com/office/officeart/2005/8/layout/vList2"/>
    <dgm:cxn modelId="{C42BCDD6-832D-4180-9710-30FCD717CCB6}" srcId="{95CF1A0D-AA25-400C-A4E9-0B4100B94EA8}" destId="{EF44C5B2-B0A3-415C-BCB6-21C34545AF19}" srcOrd="0" destOrd="0" parTransId="{A3714C16-FCDC-4364-8896-489BF850BC33}" sibTransId="{97D5C6E3-1810-4ABA-8932-3A23D3C82E23}"/>
    <dgm:cxn modelId="{3C993ED9-7EB5-44B7-95EE-8058580308FE}" srcId="{95CF1A0D-AA25-400C-A4E9-0B4100B94EA8}" destId="{D8F5FC3A-D6B3-4F83-9A6C-19798F897B40}" srcOrd="2" destOrd="0" parTransId="{2EC8AD2B-C89A-47DD-9D1D-9DD02C0F9E59}" sibTransId="{DB5F5B52-0844-455F-934A-6B006F835026}"/>
    <dgm:cxn modelId="{F0DC24F0-4C08-4F0D-B443-CC162199CD39}" srcId="{95CF1A0D-AA25-400C-A4E9-0B4100B94EA8}" destId="{94514FFC-39A4-4393-BFD4-D272D5CDA6DA}" srcOrd="1" destOrd="0" parTransId="{7D60A9DC-49E4-4136-A399-A7683E2FAFB2}" sibTransId="{E7D1BD54-15EC-4A04-9FF9-AA8C14BB6508}"/>
    <dgm:cxn modelId="{20F7FB45-BD74-4984-AA4E-F41D574DDF79}" type="presParOf" srcId="{3B0FCE16-C433-4EA3-9555-07FA16E245D5}" destId="{73071EAF-2D04-4E0F-820E-732764959EA4}" srcOrd="0" destOrd="0" presId="urn:microsoft.com/office/officeart/2005/8/layout/vList2"/>
    <dgm:cxn modelId="{AE69E9DB-86F3-474F-9D71-DB42F728F043}" type="presParOf" srcId="{3B0FCE16-C433-4EA3-9555-07FA16E245D5}" destId="{8AE77177-93B7-4D75-AEA7-634C5D329DFC}" srcOrd="1" destOrd="0" presId="urn:microsoft.com/office/officeart/2005/8/layout/vList2"/>
    <dgm:cxn modelId="{085B6745-2311-4003-97A2-B857EE8D9815}" type="presParOf" srcId="{3B0FCE16-C433-4EA3-9555-07FA16E245D5}" destId="{459C15D5-A54F-4AA6-A6F7-491F3BE0674A}" srcOrd="2" destOrd="0" presId="urn:microsoft.com/office/officeart/2005/8/layout/vList2"/>
    <dgm:cxn modelId="{AECFA83F-DDC6-44A7-BF43-3FCB320CDC13}" type="presParOf" srcId="{3B0FCE16-C433-4EA3-9555-07FA16E245D5}" destId="{20E21D1F-D2C0-48A1-9A05-430CC451C986}" srcOrd="3" destOrd="0" presId="urn:microsoft.com/office/officeart/2005/8/layout/vList2"/>
    <dgm:cxn modelId="{51268D7A-AB6D-4996-92DD-61D5FF53D2CA}" type="presParOf" srcId="{3B0FCE16-C433-4EA3-9555-07FA16E245D5}" destId="{3526AF0E-89EE-4A32-8D9B-4B1D31B3DA6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3170AC6-6219-4F95-9DB0-F20BAE68CAA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14560E1-AD3E-49CA-A305-5ADF029EEE2D}">
      <dgm:prSet/>
      <dgm:spPr/>
      <dgm:t>
        <a:bodyPr/>
        <a:lstStyle/>
        <a:p>
          <a:r>
            <a:rPr lang="en-US"/>
            <a:t>Infection of tropical and subtropical regions</a:t>
          </a:r>
        </a:p>
      </dgm:t>
    </dgm:pt>
    <dgm:pt modelId="{D6748CBC-D566-40D6-9040-5274DCED398E}" type="parTrans" cxnId="{A538AD71-5D00-4C03-877D-91B98CA282EF}">
      <dgm:prSet/>
      <dgm:spPr/>
      <dgm:t>
        <a:bodyPr/>
        <a:lstStyle/>
        <a:p>
          <a:endParaRPr lang="en-US"/>
        </a:p>
      </dgm:t>
    </dgm:pt>
    <dgm:pt modelId="{37460315-A605-4C3A-84C4-9751B303A5CD}" type="sibTrans" cxnId="{A538AD71-5D00-4C03-877D-91B98CA282EF}">
      <dgm:prSet/>
      <dgm:spPr/>
      <dgm:t>
        <a:bodyPr/>
        <a:lstStyle/>
        <a:p>
          <a:endParaRPr lang="en-US"/>
        </a:p>
      </dgm:t>
    </dgm:pt>
    <dgm:pt modelId="{5DCFD03D-CC8B-4577-ABEC-059923263909}">
      <dgm:prSet/>
      <dgm:spPr/>
      <dgm:t>
        <a:bodyPr/>
        <a:lstStyle/>
        <a:p>
          <a:r>
            <a:rPr lang="en-US"/>
            <a:t>Nonspecific febrile illness to fatal hemorrhagic disease</a:t>
          </a:r>
        </a:p>
      </dgm:t>
    </dgm:pt>
    <dgm:pt modelId="{8B461B89-18BE-43F7-84DA-3DAFC492B75D}" type="parTrans" cxnId="{10706833-ADE8-43BF-93AD-1771D81F9567}">
      <dgm:prSet/>
      <dgm:spPr/>
      <dgm:t>
        <a:bodyPr/>
        <a:lstStyle/>
        <a:p>
          <a:endParaRPr lang="en-US"/>
        </a:p>
      </dgm:t>
    </dgm:pt>
    <dgm:pt modelId="{95398C7F-C4F8-4AD8-910F-CF27D0DF8306}" type="sibTrans" cxnId="{10706833-ADE8-43BF-93AD-1771D81F9567}">
      <dgm:prSet/>
      <dgm:spPr/>
      <dgm:t>
        <a:bodyPr/>
        <a:lstStyle/>
        <a:p>
          <a:endParaRPr lang="en-US"/>
        </a:p>
      </dgm:t>
    </dgm:pt>
    <dgm:pt modelId="{767BD5BE-00FE-4C0F-AE3B-B925A2ACA866}">
      <dgm:prSet/>
      <dgm:spPr/>
      <dgm:t>
        <a:bodyPr/>
        <a:lstStyle/>
        <a:p>
          <a:r>
            <a:rPr lang="en-US"/>
            <a:t>Infection caused by a virus and spread by an insect vector – the mosquito</a:t>
          </a:r>
        </a:p>
      </dgm:t>
    </dgm:pt>
    <dgm:pt modelId="{9E3D6218-06B1-4812-86CB-60583506A707}" type="parTrans" cxnId="{1187E713-C386-4538-A67E-311552B0DA06}">
      <dgm:prSet/>
      <dgm:spPr/>
      <dgm:t>
        <a:bodyPr/>
        <a:lstStyle/>
        <a:p>
          <a:endParaRPr lang="en-US"/>
        </a:p>
      </dgm:t>
    </dgm:pt>
    <dgm:pt modelId="{9A127D22-406F-4F15-A092-A83A5B18F453}" type="sibTrans" cxnId="{1187E713-C386-4538-A67E-311552B0DA06}">
      <dgm:prSet/>
      <dgm:spPr/>
      <dgm:t>
        <a:bodyPr/>
        <a:lstStyle/>
        <a:p>
          <a:endParaRPr lang="en-US"/>
        </a:p>
      </dgm:t>
    </dgm:pt>
    <dgm:pt modelId="{E8341B65-AB6D-463F-B381-13C5DBE0257A}" type="pres">
      <dgm:prSet presAssocID="{F3170AC6-6219-4F95-9DB0-F20BAE68CAA5}" presName="root" presStyleCnt="0">
        <dgm:presLayoutVars>
          <dgm:dir/>
          <dgm:resizeHandles val="exact"/>
        </dgm:presLayoutVars>
      </dgm:prSet>
      <dgm:spPr/>
    </dgm:pt>
    <dgm:pt modelId="{9A20AC60-BBF2-4A95-8226-E9A7ED4A2185}" type="pres">
      <dgm:prSet presAssocID="{314560E1-AD3E-49CA-A305-5ADF029EEE2D}" presName="compNode" presStyleCnt="0"/>
      <dgm:spPr/>
    </dgm:pt>
    <dgm:pt modelId="{6267B406-8BFA-4093-961D-4BF16634190F}" type="pres">
      <dgm:prSet presAssocID="{314560E1-AD3E-49CA-A305-5ADF029EEE2D}" presName="bgRect" presStyleLbl="bgShp" presStyleIdx="0" presStyleCnt="3"/>
      <dgm:spPr/>
    </dgm:pt>
    <dgm:pt modelId="{3F4BD16F-762C-4B40-8508-B321054F38C7}" type="pres">
      <dgm:prSet presAssocID="{314560E1-AD3E-49CA-A305-5ADF029EEE2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alm tree"/>
        </a:ext>
      </dgm:extLst>
    </dgm:pt>
    <dgm:pt modelId="{6AA2E61E-1D61-4BB0-9E43-E0FD3272E6AB}" type="pres">
      <dgm:prSet presAssocID="{314560E1-AD3E-49CA-A305-5ADF029EEE2D}" presName="spaceRect" presStyleCnt="0"/>
      <dgm:spPr/>
    </dgm:pt>
    <dgm:pt modelId="{820F8F9F-9DC7-4BD8-AE9C-E43993ADB234}" type="pres">
      <dgm:prSet presAssocID="{314560E1-AD3E-49CA-A305-5ADF029EEE2D}" presName="parTx" presStyleLbl="revTx" presStyleIdx="0" presStyleCnt="3">
        <dgm:presLayoutVars>
          <dgm:chMax val="0"/>
          <dgm:chPref val="0"/>
        </dgm:presLayoutVars>
      </dgm:prSet>
      <dgm:spPr/>
    </dgm:pt>
    <dgm:pt modelId="{F6563177-F3E8-4054-AF25-8D366D51AF81}" type="pres">
      <dgm:prSet presAssocID="{37460315-A605-4C3A-84C4-9751B303A5CD}" presName="sibTrans" presStyleCnt="0"/>
      <dgm:spPr/>
    </dgm:pt>
    <dgm:pt modelId="{F3BD1E56-E55F-4659-9CBF-26498D65AFD5}" type="pres">
      <dgm:prSet presAssocID="{5DCFD03D-CC8B-4577-ABEC-059923263909}" presName="compNode" presStyleCnt="0"/>
      <dgm:spPr/>
    </dgm:pt>
    <dgm:pt modelId="{B6D8E61B-A202-4AD2-82C4-1586FBD5F4AF}" type="pres">
      <dgm:prSet presAssocID="{5DCFD03D-CC8B-4577-ABEC-059923263909}" presName="bgRect" presStyleLbl="bgShp" presStyleIdx="1" presStyleCnt="3"/>
      <dgm:spPr/>
    </dgm:pt>
    <dgm:pt modelId="{5238D400-CF2B-40C0-97A2-B450C2818825}" type="pres">
      <dgm:prSet presAssocID="{5DCFD03D-CC8B-4577-ABEC-05992326390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46143548-4876-4217-B930-758B8FB8970F}" type="pres">
      <dgm:prSet presAssocID="{5DCFD03D-CC8B-4577-ABEC-059923263909}" presName="spaceRect" presStyleCnt="0"/>
      <dgm:spPr/>
    </dgm:pt>
    <dgm:pt modelId="{C9C9D00C-F566-4956-854E-EFD7951FA787}" type="pres">
      <dgm:prSet presAssocID="{5DCFD03D-CC8B-4577-ABEC-059923263909}" presName="parTx" presStyleLbl="revTx" presStyleIdx="1" presStyleCnt="3">
        <dgm:presLayoutVars>
          <dgm:chMax val="0"/>
          <dgm:chPref val="0"/>
        </dgm:presLayoutVars>
      </dgm:prSet>
      <dgm:spPr/>
    </dgm:pt>
    <dgm:pt modelId="{FC839D3A-DDEF-43D9-BB86-7CD1977D3144}" type="pres">
      <dgm:prSet presAssocID="{95398C7F-C4F8-4AD8-910F-CF27D0DF8306}" presName="sibTrans" presStyleCnt="0"/>
      <dgm:spPr/>
    </dgm:pt>
    <dgm:pt modelId="{64AA6A99-D1BE-4166-BBF1-A69E959D71AB}" type="pres">
      <dgm:prSet presAssocID="{767BD5BE-00FE-4C0F-AE3B-B925A2ACA866}" presName="compNode" presStyleCnt="0"/>
      <dgm:spPr/>
    </dgm:pt>
    <dgm:pt modelId="{E90E68AC-D62C-4A28-BFF2-8590BF413E18}" type="pres">
      <dgm:prSet presAssocID="{767BD5BE-00FE-4C0F-AE3B-B925A2ACA866}" presName="bgRect" presStyleLbl="bgShp" presStyleIdx="2" presStyleCnt="3"/>
      <dgm:spPr/>
    </dgm:pt>
    <dgm:pt modelId="{10DF69BE-B053-46F6-9546-01B982323C4C}" type="pres">
      <dgm:prSet presAssocID="{767BD5BE-00FE-4C0F-AE3B-B925A2ACA86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ady bug"/>
        </a:ext>
      </dgm:extLst>
    </dgm:pt>
    <dgm:pt modelId="{8E5D33DB-DB6B-495B-98FC-08BC1805DFCC}" type="pres">
      <dgm:prSet presAssocID="{767BD5BE-00FE-4C0F-AE3B-B925A2ACA866}" presName="spaceRect" presStyleCnt="0"/>
      <dgm:spPr/>
    </dgm:pt>
    <dgm:pt modelId="{C9D9E52A-1F7A-4139-AF50-7EF43FBAB910}" type="pres">
      <dgm:prSet presAssocID="{767BD5BE-00FE-4C0F-AE3B-B925A2ACA866}" presName="parTx" presStyleLbl="revTx" presStyleIdx="2" presStyleCnt="3">
        <dgm:presLayoutVars>
          <dgm:chMax val="0"/>
          <dgm:chPref val="0"/>
        </dgm:presLayoutVars>
      </dgm:prSet>
      <dgm:spPr/>
    </dgm:pt>
  </dgm:ptLst>
  <dgm:cxnLst>
    <dgm:cxn modelId="{1187E713-C386-4538-A67E-311552B0DA06}" srcId="{F3170AC6-6219-4F95-9DB0-F20BAE68CAA5}" destId="{767BD5BE-00FE-4C0F-AE3B-B925A2ACA866}" srcOrd="2" destOrd="0" parTransId="{9E3D6218-06B1-4812-86CB-60583506A707}" sibTransId="{9A127D22-406F-4F15-A092-A83A5B18F453}"/>
    <dgm:cxn modelId="{10706833-ADE8-43BF-93AD-1771D81F9567}" srcId="{F3170AC6-6219-4F95-9DB0-F20BAE68CAA5}" destId="{5DCFD03D-CC8B-4577-ABEC-059923263909}" srcOrd="1" destOrd="0" parTransId="{8B461B89-18BE-43F7-84DA-3DAFC492B75D}" sibTransId="{95398C7F-C4F8-4AD8-910F-CF27D0DF8306}"/>
    <dgm:cxn modelId="{A538AD71-5D00-4C03-877D-91B98CA282EF}" srcId="{F3170AC6-6219-4F95-9DB0-F20BAE68CAA5}" destId="{314560E1-AD3E-49CA-A305-5ADF029EEE2D}" srcOrd="0" destOrd="0" parTransId="{D6748CBC-D566-40D6-9040-5274DCED398E}" sibTransId="{37460315-A605-4C3A-84C4-9751B303A5CD}"/>
    <dgm:cxn modelId="{6C99F472-503D-477F-8815-DA37223E57F0}" type="presOf" srcId="{314560E1-AD3E-49CA-A305-5ADF029EEE2D}" destId="{820F8F9F-9DC7-4BD8-AE9C-E43993ADB234}" srcOrd="0" destOrd="0" presId="urn:microsoft.com/office/officeart/2018/2/layout/IconVerticalSolidList"/>
    <dgm:cxn modelId="{A95C3E96-0A20-49AA-A1F5-1C1945F63629}" type="presOf" srcId="{5DCFD03D-CC8B-4577-ABEC-059923263909}" destId="{C9C9D00C-F566-4956-854E-EFD7951FA787}" srcOrd="0" destOrd="0" presId="urn:microsoft.com/office/officeart/2018/2/layout/IconVerticalSolidList"/>
    <dgm:cxn modelId="{D126CFCF-95E9-4DC5-9598-BF93DB1D3A70}" type="presOf" srcId="{F3170AC6-6219-4F95-9DB0-F20BAE68CAA5}" destId="{E8341B65-AB6D-463F-B381-13C5DBE0257A}" srcOrd="0" destOrd="0" presId="urn:microsoft.com/office/officeart/2018/2/layout/IconVerticalSolidList"/>
    <dgm:cxn modelId="{E27710FB-A281-4A8F-8913-318C80AE48DF}" type="presOf" srcId="{767BD5BE-00FE-4C0F-AE3B-B925A2ACA866}" destId="{C9D9E52A-1F7A-4139-AF50-7EF43FBAB910}" srcOrd="0" destOrd="0" presId="urn:microsoft.com/office/officeart/2018/2/layout/IconVerticalSolidList"/>
    <dgm:cxn modelId="{906592E8-E9E7-49F6-BD00-F303DC8062FC}" type="presParOf" srcId="{E8341B65-AB6D-463F-B381-13C5DBE0257A}" destId="{9A20AC60-BBF2-4A95-8226-E9A7ED4A2185}" srcOrd="0" destOrd="0" presId="urn:microsoft.com/office/officeart/2018/2/layout/IconVerticalSolidList"/>
    <dgm:cxn modelId="{01EE641D-F1C3-4E1D-BB02-217EA66FB695}" type="presParOf" srcId="{9A20AC60-BBF2-4A95-8226-E9A7ED4A2185}" destId="{6267B406-8BFA-4093-961D-4BF16634190F}" srcOrd="0" destOrd="0" presId="urn:microsoft.com/office/officeart/2018/2/layout/IconVerticalSolidList"/>
    <dgm:cxn modelId="{4BBA9D46-0ABD-48DD-ABF5-BA653A01234C}" type="presParOf" srcId="{9A20AC60-BBF2-4A95-8226-E9A7ED4A2185}" destId="{3F4BD16F-762C-4B40-8508-B321054F38C7}" srcOrd="1" destOrd="0" presId="urn:microsoft.com/office/officeart/2018/2/layout/IconVerticalSolidList"/>
    <dgm:cxn modelId="{5EBD98C8-0673-4F51-A72C-AB9C2A161A99}" type="presParOf" srcId="{9A20AC60-BBF2-4A95-8226-E9A7ED4A2185}" destId="{6AA2E61E-1D61-4BB0-9E43-E0FD3272E6AB}" srcOrd="2" destOrd="0" presId="urn:microsoft.com/office/officeart/2018/2/layout/IconVerticalSolidList"/>
    <dgm:cxn modelId="{6508B0E7-59DF-43AB-8AFB-C7E71D7C8DA5}" type="presParOf" srcId="{9A20AC60-BBF2-4A95-8226-E9A7ED4A2185}" destId="{820F8F9F-9DC7-4BD8-AE9C-E43993ADB234}" srcOrd="3" destOrd="0" presId="urn:microsoft.com/office/officeart/2018/2/layout/IconVerticalSolidList"/>
    <dgm:cxn modelId="{468BAB81-14DB-41C3-AFA8-AAE39639A198}" type="presParOf" srcId="{E8341B65-AB6D-463F-B381-13C5DBE0257A}" destId="{F6563177-F3E8-4054-AF25-8D366D51AF81}" srcOrd="1" destOrd="0" presId="urn:microsoft.com/office/officeart/2018/2/layout/IconVerticalSolidList"/>
    <dgm:cxn modelId="{235DF974-EC5B-4E3E-8F93-0D69192A0DB3}" type="presParOf" srcId="{E8341B65-AB6D-463F-B381-13C5DBE0257A}" destId="{F3BD1E56-E55F-4659-9CBF-26498D65AFD5}" srcOrd="2" destOrd="0" presId="urn:microsoft.com/office/officeart/2018/2/layout/IconVerticalSolidList"/>
    <dgm:cxn modelId="{927565B9-7E80-4B37-9B2D-6FD49BE64ED5}" type="presParOf" srcId="{F3BD1E56-E55F-4659-9CBF-26498D65AFD5}" destId="{B6D8E61B-A202-4AD2-82C4-1586FBD5F4AF}" srcOrd="0" destOrd="0" presId="urn:microsoft.com/office/officeart/2018/2/layout/IconVerticalSolidList"/>
    <dgm:cxn modelId="{505ACE33-E4CB-42FE-A9E2-CE35004A57D0}" type="presParOf" srcId="{F3BD1E56-E55F-4659-9CBF-26498D65AFD5}" destId="{5238D400-CF2B-40C0-97A2-B450C2818825}" srcOrd="1" destOrd="0" presId="urn:microsoft.com/office/officeart/2018/2/layout/IconVerticalSolidList"/>
    <dgm:cxn modelId="{8F5AF52C-E10B-4105-A4D5-A5EA67B9DBAE}" type="presParOf" srcId="{F3BD1E56-E55F-4659-9CBF-26498D65AFD5}" destId="{46143548-4876-4217-B930-758B8FB8970F}" srcOrd="2" destOrd="0" presId="urn:microsoft.com/office/officeart/2018/2/layout/IconVerticalSolidList"/>
    <dgm:cxn modelId="{08862BDB-D05A-49EF-9D8E-BD8C6795499B}" type="presParOf" srcId="{F3BD1E56-E55F-4659-9CBF-26498D65AFD5}" destId="{C9C9D00C-F566-4956-854E-EFD7951FA787}" srcOrd="3" destOrd="0" presId="urn:microsoft.com/office/officeart/2018/2/layout/IconVerticalSolidList"/>
    <dgm:cxn modelId="{170651C3-3265-4320-9774-2FCFC4AFE82F}" type="presParOf" srcId="{E8341B65-AB6D-463F-B381-13C5DBE0257A}" destId="{FC839D3A-DDEF-43D9-BB86-7CD1977D3144}" srcOrd="3" destOrd="0" presId="urn:microsoft.com/office/officeart/2018/2/layout/IconVerticalSolidList"/>
    <dgm:cxn modelId="{179AC29B-BDBD-4AC1-8E4D-97521A0832AC}" type="presParOf" srcId="{E8341B65-AB6D-463F-B381-13C5DBE0257A}" destId="{64AA6A99-D1BE-4166-BBF1-A69E959D71AB}" srcOrd="4" destOrd="0" presId="urn:microsoft.com/office/officeart/2018/2/layout/IconVerticalSolidList"/>
    <dgm:cxn modelId="{DEA7B7CD-2DAC-4197-83ED-6F8228446D44}" type="presParOf" srcId="{64AA6A99-D1BE-4166-BBF1-A69E959D71AB}" destId="{E90E68AC-D62C-4A28-BFF2-8590BF413E18}" srcOrd="0" destOrd="0" presId="urn:microsoft.com/office/officeart/2018/2/layout/IconVerticalSolidList"/>
    <dgm:cxn modelId="{C0730A90-FD2E-4254-86BC-6CC620B36C81}" type="presParOf" srcId="{64AA6A99-D1BE-4166-BBF1-A69E959D71AB}" destId="{10DF69BE-B053-46F6-9546-01B982323C4C}" srcOrd="1" destOrd="0" presId="urn:microsoft.com/office/officeart/2018/2/layout/IconVerticalSolidList"/>
    <dgm:cxn modelId="{D5FE0987-4EAD-4D08-86EE-C523E8079406}" type="presParOf" srcId="{64AA6A99-D1BE-4166-BBF1-A69E959D71AB}" destId="{8E5D33DB-DB6B-495B-98FC-08BC1805DFCC}" srcOrd="2" destOrd="0" presId="urn:microsoft.com/office/officeart/2018/2/layout/IconVerticalSolidList"/>
    <dgm:cxn modelId="{F72537D9-8134-4ED0-A3F9-383FAB6F19DD}" type="presParOf" srcId="{64AA6A99-D1BE-4166-BBF1-A69E959D71AB}" destId="{C9D9E52A-1F7A-4139-AF50-7EF43FBAB91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D0A2C4E-004A-41C8-ACED-7A850086284B}" type="doc">
      <dgm:prSet loTypeId="urn:microsoft.com/office/officeart/2016/7/layout/RepeatingBendingProcessNew" loCatId="process" qsTypeId="urn:microsoft.com/office/officeart/2005/8/quickstyle/simple1" qsCatId="simple" csTypeId="urn:microsoft.com/office/officeart/2005/8/colors/colorful5" csCatId="colorful"/>
      <dgm:spPr/>
      <dgm:t>
        <a:bodyPr/>
        <a:lstStyle/>
        <a:p>
          <a:endParaRPr lang="en-US"/>
        </a:p>
      </dgm:t>
    </dgm:pt>
    <dgm:pt modelId="{FA8DCD1D-4096-4A59-902E-95687529AAE9}">
      <dgm:prSet/>
      <dgm:spPr/>
      <dgm:t>
        <a:bodyPr/>
        <a:lstStyle/>
        <a:p>
          <a:r>
            <a:rPr lang="en-US" dirty="0"/>
            <a:t>Secondary infection with another serotype  leads to antibody mediated enhancement</a:t>
          </a:r>
        </a:p>
      </dgm:t>
    </dgm:pt>
    <dgm:pt modelId="{71C907D2-306B-4022-94C2-FA2033A011FB}" type="parTrans" cxnId="{DECCFE19-333E-4A7A-B246-03CDC2DA243C}">
      <dgm:prSet/>
      <dgm:spPr/>
      <dgm:t>
        <a:bodyPr/>
        <a:lstStyle/>
        <a:p>
          <a:endParaRPr lang="en-US"/>
        </a:p>
      </dgm:t>
    </dgm:pt>
    <dgm:pt modelId="{369A4CE3-A240-4EB3-86A8-5E9751A21728}" type="sibTrans" cxnId="{DECCFE19-333E-4A7A-B246-03CDC2DA243C}">
      <dgm:prSet/>
      <dgm:spPr/>
      <dgm:t>
        <a:bodyPr/>
        <a:lstStyle/>
        <a:p>
          <a:endParaRPr lang="en-US"/>
        </a:p>
      </dgm:t>
    </dgm:pt>
    <dgm:pt modelId="{45670524-F92A-450E-94BD-B11AD093F5D5}">
      <dgm:prSet/>
      <dgm:spPr/>
      <dgm:t>
        <a:bodyPr/>
        <a:lstStyle/>
        <a:p>
          <a:r>
            <a:rPr lang="en-US" dirty="0"/>
            <a:t>Heterotypic antibodies are non protective and fail to </a:t>
          </a:r>
          <a:r>
            <a:rPr lang="en-US" dirty="0" err="1"/>
            <a:t>neutralise</a:t>
          </a:r>
          <a:r>
            <a:rPr lang="en-US" dirty="0"/>
            <a:t> the virus</a:t>
          </a:r>
        </a:p>
      </dgm:t>
    </dgm:pt>
    <dgm:pt modelId="{0F35DD50-2049-4385-94B6-CE4332361280}" type="parTrans" cxnId="{4C75875D-06D9-4A13-AC80-CF41AC5AA715}">
      <dgm:prSet/>
      <dgm:spPr/>
      <dgm:t>
        <a:bodyPr/>
        <a:lstStyle/>
        <a:p>
          <a:endParaRPr lang="en-US"/>
        </a:p>
      </dgm:t>
    </dgm:pt>
    <dgm:pt modelId="{2A6F27CC-5009-4C22-A8DF-BEBD8B7FD06C}" type="sibTrans" cxnId="{4C75875D-06D9-4A13-AC80-CF41AC5AA715}">
      <dgm:prSet/>
      <dgm:spPr/>
      <dgm:t>
        <a:bodyPr/>
        <a:lstStyle/>
        <a:p>
          <a:endParaRPr lang="en-US"/>
        </a:p>
      </dgm:t>
    </dgm:pt>
    <dgm:pt modelId="{A330170D-ABA7-4B4C-B2E2-4D0573AE1786}">
      <dgm:prSet/>
      <dgm:spPr/>
      <dgm:t>
        <a:bodyPr/>
        <a:lstStyle/>
        <a:p>
          <a:r>
            <a:rPr lang="en-US" dirty="0"/>
            <a:t>Virus-antibody complexes taken up by monocytes</a:t>
          </a:r>
        </a:p>
      </dgm:t>
    </dgm:pt>
    <dgm:pt modelId="{AB920EE0-1464-4C44-90CA-4DFECA2D204F}" type="parTrans" cxnId="{5AC30962-A4C5-49A5-91CD-6109019853E6}">
      <dgm:prSet/>
      <dgm:spPr/>
      <dgm:t>
        <a:bodyPr/>
        <a:lstStyle/>
        <a:p>
          <a:endParaRPr lang="en-US"/>
        </a:p>
      </dgm:t>
    </dgm:pt>
    <dgm:pt modelId="{81B01AE6-A269-4159-9FA5-DF2C28D81150}" type="sibTrans" cxnId="{5AC30962-A4C5-49A5-91CD-6109019853E6}">
      <dgm:prSet/>
      <dgm:spPr/>
      <dgm:t>
        <a:bodyPr/>
        <a:lstStyle/>
        <a:p>
          <a:endParaRPr lang="en-US"/>
        </a:p>
      </dgm:t>
    </dgm:pt>
    <dgm:pt modelId="{BB28E2DC-3190-4419-923A-B85704AF7339}">
      <dgm:prSet/>
      <dgm:spPr/>
      <dgm:t>
        <a:bodyPr/>
        <a:lstStyle/>
        <a:p>
          <a:r>
            <a:rPr lang="en-US" dirty="0"/>
            <a:t>Virion multiplication in human monocytes is promoted</a:t>
          </a:r>
        </a:p>
      </dgm:t>
    </dgm:pt>
    <dgm:pt modelId="{B660EAD1-04AF-4542-AE59-B36564E9F843}" type="parTrans" cxnId="{CFFEAF72-4224-498C-8500-F95F2BA87E5E}">
      <dgm:prSet/>
      <dgm:spPr/>
      <dgm:t>
        <a:bodyPr/>
        <a:lstStyle/>
        <a:p>
          <a:endParaRPr lang="en-US"/>
        </a:p>
      </dgm:t>
    </dgm:pt>
    <dgm:pt modelId="{26F3E7A5-C8D2-4F63-82D9-DA3960F2D11E}" type="sibTrans" cxnId="{CFFEAF72-4224-498C-8500-F95F2BA87E5E}">
      <dgm:prSet/>
      <dgm:spPr/>
      <dgm:t>
        <a:bodyPr/>
        <a:lstStyle/>
        <a:p>
          <a:endParaRPr lang="en-US"/>
        </a:p>
      </dgm:t>
    </dgm:pt>
    <dgm:pt modelId="{9DF79E9C-7CB5-4605-B008-A6F020F72306}">
      <dgm:prSet/>
      <dgm:spPr/>
      <dgm:t>
        <a:bodyPr/>
        <a:lstStyle/>
        <a:p>
          <a:pPr rtl="0"/>
          <a:r>
            <a:rPr lang="en-US" dirty="0"/>
            <a:t>Activation of CD4+ and CD8+ lymphocytes</a:t>
          </a:r>
          <a:r>
            <a:rPr lang="en-US" dirty="0">
              <a:latin typeface="Verdana Pro Cond SemiBold"/>
            </a:rPr>
            <a:t> and</a:t>
          </a:r>
          <a:r>
            <a:rPr lang="en-US" dirty="0"/>
            <a:t> release of cytokines</a:t>
          </a:r>
        </a:p>
      </dgm:t>
    </dgm:pt>
    <dgm:pt modelId="{DFAA24AA-821C-4D8B-9F60-D710EC08C6FE}" type="parTrans" cxnId="{7101EF30-5AEC-4461-8B91-AD869AC25DE2}">
      <dgm:prSet/>
      <dgm:spPr/>
      <dgm:t>
        <a:bodyPr/>
        <a:lstStyle/>
        <a:p>
          <a:endParaRPr lang="en-US"/>
        </a:p>
      </dgm:t>
    </dgm:pt>
    <dgm:pt modelId="{B2C7232B-52AF-41A5-8B28-74D917ADDD89}" type="sibTrans" cxnId="{7101EF30-5AEC-4461-8B91-AD869AC25DE2}">
      <dgm:prSet/>
      <dgm:spPr/>
      <dgm:t>
        <a:bodyPr/>
        <a:lstStyle/>
        <a:p>
          <a:endParaRPr lang="en-US"/>
        </a:p>
      </dgm:t>
    </dgm:pt>
    <dgm:pt modelId="{A26A2AED-96B1-45B4-B421-AE8117925B52}">
      <dgm:prSet/>
      <dgm:spPr/>
      <dgm:t>
        <a:bodyPr/>
        <a:lstStyle/>
        <a:p>
          <a:r>
            <a:rPr lang="en-US" dirty="0"/>
            <a:t>Complement system activated with depression of C3 &amp; C5</a:t>
          </a:r>
        </a:p>
      </dgm:t>
    </dgm:pt>
    <dgm:pt modelId="{68AC1D17-8E71-466A-BD70-5F6AF20375C8}" type="parTrans" cxnId="{D35BFFED-8F9A-40D5-85AF-C5455E8B0D77}">
      <dgm:prSet/>
      <dgm:spPr/>
      <dgm:t>
        <a:bodyPr/>
        <a:lstStyle/>
        <a:p>
          <a:endParaRPr lang="en-US"/>
        </a:p>
      </dgm:t>
    </dgm:pt>
    <dgm:pt modelId="{2B8F3C05-0887-42D7-84A9-95D58A526CF9}" type="sibTrans" cxnId="{D35BFFED-8F9A-40D5-85AF-C5455E8B0D77}">
      <dgm:prSet/>
      <dgm:spPr/>
      <dgm:t>
        <a:bodyPr/>
        <a:lstStyle/>
        <a:p>
          <a:endParaRPr lang="en-US"/>
        </a:p>
      </dgm:t>
    </dgm:pt>
    <dgm:pt modelId="{7B7F85CA-6FD9-4230-B049-631AE98E288E}" type="pres">
      <dgm:prSet presAssocID="{CD0A2C4E-004A-41C8-ACED-7A850086284B}" presName="Name0" presStyleCnt="0">
        <dgm:presLayoutVars>
          <dgm:dir/>
          <dgm:resizeHandles val="exact"/>
        </dgm:presLayoutVars>
      </dgm:prSet>
      <dgm:spPr/>
    </dgm:pt>
    <dgm:pt modelId="{82B0211E-00CE-4289-81DA-94DF347F5975}" type="pres">
      <dgm:prSet presAssocID="{FA8DCD1D-4096-4A59-902E-95687529AAE9}" presName="node" presStyleLbl="node1" presStyleIdx="0" presStyleCnt="6">
        <dgm:presLayoutVars>
          <dgm:bulletEnabled val="1"/>
        </dgm:presLayoutVars>
      </dgm:prSet>
      <dgm:spPr/>
    </dgm:pt>
    <dgm:pt modelId="{83673E6B-8DB3-4BB3-9522-58809CBEDBDD}" type="pres">
      <dgm:prSet presAssocID="{369A4CE3-A240-4EB3-86A8-5E9751A21728}" presName="sibTrans" presStyleLbl="sibTrans1D1" presStyleIdx="0" presStyleCnt="5"/>
      <dgm:spPr/>
    </dgm:pt>
    <dgm:pt modelId="{E5AD903E-507C-4E18-949C-58F9E9276F4E}" type="pres">
      <dgm:prSet presAssocID="{369A4CE3-A240-4EB3-86A8-5E9751A21728}" presName="connectorText" presStyleLbl="sibTrans1D1" presStyleIdx="0" presStyleCnt="5"/>
      <dgm:spPr/>
    </dgm:pt>
    <dgm:pt modelId="{ABCCB317-2FA7-4261-B830-8FF87FCA802C}" type="pres">
      <dgm:prSet presAssocID="{45670524-F92A-450E-94BD-B11AD093F5D5}" presName="node" presStyleLbl="node1" presStyleIdx="1" presStyleCnt="6">
        <dgm:presLayoutVars>
          <dgm:bulletEnabled val="1"/>
        </dgm:presLayoutVars>
      </dgm:prSet>
      <dgm:spPr/>
    </dgm:pt>
    <dgm:pt modelId="{47D9BF1D-178F-4A9B-BCA4-9FEA1C63A20D}" type="pres">
      <dgm:prSet presAssocID="{2A6F27CC-5009-4C22-A8DF-BEBD8B7FD06C}" presName="sibTrans" presStyleLbl="sibTrans1D1" presStyleIdx="1" presStyleCnt="5"/>
      <dgm:spPr/>
    </dgm:pt>
    <dgm:pt modelId="{D0E96CC4-BFFC-4EB4-95D4-6B2F7BBC717D}" type="pres">
      <dgm:prSet presAssocID="{2A6F27CC-5009-4C22-A8DF-BEBD8B7FD06C}" presName="connectorText" presStyleLbl="sibTrans1D1" presStyleIdx="1" presStyleCnt="5"/>
      <dgm:spPr/>
    </dgm:pt>
    <dgm:pt modelId="{8A48B6D7-3558-47AC-9A54-9E49943FA309}" type="pres">
      <dgm:prSet presAssocID="{A330170D-ABA7-4B4C-B2E2-4D0573AE1786}" presName="node" presStyleLbl="node1" presStyleIdx="2" presStyleCnt="6">
        <dgm:presLayoutVars>
          <dgm:bulletEnabled val="1"/>
        </dgm:presLayoutVars>
      </dgm:prSet>
      <dgm:spPr/>
    </dgm:pt>
    <dgm:pt modelId="{F50E471D-AEA7-450C-8418-576AC148FAFF}" type="pres">
      <dgm:prSet presAssocID="{81B01AE6-A269-4159-9FA5-DF2C28D81150}" presName="sibTrans" presStyleLbl="sibTrans1D1" presStyleIdx="2" presStyleCnt="5"/>
      <dgm:spPr/>
    </dgm:pt>
    <dgm:pt modelId="{EF38A0AB-2D7E-4518-8EBB-1940265CCED6}" type="pres">
      <dgm:prSet presAssocID="{81B01AE6-A269-4159-9FA5-DF2C28D81150}" presName="connectorText" presStyleLbl="sibTrans1D1" presStyleIdx="2" presStyleCnt="5"/>
      <dgm:spPr/>
    </dgm:pt>
    <dgm:pt modelId="{9C7DDB33-DE0B-459A-9917-F8886939F68B}" type="pres">
      <dgm:prSet presAssocID="{BB28E2DC-3190-4419-923A-B85704AF7339}" presName="node" presStyleLbl="node1" presStyleIdx="3" presStyleCnt="6">
        <dgm:presLayoutVars>
          <dgm:bulletEnabled val="1"/>
        </dgm:presLayoutVars>
      </dgm:prSet>
      <dgm:spPr/>
    </dgm:pt>
    <dgm:pt modelId="{C5AD7319-4AE6-49A8-A292-C6F5A59E061D}" type="pres">
      <dgm:prSet presAssocID="{26F3E7A5-C8D2-4F63-82D9-DA3960F2D11E}" presName="sibTrans" presStyleLbl="sibTrans1D1" presStyleIdx="3" presStyleCnt="5"/>
      <dgm:spPr/>
    </dgm:pt>
    <dgm:pt modelId="{6112A688-6BE2-4A90-A099-E482B0F55F2E}" type="pres">
      <dgm:prSet presAssocID="{26F3E7A5-C8D2-4F63-82D9-DA3960F2D11E}" presName="connectorText" presStyleLbl="sibTrans1D1" presStyleIdx="3" presStyleCnt="5"/>
      <dgm:spPr/>
    </dgm:pt>
    <dgm:pt modelId="{0ED37CF9-E25F-4306-B043-D81519AFFDDE}" type="pres">
      <dgm:prSet presAssocID="{9DF79E9C-7CB5-4605-B008-A6F020F72306}" presName="node" presStyleLbl="node1" presStyleIdx="4" presStyleCnt="6">
        <dgm:presLayoutVars>
          <dgm:bulletEnabled val="1"/>
        </dgm:presLayoutVars>
      </dgm:prSet>
      <dgm:spPr/>
    </dgm:pt>
    <dgm:pt modelId="{0BDE3B3F-0D01-4B43-9DF7-1A675F207419}" type="pres">
      <dgm:prSet presAssocID="{B2C7232B-52AF-41A5-8B28-74D917ADDD89}" presName="sibTrans" presStyleLbl="sibTrans1D1" presStyleIdx="4" presStyleCnt="5"/>
      <dgm:spPr/>
    </dgm:pt>
    <dgm:pt modelId="{E7A6270E-55C0-4358-83B4-D17C9FAD26FC}" type="pres">
      <dgm:prSet presAssocID="{B2C7232B-52AF-41A5-8B28-74D917ADDD89}" presName="connectorText" presStyleLbl="sibTrans1D1" presStyleIdx="4" presStyleCnt="5"/>
      <dgm:spPr/>
    </dgm:pt>
    <dgm:pt modelId="{640CC6D2-5F66-407D-86D6-59A73B5376B2}" type="pres">
      <dgm:prSet presAssocID="{A26A2AED-96B1-45B4-B421-AE8117925B52}" presName="node" presStyleLbl="node1" presStyleIdx="5" presStyleCnt="6">
        <dgm:presLayoutVars>
          <dgm:bulletEnabled val="1"/>
        </dgm:presLayoutVars>
      </dgm:prSet>
      <dgm:spPr/>
    </dgm:pt>
  </dgm:ptLst>
  <dgm:cxnLst>
    <dgm:cxn modelId="{01C73710-BB33-4BE0-AF4D-7BC0762326C5}" type="presOf" srcId="{B2C7232B-52AF-41A5-8B28-74D917ADDD89}" destId="{0BDE3B3F-0D01-4B43-9DF7-1A675F207419}" srcOrd="0" destOrd="0" presId="urn:microsoft.com/office/officeart/2016/7/layout/RepeatingBendingProcessNew"/>
    <dgm:cxn modelId="{DECCFE19-333E-4A7A-B246-03CDC2DA243C}" srcId="{CD0A2C4E-004A-41C8-ACED-7A850086284B}" destId="{FA8DCD1D-4096-4A59-902E-95687529AAE9}" srcOrd="0" destOrd="0" parTransId="{71C907D2-306B-4022-94C2-FA2033A011FB}" sibTransId="{369A4CE3-A240-4EB3-86A8-5E9751A21728}"/>
    <dgm:cxn modelId="{78B30E1C-6860-4614-A536-188A47CD349C}" type="presOf" srcId="{45670524-F92A-450E-94BD-B11AD093F5D5}" destId="{ABCCB317-2FA7-4261-B830-8FF87FCA802C}" srcOrd="0" destOrd="0" presId="urn:microsoft.com/office/officeart/2016/7/layout/RepeatingBendingProcessNew"/>
    <dgm:cxn modelId="{FB2E7323-2C28-4708-B10C-892C121BB1FD}" type="presOf" srcId="{A26A2AED-96B1-45B4-B421-AE8117925B52}" destId="{640CC6D2-5F66-407D-86D6-59A73B5376B2}" srcOrd="0" destOrd="0" presId="urn:microsoft.com/office/officeart/2016/7/layout/RepeatingBendingProcessNew"/>
    <dgm:cxn modelId="{FBE17423-4982-401B-A3C6-4FA6B3773CFD}" type="presOf" srcId="{FA8DCD1D-4096-4A59-902E-95687529AAE9}" destId="{82B0211E-00CE-4289-81DA-94DF347F5975}" srcOrd="0" destOrd="0" presId="urn:microsoft.com/office/officeart/2016/7/layout/RepeatingBendingProcessNew"/>
    <dgm:cxn modelId="{99FB072C-618B-40C2-84F7-4DC64CCB7834}" type="presOf" srcId="{369A4CE3-A240-4EB3-86A8-5E9751A21728}" destId="{E5AD903E-507C-4E18-949C-58F9E9276F4E}" srcOrd="1" destOrd="0" presId="urn:microsoft.com/office/officeart/2016/7/layout/RepeatingBendingProcessNew"/>
    <dgm:cxn modelId="{7101EF30-5AEC-4461-8B91-AD869AC25DE2}" srcId="{CD0A2C4E-004A-41C8-ACED-7A850086284B}" destId="{9DF79E9C-7CB5-4605-B008-A6F020F72306}" srcOrd="4" destOrd="0" parTransId="{DFAA24AA-821C-4D8B-9F60-D710EC08C6FE}" sibTransId="{B2C7232B-52AF-41A5-8B28-74D917ADDD89}"/>
    <dgm:cxn modelId="{4C75875D-06D9-4A13-AC80-CF41AC5AA715}" srcId="{CD0A2C4E-004A-41C8-ACED-7A850086284B}" destId="{45670524-F92A-450E-94BD-B11AD093F5D5}" srcOrd="1" destOrd="0" parTransId="{0F35DD50-2049-4385-94B6-CE4332361280}" sibTransId="{2A6F27CC-5009-4C22-A8DF-BEBD8B7FD06C}"/>
    <dgm:cxn modelId="{17D10661-6F96-45F7-B6DC-880F907D0583}" type="presOf" srcId="{81B01AE6-A269-4159-9FA5-DF2C28D81150}" destId="{EF38A0AB-2D7E-4518-8EBB-1940265CCED6}" srcOrd="1" destOrd="0" presId="urn:microsoft.com/office/officeart/2016/7/layout/RepeatingBendingProcessNew"/>
    <dgm:cxn modelId="{5AC30962-A4C5-49A5-91CD-6109019853E6}" srcId="{CD0A2C4E-004A-41C8-ACED-7A850086284B}" destId="{A330170D-ABA7-4B4C-B2E2-4D0573AE1786}" srcOrd="2" destOrd="0" parTransId="{AB920EE0-1464-4C44-90CA-4DFECA2D204F}" sibTransId="{81B01AE6-A269-4159-9FA5-DF2C28D81150}"/>
    <dgm:cxn modelId="{31462C65-6FA4-4F59-964F-BD9407BA7EEC}" type="presOf" srcId="{81B01AE6-A269-4159-9FA5-DF2C28D81150}" destId="{F50E471D-AEA7-450C-8418-576AC148FAFF}" srcOrd="0" destOrd="0" presId="urn:microsoft.com/office/officeart/2016/7/layout/RepeatingBendingProcessNew"/>
    <dgm:cxn modelId="{96F6B94F-B9C0-4BBB-A559-C43F8020D003}" type="presOf" srcId="{26F3E7A5-C8D2-4F63-82D9-DA3960F2D11E}" destId="{6112A688-6BE2-4A90-A099-E482B0F55F2E}" srcOrd="1" destOrd="0" presId="urn:microsoft.com/office/officeart/2016/7/layout/RepeatingBendingProcessNew"/>
    <dgm:cxn modelId="{CFFEAF72-4224-498C-8500-F95F2BA87E5E}" srcId="{CD0A2C4E-004A-41C8-ACED-7A850086284B}" destId="{BB28E2DC-3190-4419-923A-B85704AF7339}" srcOrd="3" destOrd="0" parTransId="{B660EAD1-04AF-4542-AE59-B36564E9F843}" sibTransId="{26F3E7A5-C8D2-4F63-82D9-DA3960F2D11E}"/>
    <dgm:cxn modelId="{2B942B99-EE9F-44C0-8488-60DCED117102}" type="presOf" srcId="{369A4CE3-A240-4EB3-86A8-5E9751A21728}" destId="{83673E6B-8DB3-4BB3-9522-58809CBEDBDD}" srcOrd="0" destOrd="0" presId="urn:microsoft.com/office/officeart/2016/7/layout/RepeatingBendingProcessNew"/>
    <dgm:cxn modelId="{E5F24EA9-0D4B-4FF6-BF64-7D87717169B4}" type="presOf" srcId="{BB28E2DC-3190-4419-923A-B85704AF7339}" destId="{9C7DDB33-DE0B-459A-9917-F8886939F68B}" srcOrd="0" destOrd="0" presId="urn:microsoft.com/office/officeart/2016/7/layout/RepeatingBendingProcessNew"/>
    <dgm:cxn modelId="{68C76EAB-E9EB-4769-B0D8-D323C4BC70F8}" type="presOf" srcId="{B2C7232B-52AF-41A5-8B28-74D917ADDD89}" destId="{E7A6270E-55C0-4358-83B4-D17C9FAD26FC}" srcOrd="1" destOrd="0" presId="urn:microsoft.com/office/officeart/2016/7/layout/RepeatingBendingProcessNew"/>
    <dgm:cxn modelId="{7FB40FAC-0C39-4054-A28A-76A897CC850F}" type="presOf" srcId="{2A6F27CC-5009-4C22-A8DF-BEBD8B7FD06C}" destId="{47D9BF1D-178F-4A9B-BCA4-9FEA1C63A20D}" srcOrd="0" destOrd="0" presId="urn:microsoft.com/office/officeart/2016/7/layout/RepeatingBendingProcessNew"/>
    <dgm:cxn modelId="{66D3F3AF-C533-4135-AB9E-007CF2DFCDA7}" type="presOf" srcId="{9DF79E9C-7CB5-4605-B008-A6F020F72306}" destId="{0ED37CF9-E25F-4306-B043-D81519AFFDDE}" srcOrd="0" destOrd="0" presId="urn:microsoft.com/office/officeart/2016/7/layout/RepeatingBendingProcessNew"/>
    <dgm:cxn modelId="{733A04D2-EB26-4121-A2F0-E6E00DA338B7}" type="presOf" srcId="{2A6F27CC-5009-4C22-A8DF-BEBD8B7FD06C}" destId="{D0E96CC4-BFFC-4EB4-95D4-6B2F7BBC717D}" srcOrd="1" destOrd="0" presId="urn:microsoft.com/office/officeart/2016/7/layout/RepeatingBendingProcessNew"/>
    <dgm:cxn modelId="{13F9CBD3-871B-42C8-A4A6-AC2BC06B5B5B}" type="presOf" srcId="{26F3E7A5-C8D2-4F63-82D9-DA3960F2D11E}" destId="{C5AD7319-4AE6-49A8-A292-C6F5A59E061D}" srcOrd="0" destOrd="0" presId="urn:microsoft.com/office/officeart/2016/7/layout/RepeatingBendingProcessNew"/>
    <dgm:cxn modelId="{FCA7A6E4-9009-493A-A107-9E0349A38980}" type="presOf" srcId="{CD0A2C4E-004A-41C8-ACED-7A850086284B}" destId="{7B7F85CA-6FD9-4230-B049-631AE98E288E}" srcOrd="0" destOrd="0" presId="urn:microsoft.com/office/officeart/2016/7/layout/RepeatingBendingProcessNew"/>
    <dgm:cxn modelId="{D35BFFED-8F9A-40D5-85AF-C5455E8B0D77}" srcId="{CD0A2C4E-004A-41C8-ACED-7A850086284B}" destId="{A26A2AED-96B1-45B4-B421-AE8117925B52}" srcOrd="5" destOrd="0" parTransId="{68AC1D17-8E71-466A-BD70-5F6AF20375C8}" sibTransId="{2B8F3C05-0887-42D7-84A9-95D58A526CF9}"/>
    <dgm:cxn modelId="{4C0BF7F3-CE83-4E2A-8369-1634F3F70842}" type="presOf" srcId="{A330170D-ABA7-4B4C-B2E2-4D0573AE1786}" destId="{8A48B6D7-3558-47AC-9A54-9E49943FA309}" srcOrd="0" destOrd="0" presId="urn:microsoft.com/office/officeart/2016/7/layout/RepeatingBendingProcessNew"/>
    <dgm:cxn modelId="{1946F042-7CDD-41C4-8749-5401A87234AE}" type="presParOf" srcId="{7B7F85CA-6FD9-4230-B049-631AE98E288E}" destId="{82B0211E-00CE-4289-81DA-94DF347F5975}" srcOrd="0" destOrd="0" presId="urn:microsoft.com/office/officeart/2016/7/layout/RepeatingBendingProcessNew"/>
    <dgm:cxn modelId="{BEFB6FCD-1EB4-4E04-B3DF-2F7A8851B79C}" type="presParOf" srcId="{7B7F85CA-6FD9-4230-B049-631AE98E288E}" destId="{83673E6B-8DB3-4BB3-9522-58809CBEDBDD}" srcOrd="1" destOrd="0" presId="urn:microsoft.com/office/officeart/2016/7/layout/RepeatingBendingProcessNew"/>
    <dgm:cxn modelId="{72D1933B-3CAA-45A5-949F-98BB73803B38}" type="presParOf" srcId="{83673E6B-8DB3-4BB3-9522-58809CBEDBDD}" destId="{E5AD903E-507C-4E18-949C-58F9E9276F4E}" srcOrd="0" destOrd="0" presId="urn:microsoft.com/office/officeart/2016/7/layout/RepeatingBendingProcessNew"/>
    <dgm:cxn modelId="{B15D4A9A-D294-4F65-A590-2D55DE903080}" type="presParOf" srcId="{7B7F85CA-6FD9-4230-B049-631AE98E288E}" destId="{ABCCB317-2FA7-4261-B830-8FF87FCA802C}" srcOrd="2" destOrd="0" presId="urn:microsoft.com/office/officeart/2016/7/layout/RepeatingBendingProcessNew"/>
    <dgm:cxn modelId="{D065B4D9-8B99-4C1E-9C0B-F9D88D5160E9}" type="presParOf" srcId="{7B7F85CA-6FD9-4230-B049-631AE98E288E}" destId="{47D9BF1D-178F-4A9B-BCA4-9FEA1C63A20D}" srcOrd="3" destOrd="0" presId="urn:microsoft.com/office/officeart/2016/7/layout/RepeatingBendingProcessNew"/>
    <dgm:cxn modelId="{45CCBC68-B568-4ACD-BD1A-87646CC1D44C}" type="presParOf" srcId="{47D9BF1D-178F-4A9B-BCA4-9FEA1C63A20D}" destId="{D0E96CC4-BFFC-4EB4-95D4-6B2F7BBC717D}" srcOrd="0" destOrd="0" presId="urn:microsoft.com/office/officeart/2016/7/layout/RepeatingBendingProcessNew"/>
    <dgm:cxn modelId="{89727E00-5471-4046-AA33-3E3E5237B803}" type="presParOf" srcId="{7B7F85CA-6FD9-4230-B049-631AE98E288E}" destId="{8A48B6D7-3558-47AC-9A54-9E49943FA309}" srcOrd="4" destOrd="0" presId="urn:microsoft.com/office/officeart/2016/7/layout/RepeatingBendingProcessNew"/>
    <dgm:cxn modelId="{6BC5C3F7-4796-43AE-82D2-2EE680EFAB76}" type="presParOf" srcId="{7B7F85CA-6FD9-4230-B049-631AE98E288E}" destId="{F50E471D-AEA7-450C-8418-576AC148FAFF}" srcOrd="5" destOrd="0" presId="urn:microsoft.com/office/officeart/2016/7/layout/RepeatingBendingProcessNew"/>
    <dgm:cxn modelId="{DBF9825E-8A0E-4885-AD02-587B189CF71F}" type="presParOf" srcId="{F50E471D-AEA7-450C-8418-576AC148FAFF}" destId="{EF38A0AB-2D7E-4518-8EBB-1940265CCED6}" srcOrd="0" destOrd="0" presId="urn:microsoft.com/office/officeart/2016/7/layout/RepeatingBendingProcessNew"/>
    <dgm:cxn modelId="{1340F542-77EF-4DCC-B4EF-FB35EFA34706}" type="presParOf" srcId="{7B7F85CA-6FD9-4230-B049-631AE98E288E}" destId="{9C7DDB33-DE0B-459A-9917-F8886939F68B}" srcOrd="6" destOrd="0" presId="urn:microsoft.com/office/officeart/2016/7/layout/RepeatingBendingProcessNew"/>
    <dgm:cxn modelId="{86B9325B-D7E7-46F4-8EBD-7D91034056ED}" type="presParOf" srcId="{7B7F85CA-6FD9-4230-B049-631AE98E288E}" destId="{C5AD7319-4AE6-49A8-A292-C6F5A59E061D}" srcOrd="7" destOrd="0" presId="urn:microsoft.com/office/officeart/2016/7/layout/RepeatingBendingProcessNew"/>
    <dgm:cxn modelId="{F00B3438-DBF4-4581-8CD7-706330CB1A50}" type="presParOf" srcId="{C5AD7319-4AE6-49A8-A292-C6F5A59E061D}" destId="{6112A688-6BE2-4A90-A099-E482B0F55F2E}" srcOrd="0" destOrd="0" presId="urn:microsoft.com/office/officeart/2016/7/layout/RepeatingBendingProcessNew"/>
    <dgm:cxn modelId="{63F39B55-995C-484F-A0AF-F22CA2386BDC}" type="presParOf" srcId="{7B7F85CA-6FD9-4230-B049-631AE98E288E}" destId="{0ED37CF9-E25F-4306-B043-D81519AFFDDE}" srcOrd="8" destOrd="0" presId="urn:microsoft.com/office/officeart/2016/7/layout/RepeatingBendingProcessNew"/>
    <dgm:cxn modelId="{65D9C67A-A7B3-4A4A-AC57-31ABABB96909}" type="presParOf" srcId="{7B7F85CA-6FD9-4230-B049-631AE98E288E}" destId="{0BDE3B3F-0D01-4B43-9DF7-1A675F207419}" srcOrd="9" destOrd="0" presId="urn:microsoft.com/office/officeart/2016/7/layout/RepeatingBendingProcessNew"/>
    <dgm:cxn modelId="{C6145BD2-A1F7-4872-910C-17A2A98E339B}" type="presParOf" srcId="{0BDE3B3F-0D01-4B43-9DF7-1A675F207419}" destId="{E7A6270E-55C0-4358-83B4-D17C9FAD26FC}" srcOrd="0" destOrd="0" presId="urn:microsoft.com/office/officeart/2016/7/layout/RepeatingBendingProcessNew"/>
    <dgm:cxn modelId="{89A07193-5FE6-4FC1-80C6-F5A7AB98977A}" type="presParOf" srcId="{7B7F85CA-6FD9-4230-B049-631AE98E288E}" destId="{640CC6D2-5F66-407D-86D6-59A73B5376B2}"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83CDF4C-119F-4B6D-8721-A8624161D78A}"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98349366-8100-43B5-B1BC-705DA90CFDDF}">
      <dgm:prSet/>
      <dgm:spPr/>
      <dgm:t>
        <a:bodyPr/>
        <a:lstStyle/>
        <a:p>
          <a:pPr rtl="0"/>
          <a:r>
            <a:rPr lang="en-US" dirty="0"/>
            <a:t>Activation of complement</a:t>
          </a:r>
          <a:r>
            <a:rPr lang="en-US" dirty="0">
              <a:latin typeface="Verdana Pro Cond SemiBold"/>
            </a:rPr>
            <a:t> system</a:t>
          </a:r>
        </a:p>
      </dgm:t>
    </dgm:pt>
    <dgm:pt modelId="{1C69D55A-453C-4A82-8306-4B64EC725293}" type="parTrans" cxnId="{87A8768D-566B-4444-A7D6-D6732E0C4953}">
      <dgm:prSet/>
      <dgm:spPr/>
      <dgm:t>
        <a:bodyPr/>
        <a:lstStyle/>
        <a:p>
          <a:endParaRPr lang="en-US"/>
        </a:p>
      </dgm:t>
    </dgm:pt>
    <dgm:pt modelId="{60D17F64-C817-4933-91CC-598E81C728E2}" type="sibTrans" cxnId="{87A8768D-566B-4444-A7D6-D6732E0C4953}">
      <dgm:prSet/>
      <dgm:spPr/>
      <dgm:t>
        <a:bodyPr/>
        <a:lstStyle/>
        <a:p>
          <a:endParaRPr lang="en-US"/>
        </a:p>
      </dgm:t>
    </dgm:pt>
    <dgm:pt modelId="{56C72EC3-61F0-43A3-912E-1E30F2DB9D06}">
      <dgm:prSet/>
      <dgm:spPr/>
      <dgm:t>
        <a:bodyPr/>
        <a:lstStyle/>
        <a:p>
          <a:pPr rtl="0"/>
          <a:r>
            <a:rPr lang="en-US" dirty="0"/>
            <a:t>Disorder of </a:t>
          </a:r>
          <a:r>
            <a:rPr lang="en-US" dirty="0" err="1"/>
            <a:t>haemostasis</a:t>
          </a:r>
          <a:r>
            <a:rPr lang="en-US" dirty="0"/>
            <a:t> involving thrombocytopenia, vascular changes and coagulopathy</a:t>
          </a:r>
          <a:r>
            <a:rPr lang="en-US" dirty="0">
              <a:latin typeface="Verdana Pro Cond SemiBold"/>
            </a:rPr>
            <a:t> ensues</a:t>
          </a:r>
          <a:endParaRPr lang="en-US" dirty="0"/>
        </a:p>
      </dgm:t>
    </dgm:pt>
    <dgm:pt modelId="{42A522E1-DBFE-4019-8D2D-7C7A05971F1E}" type="parTrans" cxnId="{3EAD299E-947A-43F0-BBAB-89642623FD09}">
      <dgm:prSet/>
      <dgm:spPr/>
      <dgm:t>
        <a:bodyPr/>
        <a:lstStyle/>
        <a:p>
          <a:endParaRPr lang="en-US"/>
        </a:p>
      </dgm:t>
    </dgm:pt>
    <dgm:pt modelId="{82186710-7444-42E3-8D69-16AFB617D9B2}" type="sibTrans" cxnId="{3EAD299E-947A-43F0-BBAB-89642623FD09}">
      <dgm:prSet/>
      <dgm:spPr/>
      <dgm:t>
        <a:bodyPr/>
        <a:lstStyle/>
        <a:p>
          <a:endParaRPr lang="en-US"/>
        </a:p>
      </dgm:t>
    </dgm:pt>
    <dgm:pt modelId="{2C0AF7C8-576A-49D6-89F3-3A6B4592EDE3}">
      <dgm:prSet/>
      <dgm:spPr/>
      <dgm:t>
        <a:bodyPr/>
        <a:lstStyle/>
        <a:p>
          <a:r>
            <a:rPr lang="en-US" dirty="0"/>
            <a:t>Severe DHF with features of shock : DSS</a:t>
          </a:r>
        </a:p>
      </dgm:t>
    </dgm:pt>
    <dgm:pt modelId="{D1CD3D5F-74B1-4AD6-AB12-9ACADEC35BB1}" type="parTrans" cxnId="{A0348B0A-4B18-4B81-87EA-B336877437D3}">
      <dgm:prSet/>
      <dgm:spPr/>
      <dgm:t>
        <a:bodyPr/>
        <a:lstStyle/>
        <a:p>
          <a:endParaRPr lang="en-US"/>
        </a:p>
      </dgm:t>
    </dgm:pt>
    <dgm:pt modelId="{4A36464D-FF71-41D1-8168-7DDBC0737838}" type="sibTrans" cxnId="{A0348B0A-4B18-4B81-87EA-B336877437D3}">
      <dgm:prSet/>
      <dgm:spPr/>
      <dgm:t>
        <a:bodyPr/>
        <a:lstStyle/>
        <a:p>
          <a:endParaRPr lang="en-US"/>
        </a:p>
      </dgm:t>
    </dgm:pt>
    <dgm:pt modelId="{EDAD99FF-E8D5-4278-8802-E853E0F3BF5A}">
      <dgm:prSet phldr="0"/>
      <dgm:spPr/>
      <dgm:t>
        <a:bodyPr/>
        <a:lstStyle/>
        <a:p>
          <a:pPr rtl="0"/>
          <a:r>
            <a:rPr lang="en-US" dirty="0">
              <a:latin typeface="Verdana Pro Cond SemiBold"/>
            </a:rPr>
            <a:t> </a:t>
          </a:r>
          <a:r>
            <a:rPr lang="en-US" dirty="0"/>
            <a:t>Increased vascular </a:t>
          </a:r>
          <a:r>
            <a:rPr lang="en-US" dirty="0">
              <a:latin typeface="Verdana Pro Cond SemiBold"/>
            </a:rPr>
            <a:t>permeability and loss</a:t>
          </a:r>
          <a:r>
            <a:rPr lang="en-US" dirty="0"/>
            <a:t> of plasma from vascular compartment</a:t>
          </a:r>
          <a:r>
            <a:rPr lang="en-US" dirty="0">
              <a:latin typeface="Verdana Pro Cond SemiBold"/>
            </a:rPr>
            <a:t> </a:t>
          </a:r>
          <a:r>
            <a:rPr lang="en-US" b="0" dirty="0">
              <a:latin typeface="Verdana Pro Cond SemiBold"/>
            </a:rPr>
            <a:t>causing</a:t>
          </a:r>
          <a:r>
            <a:rPr lang="en-US" b="0" dirty="0"/>
            <a:t> </a:t>
          </a:r>
          <a:r>
            <a:rPr lang="en-US" dirty="0"/>
            <a:t>hemoconcentration &amp; shock</a:t>
          </a:r>
        </a:p>
      </dgm:t>
    </dgm:pt>
    <dgm:pt modelId="{19EA230B-F298-44B9-BAD9-2009AD977D42}" type="parTrans" cxnId="{D5DC4EFF-5A5D-4D90-A3DF-DC2AE14B4358}">
      <dgm:prSet/>
      <dgm:spPr/>
    </dgm:pt>
    <dgm:pt modelId="{20B973D4-6164-4EA1-9F0D-0BD199EE5438}" type="sibTrans" cxnId="{D5DC4EFF-5A5D-4D90-A3DF-DC2AE14B4358}">
      <dgm:prSet/>
      <dgm:spPr/>
      <dgm:t>
        <a:bodyPr/>
        <a:lstStyle/>
        <a:p>
          <a:endParaRPr lang="en-US"/>
        </a:p>
      </dgm:t>
    </dgm:pt>
    <dgm:pt modelId="{89034E85-747F-454D-94C4-E065D6C546C6}" type="pres">
      <dgm:prSet presAssocID="{783CDF4C-119F-4B6D-8721-A8624161D78A}" presName="outerComposite" presStyleCnt="0">
        <dgm:presLayoutVars>
          <dgm:chMax val="5"/>
          <dgm:dir/>
          <dgm:resizeHandles val="exact"/>
        </dgm:presLayoutVars>
      </dgm:prSet>
      <dgm:spPr/>
    </dgm:pt>
    <dgm:pt modelId="{8F76BD04-58D9-47BA-9D25-68165F86048E}" type="pres">
      <dgm:prSet presAssocID="{783CDF4C-119F-4B6D-8721-A8624161D78A}" presName="dummyMaxCanvas" presStyleCnt="0">
        <dgm:presLayoutVars/>
      </dgm:prSet>
      <dgm:spPr/>
    </dgm:pt>
    <dgm:pt modelId="{D9AC975F-5DE2-47B8-A955-063B47828044}" type="pres">
      <dgm:prSet presAssocID="{783CDF4C-119F-4B6D-8721-A8624161D78A}" presName="FourNodes_1" presStyleLbl="node1" presStyleIdx="0" presStyleCnt="4">
        <dgm:presLayoutVars>
          <dgm:bulletEnabled val="1"/>
        </dgm:presLayoutVars>
      </dgm:prSet>
      <dgm:spPr/>
    </dgm:pt>
    <dgm:pt modelId="{4B48F096-C535-4418-B0F8-9D18DA8C89B4}" type="pres">
      <dgm:prSet presAssocID="{783CDF4C-119F-4B6D-8721-A8624161D78A}" presName="FourNodes_2" presStyleLbl="node1" presStyleIdx="1" presStyleCnt="4">
        <dgm:presLayoutVars>
          <dgm:bulletEnabled val="1"/>
        </dgm:presLayoutVars>
      </dgm:prSet>
      <dgm:spPr/>
    </dgm:pt>
    <dgm:pt modelId="{B457A8DC-DE87-4AB9-9747-9E609FF9A455}" type="pres">
      <dgm:prSet presAssocID="{783CDF4C-119F-4B6D-8721-A8624161D78A}" presName="FourNodes_3" presStyleLbl="node1" presStyleIdx="2" presStyleCnt="4">
        <dgm:presLayoutVars>
          <dgm:bulletEnabled val="1"/>
        </dgm:presLayoutVars>
      </dgm:prSet>
      <dgm:spPr/>
    </dgm:pt>
    <dgm:pt modelId="{8B242866-2895-4F21-A315-FF94A19CBBE1}" type="pres">
      <dgm:prSet presAssocID="{783CDF4C-119F-4B6D-8721-A8624161D78A}" presName="FourNodes_4" presStyleLbl="node1" presStyleIdx="3" presStyleCnt="4">
        <dgm:presLayoutVars>
          <dgm:bulletEnabled val="1"/>
        </dgm:presLayoutVars>
      </dgm:prSet>
      <dgm:spPr/>
    </dgm:pt>
    <dgm:pt modelId="{22323EF2-3F81-435B-83D4-C88A0FF1F7D3}" type="pres">
      <dgm:prSet presAssocID="{783CDF4C-119F-4B6D-8721-A8624161D78A}" presName="FourConn_1-2" presStyleLbl="fgAccFollowNode1" presStyleIdx="0" presStyleCnt="3">
        <dgm:presLayoutVars>
          <dgm:bulletEnabled val="1"/>
        </dgm:presLayoutVars>
      </dgm:prSet>
      <dgm:spPr/>
    </dgm:pt>
    <dgm:pt modelId="{22B54969-C00E-4065-8497-2F7C64455125}" type="pres">
      <dgm:prSet presAssocID="{783CDF4C-119F-4B6D-8721-A8624161D78A}" presName="FourConn_2-3" presStyleLbl="fgAccFollowNode1" presStyleIdx="1" presStyleCnt="3">
        <dgm:presLayoutVars>
          <dgm:bulletEnabled val="1"/>
        </dgm:presLayoutVars>
      </dgm:prSet>
      <dgm:spPr/>
    </dgm:pt>
    <dgm:pt modelId="{08E7672B-D3B6-44EF-9981-6423A92FE39D}" type="pres">
      <dgm:prSet presAssocID="{783CDF4C-119F-4B6D-8721-A8624161D78A}" presName="FourConn_3-4" presStyleLbl="fgAccFollowNode1" presStyleIdx="2" presStyleCnt="3">
        <dgm:presLayoutVars>
          <dgm:bulletEnabled val="1"/>
        </dgm:presLayoutVars>
      </dgm:prSet>
      <dgm:spPr/>
    </dgm:pt>
    <dgm:pt modelId="{FA8E0FB0-9352-4352-A717-B7FCFA780412}" type="pres">
      <dgm:prSet presAssocID="{783CDF4C-119F-4B6D-8721-A8624161D78A}" presName="FourNodes_1_text" presStyleLbl="node1" presStyleIdx="3" presStyleCnt="4">
        <dgm:presLayoutVars>
          <dgm:bulletEnabled val="1"/>
        </dgm:presLayoutVars>
      </dgm:prSet>
      <dgm:spPr/>
    </dgm:pt>
    <dgm:pt modelId="{9C5C87F3-B9BE-490F-8268-658E0C02621C}" type="pres">
      <dgm:prSet presAssocID="{783CDF4C-119F-4B6D-8721-A8624161D78A}" presName="FourNodes_2_text" presStyleLbl="node1" presStyleIdx="3" presStyleCnt="4">
        <dgm:presLayoutVars>
          <dgm:bulletEnabled val="1"/>
        </dgm:presLayoutVars>
      </dgm:prSet>
      <dgm:spPr/>
    </dgm:pt>
    <dgm:pt modelId="{E796C438-77DC-4844-B827-A6481F6522F0}" type="pres">
      <dgm:prSet presAssocID="{783CDF4C-119F-4B6D-8721-A8624161D78A}" presName="FourNodes_3_text" presStyleLbl="node1" presStyleIdx="3" presStyleCnt="4">
        <dgm:presLayoutVars>
          <dgm:bulletEnabled val="1"/>
        </dgm:presLayoutVars>
      </dgm:prSet>
      <dgm:spPr/>
    </dgm:pt>
    <dgm:pt modelId="{1F123749-E507-498A-A3E9-830AE463A334}" type="pres">
      <dgm:prSet presAssocID="{783CDF4C-119F-4B6D-8721-A8624161D78A}" presName="FourNodes_4_text" presStyleLbl="node1" presStyleIdx="3" presStyleCnt="4">
        <dgm:presLayoutVars>
          <dgm:bulletEnabled val="1"/>
        </dgm:presLayoutVars>
      </dgm:prSet>
      <dgm:spPr/>
    </dgm:pt>
  </dgm:ptLst>
  <dgm:cxnLst>
    <dgm:cxn modelId="{A0348B0A-4B18-4B81-87EA-B336877437D3}" srcId="{783CDF4C-119F-4B6D-8721-A8624161D78A}" destId="{2C0AF7C8-576A-49D6-89F3-3A6B4592EDE3}" srcOrd="3" destOrd="0" parTransId="{D1CD3D5F-74B1-4AD6-AB12-9ACADEC35BB1}" sibTransId="{4A36464D-FF71-41D1-8168-7DDBC0737838}"/>
    <dgm:cxn modelId="{2D142C65-D945-47AA-B9F1-FC92B43D9709}" type="presOf" srcId="{56C72EC3-61F0-43A3-912E-1E30F2DB9D06}" destId="{B457A8DC-DE87-4AB9-9747-9E609FF9A455}" srcOrd="0" destOrd="0" presId="urn:microsoft.com/office/officeart/2005/8/layout/vProcess5"/>
    <dgm:cxn modelId="{E00C036A-969B-4345-84C4-8F9DE507A263}" type="presOf" srcId="{98349366-8100-43B5-B1BC-705DA90CFDDF}" destId="{FA8E0FB0-9352-4352-A717-B7FCFA780412}" srcOrd="1" destOrd="0" presId="urn:microsoft.com/office/officeart/2005/8/layout/vProcess5"/>
    <dgm:cxn modelId="{517EEA57-F9A1-4984-955B-61BB83C9E7EA}" type="presOf" srcId="{56C72EC3-61F0-43A3-912E-1E30F2DB9D06}" destId="{E796C438-77DC-4844-B827-A6481F6522F0}" srcOrd="1" destOrd="0" presId="urn:microsoft.com/office/officeart/2005/8/layout/vProcess5"/>
    <dgm:cxn modelId="{87A8768D-566B-4444-A7D6-D6732E0C4953}" srcId="{783CDF4C-119F-4B6D-8721-A8624161D78A}" destId="{98349366-8100-43B5-B1BC-705DA90CFDDF}" srcOrd="0" destOrd="0" parTransId="{1C69D55A-453C-4A82-8306-4B64EC725293}" sibTransId="{60D17F64-C817-4933-91CC-598E81C728E2}"/>
    <dgm:cxn modelId="{3747B38E-E96F-411B-ABDF-F2CEFEC8DD04}" type="presOf" srcId="{783CDF4C-119F-4B6D-8721-A8624161D78A}" destId="{89034E85-747F-454D-94C4-E065D6C546C6}" srcOrd="0" destOrd="0" presId="urn:microsoft.com/office/officeart/2005/8/layout/vProcess5"/>
    <dgm:cxn modelId="{3EAD299E-947A-43F0-BBAB-89642623FD09}" srcId="{783CDF4C-119F-4B6D-8721-A8624161D78A}" destId="{56C72EC3-61F0-43A3-912E-1E30F2DB9D06}" srcOrd="2" destOrd="0" parTransId="{42A522E1-DBFE-4019-8D2D-7C7A05971F1E}" sibTransId="{82186710-7444-42E3-8D69-16AFB617D9B2}"/>
    <dgm:cxn modelId="{D30601A0-E069-43E7-9C2E-7E4CE6884241}" type="presOf" srcId="{EDAD99FF-E8D5-4278-8802-E853E0F3BF5A}" destId="{9C5C87F3-B9BE-490F-8268-658E0C02621C}" srcOrd="1" destOrd="0" presId="urn:microsoft.com/office/officeart/2005/8/layout/vProcess5"/>
    <dgm:cxn modelId="{948CFDA5-793B-45AE-81F4-8CB87D19666C}" type="presOf" srcId="{60D17F64-C817-4933-91CC-598E81C728E2}" destId="{22323EF2-3F81-435B-83D4-C88A0FF1F7D3}" srcOrd="0" destOrd="0" presId="urn:microsoft.com/office/officeart/2005/8/layout/vProcess5"/>
    <dgm:cxn modelId="{021C78A8-1043-4DAC-A9DC-23D3C6496FFC}" type="presOf" srcId="{EDAD99FF-E8D5-4278-8802-E853E0F3BF5A}" destId="{4B48F096-C535-4418-B0F8-9D18DA8C89B4}" srcOrd="0" destOrd="0" presId="urn:microsoft.com/office/officeart/2005/8/layout/vProcess5"/>
    <dgm:cxn modelId="{78F60AAC-0541-4B4A-A582-6287F2EB4636}" type="presOf" srcId="{98349366-8100-43B5-B1BC-705DA90CFDDF}" destId="{D9AC975F-5DE2-47B8-A955-063B47828044}" srcOrd="0" destOrd="0" presId="urn:microsoft.com/office/officeart/2005/8/layout/vProcess5"/>
    <dgm:cxn modelId="{9A788FB2-3211-4E83-9839-9F6DE9DE9AC7}" type="presOf" srcId="{2C0AF7C8-576A-49D6-89F3-3A6B4592EDE3}" destId="{8B242866-2895-4F21-A315-FF94A19CBBE1}" srcOrd="0" destOrd="0" presId="urn:microsoft.com/office/officeart/2005/8/layout/vProcess5"/>
    <dgm:cxn modelId="{6FF14BB7-502B-424C-A4D0-87E5824042D5}" type="presOf" srcId="{82186710-7444-42E3-8D69-16AFB617D9B2}" destId="{08E7672B-D3B6-44EF-9981-6423A92FE39D}" srcOrd="0" destOrd="0" presId="urn:microsoft.com/office/officeart/2005/8/layout/vProcess5"/>
    <dgm:cxn modelId="{494FCDC0-6E12-4250-BFD8-AC9A23F68434}" type="presOf" srcId="{20B973D4-6164-4EA1-9F0D-0BD199EE5438}" destId="{22B54969-C00E-4065-8497-2F7C64455125}" srcOrd="0" destOrd="0" presId="urn:microsoft.com/office/officeart/2005/8/layout/vProcess5"/>
    <dgm:cxn modelId="{342029D1-B41D-4595-958D-E057784957EF}" type="presOf" srcId="{2C0AF7C8-576A-49D6-89F3-3A6B4592EDE3}" destId="{1F123749-E507-498A-A3E9-830AE463A334}" srcOrd="1" destOrd="0" presId="urn:microsoft.com/office/officeart/2005/8/layout/vProcess5"/>
    <dgm:cxn modelId="{D5DC4EFF-5A5D-4D90-A3DF-DC2AE14B4358}" srcId="{783CDF4C-119F-4B6D-8721-A8624161D78A}" destId="{EDAD99FF-E8D5-4278-8802-E853E0F3BF5A}" srcOrd="1" destOrd="0" parTransId="{19EA230B-F298-44B9-BAD9-2009AD977D42}" sibTransId="{20B973D4-6164-4EA1-9F0D-0BD199EE5438}"/>
    <dgm:cxn modelId="{657394C5-8B53-4384-8D1E-AF2CE49F7D68}" type="presParOf" srcId="{89034E85-747F-454D-94C4-E065D6C546C6}" destId="{8F76BD04-58D9-47BA-9D25-68165F86048E}" srcOrd="0" destOrd="0" presId="urn:microsoft.com/office/officeart/2005/8/layout/vProcess5"/>
    <dgm:cxn modelId="{163F811C-20BA-4A82-9C17-48F419D0B0D5}" type="presParOf" srcId="{89034E85-747F-454D-94C4-E065D6C546C6}" destId="{D9AC975F-5DE2-47B8-A955-063B47828044}" srcOrd="1" destOrd="0" presId="urn:microsoft.com/office/officeart/2005/8/layout/vProcess5"/>
    <dgm:cxn modelId="{41D19F62-AF7F-490B-901C-2ADC5B943419}" type="presParOf" srcId="{89034E85-747F-454D-94C4-E065D6C546C6}" destId="{4B48F096-C535-4418-B0F8-9D18DA8C89B4}" srcOrd="2" destOrd="0" presId="urn:microsoft.com/office/officeart/2005/8/layout/vProcess5"/>
    <dgm:cxn modelId="{C4E9FDE1-1462-4C6D-8D20-6402F4918E80}" type="presParOf" srcId="{89034E85-747F-454D-94C4-E065D6C546C6}" destId="{B457A8DC-DE87-4AB9-9747-9E609FF9A455}" srcOrd="3" destOrd="0" presId="urn:microsoft.com/office/officeart/2005/8/layout/vProcess5"/>
    <dgm:cxn modelId="{06EE9003-17EB-46D5-A2AB-E181E51D1E9D}" type="presParOf" srcId="{89034E85-747F-454D-94C4-E065D6C546C6}" destId="{8B242866-2895-4F21-A315-FF94A19CBBE1}" srcOrd="4" destOrd="0" presId="urn:microsoft.com/office/officeart/2005/8/layout/vProcess5"/>
    <dgm:cxn modelId="{95863286-244B-415F-BE94-8DE0DD639F13}" type="presParOf" srcId="{89034E85-747F-454D-94C4-E065D6C546C6}" destId="{22323EF2-3F81-435B-83D4-C88A0FF1F7D3}" srcOrd="5" destOrd="0" presId="urn:microsoft.com/office/officeart/2005/8/layout/vProcess5"/>
    <dgm:cxn modelId="{15D1D86F-BD31-4373-89E1-BC77E8057423}" type="presParOf" srcId="{89034E85-747F-454D-94C4-E065D6C546C6}" destId="{22B54969-C00E-4065-8497-2F7C64455125}" srcOrd="6" destOrd="0" presId="urn:microsoft.com/office/officeart/2005/8/layout/vProcess5"/>
    <dgm:cxn modelId="{CF889DBF-C6E2-48D7-AE2F-E9F464E7A3FD}" type="presParOf" srcId="{89034E85-747F-454D-94C4-E065D6C546C6}" destId="{08E7672B-D3B6-44EF-9981-6423A92FE39D}" srcOrd="7" destOrd="0" presId="urn:microsoft.com/office/officeart/2005/8/layout/vProcess5"/>
    <dgm:cxn modelId="{7189C381-1F33-4FED-96ED-66E88A2EAB1D}" type="presParOf" srcId="{89034E85-747F-454D-94C4-E065D6C546C6}" destId="{FA8E0FB0-9352-4352-A717-B7FCFA780412}" srcOrd="8" destOrd="0" presId="urn:microsoft.com/office/officeart/2005/8/layout/vProcess5"/>
    <dgm:cxn modelId="{F3F516D4-6B0E-4C20-A531-0C23370B2809}" type="presParOf" srcId="{89034E85-747F-454D-94C4-E065D6C546C6}" destId="{9C5C87F3-B9BE-490F-8268-658E0C02621C}" srcOrd="9" destOrd="0" presId="urn:microsoft.com/office/officeart/2005/8/layout/vProcess5"/>
    <dgm:cxn modelId="{857C2375-A5E4-47A1-9F50-E4E236FB8BE8}" type="presParOf" srcId="{89034E85-747F-454D-94C4-E065D6C546C6}" destId="{E796C438-77DC-4844-B827-A6481F6522F0}" srcOrd="10" destOrd="0" presId="urn:microsoft.com/office/officeart/2005/8/layout/vProcess5"/>
    <dgm:cxn modelId="{851BD67A-5038-4CA8-8B56-4B2390425E55}" type="presParOf" srcId="{89034E85-747F-454D-94C4-E065D6C546C6}" destId="{1F123749-E507-498A-A3E9-830AE463A334}"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44BFDA5-735A-4443-BAAE-F8BC8F740A5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D6D3A03-D1E4-4FC0-BD90-FBD0D03BB497}">
      <dgm:prSet/>
      <dgm:spPr/>
      <dgm:t>
        <a:bodyPr/>
        <a:lstStyle/>
        <a:p>
          <a:pPr>
            <a:defRPr cap="all"/>
          </a:pPr>
          <a:r>
            <a:rPr lang="en-US" dirty="0"/>
            <a:t>Incubation period 2-7 days</a:t>
          </a:r>
        </a:p>
      </dgm:t>
    </dgm:pt>
    <dgm:pt modelId="{FE7A0AD8-3CA6-4161-A510-6487324E5F92}" type="parTrans" cxnId="{DEABAFA8-ED50-4BDF-B5D5-6DB5AD9A7A51}">
      <dgm:prSet/>
      <dgm:spPr/>
      <dgm:t>
        <a:bodyPr/>
        <a:lstStyle/>
        <a:p>
          <a:endParaRPr lang="en-US"/>
        </a:p>
      </dgm:t>
    </dgm:pt>
    <dgm:pt modelId="{04716D67-6056-4E16-891C-9F0D15962B89}" type="sibTrans" cxnId="{DEABAFA8-ED50-4BDF-B5D5-6DB5AD9A7A51}">
      <dgm:prSet/>
      <dgm:spPr/>
      <dgm:t>
        <a:bodyPr/>
        <a:lstStyle/>
        <a:p>
          <a:endParaRPr lang="en-US"/>
        </a:p>
      </dgm:t>
    </dgm:pt>
    <dgm:pt modelId="{DE45F7FF-3B31-4CA3-8803-FDC9F76310A4}">
      <dgm:prSet/>
      <dgm:spPr/>
      <dgm:t>
        <a:bodyPr/>
        <a:lstStyle/>
        <a:p>
          <a:pPr>
            <a:defRPr cap="all"/>
          </a:pPr>
          <a:r>
            <a:rPr lang="en-US" dirty="0"/>
            <a:t>Acute onset includes Fever that is continuous or saddle back with break on 4th/5th day</a:t>
          </a:r>
          <a:r>
            <a:rPr lang="en-US" dirty="0">
              <a:latin typeface="Verdana Pro Cond SemiBold"/>
            </a:rPr>
            <a:t> lasting 7-8</a:t>
          </a:r>
          <a:r>
            <a:rPr lang="en-US" dirty="0"/>
            <a:t> </a:t>
          </a:r>
          <a:r>
            <a:rPr lang="en-US" dirty="0">
              <a:latin typeface="Verdana Pro Cond SemiBold"/>
            </a:rPr>
            <a:t>days, </a:t>
          </a:r>
          <a:r>
            <a:rPr lang="en-US" dirty="0"/>
            <a:t>Associated </a:t>
          </a:r>
          <a:r>
            <a:rPr lang="en-US" dirty="0">
              <a:latin typeface="Verdana Pro Cond SemiBold"/>
            </a:rPr>
            <a:t>with</a:t>
          </a:r>
        </a:p>
      </dgm:t>
    </dgm:pt>
    <dgm:pt modelId="{A210EBD0-2BEB-4646-B5BB-E1E7602BBD03}" type="parTrans" cxnId="{26419E03-4552-41C8-B59C-09325F2B373C}">
      <dgm:prSet/>
      <dgm:spPr/>
      <dgm:t>
        <a:bodyPr/>
        <a:lstStyle/>
        <a:p>
          <a:endParaRPr lang="en-US"/>
        </a:p>
      </dgm:t>
    </dgm:pt>
    <dgm:pt modelId="{B3B8CA0C-95D4-44B1-9995-B140D95DFB49}" type="sibTrans" cxnId="{26419E03-4552-41C8-B59C-09325F2B373C}">
      <dgm:prSet/>
      <dgm:spPr/>
      <dgm:t>
        <a:bodyPr/>
        <a:lstStyle/>
        <a:p>
          <a:endParaRPr lang="en-US"/>
        </a:p>
      </dgm:t>
    </dgm:pt>
    <dgm:pt modelId="{1569808A-9256-4A9A-93F2-163EAB83BDBF}">
      <dgm:prSet phldr="0"/>
      <dgm:spPr/>
      <dgm:t>
        <a:bodyPr/>
        <a:lstStyle/>
        <a:p>
          <a:pPr>
            <a:defRPr cap="all"/>
          </a:pPr>
          <a:r>
            <a:rPr lang="en-US" dirty="0" err="1">
              <a:latin typeface="Verdana Pro Cond SemiBold"/>
            </a:rPr>
            <a:t>backache</a:t>
          </a:r>
          <a:r>
            <a:rPr lang="en-US" dirty="0" err="1"/>
            <a:t>,arthralgias,</a:t>
          </a:r>
          <a:r>
            <a:rPr lang="en-US" dirty="0" err="1">
              <a:latin typeface="Verdana Pro Cond SemiBold"/>
            </a:rPr>
            <a:t>headache</a:t>
          </a:r>
          <a:r>
            <a:rPr lang="en-US" dirty="0" err="1"/>
            <a:t>,generalised</a:t>
          </a:r>
          <a:r>
            <a:rPr lang="en-US" dirty="0"/>
            <a:t> pains(break bone fever), pain on eye </a:t>
          </a:r>
          <a:r>
            <a:rPr lang="en-US" dirty="0" err="1"/>
            <a:t>movement,URT</a:t>
          </a:r>
          <a:r>
            <a:rPr lang="en-US" dirty="0"/>
            <a:t> symptoms, </a:t>
          </a:r>
          <a:r>
            <a:rPr lang="en-US" dirty="0" err="1">
              <a:latin typeface="Verdana Pro Cond SemiBold"/>
            </a:rPr>
            <a:t>nausea,vomitting</a:t>
          </a:r>
          <a:r>
            <a:rPr lang="en-US" dirty="0" err="1"/>
            <a:t>,pharyngitis,relative</a:t>
          </a:r>
          <a:r>
            <a:rPr lang="en-US" dirty="0"/>
            <a:t> </a:t>
          </a:r>
          <a:r>
            <a:rPr lang="en-US" dirty="0" err="1"/>
            <a:t>bradycardia,lymphadenopathy</a:t>
          </a:r>
          <a:r>
            <a:rPr lang="en-US" dirty="0">
              <a:latin typeface="Verdana Pro Cond SemiBold"/>
            </a:rPr>
            <a:t> </a:t>
          </a:r>
          <a:r>
            <a:rPr lang="en-US" dirty="0"/>
            <a:t> </a:t>
          </a:r>
        </a:p>
      </dgm:t>
    </dgm:pt>
    <dgm:pt modelId="{48FA9D6D-C1C1-404F-98D0-622C0338FE21}" type="parTrans" cxnId="{57B8DF7C-6C7A-4A5A-B043-9B0501E71C3D}">
      <dgm:prSet/>
      <dgm:spPr/>
    </dgm:pt>
    <dgm:pt modelId="{B7173D9C-9F4C-48DA-B10D-5F9B8D1289EE}" type="sibTrans" cxnId="{57B8DF7C-6C7A-4A5A-B043-9B0501E71C3D}">
      <dgm:prSet/>
      <dgm:spPr/>
    </dgm:pt>
    <dgm:pt modelId="{D0BC1509-A42D-4387-9598-BF2E48F1A113}">
      <dgm:prSet phldr="0"/>
      <dgm:spPr/>
      <dgm:t>
        <a:bodyPr/>
        <a:lstStyle/>
        <a:p>
          <a:pPr rtl="0">
            <a:defRPr cap="all"/>
          </a:pPr>
          <a:r>
            <a:rPr lang="en-US" dirty="0">
              <a:latin typeface="Verdana Pro Cond SemiBold"/>
            </a:rPr>
            <a:t>Morbilliform Rash</a:t>
          </a:r>
        </a:p>
      </dgm:t>
    </dgm:pt>
    <dgm:pt modelId="{9BCB4B56-C3B4-4215-A15C-D749A19098AE}" type="parTrans" cxnId="{2D2A0E56-F983-448F-9A9F-1C2DEAECA4BC}">
      <dgm:prSet/>
      <dgm:spPr/>
    </dgm:pt>
    <dgm:pt modelId="{B6995DBA-5BE9-4EFA-8E0A-234C94CE9AA1}" type="sibTrans" cxnId="{2D2A0E56-F983-448F-9A9F-1C2DEAECA4BC}">
      <dgm:prSet/>
      <dgm:spPr/>
    </dgm:pt>
    <dgm:pt modelId="{06496710-1A03-4768-8B52-98B1FE7753C7}" type="pres">
      <dgm:prSet presAssocID="{C44BFDA5-735A-4443-BAAE-F8BC8F740A5D}" presName="linear" presStyleCnt="0">
        <dgm:presLayoutVars>
          <dgm:animLvl val="lvl"/>
          <dgm:resizeHandles val="exact"/>
        </dgm:presLayoutVars>
      </dgm:prSet>
      <dgm:spPr/>
    </dgm:pt>
    <dgm:pt modelId="{A0589CBD-9AFD-4256-BDEB-572D91E3BB40}" type="pres">
      <dgm:prSet presAssocID="{5D6D3A03-D1E4-4FC0-BD90-FBD0D03BB497}" presName="parentText" presStyleLbl="node1" presStyleIdx="0" presStyleCnt="4">
        <dgm:presLayoutVars>
          <dgm:chMax val="0"/>
          <dgm:bulletEnabled val="1"/>
        </dgm:presLayoutVars>
      </dgm:prSet>
      <dgm:spPr/>
    </dgm:pt>
    <dgm:pt modelId="{FFCE7036-E7C8-4C2A-8871-360A2FB6C9A6}" type="pres">
      <dgm:prSet presAssocID="{04716D67-6056-4E16-891C-9F0D15962B89}" presName="spacer" presStyleCnt="0"/>
      <dgm:spPr/>
    </dgm:pt>
    <dgm:pt modelId="{A06997A0-4FE5-4B1A-B082-48C050BA9848}" type="pres">
      <dgm:prSet presAssocID="{DE45F7FF-3B31-4CA3-8803-FDC9F76310A4}" presName="parentText" presStyleLbl="node1" presStyleIdx="1" presStyleCnt="4">
        <dgm:presLayoutVars>
          <dgm:chMax val="0"/>
          <dgm:bulletEnabled val="1"/>
        </dgm:presLayoutVars>
      </dgm:prSet>
      <dgm:spPr/>
    </dgm:pt>
    <dgm:pt modelId="{128ABB3E-B992-412D-B13E-A99F84A55BD1}" type="pres">
      <dgm:prSet presAssocID="{B3B8CA0C-95D4-44B1-9995-B140D95DFB49}" presName="spacer" presStyleCnt="0"/>
      <dgm:spPr/>
    </dgm:pt>
    <dgm:pt modelId="{9F43E53B-2BF1-49FF-859E-29AA518EC3F8}" type="pres">
      <dgm:prSet presAssocID="{1569808A-9256-4A9A-93F2-163EAB83BDBF}" presName="parentText" presStyleLbl="node1" presStyleIdx="2" presStyleCnt="4">
        <dgm:presLayoutVars>
          <dgm:chMax val="0"/>
          <dgm:bulletEnabled val="1"/>
        </dgm:presLayoutVars>
      </dgm:prSet>
      <dgm:spPr/>
    </dgm:pt>
    <dgm:pt modelId="{9E4A8574-74FD-4F0E-BB4F-1A44238C0D11}" type="pres">
      <dgm:prSet presAssocID="{B7173D9C-9F4C-48DA-B10D-5F9B8D1289EE}" presName="spacer" presStyleCnt="0"/>
      <dgm:spPr/>
    </dgm:pt>
    <dgm:pt modelId="{374B620A-4913-4451-8B85-8A6AFA8C2182}" type="pres">
      <dgm:prSet presAssocID="{D0BC1509-A42D-4387-9598-BF2E48F1A113}" presName="parentText" presStyleLbl="node1" presStyleIdx="3" presStyleCnt="4">
        <dgm:presLayoutVars>
          <dgm:chMax val="0"/>
          <dgm:bulletEnabled val="1"/>
        </dgm:presLayoutVars>
      </dgm:prSet>
      <dgm:spPr/>
    </dgm:pt>
  </dgm:ptLst>
  <dgm:cxnLst>
    <dgm:cxn modelId="{26419E03-4552-41C8-B59C-09325F2B373C}" srcId="{C44BFDA5-735A-4443-BAAE-F8BC8F740A5D}" destId="{DE45F7FF-3B31-4CA3-8803-FDC9F76310A4}" srcOrd="1" destOrd="0" parTransId="{A210EBD0-2BEB-4646-B5BB-E1E7602BBD03}" sibTransId="{B3B8CA0C-95D4-44B1-9995-B140D95DFB49}"/>
    <dgm:cxn modelId="{495CE723-8FF2-4214-9575-A7EDE2B713D5}" type="presOf" srcId="{C44BFDA5-735A-4443-BAAE-F8BC8F740A5D}" destId="{06496710-1A03-4768-8B52-98B1FE7753C7}" srcOrd="0" destOrd="0" presId="urn:microsoft.com/office/officeart/2005/8/layout/vList2"/>
    <dgm:cxn modelId="{5E4F3D5D-7CB4-4FB8-90E4-5668B738F3F2}" type="presOf" srcId="{DE45F7FF-3B31-4CA3-8803-FDC9F76310A4}" destId="{A06997A0-4FE5-4B1A-B082-48C050BA9848}" srcOrd="0" destOrd="0" presId="urn:microsoft.com/office/officeart/2005/8/layout/vList2"/>
    <dgm:cxn modelId="{2D2A0E56-F983-448F-9A9F-1C2DEAECA4BC}" srcId="{C44BFDA5-735A-4443-BAAE-F8BC8F740A5D}" destId="{D0BC1509-A42D-4387-9598-BF2E48F1A113}" srcOrd="3" destOrd="0" parTransId="{9BCB4B56-C3B4-4215-A15C-D749A19098AE}" sibTransId="{B6995DBA-5BE9-4EFA-8E0A-234C94CE9AA1}"/>
    <dgm:cxn modelId="{57B8DF7C-6C7A-4A5A-B043-9B0501E71C3D}" srcId="{C44BFDA5-735A-4443-BAAE-F8BC8F740A5D}" destId="{1569808A-9256-4A9A-93F2-163EAB83BDBF}" srcOrd="2" destOrd="0" parTransId="{48FA9D6D-C1C1-404F-98D0-622C0338FE21}" sibTransId="{B7173D9C-9F4C-48DA-B10D-5F9B8D1289EE}"/>
    <dgm:cxn modelId="{9A379F8A-D869-4F6A-9AF0-E26E08F9D8C4}" type="presOf" srcId="{5D6D3A03-D1E4-4FC0-BD90-FBD0D03BB497}" destId="{A0589CBD-9AFD-4256-BDEB-572D91E3BB40}" srcOrd="0" destOrd="0" presId="urn:microsoft.com/office/officeart/2005/8/layout/vList2"/>
    <dgm:cxn modelId="{D4761294-75D5-4F8C-8AA4-F6757056F467}" type="presOf" srcId="{D0BC1509-A42D-4387-9598-BF2E48F1A113}" destId="{374B620A-4913-4451-8B85-8A6AFA8C2182}" srcOrd="0" destOrd="0" presId="urn:microsoft.com/office/officeart/2005/8/layout/vList2"/>
    <dgm:cxn modelId="{DEABAFA8-ED50-4BDF-B5D5-6DB5AD9A7A51}" srcId="{C44BFDA5-735A-4443-BAAE-F8BC8F740A5D}" destId="{5D6D3A03-D1E4-4FC0-BD90-FBD0D03BB497}" srcOrd="0" destOrd="0" parTransId="{FE7A0AD8-3CA6-4161-A510-6487324E5F92}" sibTransId="{04716D67-6056-4E16-891C-9F0D15962B89}"/>
    <dgm:cxn modelId="{C88F62AE-4EC0-4EF7-9049-66B4148EC4C5}" type="presOf" srcId="{1569808A-9256-4A9A-93F2-163EAB83BDBF}" destId="{9F43E53B-2BF1-49FF-859E-29AA518EC3F8}" srcOrd="0" destOrd="0" presId="urn:microsoft.com/office/officeart/2005/8/layout/vList2"/>
    <dgm:cxn modelId="{996C8E63-2DB6-45D3-A0B5-15A3D6605AFC}" type="presParOf" srcId="{06496710-1A03-4768-8B52-98B1FE7753C7}" destId="{A0589CBD-9AFD-4256-BDEB-572D91E3BB40}" srcOrd="0" destOrd="0" presId="urn:microsoft.com/office/officeart/2005/8/layout/vList2"/>
    <dgm:cxn modelId="{86D54A64-E0FC-43DC-906C-6B47BB6CA78D}" type="presParOf" srcId="{06496710-1A03-4768-8B52-98B1FE7753C7}" destId="{FFCE7036-E7C8-4C2A-8871-360A2FB6C9A6}" srcOrd="1" destOrd="0" presId="urn:microsoft.com/office/officeart/2005/8/layout/vList2"/>
    <dgm:cxn modelId="{C1EADC45-59E9-4029-995B-84AD4489440E}" type="presParOf" srcId="{06496710-1A03-4768-8B52-98B1FE7753C7}" destId="{A06997A0-4FE5-4B1A-B082-48C050BA9848}" srcOrd="2" destOrd="0" presId="urn:microsoft.com/office/officeart/2005/8/layout/vList2"/>
    <dgm:cxn modelId="{BFA59703-FCC5-4736-87D0-B4DE6B649146}" type="presParOf" srcId="{06496710-1A03-4768-8B52-98B1FE7753C7}" destId="{128ABB3E-B992-412D-B13E-A99F84A55BD1}" srcOrd="3" destOrd="0" presId="urn:microsoft.com/office/officeart/2005/8/layout/vList2"/>
    <dgm:cxn modelId="{F8D16470-B60E-4F9F-9AB0-0D9D3D97EB66}" type="presParOf" srcId="{06496710-1A03-4768-8B52-98B1FE7753C7}" destId="{9F43E53B-2BF1-49FF-859E-29AA518EC3F8}" srcOrd="4" destOrd="0" presId="urn:microsoft.com/office/officeart/2005/8/layout/vList2"/>
    <dgm:cxn modelId="{ED76F307-2B07-4865-BAB2-04A36ABEDBA6}" type="presParOf" srcId="{06496710-1A03-4768-8B52-98B1FE7753C7}" destId="{9E4A8574-74FD-4F0E-BB4F-1A44238C0D11}" srcOrd="5" destOrd="0" presId="urn:microsoft.com/office/officeart/2005/8/layout/vList2"/>
    <dgm:cxn modelId="{5515C7EA-A486-4ABD-875F-14A9428E4B18}" type="presParOf" srcId="{06496710-1A03-4768-8B52-98B1FE7753C7}" destId="{374B620A-4913-4451-8B85-8A6AFA8C218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703AC-8A62-4410-BDCF-209B6411B2DE}">
      <dsp:nvSpPr>
        <dsp:cNvPr id="0" name=""/>
        <dsp:cNvSpPr/>
      </dsp:nvSpPr>
      <dsp:spPr>
        <a:xfrm>
          <a:off x="0" y="2211"/>
          <a:ext cx="6096000" cy="11210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6068E3-8506-4714-AC72-E8A9DAF65B96}">
      <dsp:nvSpPr>
        <dsp:cNvPr id="0" name=""/>
        <dsp:cNvSpPr/>
      </dsp:nvSpPr>
      <dsp:spPr>
        <a:xfrm>
          <a:off x="339109" y="254441"/>
          <a:ext cx="616562" cy="616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289E3E-0E4F-4774-85F9-118EF843BE68}">
      <dsp:nvSpPr>
        <dsp:cNvPr id="0" name=""/>
        <dsp:cNvSpPr/>
      </dsp:nvSpPr>
      <dsp:spPr>
        <a:xfrm>
          <a:off x="1294780" y="2211"/>
          <a:ext cx="4801219" cy="1121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642" tIns="118642" rIns="118642" bIns="118642" numCol="1" spcCol="1270" anchor="ctr" anchorCtr="0">
          <a:noAutofit/>
        </a:bodyPr>
        <a:lstStyle/>
        <a:p>
          <a:pPr marL="0" lvl="0" indent="0" algn="l" defTabSz="622300">
            <a:lnSpc>
              <a:spcPct val="100000"/>
            </a:lnSpc>
            <a:spcBef>
              <a:spcPct val="0"/>
            </a:spcBef>
            <a:spcAft>
              <a:spcPct val="35000"/>
            </a:spcAft>
            <a:buNone/>
          </a:pPr>
          <a:r>
            <a:rPr lang="en-US" sz="1400" kern="1200"/>
            <a:t>My pt was in USOH 8 days back when developed fever which was sudden in </a:t>
          </a:r>
          <a:r>
            <a:rPr lang="en-US" sz="1400" kern="1200" err="1"/>
            <a:t>onset,high</a:t>
          </a:r>
          <a:r>
            <a:rPr lang="en-US" sz="1400" kern="1200"/>
            <a:t> grade documented 103 °, Intermittent in nature.</a:t>
          </a:r>
        </a:p>
      </dsp:txBody>
      <dsp:txXfrm>
        <a:off x="1294780" y="2211"/>
        <a:ext cx="4801219" cy="1121022"/>
      </dsp:txXfrm>
    </dsp:sp>
    <dsp:sp modelId="{C5B59BEE-DC81-48AA-A7C0-B64DC6E75CEB}">
      <dsp:nvSpPr>
        <dsp:cNvPr id="0" name=""/>
        <dsp:cNvSpPr/>
      </dsp:nvSpPr>
      <dsp:spPr>
        <a:xfrm>
          <a:off x="0" y="1403489"/>
          <a:ext cx="6096000" cy="11210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C01136-3B32-499A-A120-2A8854E20827}">
      <dsp:nvSpPr>
        <dsp:cNvPr id="0" name=""/>
        <dsp:cNvSpPr/>
      </dsp:nvSpPr>
      <dsp:spPr>
        <a:xfrm>
          <a:off x="339109" y="1655719"/>
          <a:ext cx="616562" cy="616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1C282C-0988-4D80-9B7C-4A4E0E5CEE38}">
      <dsp:nvSpPr>
        <dsp:cNvPr id="0" name=""/>
        <dsp:cNvSpPr/>
      </dsp:nvSpPr>
      <dsp:spPr>
        <a:xfrm>
          <a:off x="1294780" y="1403489"/>
          <a:ext cx="4801219" cy="1121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642" tIns="118642" rIns="118642" bIns="118642" numCol="1" spcCol="1270" anchor="ctr" anchorCtr="0">
          <a:noAutofit/>
        </a:bodyPr>
        <a:lstStyle/>
        <a:p>
          <a:pPr marL="0" lvl="0" indent="0" algn="l" defTabSz="622300">
            <a:lnSpc>
              <a:spcPct val="100000"/>
            </a:lnSpc>
            <a:spcBef>
              <a:spcPct val="0"/>
            </a:spcBef>
            <a:spcAft>
              <a:spcPct val="35000"/>
            </a:spcAft>
            <a:buNone/>
          </a:pPr>
          <a:r>
            <a:rPr lang="en-US" sz="1400" kern="1200"/>
            <a:t>Associated with chills , generalized </a:t>
          </a:r>
          <a:r>
            <a:rPr lang="en-US" sz="1400" kern="1200" err="1"/>
            <a:t>bodyaches</a:t>
          </a:r>
          <a:r>
            <a:rPr lang="en-US" sz="1400" kern="1200"/>
            <a:t> , pain with movement of eyes and headache </a:t>
          </a:r>
          <a:r>
            <a:rPr lang="en-US" sz="1400" kern="1200" err="1"/>
            <a:t>releived</a:t>
          </a:r>
          <a:r>
            <a:rPr lang="en-US" sz="1400" kern="1200"/>
            <a:t> on its own and sometimes by taking medicine.</a:t>
          </a:r>
        </a:p>
      </dsp:txBody>
      <dsp:txXfrm>
        <a:off x="1294780" y="1403489"/>
        <a:ext cx="4801219" cy="1121022"/>
      </dsp:txXfrm>
    </dsp:sp>
    <dsp:sp modelId="{DF78E364-B332-479F-BED5-564C59A74E26}">
      <dsp:nvSpPr>
        <dsp:cNvPr id="0" name=""/>
        <dsp:cNvSpPr/>
      </dsp:nvSpPr>
      <dsp:spPr>
        <a:xfrm>
          <a:off x="0" y="2804767"/>
          <a:ext cx="6096000" cy="11210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4C1DF2-EAE3-423B-A38D-202B42002853}">
      <dsp:nvSpPr>
        <dsp:cNvPr id="0" name=""/>
        <dsp:cNvSpPr/>
      </dsp:nvSpPr>
      <dsp:spPr>
        <a:xfrm>
          <a:off x="339109" y="3056997"/>
          <a:ext cx="616562" cy="6165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151809-F0DC-490E-93B9-FC70EEA9A5D4}">
      <dsp:nvSpPr>
        <dsp:cNvPr id="0" name=""/>
        <dsp:cNvSpPr/>
      </dsp:nvSpPr>
      <dsp:spPr>
        <a:xfrm>
          <a:off x="1294780" y="2804767"/>
          <a:ext cx="4801219" cy="1121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642" tIns="118642" rIns="118642" bIns="118642" numCol="1" spcCol="1270" anchor="ctr" anchorCtr="0">
          <a:noAutofit/>
        </a:bodyPr>
        <a:lstStyle/>
        <a:p>
          <a:pPr marL="0" lvl="0" indent="0" algn="l" defTabSz="622300">
            <a:lnSpc>
              <a:spcPct val="100000"/>
            </a:lnSpc>
            <a:spcBef>
              <a:spcPct val="0"/>
            </a:spcBef>
            <a:spcAft>
              <a:spcPct val="35000"/>
            </a:spcAft>
            <a:buNone/>
          </a:pPr>
          <a:r>
            <a:rPr lang="en-US" sz="1400" kern="1200"/>
            <a:t>There were no </a:t>
          </a:r>
          <a:r>
            <a:rPr lang="en-US" sz="1400" kern="1200">
              <a:latin typeface="Verdana Pro Cond SemiBold"/>
            </a:rPr>
            <a:t>signs</a:t>
          </a:r>
          <a:r>
            <a:rPr lang="en-US" sz="1400" kern="1200"/>
            <a:t> of </a:t>
          </a:r>
          <a:r>
            <a:rPr lang="en-US" sz="1400" kern="1200">
              <a:latin typeface="Verdana Pro Cond SemiBold"/>
            </a:rPr>
            <a:t>sore throat</a:t>
          </a:r>
          <a:r>
            <a:rPr lang="en-US" sz="1400" kern="1200"/>
            <a:t>,</a:t>
          </a:r>
          <a:r>
            <a:rPr lang="en-US" sz="1400" kern="1200">
              <a:latin typeface="Verdana Pro Cond SemiBold"/>
            </a:rPr>
            <a:t> itching of</a:t>
          </a:r>
          <a:r>
            <a:rPr lang="en-US" sz="1400" kern="1200"/>
            <a:t> </a:t>
          </a:r>
          <a:r>
            <a:rPr lang="en-US" sz="1400" kern="1200">
              <a:latin typeface="Verdana Pro Cond SemiBold"/>
            </a:rPr>
            <a:t>eyes, rhinorrhea, neck stiffness, cough,</a:t>
          </a:r>
          <a:r>
            <a:rPr lang="en-US" sz="1400" kern="1200"/>
            <a:t> lumps or </a:t>
          </a:r>
          <a:r>
            <a:rPr lang="en-US" sz="1400" kern="1200">
              <a:latin typeface="Verdana Pro Cond SemiBold"/>
            </a:rPr>
            <a:t>bumps, abdominal</a:t>
          </a:r>
          <a:r>
            <a:rPr lang="en-US" sz="1400" kern="1200"/>
            <a:t> pain</a:t>
          </a:r>
          <a:r>
            <a:rPr lang="en-US" sz="1400" kern="1200">
              <a:latin typeface="Verdana Pro Cond SemiBold"/>
            </a:rPr>
            <a:t>, diarrhea, dysuria or constipation.</a:t>
          </a:r>
          <a:endParaRPr lang="en-US" sz="1400" kern="1200"/>
        </a:p>
      </dsp:txBody>
      <dsp:txXfrm>
        <a:off x="1294780" y="2804767"/>
        <a:ext cx="4801219" cy="1121022"/>
      </dsp:txXfrm>
    </dsp:sp>
    <dsp:sp modelId="{06D49E47-72ED-4D6D-BD3E-0182A3ACF655}">
      <dsp:nvSpPr>
        <dsp:cNvPr id="0" name=""/>
        <dsp:cNvSpPr/>
      </dsp:nvSpPr>
      <dsp:spPr>
        <a:xfrm>
          <a:off x="0" y="4206045"/>
          <a:ext cx="6096000" cy="11210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5BC5BD-B651-4590-89BA-2D1D53C9FAA8}">
      <dsp:nvSpPr>
        <dsp:cNvPr id="0" name=""/>
        <dsp:cNvSpPr/>
      </dsp:nvSpPr>
      <dsp:spPr>
        <a:xfrm>
          <a:off x="339109" y="4458275"/>
          <a:ext cx="616562" cy="616562"/>
        </a:xfrm>
        <a:prstGeom prst="rect">
          <a:avLst/>
        </a:prstGeom>
        <a:solidFill>
          <a:schemeClr val="accent2">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238B06-1325-4C2D-9A59-9ACA7128865B}">
      <dsp:nvSpPr>
        <dsp:cNvPr id="0" name=""/>
        <dsp:cNvSpPr/>
      </dsp:nvSpPr>
      <dsp:spPr>
        <a:xfrm>
          <a:off x="1294780" y="4206045"/>
          <a:ext cx="4801219" cy="1121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642" tIns="118642" rIns="118642" bIns="118642" numCol="1" spcCol="1270" anchor="ctr" anchorCtr="0">
          <a:noAutofit/>
        </a:bodyPr>
        <a:lstStyle/>
        <a:p>
          <a:pPr marL="0" lvl="0" indent="0" algn="l" defTabSz="622300" rtl="0">
            <a:lnSpc>
              <a:spcPct val="100000"/>
            </a:lnSpc>
            <a:spcBef>
              <a:spcPct val="0"/>
            </a:spcBef>
            <a:spcAft>
              <a:spcPct val="35000"/>
            </a:spcAft>
            <a:buNone/>
          </a:pPr>
          <a:r>
            <a:rPr lang="en-US" sz="1400" kern="1200">
              <a:latin typeface="Verdana Pro Cond SemiBold"/>
            </a:rPr>
            <a:t>Patient had a recent travel history from karachi.</a:t>
          </a:r>
        </a:p>
      </dsp:txBody>
      <dsp:txXfrm>
        <a:off x="1294780" y="4206045"/>
        <a:ext cx="4801219" cy="11210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D6128-BA44-4226-986D-9AB270B1ABB7}">
      <dsp:nvSpPr>
        <dsp:cNvPr id="0" name=""/>
        <dsp:cNvSpPr/>
      </dsp:nvSpPr>
      <dsp:spPr>
        <a:xfrm>
          <a:off x="528000" y="544883"/>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88B613-8DAF-4927-9E5E-0036E55367B1}">
      <dsp:nvSpPr>
        <dsp:cNvPr id="0" name=""/>
        <dsp:cNvSpPr/>
      </dsp:nvSpPr>
      <dsp:spPr>
        <a:xfrm>
          <a:off x="33000" y="1674639"/>
          <a:ext cx="180000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In General, loss of appetite is present but no weight gain or loss , no sleep disturbance</a:t>
          </a:r>
          <a:r>
            <a:rPr lang="en-US" sz="1100" kern="1200">
              <a:latin typeface="Verdana Pro Cond SemiBold"/>
            </a:rPr>
            <a:t>.</a:t>
          </a:r>
          <a:r>
            <a:rPr lang="en-US" sz="1100" kern="1200"/>
            <a:t> </a:t>
          </a:r>
        </a:p>
      </dsp:txBody>
      <dsp:txXfrm>
        <a:off x="33000" y="1674639"/>
        <a:ext cx="1800000" cy="765000"/>
      </dsp:txXfrm>
    </dsp:sp>
    <dsp:sp modelId="{A47FD78E-32A7-48AD-8C76-CF400D98179E}">
      <dsp:nvSpPr>
        <dsp:cNvPr id="0" name=""/>
        <dsp:cNvSpPr/>
      </dsp:nvSpPr>
      <dsp:spPr>
        <a:xfrm>
          <a:off x="2643000" y="544883"/>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9C3D5F-A86E-4356-BA88-74BFA57A1ED4}">
      <dsp:nvSpPr>
        <dsp:cNvPr id="0" name=""/>
        <dsp:cNvSpPr/>
      </dsp:nvSpPr>
      <dsp:spPr>
        <a:xfrm>
          <a:off x="2148000" y="1674639"/>
          <a:ext cx="180000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In respiratory system, pt has no cough , chest pain ,shortness of breath</a:t>
          </a:r>
          <a:r>
            <a:rPr lang="en-US" sz="1100" kern="1200">
              <a:latin typeface="Verdana Pro Cond SemiBold"/>
            </a:rPr>
            <a:t>.</a:t>
          </a:r>
          <a:endParaRPr lang="en-US" sz="1100" kern="1200"/>
        </a:p>
      </dsp:txBody>
      <dsp:txXfrm>
        <a:off x="2148000" y="1674639"/>
        <a:ext cx="1800000" cy="765000"/>
      </dsp:txXfrm>
    </dsp:sp>
    <dsp:sp modelId="{485D4FC3-5A90-492B-9E31-290582A94CA1}">
      <dsp:nvSpPr>
        <dsp:cNvPr id="0" name=""/>
        <dsp:cNvSpPr/>
      </dsp:nvSpPr>
      <dsp:spPr>
        <a:xfrm>
          <a:off x="4758000" y="544883"/>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D520AB-3251-4478-BF65-86BE1B7D28F4}">
      <dsp:nvSpPr>
        <dsp:cNvPr id="0" name=""/>
        <dsp:cNvSpPr/>
      </dsp:nvSpPr>
      <dsp:spPr>
        <a:xfrm>
          <a:off x="4263000" y="1674639"/>
          <a:ext cx="180000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90000"/>
            </a:lnSpc>
            <a:spcBef>
              <a:spcPct val="0"/>
            </a:spcBef>
            <a:spcAft>
              <a:spcPct val="35000"/>
            </a:spcAft>
            <a:buNone/>
          </a:pPr>
          <a:r>
            <a:rPr lang="en-US" sz="1100" kern="1200"/>
            <a:t>In CVS, </a:t>
          </a:r>
          <a:r>
            <a:rPr lang="en-US" sz="1100" kern="1200">
              <a:latin typeface="Verdana Pro Cond SemiBold"/>
            </a:rPr>
            <a:t>No Chest Pain , SOB, No</a:t>
          </a:r>
          <a:r>
            <a:rPr lang="en-US" sz="1100" kern="1200"/>
            <a:t> palpitations, </a:t>
          </a:r>
          <a:r>
            <a:rPr lang="en-US" sz="1100" kern="1200">
              <a:latin typeface="Verdana Pro Cond SemiBold"/>
            </a:rPr>
            <a:t>No</a:t>
          </a:r>
          <a:r>
            <a:rPr lang="en-US" sz="1100" kern="1200"/>
            <a:t> edema of feet</a:t>
          </a:r>
          <a:r>
            <a:rPr lang="en-US" sz="1100" kern="1200">
              <a:latin typeface="Verdana Pro Cond SemiBold"/>
            </a:rPr>
            <a:t>.</a:t>
          </a:r>
          <a:endParaRPr lang="en-US" sz="1100" kern="1200"/>
        </a:p>
      </dsp:txBody>
      <dsp:txXfrm>
        <a:off x="4263000" y="1674639"/>
        <a:ext cx="1800000" cy="765000"/>
      </dsp:txXfrm>
    </dsp:sp>
    <dsp:sp modelId="{EB2203DF-6410-4547-AEED-C9EFAEFE3D07}">
      <dsp:nvSpPr>
        <dsp:cNvPr id="0" name=""/>
        <dsp:cNvSpPr/>
      </dsp:nvSpPr>
      <dsp:spPr>
        <a:xfrm>
          <a:off x="528000" y="2889640"/>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116F63-4AF7-4357-AF57-03D1F9224128}">
      <dsp:nvSpPr>
        <dsp:cNvPr id="0" name=""/>
        <dsp:cNvSpPr/>
      </dsp:nvSpPr>
      <dsp:spPr>
        <a:xfrm>
          <a:off x="33000" y="4019396"/>
          <a:ext cx="180000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In GIT system , </a:t>
          </a:r>
          <a:r>
            <a:rPr lang="en-US" sz="1100" kern="1200">
              <a:latin typeface="Verdana Pro Cond SemiBold"/>
            </a:rPr>
            <a:t>No</a:t>
          </a:r>
          <a:r>
            <a:rPr lang="en-US" sz="1100" kern="1200"/>
            <a:t> nausea , vomiting, abdominal pain, heartburn, dysphagia, diarrhea on constipation</a:t>
          </a:r>
          <a:r>
            <a:rPr lang="en-US" sz="1100" kern="1200">
              <a:latin typeface="Verdana Pro Cond SemiBold"/>
            </a:rPr>
            <a:t>.</a:t>
          </a:r>
          <a:r>
            <a:rPr lang="en-US" sz="1100" kern="1200"/>
            <a:t> </a:t>
          </a:r>
        </a:p>
      </dsp:txBody>
      <dsp:txXfrm>
        <a:off x="33000" y="4019396"/>
        <a:ext cx="1800000" cy="765000"/>
      </dsp:txXfrm>
    </dsp:sp>
    <dsp:sp modelId="{29D12487-39BD-4F68-9157-4EF6AA0DC5E9}">
      <dsp:nvSpPr>
        <dsp:cNvPr id="0" name=""/>
        <dsp:cNvSpPr/>
      </dsp:nvSpPr>
      <dsp:spPr>
        <a:xfrm>
          <a:off x="2643000" y="2889640"/>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503875-039E-4713-A200-19DB795FAD30}">
      <dsp:nvSpPr>
        <dsp:cNvPr id="0" name=""/>
        <dsp:cNvSpPr/>
      </dsp:nvSpPr>
      <dsp:spPr>
        <a:xfrm>
          <a:off x="2148000" y="4019396"/>
          <a:ext cx="180000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In Urinary system, no flank pain, dysuria, burning micturition, polyuria or dysuria</a:t>
          </a:r>
          <a:r>
            <a:rPr lang="en-US" sz="1100" kern="1200">
              <a:latin typeface="Verdana Pro Cond SemiBold"/>
            </a:rPr>
            <a:t>.</a:t>
          </a:r>
          <a:r>
            <a:rPr lang="en-US" sz="1100" kern="1200"/>
            <a:t> </a:t>
          </a:r>
        </a:p>
      </dsp:txBody>
      <dsp:txXfrm>
        <a:off x="2148000" y="4019396"/>
        <a:ext cx="1800000" cy="765000"/>
      </dsp:txXfrm>
    </dsp:sp>
    <dsp:sp modelId="{D244ADAD-72CB-4065-B4E8-45A36667461B}">
      <dsp:nvSpPr>
        <dsp:cNvPr id="0" name=""/>
        <dsp:cNvSpPr/>
      </dsp:nvSpPr>
      <dsp:spPr>
        <a:xfrm>
          <a:off x="4758000" y="2889640"/>
          <a:ext cx="810000" cy="81000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BED283-AB63-4F3F-9861-05799514BC06}">
      <dsp:nvSpPr>
        <dsp:cNvPr id="0" name=""/>
        <dsp:cNvSpPr/>
      </dsp:nvSpPr>
      <dsp:spPr>
        <a:xfrm>
          <a:off x="4263000" y="4019396"/>
          <a:ext cx="180000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90000"/>
            </a:lnSpc>
            <a:spcBef>
              <a:spcPct val="0"/>
            </a:spcBef>
            <a:spcAft>
              <a:spcPct val="35000"/>
            </a:spcAft>
            <a:buNone/>
          </a:pPr>
          <a:r>
            <a:rPr lang="en-US" sz="1100" kern="1200"/>
            <a:t>I'm Nervous system, no tingling, numbness, blackouts, visual loss</a:t>
          </a:r>
          <a:r>
            <a:rPr lang="en-US" sz="1100" kern="1200">
              <a:latin typeface="Verdana Pro Cond SemiBold"/>
            </a:rPr>
            <a:t>, vertigo or neck stiffness.</a:t>
          </a:r>
          <a:endParaRPr lang="en-US" sz="1100" kern="1200"/>
        </a:p>
      </dsp:txBody>
      <dsp:txXfrm>
        <a:off x="4263000" y="4019396"/>
        <a:ext cx="1800000" cy="765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686BD2-EA02-405F-ADE0-2F5C3F9052EE}">
      <dsp:nvSpPr>
        <dsp:cNvPr id="0" name=""/>
        <dsp:cNvSpPr/>
      </dsp:nvSpPr>
      <dsp:spPr>
        <a:xfrm>
          <a:off x="0" y="866007"/>
          <a:ext cx="6096000" cy="15987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C78380-0D64-453D-A5BF-D37A6989DE93}">
      <dsp:nvSpPr>
        <dsp:cNvPr id="0" name=""/>
        <dsp:cNvSpPr/>
      </dsp:nvSpPr>
      <dsp:spPr>
        <a:xfrm>
          <a:off x="483632" y="1225734"/>
          <a:ext cx="879331" cy="8793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6BB19A-E584-4F33-9B1A-39DB1AA7509B}">
      <dsp:nvSpPr>
        <dsp:cNvPr id="0" name=""/>
        <dsp:cNvSpPr/>
      </dsp:nvSpPr>
      <dsp:spPr>
        <a:xfrm>
          <a:off x="1846595" y="866007"/>
          <a:ext cx="4249404" cy="1598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205" tIns="169205" rIns="169205" bIns="169205" numCol="1" spcCol="1270" anchor="ctr" anchorCtr="0">
          <a:noAutofit/>
        </a:bodyPr>
        <a:lstStyle/>
        <a:p>
          <a:pPr marL="0" lvl="0" indent="0" algn="l" defTabSz="1066800">
            <a:lnSpc>
              <a:spcPct val="90000"/>
            </a:lnSpc>
            <a:spcBef>
              <a:spcPct val="0"/>
            </a:spcBef>
            <a:spcAft>
              <a:spcPct val="35000"/>
            </a:spcAft>
            <a:buNone/>
          </a:pPr>
          <a:r>
            <a:rPr lang="en-US" sz="2400" kern="1200"/>
            <a:t>Not addicted to any drug like smoking ,alcohol ,niswar, pan ,chalia etc.</a:t>
          </a:r>
        </a:p>
      </dsp:txBody>
      <dsp:txXfrm>
        <a:off x="1846595" y="866007"/>
        <a:ext cx="4249404" cy="1598784"/>
      </dsp:txXfrm>
    </dsp:sp>
    <dsp:sp modelId="{C9E41870-80D1-4463-A62A-680F2577CF88}">
      <dsp:nvSpPr>
        <dsp:cNvPr id="0" name=""/>
        <dsp:cNvSpPr/>
      </dsp:nvSpPr>
      <dsp:spPr>
        <a:xfrm>
          <a:off x="0" y="2864488"/>
          <a:ext cx="6096000" cy="15987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E8C76F-F1BC-4279-9EDF-BB3AB3857A5C}">
      <dsp:nvSpPr>
        <dsp:cNvPr id="0" name=""/>
        <dsp:cNvSpPr/>
      </dsp:nvSpPr>
      <dsp:spPr>
        <a:xfrm>
          <a:off x="483632" y="3224214"/>
          <a:ext cx="879331" cy="8793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FBC8B0-C641-4550-8E21-95545F7F8432}">
      <dsp:nvSpPr>
        <dsp:cNvPr id="0" name=""/>
        <dsp:cNvSpPr/>
      </dsp:nvSpPr>
      <dsp:spPr>
        <a:xfrm>
          <a:off x="1846595" y="2864488"/>
          <a:ext cx="4249404" cy="1598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205" tIns="169205" rIns="169205" bIns="169205" numCol="1" spcCol="1270" anchor="ctr" anchorCtr="0">
          <a:noAutofit/>
        </a:bodyPr>
        <a:lstStyle/>
        <a:p>
          <a:pPr marL="0" lvl="0" indent="0" algn="l" defTabSz="1066800">
            <a:lnSpc>
              <a:spcPct val="90000"/>
            </a:lnSpc>
            <a:spcBef>
              <a:spcPct val="0"/>
            </a:spcBef>
            <a:spcAft>
              <a:spcPct val="35000"/>
            </a:spcAft>
            <a:buNone/>
          </a:pPr>
          <a:r>
            <a:rPr lang="en-US" sz="2400" kern="1200"/>
            <a:t>And was not taking any medications.</a:t>
          </a:r>
        </a:p>
      </dsp:txBody>
      <dsp:txXfrm>
        <a:off x="1846595" y="2864488"/>
        <a:ext cx="4249404" cy="15987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464DA9-1779-4FAF-82BC-C3163C80DD0B}">
      <dsp:nvSpPr>
        <dsp:cNvPr id="0" name=""/>
        <dsp:cNvSpPr/>
      </dsp:nvSpPr>
      <dsp:spPr>
        <a:xfrm>
          <a:off x="0" y="735"/>
          <a:ext cx="659920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24A84F-E83F-41D8-8E0C-1A3E8CD4EB42}">
      <dsp:nvSpPr>
        <dsp:cNvPr id="0" name=""/>
        <dsp:cNvSpPr/>
      </dsp:nvSpPr>
      <dsp:spPr>
        <a:xfrm>
          <a:off x="0" y="735"/>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latin typeface="Verdana Pro Cond SemiBold"/>
            </a:rPr>
            <a:t>A</a:t>
          </a:r>
          <a:r>
            <a:rPr lang="en-US" sz="1700" kern="1200"/>
            <a:t> young lady of normal built, lying comfortably in the bed. </a:t>
          </a:r>
        </a:p>
      </dsp:txBody>
      <dsp:txXfrm>
        <a:off x="0" y="735"/>
        <a:ext cx="6599207" cy="463285"/>
      </dsp:txXfrm>
    </dsp:sp>
    <dsp:sp modelId="{12364B1D-B9C9-4BB4-8C30-5DEAEED7CFB3}">
      <dsp:nvSpPr>
        <dsp:cNvPr id="0" name=""/>
        <dsp:cNvSpPr/>
      </dsp:nvSpPr>
      <dsp:spPr>
        <a:xfrm>
          <a:off x="0" y="464021"/>
          <a:ext cx="6599207" cy="0"/>
        </a:xfrm>
        <a:prstGeom prst="line">
          <a:avLst/>
        </a:prstGeom>
        <a:solidFill>
          <a:schemeClr val="accent2">
            <a:hueOff val="266268"/>
            <a:satOff val="-3263"/>
            <a:lumOff val="-1716"/>
            <a:alphaOff val="0"/>
          </a:schemeClr>
        </a:solidFill>
        <a:ln w="12700" cap="flat" cmpd="sng" algn="ctr">
          <a:solidFill>
            <a:schemeClr val="accent2">
              <a:hueOff val="266268"/>
              <a:satOff val="-3263"/>
              <a:lumOff val="-171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5F2443-0047-4DB2-B521-701CE673AB28}">
      <dsp:nvSpPr>
        <dsp:cNvPr id="0" name=""/>
        <dsp:cNvSpPr/>
      </dsp:nvSpPr>
      <dsp:spPr>
        <a:xfrm>
          <a:off x="0" y="464021"/>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Pulse is 86/minute regular</a:t>
          </a:r>
          <a:r>
            <a:rPr lang="en-US" sz="1700" kern="1200">
              <a:latin typeface="Verdana Pro Cond SemiBold"/>
            </a:rPr>
            <a:t>.</a:t>
          </a:r>
          <a:endParaRPr lang="en-US" sz="1700" kern="1200"/>
        </a:p>
      </dsp:txBody>
      <dsp:txXfrm>
        <a:off x="0" y="464021"/>
        <a:ext cx="6599207" cy="463285"/>
      </dsp:txXfrm>
    </dsp:sp>
    <dsp:sp modelId="{4F106523-5DEB-440A-8AA2-F996A63742CD}">
      <dsp:nvSpPr>
        <dsp:cNvPr id="0" name=""/>
        <dsp:cNvSpPr/>
      </dsp:nvSpPr>
      <dsp:spPr>
        <a:xfrm>
          <a:off x="0" y="927306"/>
          <a:ext cx="6599207" cy="0"/>
        </a:xfrm>
        <a:prstGeom prst="line">
          <a:avLst/>
        </a:prstGeom>
        <a:solidFill>
          <a:schemeClr val="accent2">
            <a:hueOff val="532536"/>
            <a:satOff val="-6525"/>
            <a:lumOff val="-3431"/>
            <a:alphaOff val="0"/>
          </a:schemeClr>
        </a:solidFill>
        <a:ln w="12700" cap="flat" cmpd="sng" algn="ctr">
          <a:solidFill>
            <a:schemeClr val="accent2">
              <a:hueOff val="532536"/>
              <a:satOff val="-6525"/>
              <a:lumOff val="-343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BCA5C7-FC17-40AA-8FB1-65774F09E159}">
      <dsp:nvSpPr>
        <dsp:cNvPr id="0" name=""/>
        <dsp:cNvSpPr/>
      </dsp:nvSpPr>
      <dsp:spPr>
        <a:xfrm>
          <a:off x="0" y="927306"/>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latin typeface="Verdana Pro Cond SemiBold"/>
            </a:rPr>
            <a:t>Blood</a:t>
          </a:r>
          <a:r>
            <a:rPr lang="en-US" sz="1700" kern="1200"/>
            <a:t> pressure 118/76; temperature 103°F;</a:t>
          </a:r>
        </a:p>
      </dsp:txBody>
      <dsp:txXfrm>
        <a:off x="0" y="927306"/>
        <a:ext cx="6599207" cy="463285"/>
      </dsp:txXfrm>
    </dsp:sp>
    <dsp:sp modelId="{58799ECB-9A6E-45FA-B916-4E259BCE2992}">
      <dsp:nvSpPr>
        <dsp:cNvPr id="0" name=""/>
        <dsp:cNvSpPr/>
      </dsp:nvSpPr>
      <dsp:spPr>
        <a:xfrm>
          <a:off x="0" y="1390592"/>
          <a:ext cx="6599207" cy="0"/>
        </a:xfrm>
        <a:prstGeom prst="line">
          <a:avLst/>
        </a:prstGeom>
        <a:solidFill>
          <a:schemeClr val="accent2">
            <a:hueOff val="798804"/>
            <a:satOff val="-9787"/>
            <a:lumOff val="-5147"/>
            <a:alphaOff val="0"/>
          </a:schemeClr>
        </a:solidFill>
        <a:ln w="12700" cap="flat" cmpd="sng" algn="ctr">
          <a:solidFill>
            <a:schemeClr val="accent2">
              <a:hueOff val="798804"/>
              <a:satOff val="-9787"/>
              <a:lumOff val="-514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86F0EE-130B-42DB-8B61-53B4B527BB5E}">
      <dsp:nvSpPr>
        <dsp:cNvPr id="0" name=""/>
        <dsp:cNvSpPr/>
      </dsp:nvSpPr>
      <dsp:spPr>
        <a:xfrm>
          <a:off x="0" y="1390592"/>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latin typeface="Verdana Pro Cond SemiBold"/>
            </a:rPr>
            <a:t>Respiratory</a:t>
          </a:r>
          <a:r>
            <a:rPr lang="en-US" sz="1700" kern="1200"/>
            <a:t> rate 22/minute.</a:t>
          </a:r>
        </a:p>
      </dsp:txBody>
      <dsp:txXfrm>
        <a:off x="0" y="1390592"/>
        <a:ext cx="6599207" cy="463285"/>
      </dsp:txXfrm>
    </dsp:sp>
    <dsp:sp modelId="{E67A81DF-207D-458B-A9FA-B29A1CCC8C9F}">
      <dsp:nvSpPr>
        <dsp:cNvPr id="0" name=""/>
        <dsp:cNvSpPr/>
      </dsp:nvSpPr>
      <dsp:spPr>
        <a:xfrm>
          <a:off x="0" y="1853877"/>
          <a:ext cx="6599207" cy="0"/>
        </a:xfrm>
        <a:prstGeom prst="line">
          <a:avLst/>
        </a:prstGeom>
        <a:solidFill>
          <a:schemeClr val="accent2">
            <a:hueOff val="1065072"/>
            <a:satOff val="-13050"/>
            <a:lumOff val="-6863"/>
            <a:alphaOff val="0"/>
          </a:schemeClr>
        </a:solidFill>
        <a:ln w="12700" cap="flat" cmpd="sng" algn="ctr">
          <a:solidFill>
            <a:schemeClr val="accent2">
              <a:hueOff val="1065072"/>
              <a:satOff val="-13050"/>
              <a:lumOff val="-686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5ED917-4E28-4950-9863-B51BE490DC82}">
      <dsp:nvSpPr>
        <dsp:cNvPr id="0" name=""/>
        <dsp:cNvSpPr/>
      </dsp:nvSpPr>
      <dsp:spPr>
        <a:xfrm>
          <a:off x="0" y="1853877"/>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latin typeface="Verdana Pro Cond SemiBold"/>
            </a:rPr>
            <a:t>There</a:t>
          </a:r>
          <a:r>
            <a:rPr lang="en-US" sz="1700" kern="1200"/>
            <a:t> is no pallor nor any  cyanosis, jaundice, </a:t>
          </a:r>
        </a:p>
      </dsp:txBody>
      <dsp:txXfrm>
        <a:off x="0" y="1853877"/>
        <a:ext cx="6599207" cy="463285"/>
      </dsp:txXfrm>
    </dsp:sp>
    <dsp:sp modelId="{EE17236E-C8F2-44EA-AA24-7CBB5D764B66}">
      <dsp:nvSpPr>
        <dsp:cNvPr id="0" name=""/>
        <dsp:cNvSpPr/>
      </dsp:nvSpPr>
      <dsp:spPr>
        <a:xfrm>
          <a:off x="0" y="2317163"/>
          <a:ext cx="6599207" cy="0"/>
        </a:xfrm>
        <a:prstGeom prst="line">
          <a:avLst/>
        </a:prstGeom>
        <a:solidFill>
          <a:schemeClr val="accent2">
            <a:hueOff val="1331340"/>
            <a:satOff val="-16312"/>
            <a:lumOff val="-8578"/>
            <a:alphaOff val="0"/>
          </a:schemeClr>
        </a:solidFill>
        <a:ln w="12700" cap="flat" cmpd="sng" algn="ctr">
          <a:solidFill>
            <a:schemeClr val="accent2">
              <a:hueOff val="1331340"/>
              <a:satOff val="-16312"/>
              <a:lumOff val="-85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592BF2-37CF-41E4-A91D-286DF2F61C9B}">
      <dsp:nvSpPr>
        <dsp:cNvPr id="0" name=""/>
        <dsp:cNvSpPr/>
      </dsp:nvSpPr>
      <dsp:spPr>
        <a:xfrm>
          <a:off x="0" y="2317163"/>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latin typeface="Verdana Pro Cond SemiBold"/>
            </a:rPr>
            <a:t>Clubbing</a:t>
          </a:r>
          <a:r>
            <a:rPr lang="en-US" sz="1700" kern="1200"/>
            <a:t> or koilonychia.</a:t>
          </a:r>
        </a:p>
      </dsp:txBody>
      <dsp:txXfrm>
        <a:off x="0" y="2317163"/>
        <a:ext cx="6599207" cy="463285"/>
      </dsp:txXfrm>
    </dsp:sp>
    <dsp:sp modelId="{EBDBF36A-B2EC-4B90-8E05-B438D60B24BD}">
      <dsp:nvSpPr>
        <dsp:cNvPr id="0" name=""/>
        <dsp:cNvSpPr/>
      </dsp:nvSpPr>
      <dsp:spPr>
        <a:xfrm>
          <a:off x="0" y="2780449"/>
          <a:ext cx="6599207" cy="0"/>
        </a:xfrm>
        <a:prstGeom prst="line">
          <a:avLst/>
        </a:prstGeom>
        <a:solidFill>
          <a:schemeClr val="accent2">
            <a:hueOff val="1597608"/>
            <a:satOff val="-19575"/>
            <a:lumOff val="-10294"/>
            <a:alphaOff val="0"/>
          </a:schemeClr>
        </a:solidFill>
        <a:ln w="12700" cap="flat" cmpd="sng" algn="ctr">
          <a:solidFill>
            <a:schemeClr val="accent2">
              <a:hueOff val="1597608"/>
              <a:satOff val="-19575"/>
              <a:lumOff val="-102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7A5B83-791D-4C49-8CFB-C90B80F405B1}">
      <dsp:nvSpPr>
        <dsp:cNvPr id="0" name=""/>
        <dsp:cNvSpPr/>
      </dsp:nvSpPr>
      <dsp:spPr>
        <a:xfrm>
          <a:off x="0" y="2780449"/>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en-US" sz="1700" kern="1200"/>
            <a:t>There are no Osler's or Heberden's nodes; </a:t>
          </a:r>
          <a:endParaRPr lang="en-US" sz="1700" kern="1200">
            <a:latin typeface="Verdana Pro Cond SemiBold"/>
          </a:endParaRPr>
        </a:p>
      </dsp:txBody>
      <dsp:txXfrm>
        <a:off x="0" y="2780449"/>
        <a:ext cx="6599207" cy="463285"/>
      </dsp:txXfrm>
    </dsp:sp>
    <dsp:sp modelId="{0342B9E0-551C-444C-A7F7-CECA4FA5FD0D}">
      <dsp:nvSpPr>
        <dsp:cNvPr id="0" name=""/>
        <dsp:cNvSpPr/>
      </dsp:nvSpPr>
      <dsp:spPr>
        <a:xfrm>
          <a:off x="0" y="3243734"/>
          <a:ext cx="6599207" cy="0"/>
        </a:xfrm>
        <a:prstGeom prst="line">
          <a:avLst/>
        </a:prstGeom>
        <a:solidFill>
          <a:schemeClr val="accent2">
            <a:hueOff val="1863876"/>
            <a:satOff val="-22837"/>
            <a:lumOff val="-12010"/>
            <a:alphaOff val="0"/>
          </a:schemeClr>
        </a:solidFill>
        <a:ln w="12700" cap="flat" cmpd="sng" algn="ctr">
          <a:solidFill>
            <a:schemeClr val="accent2">
              <a:hueOff val="1863876"/>
              <a:satOff val="-22837"/>
              <a:lumOff val="-1201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5ACF85-D9E0-4DC5-A9F1-05D13EE17710}">
      <dsp:nvSpPr>
        <dsp:cNvPr id="0" name=""/>
        <dsp:cNvSpPr/>
      </dsp:nvSpPr>
      <dsp:spPr>
        <a:xfrm>
          <a:off x="0" y="3243734"/>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latin typeface="Verdana Pro Cond SemiBold"/>
            </a:rPr>
            <a:t>No</a:t>
          </a:r>
          <a:r>
            <a:rPr lang="en-US" sz="1700" kern="1200"/>
            <a:t> splinter hemorrhages or palmar erythema. </a:t>
          </a:r>
        </a:p>
      </dsp:txBody>
      <dsp:txXfrm>
        <a:off x="0" y="3243734"/>
        <a:ext cx="6599207" cy="463285"/>
      </dsp:txXfrm>
    </dsp:sp>
    <dsp:sp modelId="{8FEAD16A-7806-4DBA-8DE2-CBDEBDF2165E}">
      <dsp:nvSpPr>
        <dsp:cNvPr id="0" name=""/>
        <dsp:cNvSpPr/>
      </dsp:nvSpPr>
      <dsp:spPr>
        <a:xfrm>
          <a:off x="0" y="3707020"/>
          <a:ext cx="6599207" cy="0"/>
        </a:xfrm>
        <a:prstGeom prst="line">
          <a:avLst/>
        </a:prstGeom>
        <a:solidFill>
          <a:schemeClr val="accent2">
            <a:hueOff val="2130145"/>
            <a:satOff val="-26100"/>
            <a:lumOff val="-13725"/>
            <a:alphaOff val="0"/>
          </a:schemeClr>
        </a:solidFill>
        <a:ln w="12700" cap="flat" cmpd="sng" algn="ctr">
          <a:solidFill>
            <a:schemeClr val="accent2">
              <a:hueOff val="2130145"/>
              <a:satOff val="-26100"/>
              <a:lumOff val="-1372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14DC6-CFBE-4DBC-91F3-DB9ED2D9B22F}">
      <dsp:nvSpPr>
        <dsp:cNvPr id="0" name=""/>
        <dsp:cNvSpPr/>
      </dsp:nvSpPr>
      <dsp:spPr>
        <a:xfrm>
          <a:off x="0" y="3707020"/>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Oral </a:t>
          </a:r>
          <a:r>
            <a:rPr lang="en-US" sz="1700" kern="1200">
              <a:latin typeface="Verdana Pro Cond SemiBold"/>
            </a:rPr>
            <a:t>Hygiene</a:t>
          </a:r>
          <a:r>
            <a:rPr lang="en-US" sz="1700" kern="1200"/>
            <a:t> is poor </a:t>
          </a:r>
        </a:p>
      </dsp:txBody>
      <dsp:txXfrm>
        <a:off x="0" y="3707020"/>
        <a:ext cx="6599207" cy="463285"/>
      </dsp:txXfrm>
    </dsp:sp>
    <dsp:sp modelId="{D0C82F60-B18C-42CC-A37E-C3300BF1CEE1}">
      <dsp:nvSpPr>
        <dsp:cNvPr id="0" name=""/>
        <dsp:cNvSpPr/>
      </dsp:nvSpPr>
      <dsp:spPr>
        <a:xfrm>
          <a:off x="0" y="4170306"/>
          <a:ext cx="6599207" cy="0"/>
        </a:xfrm>
        <a:prstGeom prst="line">
          <a:avLst/>
        </a:prstGeom>
        <a:solidFill>
          <a:schemeClr val="accent2">
            <a:hueOff val="2396413"/>
            <a:satOff val="-29362"/>
            <a:lumOff val="-15441"/>
            <a:alphaOff val="0"/>
          </a:schemeClr>
        </a:solidFill>
        <a:ln w="12700" cap="flat" cmpd="sng" algn="ctr">
          <a:solidFill>
            <a:schemeClr val="accent2">
              <a:hueOff val="2396413"/>
              <a:satOff val="-29362"/>
              <a:lumOff val="-154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509E02-F3DD-41D8-987C-94D3C71DEA4A}">
      <dsp:nvSpPr>
        <dsp:cNvPr id="0" name=""/>
        <dsp:cNvSpPr/>
      </dsp:nvSpPr>
      <dsp:spPr>
        <a:xfrm>
          <a:off x="0" y="4170306"/>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en-US" sz="1700" kern="1200"/>
            <a:t>No </a:t>
          </a:r>
          <a:r>
            <a:rPr lang="en-US" sz="1700" kern="1200">
              <a:latin typeface="Verdana Pro Cond SemiBold"/>
            </a:rPr>
            <a:t>lymph</a:t>
          </a:r>
          <a:r>
            <a:rPr lang="en-US" sz="1700" kern="1200"/>
            <a:t> nodes are palpable </a:t>
          </a:r>
          <a:endParaRPr lang="en-US" sz="1700" kern="1200">
            <a:latin typeface="Verdana Pro Cond SemiBold"/>
          </a:endParaRPr>
        </a:p>
      </dsp:txBody>
      <dsp:txXfrm>
        <a:off x="0" y="4170306"/>
        <a:ext cx="6599207" cy="463285"/>
      </dsp:txXfrm>
    </dsp:sp>
    <dsp:sp modelId="{261BB16E-C967-4A5F-8B7F-8D3F943A1996}">
      <dsp:nvSpPr>
        <dsp:cNvPr id="0" name=""/>
        <dsp:cNvSpPr/>
      </dsp:nvSpPr>
      <dsp:spPr>
        <a:xfrm>
          <a:off x="0" y="4633591"/>
          <a:ext cx="6599207" cy="0"/>
        </a:xfrm>
        <a:prstGeom prst="line">
          <a:avLst/>
        </a:prstGeom>
        <a:solidFill>
          <a:schemeClr val="accent2">
            <a:hueOff val="2662681"/>
            <a:satOff val="-32625"/>
            <a:lumOff val="-17157"/>
            <a:alphaOff val="0"/>
          </a:schemeClr>
        </a:solidFill>
        <a:ln w="12700" cap="flat" cmpd="sng" algn="ctr">
          <a:solidFill>
            <a:schemeClr val="accent2">
              <a:hueOff val="2662681"/>
              <a:satOff val="-32625"/>
              <a:lumOff val="-17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2943DD-6821-464B-8075-CD1DB1E290FD}">
      <dsp:nvSpPr>
        <dsp:cNvPr id="0" name=""/>
        <dsp:cNvSpPr/>
      </dsp:nvSpPr>
      <dsp:spPr>
        <a:xfrm>
          <a:off x="0" y="4633591"/>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Thyroid is normal. There is no bruit over it. </a:t>
          </a:r>
        </a:p>
      </dsp:txBody>
      <dsp:txXfrm>
        <a:off x="0" y="4633591"/>
        <a:ext cx="6599207" cy="463285"/>
      </dsp:txXfrm>
    </dsp:sp>
    <dsp:sp modelId="{0E2B6E6F-4A1D-4639-A029-B801289AB34C}">
      <dsp:nvSpPr>
        <dsp:cNvPr id="0" name=""/>
        <dsp:cNvSpPr/>
      </dsp:nvSpPr>
      <dsp:spPr>
        <a:xfrm>
          <a:off x="0" y="5096877"/>
          <a:ext cx="6599207" cy="0"/>
        </a:xfrm>
        <a:prstGeom prst="line">
          <a:avLst/>
        </a:prstGeom>
        <a:solidFill>
          <a:schemeClr val="accent2">
            <a:hueOff val="2928949"/>
            <a:satOff val="-35888"/>
            <a:lumOff val="-18872"/>
            <a:alphaOff val="0"/>
          </a:schemeClr>
        </a:solidFill>
        <a:ln w="12700" cap="flat" cmpd="sng" algn="ctr">
          <a:solidFill>
            <a:schemeClr val="accent2">
              <a:hueOff val="2928949"/>
              <a:satOff val="-35888"/>
              <a:lumOff val="-1887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E494E1-2273-41B2-9843-D7D8C79B0D6C}">
      <dsp:nvSpPr>
        <dsp:cNvPr id="0" name=""/>
        <dsp:cNvSpPr/>
      </dsp:nvSpPr>
      <dsp:spPr>
        <a:xfrm>
          <a:off x="0" y="5096877"/>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JVP is not raised.</a:t>
          </a:r>
        </a:p>
      </dsp:txBody>
      <dsp:txXfrm>
        <a:off x="0" y="5096877"/>
        <a:ext cx="6599207" cy="463285"/>
      </dsp:txXfrm>
    </dsp:sp>
    <dsp:sp modelId="{4D38450D-0FFF-4D34-9AFA-FA11C4E14724}">
      <dsp:nvSpPr>
        <dsp:cNvPr id="0" name=""/>
        <dsp:cNvSpPr/>
      </dsp:nvSpPr>
      <dsp:spPr>
        <a:xfrm>
          <a:off x="0" y="5560162"/>
          <a:ext cx="6599207" cy="0"/>
        </a:xfrm>
        <a:prstGeom prst="line">
          <a:avLst/>
        </a:prstGeom>
        <a:solidFill>
          <a:schemeClr val="accent2">
            <a:hueOff val="3195217"/>
            <a:satOff val="-39150"/>
            <a:lumOff val="-20588"/>
            <a:alphaOff val="0"/>
          </a:schemeClr>
        </a:solidFill>
        <a:ln w="12700" cap="flat" cmpd="sng" algn="ctr">
          <a:solidFill>
            <a:schemeClr val="accent2">
              <a:hueOff val="3195217"/>
              <a:satOff val="-39150"/>
              <a:lumOff val="-2058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4EE805-719E-4B0C-8883-FAECCB3B1F04}">
      <dsp:nvSpPr>
        <dsp:cNvPr id="0" name=""/>
        <dsp:cNvSpPr/>
      </dsp:nvSpPr>
      <dsp:spPr>
        <a:xfrm>
          <a:off x="0" y="5560162"/>
          <a:ext cx="6599207" cy="463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en-US" sz="1700" kern="1200">
              <a:latin typeface="Verdana Pro Cond SemiBold"/>
            </a:rPr>
            <a:t>Discoloration on feet</a:t>
          </a:r>
        </a:p>
      </dsp:txBody>
      <dsp:txXfrm>
        <a:off x="0" y="5560162"/>
        <a:ext cx="6599207" cy="4632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E8049-1152-4ABB-82BB-11E9FE5952C4}">
      <dsp:nvSpPr>
        <dsp:cNvPr id="0" name=""/>
        <dsp:cNvSpPr/>
      </dsp:nvSpPr>
      <dsp:spPr>
        <a:xfrm>
          <a:off x="0" y="0"/>
          <a:ext cx="5486400" cy="117557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Midline scar.</a:t>
          </a:r>
        </a:p>
      </dsp:txBody>
      <dsp:txXfrm>
        <a:off x="34431" y="34431"/>
        <a:ext cx="4118526" cy="1106713"/>
      </dsp:txXfrm>
    </dsp:sp>
    <dsp:sp modelId="{DA35F293-F19F-4FF4-BBC3-349C2D203B1C}">
      <dsp:nvSpPr>
        <dsp:cNvPr id="0" name=""/>
        <dsp:cNvSpPr/>
      </dsp:nvSpPr>
      <dsp:spPr>
        <a:xfrm>
          <a:off x="459486" y="1389316"/>
          <a:ext cx="5486400" cy="117557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Visceral stretch marks present on lower abdmonial region.</a:t>
          </a:r>
        </a:p>
      </dsp:txBody>
      <dsp:txXfrm>
        <a:off x="493917" y="1423747"/>
        <a:ext cx="4193927" cy="1106713"/>
      </dsp:txXfrm>
    </dsp:sp>
    <dsp:sp modelId="{4C88B8B8-D536-4B24-B6A7-FC79D2DAC0AA}">
      <dsp:nvSpPr>
        <dsp:cNvPr id="0" name=""/>
        <dsp:cNvSpPr/>
      </dsp:nvSpPr>
      <dsp:spPr>
        <a:xfrm>
          <a:off x="912114" y="2778633"/>
          <a:ext cx="5486400" cy="117557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umblicus is inverted.</a:t>
          </a:r>
        </a:p>
      </dsp:txBody>
      <dsp:txXfrm>
        <a:off x="946545" y="2813064"/>
        <a:ext cx="4200785" cy="1106713"/>
      </dsp:txXfrm>
    </dsp:sp>
    <dsp:sp modelId="{E71417F1-1CC1-4237-9B94-F3ABDFC16201}">
      <dsp:nvSpPr>
        <dsp:cNvPr id="0" name=""/>
        <dsp:cNvSpPr/>
      </dsp:nvSpPr>
      <dsp:spPr>
        <a:xfrm>
          <a:off x="1371599" y="4167950"/>
          <a:ext cx="5486400" cy="117557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No visible pulsation.</a:t>
          </a:r>
        </a:p>
      </dsp:txBody>
      <dsp:txXfrm>
        <a:off x="1406030" y="4202381"/>
        <a:ext cx="4193927" cy="1106713"/>
      </dsp:txXfrm>
    </dsp:sp>
    <dsp:sp modelId="{B08F1F97-4083-46CA-A0F5-5EB365B0D9AB}">
      <dsp:nvSpPr>
        <dsp:cNvPr id="0" name=""/>
        <dsp:cNvSpPr/>
      </dsp:nvSpPr>
      <dsp:spPr>
        <a:xfrm>
          <a:off x="4722275" y="900384"/>
          <a:ext cx="764124" cy="76412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4894203" y="900384"/>
        <a:ext cx="420268" cy="575003"/>
      </dsp:txXfrm>
    </dsp:sp>
    <dsp:sp modelId="{6EB6D8A0-83B4-4D9B-A123-26C28DB8E220}">
      <dsp:nvSpPr>
        <dsp:cNvPr id="0" name=""/>
        <dsp:cNvSpPr/>
      </dsp:nvSpPr>
      <dsp:spPr>
        <a:xfrm>
          <a:off x="5181761" y="2289700"/>
          <a:ext cx="764124" cy="764124"/>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5353689" y="2289700"/>
        <a:ext cx="420268" cy="575003"/>
      </dsp:txXfrm>
    </dsp:sp>
    <dsp:sp modelId="{A43C8C58-0143-4716-BE48-287277539353}">
      <dsp:nvSpPr>
        <dsp:cNvPr id="0" name=""/>
        <dsp:cNvSpPr/>
      </dsp:nvSpPr>
      <dsp:spPr>
        <a:xfrm>
          <a:off x="5634389" y="3679017"/>
          <a:ext cx="764124" cy="764124"/>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5806317" y="3679017"/>
        <a:ext cx="420268" cy="5750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388CB2-1CB4-4D5E-A322-6E898224F034}">
      <dsp:nvSpPr>
        <dsp:cNvPr id="0" name=""/>
        <dsp:cNvSpPr/>
      </dsp:nvSpPr>
      <dsp:spPr>
        <a:xfrm>
          <a:off x="0" y="0"/>
          <a:ext cx="6096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1174B9-BA5E-4697-B659-EC6051435FA5}">
      <dsp:nvSpPr>
        <dsp:cNvPr id="0" name=""/>
        <dsp:cNvSpPr/>
      </dsp:nvSpPr>
      <dsp:spPr>
        <a:xfrm>
          <a:off x="0" y="0"/>
          <a:ext cx="6096000" cy="266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defRPr cap="all"/>
          </a:pPr>
          <a:r>
            <a:rPr lang="en-US" sz="4200" kern="1200"/>
            <a:t>note is resonant all over (fluid shift-, fluid thrill negative-)</a:t>
          </a:r>
        </a:p>
      </dsp:txBody>
      <dsp:txXfrm>
        <a:off x="0" y="0"/>
        <a:ext cx="6096000" cy="2664640"/>
      </dsp:txXfrm>
    </dsp:sp>
    <dsp:sp modelId="{84E74E0E-2EE7-4E2A-B5C0-2CF2D3CEA309}">
      <dsp:nvSpPr>
        <dsp:cNvPr id="0" name=""/>
        <dsp:cNvSpPr/>
      </dsp:nvSpPr>
      <dsp:spPr>
        <a:xfrm>
          <a:off x="0" y="2664640"/>
          <a:ext cx="6096000" cy="0"/>
        </a:xfrm>
        <a:prstGeom prst="line">
          <a:avLst/>
        </a:prstGeom>
        <a:solidFill>
          <a:schemeClr val="accent2">
            <a:hueOff val="3195217"/>
            <a:satOff val="-39150"/>
            <a:lumOff val="-20588"/>
            <a:alphaOff val="0"/>
          </a:schemeClr>
        </a:solidFill>
        <a:ln w="12700" cap="flat" cmpd="sng" algn="ctr">
          <a:solidFill>
            <a:schemeClr val="accent2">
              <a:hueOff val="3195217"/>
              <a:satOff val="-39150"/>
              <a:lumOff val="-2058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02FB23-A42A-47EC-A14C-5DD104A39D11}">
      <dsp:nvSpPr>
        <dsp:cNvPr id="0" name=""/>
        <dsp:cNvSpPr/>
      </dsp:nvSpPr>
      <dsp:spPr>
        <a:xfrm>
          <a:off x="0" y="2664640"/>
          <a:ext cx="6096000" cy="266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defRPr cap="all"/>
          </a:pPr>
          <a:r>
            <a:rPr lang="en-US" sz="4200" kern="1200"/>
            <a:t>except above the liver in 5th intercoastal space</a:t>
          </a:r>
          <a:r>
            <a:rPr lang="en-US" sz="4200" kern="1200">
              <a:latin typeface="Verdana Pro Cond SemiBold"/>
            </a:rPr>
            <a:t>.</a:t>
          </a:r>
          <a:endParaRPr lang="en-US" sz="4200" kern="1200"/>
        </a:p>
      </dsp:txBody>
      <dsp:txXfrm>
        <a:off x="0" y="2664640"/>
        <a:ext cx="6096000" cy="26646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71EAF-2D04-4E0F-820E-732764959EA4}">
      <dsp:nvSpPr>
        <dsp:cNvPr id="0" name=""/>
        <dsp:cNvSpPr/>
      </dsp:nvSpPr>
      <dsp:spPr>
        <a:xfrm>
          <a:off x="0" y="600489"/>
          <a:ext cx="6096000" cy="13127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Position of trachea is slightly on right side</a:t>
          </a:r>
        </a:p>
      </dsp:txBody>
      <dsp:txXfrm>
        <a:off x="64083" y="664572"/>
        <a:ext cx="5967834" cy="1184574"/>
      </dsp:txXfrm>
    </dsp:sp>
    <dsp:sp modelId="{459C15D5-A54F-4AA6-A6F7-491F3BE0674A}">
      <dsp:nvSpPr>
        <dsp:cNvPr id="0" name=""/>
        <dsp:cNvSpPr/>
      </dsp:nvSpPr>
      <dsp:spPr>
        <a:xfrm>
          <a:off x="0" y="2008270"/>
          <a:ext cx="6096000" cy="1312740"/>
        </a:xfrm>
        <a:prstGeom prst="roundRect">
          <a:avLst/>
        </a:prstGeom>
        <a:solidFill>
          <a:schemeClr val="accent2">
            <a:hueOff val="1597608"/>
            <a:satOff val="-19575"/>
            <a:lumOff val="-10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rtl="0">
            <a:lnSpc>
              <a:spcPct val="90000"/>
            </a:lnSpc>
            <a:spcBef>
              <a:spcPct val="0"/>
            </a:spcBef>
            <a:spcAft>
              <a:spcPct val="35000"/>
            </a:spcAft>
            <a:buNone/>
          </a:pPr>
          <a:r>
            <a:rPr lang="en-US" sz="3300" kern="1200">
              <a:latin typeface="Verdana Pro Cond SemiBold"/>
            </a:rPr>
            <a:t>No Cervical Lymphadenopathy</a:t>
          </a:r>
          <a:endParaRPr lang="en-US" sz="3300" kern="1200"/>
        </a:p>
      </dsp:txBody>
      <dsp:txXfrm>
        <a:off x="64083" y="2072353"/>
        <a:ext cx="5967834" cy="1184574"/>
      </dsp:txXfrm>
    </dsp:sp>
    <dsp:sp modelId="{3526AF0E-89EE-4A32-8D9B-4B1D31B3DA6D}">
      <dsp:nvSpPr>
        <dsp:cNvPr id="0" name=""/>
        <dsp:cNvSpPr/>
      </dsp:nvSpPr>
      <dsp:spPr>
        <a:xfrm>
          <a:off x="0" y="3416050"/>
          <a:ext cx="6096000" cy="1312740"/>
        </a:xfrm>
        <a:prstGeom prst="roundRect">
          <a:avLst/>
        </a:prstGeom>
        <a:solidFill>
          <a:schemeClr val="accent2">
            <a:hueOff val="3195217"/>
            <a:satOff val="-39150"/>
            <a:lumOff val="-20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Normal vesicular breathing with no added sounds</a:t>
          </a:r>
        </a:p>
      </dsp:txBody>
      <dsp:txXfrm>
        <a:off x="64083" y="3480133"/>
        <a:ext cx="5967834" cy="11845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67B406-8BFA-4093-961D-4BF16634190F}">
      <dsp:nvSpPr>
        <dsp:cNvPr id="0" name=""/>
        <dsp:cNvSpPr/>
      </dsp:nvSpPr>
      <dsp:spPr>
        <a:xfrm>
          <a:off x="0" y="650"/>
          <a:ext cx="6096000" cy="152227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4BD16F-762C-4B40-8508-B321054F38C7}">
      <dsp:nvSpPr>
        <dsp:cNvPr id="0" name=""/>
        <dsp:cNvSpPr/>
      </dsp:nvSpPr>
      <dsp:spPr>
        <a:xfrm>
          <a:off x="460489" y="343163"/>
          <a:ext cx="837253" cy="8372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0F8F9F-9DC7-4BD8-AE9C-E43993ADB234}">
      <dsp:nvSpPr>
        <dsp:cNvPr id="0" name=""/>
        <dsp:cNvSpPr/>
      </dsp:nvSpPr>
      <dsp:spPr>
        <a:xfrm>
          <a:off x="1758233" y="650"/>
          <a:ext cx="4337766" cy="1522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108" tIns="161108" rIns="161108" bIns="161108" numCol="1" spcCol="1270" anchor="ctr" anchorCtr="0">
          <a:noAutofit/>
        </a:bodyPr>
        <a:lstStyle/>
        <a:p>
          <a:pPr marL="0" lvl="0" indent="0" algn="l" defTabSz="977900">
            <a:lnSpc>
              <a:spcPct val="90000"/>
            </a:lnSpc>
            <a:spcBef>
              <a:spcPct val="0"/>
            </a:spcBef>
            <a:spcAft>
              <a:spcPct val="35000"/>
            </a:spcAft>
            <a:buNone/>
          </a:pPr>
          <a:r>
            <a:rPr lang="en-US" sz="2200" kern="1200"/>
            <a:t>Infection of tropical and subtropical regions</a:t>
          </a:r>
        </a:p>
      </dsp:txBody>
      <dsp:txXfrm>
        <a:off x="1758233" y="650"/>
        <a:ext cx="4337766" cy="1522279"/>
      </dsp:txXfrm>
    </dsp:sp>
    <dsp:sp modelId="{B6D8E61B-A202-4AD2-82C4-1586FBD5F4AF}">
      <dsp:nvSpPr>
        <dsp:cNvPr id="0" name=""/>
        <dsp:cNvSpPr/>
      </dsp:nvSpPr>
      <dsp:spPr>
        <a:xfrm>
          <a:off x="0" y="1903500"/>
          <a:ext cx="6096000" cy="152227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38D400-CF2B-40C0-97A2-B450C2818825}">
      <dsp:nvSpPr>
        <dsp:cNvPr id="0" name=""/>
        <dsp:cNvSpPr/>
      </dsp:nvSpPr>
      <dsp:spPr>
        <a:xfrm>
          <a:off x="460489" y="2246013"/>
          <a:ext cx="837253" cy="83725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C9D00C-F566-4956-854E-EFD7951FA787}">
      <dsp:nvSpPr>
        <dsp:cNvPr id="0" name=""/>
        <dsp:cNvSpPr/>
      </dsp:nvSpPr>
      <dsp:spPr>
        <a:xfrm>
          <a:off x="1758233" y="1903500"/>
          <a:ext cx="4337766" cy="1522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108" tIns="161108" rIns="161108" bIns="161108" numCol="1" spcCol="1270" anchor="ctr" anchorCtr="0">
          <a:noAutofit/>
        </a:bodyPr>
        <a:lstStyle/>
        <a:p>
          <a:pPr marL="0" lvl="0" indent="0" algn="l" defTabSz="977900">
            <a:lnSpc>
              <a:spcPct val="90000"/>
            </a:lnSpc>
            <a:spcBef>
              <a:spcPct val="0"/>
            </a:spcBef>
            <a:spcAft>
              <a:spcPct val="35000"/>
            </a:spcAft>
            <a:buNone/>
          </a:pPr>
          <a:r>
            <a:rPr lang="en-US" sz="2200" kern="1200"/>
            <a:t>Nonspecific febrile illness to fatal hemorrhagic disease</a:t>
          </a:r>
        </a:p>
      </dsp:txBody>
      <dsp:txXfrm>
        <a:off x="1758233" y="1903500"/>
        <a:ext cx="4337766" cy="1522279"/>
      </dsp:txXfrm>
    </dsp:sp>
    <dsp:sp modelId="{E90E68AC-D62C-4A28-BFF2-8590BF413E18}">
      <dsp:nvSpPr>
        <dsp:cNvPr id="0" name=""/>
        <dsp:cNvSpPr/>
      </dsp:nvSpPr>
      <dsp:spPr>
        <a:xfrm>
          <a:off x="0" y="3806349"/>
          <a:ext cx="6096000" cy="152227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DF69BE-B053-46F6-9546-01B982323C4C}">
      <dsp:nvSpPr>
        <dsp:cNvPr id="0" name=""/>
        <dsp:cNvSpPr/>
      </dsp:nvSpPr>
      <dsp:spPr>
        <a:xfrm>
          <a:off x="460489" y="4148862"/>
          <a:ext cx="837253" cy="83725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D9E52A-1F7A-4139-AF50-7EF43FBAB910}">
      <dsp:nvSpPr>
        <dsp:cNvPr id="0" name=""/>
        <dsp:cNvSpPr/>
      </dsp:nvSpPr>
      <dsp:spPr>
        <a:xfrm>
          <a:off x="1758233" y="3806349"/>
          <a:ext cx="4337766" cy="1522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108" tIns="161108" rIns="161108" bIns="161108" numCol="1" spcCol="1270" anchor="ctr" anchorCtr="0">
          <a:noAutofit/>
        </a:bodyPr>
        <a:lstStyle/>
        <a:p>
          <a:pPr marL="0" lvl="0" indent="0" algn="l" defTabSz="977900">
            <a:lnSpc>
              <a:spcPct val="90000"/>
            </a:lnSpc>
            <a:spcBef>
              <a:spcPct val="0"/>
            </a:spcBef>
            <a:spcAft>
              <a:spcPct val="35000"/>
            </a:spcAft>
            <a:buNone/>
          </a:pPr>
          <a:r>
            <a:rPr lang="en-US" sz="2200" kern="1200"/>
            <a:t>Infection caused by a virus and spread by an insect vector – the mosquito</a:t>
          </a:r>
        </a:p>
      </dsp:txBody>
      <dsp:txXfrm>
        <a:off x="1758233" y="3806349"/>
        <a:ext cx="4337766" cy="152227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73E6B-8DB3-4BB3-9522-58809CBEDBDD}">
      <dsp:nvSpPr>
        <dsp:cNvPr id="0" name=""/>
        <dsp:cNvSpPr/>
      </dsp:nvSpPr>
      <dsp:spPr>
        <a:xfrm>
          <a:off x="2775094" y="662246"/>
          <a:ext cx="511610" cy="91440"/>
        </a:xfrm>
        <a:custGeom>
          <a:avLst/>
          <a:gdLst/>
          <a:ahLst/>
          <a:cxnLst/>
          <a:rect l="0" t="0" r="0" b="0"/>
          <a:pathLst>
            <a:path>
              <a:moveTo>
                <a:pt x="0" y="45720"/>
              </a:moveTo>
              <a:lnTo>
                <a:pt x="511610"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17344" y="705255"/>
        <a:ext cx="27110" cy="5422"/>
      </dsp:txXfrm>
    </dsp:sp>
    <dsp:sp modelId="{82B0211E-00CE-4289-81DA-94DF347F5975}">
      <dsp:nvSpPr>
        <dsp:cNvPr id="0" name=""/>
        <dsp:cNvSpPr/>
      </dsp:nvSpPr>
      <dsp:spPr>
        <a:xfrm>
          <a:off x="419457" y="735"/>
          <a:ext cx="2357437" cy="141446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516" tIns="121255" rIns="115516" bIns="121255" numCol="1" spcCol="1270" anchor="ctr" anchorCtr="0">
          <a:noAutofit/>
        </a:bodyPr>
        <a:lstStyle/>
        <a:p>
          <a:pPr marL="0" lvl="0" indent="0" algn="ctr" defTabSz="711200">
            <a:lnSpc>
              <a:spcPct val="90000"/>
            </a:lnSpc>
            <a:spcBef>
              <a:spcPct val="0"/>
            </a:spcBef>
            <a:spcAft>
              <a:spcPct val="35000"/>
            </a:spcAft>
            <a:buNone/>
          </a:pPr>
          <a:r>
            <a:rPr lang="en-US" sz="1600" kern="1200" dirty="0"/>
            <a:t>Secondary infection with another serotype  leads to antibody mediated enhancement</a:t>
          </a:r>
        </a:p>
      </dsp:txBody>
      <dsp:txXfrm>
        <a:off x="419457" y="735"/>
        <a:ext cx="2357437" cy="1414462"/>
      </dsp:txXfrm>
    </dsp:sp>
    <dsp:sp modelId="{47D9BF1D-178F-4A9B-BCA4-9FEA1C63A20D}">
      <dsp:nvSpPr>
        <dsp:cNvPr id="0" name=""/>
        <dsp:cNvSpPr/>
      </dsp:nvSpPr>
      <dsp:spPr>
        <a:xfrm>
          <a:off x="1598175" y="1413398"/>
          <a:ext cx="2899648" cy="511610"/>
        </a:xfrm>
        <a:custGeom>
          <a:avLst/>
          <a:gdLst/>
          <a:ahLst/>
          <a:cxnLst/>
          <a:rect l="0" t="0" r="0" b="0"/>
          <a:pathLst>
            <a:path>
              <a:moveTo>
                <a:pt x="2899648" y="0"/>
              </a:moveTo>
              <a:lnTo>
                <a:pt x="2899648" y="272905"/>
              </a:lnTo>
              <a:lnTo>
                <a:pt x="0" y="272905"/>
              </a:lnTo>
              <a:lnTo>
                <a:pt x="0" y="511610"/>
              </a:lnTo>
            </a:path>
          </a:pathLst>
        </a:custGeom>
        <a:noFill/>
        <a:ln w="6350" cap="flat" cmpd="sng" algn="ctr">
          <a:solidFill>
            <a:schemeClr val="accent5">
              <a:hueOff val="-1938669"/>
              <a:satOff val="-17677"/>
              <a:lumOff val="264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74252" y="1666492"/>
        <a:ext cx="147495" cy="5422"/>
      </dsp:txXfrm>
    </dsp:sp>
    <dsp:sp modelId="{ABCCB317-2FA7-4261-B830-8FF87FCA802C}">
      <dsp:nvSpPr>
        <dsp:cNvPr id="0" name=""/>
        <dsp:cNvSpPr/>
      </dsp:nvSpPr>
      <dsp:spPr>
        <a:xfrm>
          <a:off x="3319105" y="735"/>
          <a:ext cx="2357437" cy="1414462"/>
        </a:xfrm>
        <a:prstGeom prst="rect">
          <a:avLst/>
        </a:prstGeom>
        <a:solidFill>
          <a:schemeClr val="accent5">
            <a:hueOff val="-1550935"/>
            <a:satOff val="-14141"/>
            <a:lumOff val="2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516" tIns="121255" rIns="115516" bIns="121255" numCol="1" spcCol="1270" anchor="ctr" anchorCtr="0">
          <a:noAutofit/>
        </a:bodyPr>
        <a:lstStyle/>
        <a:p>
          <a:pPr marL="0" lvl="0" indent="0" algn="ctr" defTabSz="711200">
            <a:lnSpc>
              <a:spcPct val="90000"/>
            </a:lnSpc>
            <a:spcBef>
              <a:spcPct val="0"/>
            </a:spcBef>
            <a:spcAft>
              <a:spcPct val="35000"/>
            </a:spcAft>
            <a:buNone/>
          </a:pPr>
          <a:r>
            <a:rPr lang="en-US" sz="1600" kern="1200" dirty="0"/>
            <a:t>Heterotypic antibodies are non protective and fail to </a:t>
          </a:r>
          <a:r>
            <a:rPr lang="en-US" sz="1600" kern="1200" dirty="0" err="1"/>
            <a:t>neutralise</a:t>
          </a:r>
          <a:r>
            <a:rPr lang="en-US" sz="1600" kern="1200" dirty="0"/>
            <a:t> the virus</a:t>
          </a:r>
        </a:p>
      </dsp:txBody>
      <dsp:txXfrm>
        <a:off x="3319105" y="735"/>
        <a:ext cx="2357437" cy="1414462"/>
      </dsp:txXfrm>
    </dsp:sp>
    <dsp:sp modelId="{F50E471D-AEA7-450C-8418-576AC148FAFF}">
      <dsp:nvSpPr>
        <dsp:cNvPr id="0" name=""/>
        <dsp:cNvSpPr/>
      </dsp:nvSpPr>
      <dsp:spPr>
        <a:xfrm>
          <a:off x="2775094" y="2618920"/>
          <a:ext cx="511610" cy="91440"/>
        </a:xfrm>
        <a:custGeom>
          <a:avLst/>
          <a:gdLst/>
          <a:ahLst/>
          <a:cxnLst/>
          <a:rect l="0" t="0" r="0" b="0"/>
          <a:pathLst>
            <a:path>
              <a:moveTo>
                <a:pt x="0" y="45720"/>
              </a:moveTo>
              <a:lnTo>
                <a:pt x="511610" y="45720"/>
              </a:lnTo>
            </a:path>
          </a:pathLst>
        </a:custGeom>
        <a:noFill/>
        <a:ln w="6350" cap="flat" cmpd="sng" algn="ctr">
          <a:solidFill>
            <a:schemeClr val="accent5">
              <a:hueOff val="-3877337"/>
              <a:satOff val="-35353"/>
              <a:lumOff val="529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17344" y="2661928"/>
        <a:ext cx="27110" cy="5422"/>
      </dsp:txXfrm>
    </dsp:sp>
    <dsp:sp modelId="{8A48B6D7-3558-47AC-9A54-9E49943FA309}">
      <dsp:nvSpPr>
        <dsp:cNvPr id="0" name=""/>
        <dsp:cNvSpPr/>
      </dsp:nvSpPr>
      <dsp:spPr>
        <a:xfrm>
          <a:off x="419457" y="1957408"/>
          <a:ext cx="2357437" cy="1414462"/>
        </a:xfrm>
        <a:prstGeom prst="rect">
          <a:avLst/>
        </a:prstGeom>
        <a:solidFill>
          <a:schemeClr val="accent5">
            <a:hueOff val="-3101870"/>
            <a:satOff val="-28282"/>
            <a:lumOff val="4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516" tIns="121255" rIns="115516" bIns="121255" numCol="1" spcCol="1270" anchor="ctr" anchorCtr="0">
          <a:noAutofit/>
        </a:bodyPr>
        <a:lstStyle/>
        <a:p>
          <a:pPr marL="0" lvl="0" indent="0" algn="ctr" defTabSz="711200">
            <a:lnSpc>
              <a:spcPct val="90000"/>
            </a:lnSpc>
            <a:spcBef>
              <a:spcPct val="0"/>
            </a:spcBef>
            <a:spcAft>
              <a:spcPct val="35000"/>
            </a:spcAft>
            <a:buNone/>
          </a:pPr>
          <a:r>
            <a:rPr lang="en-US" sz="1600" kern="1200" dirty="0"/>
            <a:t>Virus-antibody complexes taken up by monocytes</a:t>
          </a:r>
        </a:p>
      </dsp:txBody>
      <dsp:txXfrm>
        <a:off x="419457" y="1957408"/>
        <a:ext cx="2357437" cy="1414462"/>
      </dsp:txXfrm>
    </dsp:sp>
    <dsp:sp modelId="{C5AD7319-4AE6-49A8-A292-C6F5A59E061D}">
      <dsp:nvSpPr>
        <dsp:cNvPr id="0" name=""/>
        <dsp:cNvSpPr/>
      </dsp:nvSpPr>
      <dsp:spPr>
        <a:xfrm>
          <a:off x="1598175" y="3370071"/>
          <a:ext cx="2899648" cy="511610"/>
        </a:xfrm>
        <a:custGeom>
          <a:avLst/>
          <a:gdLst/>
          <a:ahLst/>
          <a:cxnLst/>
          <a:rect l="0" t="0" r="0" b="0"/>
          <a:pathLst>
            <a:path>
              <a:moveTo>
                <a:pt x="2899648" y="0"/>
              </a:moveTo>
              <a:lnTo>
                <a:pt x="2899648" y="272905"/>
              </a:lnTo>
              <a:lnTo>
                <a:pt x="0" y="272905"/>
              </a:lnTo>
              <a:lnTo>
                <a:pt x="0" y="511610"/>
              </a:lnTo>
            </a:path>
          </a:pathLst>
        </a:custGeom>
        <a:noFill/>
        <a:ln w="6350" cap="flat" cmpd="sng" algn="ctr">
          <a:solidFill>
            <a:schemeClr val="accent5">
              <a:hueOff val="-5816006"/>
              <a:satOff val="-53030"/>
              <a:lumOff val="794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74252" y="3623165"/>
        <a:ext cx="147495" cy="5422"/>
      </dsp:txXfrm>
    </dsp:sp>
    <dsp:sp modelId="{9C7DDB33-DE0B-459A-9917-F8886939F68B}">
      <dsp:nvSpPr>
        <dsp:cNvPr id="0" name=""/>
        <dsp:cNvSpPr/>
      </dsp:nvSpPr>
      <dsp:spPr>
        <a:xfrm>
          <a:off x="3319105" y="1957408"/>
          <a:ext cx="2357437" cy="1414462"/>
        </a:xfrm>
        <a:prstGeom prst="rect">
          <a:avLst/>
        </a:prstGeom>
        <a:solidFill>
          <a:schemeClr val="accent5">
            <a:hueOff val="-4652805"/>
            <a:satOff val="-42424"/>
            <a:lumOff val="6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516" tIns="121255" rIns="115516" bIns="121255" numCol="1" spcCol="1270" anchor="ctr" anchorCtr="0">
          <a:noAutofit/>
        </a:bodyPr>
        <a:lstStyle/>
        <a:p>
          <a:pPr marL="0" lvl="0" indent="0" algn="ctr" defTabSz="711200">
            <a:lnSpc>
              <a:spcPct val="90000"/>
            </a:lnSpc>
            <a:spcBef>
              <a:spcPct val="0"/>
            </a:spcBef>
            <a:spcAft>
              <a:spcPct val="35000"/>
            </a:spcAft>
            <a:buNone/>
          </a:pPr>
          <a:r>
            <a:rPr lang="en-US" sz="1600" kern="1200" dirty="0"/>
            <a:t>Virion multiplication in human monocytes is promoted</a:t>
          </a:r>
        </a:p>
      </dsp:txBody>
      <dsp:txXfrm>
        <a:off x="3319105" y="1957408"/>
        <a:ext cx="2357437" cy="1414462"/>
      </dsp:txXfrm>
    </dsp:sp>
    <dsp:sp modelId="{0BDE3B3F-0D01-4B43-9DF7-1A675F207419}">
      <dsp:nvSpPr>
        <dsp:cNvPr id="0" name=""/>
        <dsp:cNvSpPr/>
      </dsp:nvSpPr>
      <dsp:spPr>
        <a:xfrm>
          <a:off x="2775094" y="4575593"/>
          <a:ext cx="511610" cy="91440"/>
        </a:xfrm>
        <a:custGeom>
          <a:avLst/>
          <a:gdLst/>
          <a:ahLst/>
          <a:cxnLst/>
          <a:rect l="0" t="0" r="0" b="0"/>
          <a:pathLst>
            <a:path>
              <a:moveTo>
                <a:pt x="0" y="45720"/>
              </a:moveTo>
              <a:lnTo>
                <a:pt x="511610" y="45720"/>
              </a:lnTo>
            </a:path>
          </a:pathLst>
        </a:custGeom>
        <a:noFill/>
        <a:ln w="6350" cap="flat" cmpd="sng" algn="ctr">
          <a:solidFill>
            <a:schemeClr val="accent5">
              <a:hueOff val="-7754674"/>
              <a:satOff val="-70706"/>
              <a:lumOff val="1058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17344" y="4618602"/>
        <a:ext cx="27110" cy="5422"/>
      </dsp:txXfrm>
    </dsp:sp>
    <dsp:sp modelId="{0ED37CF9-E25F-4306-B043-D81519AFFDDE}">
      <dsp:nvSpPr>
        <dsp:cNvPr id="0" name=""/>
        <dsp:cNvSpPr/>
      </dsp:nvSpPr>
      <dsp:spPr>
        <a:xfrm>
          <a:off x="419457" y="3914081"/>
          <a:ext cx="2357437" cy="1414462"/>
        </a:xfrm>
        <a:prstGeom prst="rect">
          <a:avLst/>
        </a:prstGeom>
        <a:solidFill>
          <a:schemeClr val="accent5">
            <a:hueOff val="-6203739"/>
            <a:satOff val="-56565"/>
            <a:lumOff val="8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516" tIns="121255" rIns="115516" bIns="121255" numCol="1" spcCol="1270" anchor="ctr" anchorCtr="0">
          <a:noAutofit/>
        </a:bodyPr>
        <a:lstStyle/>
        <a:p>
          <a:pPr marL="0" lvl="0" indent="0" algn="ctr" defTabSz="711200" rtl="0">
            <a:lnSpc>
              <a:spcPct val="90000"/>
            </a:lnSpc>
            <a:spcBef>
              <a:spcPct val="0"/>
            </a:spcBef>
            <a:spcAft>
              <a:spcPct val="35000"/>
            </a:spcAft>
            <a:buNone/>
          </a:pPr>
          <a:r>
            <a:rPr lang="en-US" sz="1600" kern="1200" dirty="0"/>
            <a:t>Activation of CD4+ and CD8+ lymphocytes</a:t>
          </a:r>
          <a:r>
            <a:rPr lang="en-US" sz="1600" kern="1200" dirty="0">
              <a:latin typeface="Verdana Pro Cond SemiBold"/>
            </a:rPr>
            <a:t> and</a:t>
          </a:r>
          <a:r>
            <a:rPr lang="en-US" sz="1600" kern="1200" dirty="0"/>
            <a:t> release of cytokines</a:t>
          </a:r>
        </a:p>
      </dsp:txBody>
      <dsp:txXfrm>
        <a:off x="419457" y="3914081"/>
        <a:ext cx="2357437" cy="1414462"/>
      </dsp:txXfrm>
    </dsp:sp>
    <dsp:sp modelId="{640CC6D2-5F66-407D-86D6-59A73B5376B2}">
      <dsp:nvSpPr>
        <dsp:cNvPr id="0" name=""/>
        <dsp:cNvSpPr/>
      </dsp:nvSpPr>
      <dsp:spPr>
        <a:xfrm>
          <a:off x="3319105" y="3914081"/>
          <a:ext cx="2357437" cy="1414462"/>
        </a:xfrm>
        <a:prstGeom prst="rect">
          <a:avLst/>
        </a:prstGeom>
        <a:solidFill>
          <a:schemeClr val="accent5">
            <a:hueOff val="-7754674"/>
            <a:satOff val="-70706"/>
            <a:lumOff val="10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516" tIns="121255" rIns="115516" bIns="121255" numCol="1" spcCol="1270" anchor="ctr" anchorCtr="0">
          <a:noAutofit/>
        </a:bodyPr>
        <a:lstStyle/>
        <a:p>
          <a:pPr marL="0" lvl="0" indent="0" algn="ctr" defTabSz="711200">
            <a:lnSpc>
              <a:spcPct val="90000"/>
            </a:lnSpc>
            <a:spcBef>
              <a:spcPct val="0"/>
            </a:spcBef>
            <a:spcAft>
              <a:spcPct val="35000"/>
            </a:spcAft>
            <a:buNone/>
          </a:pPr>
          <a:r>
            <a:rPr lang="en-US" sz="1600" kern="1200" dirty="0"/>
            <a:t>Complement system activated with depression of C3 &amp; C5</a:t>
          </a:r>
        </a:p>
      </dsp:txBody>
      <dsp:txXfrm>
        <a:off x="3319105" y="3914081"/>
        <a:ext cx="2357437" cy="14144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AC975F-5DE2-47B8-A955-063B47828044}">
      <dsp:nvSpPr>
        <dsp:cNvPr id="0" name=""/>
        <dsp:cNvSpPr/>
      </dsp:nvSpPr>
      <dsp:spPr>
        <a:xfrm>
          <a:off x="0" y="0"/>
          <a:ext cx="5486400" cy="117557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Activation of complement</a:t>
          </a:r>
          <a:r>
            <a:rPr lang="en-US" sz="1700" kern="1200" dirty="0">
              <a:latin typeface="Verdana Pro Cond SemiBold"/>
            </a:rPr>
            <a:t> system</a:t>
          </a:r>
        </a:p>
      </dsp:txBody>
      <dsp:txXfrm>
        <a:off x="34431" y="34431"/>
        <a:ext cx="4118526" cy="1106713"/>
      </dsp:txXfrm>
    </dsp:sp>
    <dsp:sp modelId="{4B48F096-C535-4418-B0F8-9D18DA8C89B4}">
      <dsp:nvSpPr>
        <dsp:cNvPr id="0" name=""/>
        <dsp:cNvSpPr/>
      </dsp:nvSpPr>
      <dsp:spPr>
        <a:xfrm>
          <a:off x="459486" y="1389316"/>
          <a:ext cx="5486400" cy="117557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latin typeface="Verdana Pro Cond SemiBold"/>
            </a:rPr>
            <a:t> </a:t>
          </a:r>
          <a:r>
            <a:rPr lang="en-US" sz="1700" kern="1200" dirty="0"/>
            <a:t>Increased vascular </a:t>
          </a:r>
          <a:r>
            <a:rPr lang="en-US" sz="1700" kern="1200" dirty="0">
              <a:latin typeface="Verdana Pro Cond SemiBold"/>
            </a:rPr>
            <a:t>permeability and loss</a:t>
          </a:r>
          <a:r>
            <a:rPr lang="en-US" sz="1700" kern="1200" dirty="0"/>
            <a:t> of plasma from vascular compartment</a:t>
          </a:r>
          <a:r>
            <a:rPr lang="en-US" sz="1700" kern="1200" dirty="0">
              <a:latin typeface="Verdana Pro Cond SemiBold"/>
            </a:rPr>
            <a:t> </a:t>
          </a:r>
          <a:r>
            <a:rPr lang="en-US" sz="1700" b="0" kern="1200" dirty="0">
              <a:latin typeface="Verdana Pro Cond SemiBold"/>
            </a:rPr>
            <a:t>causing</a:t>
          </a:r>
          <a:r>
            <a:rPr lang="en-US" sz="1700" b="0" kern="1200" dirty="0"/>
            <a:t> </a:t>
          </a:r>
          <a:r>
            <a:rPr lang="en-US" sz="1700" kern="1200" dirty="0"/>
            <a:t>hemoconcentration &amp; shock</a:t>
          </a:r>
        </a:p>
      </dsp:txBody>
      <dsp:txXfrm>
        <a:off x="493917" y="1423747"/>
        <a:ext cx="4193927" cy="1106713"/>
      </dsp:txXfrm>
    </dsp:sp>
    <dsp:sp modelId="{B457A8DC-DE87-4AB9-9747-9E609FF9A455}">
      <dsp:nvSpPr>
        <dsp:cNvPr id="0" name=""/>
        <dsp:cNvSpPr/>
      </dsp:nvSpPr>
      <dsp:spPr>
        <a:xfrm>
          <a:off x="912114" y="2778633"/>
          <a:ext cx="5486400" cy="117557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Disorder of </a:t>
          </a:r>
          <a:r>
            <a:rPr lang="en-US" sz="1700" kern="1200" dirty="0" err="1"/>
            <a:t>haemostasis</a:t>
          </a:r>
          <a:r>
            <a:rPr lang="en-US" sz="1700" kern="1200" dirty="0"/>
            <a:t> involving thrombocytopenia, vascular changes and coagulopathy</a:t>
          </a:r>
          <a:r>
            <a:rPr lang="en-US" sz="1700" kern="1200" dirty="0">
              <a:latin typeface="Verdana Pro Cond SemiBold"/>
            </a:rPr>
            <a:t> ensues</a:t>
          </a:r>
          <a:endParaRPr lang="en-US" sz="1700" kern="1200" dirty="0"/>
        </a:p>
      </dsp:txBody>
      <dsp:txXfrm>
        <a:off x="946545" y="2813064"/>
        <a:ext cx="4200785" cy="1106713"/>
      </dsp:txXfrm>
    </dsp:sp>
    <dsp:sp modelId="{8B242866-2895-4F21-A315-FF94A19CBBE1}">
      <dsp:nvSpPr>
        <dsp:cNvPr id="0" name=""/>
        <dsp:cNvSpPr/>
      </dsp:nvSpPr>
      <dsp:spPr>
        <a:xfrm>
          <a:off x="1371599" y="4167950"/>
          <a:ext cx="5486400" cy="117557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Severe DHF with features of shock : DSS</a:t>
          </a:r>
        </a:p>
      </dsp:txBody>
      <dsp:txXfrm>
        <a:off x="1406030" y="4202381"/>
        <a:ext cx="4193927" cy="1106713"/>
      </dsp:txXfrm>
    </dsp:sp>
    <dsp:sp modelId="{22323EF2-3F81-435B-83D4-C88A0FF1F7D3}">
      <dsp:nvSpPr>
        <dsp:cNvPr id="0" name=""/>
        <dsp:cNvSpPr/>
      </dsp:nvSpPr>
      <dsp:spPr>
        <a:xfrm>
          <a:off x="4722275" y="900384"/>
          <a:ext cx="764124" cy="76412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4894203" y="900384"/>
        <a:ext cx="420268" cy="575003"/>
      </dsp:txXfrm>
    </dsp:sp>
    <dsp:sp modelId="{22B54969-C00E-4065-8497-2F7C64455125}">
      <dsp:nvSpPr>
        <dsp:cNvPr id="0" name=""/>
        <dsp:cNvSpPr/>
      </dsp:nvSpPr>
      <dsp:spPr>
        <a:xfrm>
          <a:off x="5181761" y="2289700"/>
          <a:ext cx="764124" cy="764124"/>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5353689" y="2289700"/>
        <a:ext cx="420268" cy="575003"/>
      </dsp:txXfrm>
    </dsp:sp>
    <dsp:sp modelId="{08E7672B-D3B6-44EF-9981-6423A92FE39D}">
      <dsp:nvSpPr>
        <dsp:cNvPr id="0" name=""/>
        <dsp:cNvSpPr/>
      </dsp:nvSpPr>
      <dsp:spPr>
        <a:xfrm>
          <a:off x="5634389" y="3679017"/>
          <a:ext cx="764124" cy="764124"/>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5806317" y="3679017"/>
        <a:ext cx="420268" cy="57500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589CBD-9AFD-4256-BDEB-572D91E3BB40}">
      <dsp:nvSpPr>
        <dsp:cNvPr id="0" name=""/>
        <dsp:cNvSpPr/>
      </dsp:nvSpPr>
      <dsp:spPr>
        <a:xfrm>
          <a:off x="0" y="182115"/>
          <a:ext cx="6858000" cy="12081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defRPr cap="all"/>
          </a:pPr>
          <a:r>
            <a:rPr lang="en-US" sz="1700" kern="1200" dirty="0"/>
            <a:t>Incubation period 2-7 days</a:t>
          </a:r>
        </a:p>
      </dsp:txBody>
      <dsp:txXfrm>
        <a:off x="58975" y="241090"/>
        <a:ext cx="6740050" cy="1090153"/>
      </dsp:txXfrm>
    </dsp:sp>
    <dsp:sp modelId="{A06997A0-4FE5-4B1A-B082-48C050BA9848}">
      <dsp:nvSpPr>
        <dsp:cNvPr id="0" name=""/>
        <dsp:cNvSpPr/>
      </dsp:nvSpPr>
      <dsp:spPr>
        <a:xfrm>
          <a:off x="0" y="1439179"/>
          <a:ext cx="6858000" cy="1208103"/>
        </a:xfrm>
        <a:prstGeom prst="roundRect">
          <a:avLst/>
        </a:prstGeom>
        <a:solidFill>
          <a:schemeClr val="accent2">
            <a:hueOff val="1065072"/>
            <a:satOff val="-13050"/>
            <a:lumOff val="-68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defRPr cap="all"/>
          </a:pPr>
          <a:r>
            <a:rPr lang="en-US" sz="1700" kern="1200" dirty="0"/>
            <a:t>Acute onset includes Fever that is continuous or saddle back with break on 4th/5th day</a:t>
          </a:r>
          <a:r>
            <a:rPr lang="en-US" sz="1700" kern="1200" dirty="0">
              <a:latin typeface="Verdana Pro Cond SemiBold"/>
            </a:rPr>
            <a:t> lasting 7-8</a:t>
          </a:r>
          <a:r>
            <a:rPr lang="en-US" sz="1700" kern="1200" dirty="0"/>
            <a:t> </a:t>
          </a:r>
          <a:r>
            <a:rPr lang="en-US" sz="1700" kern="1200" dirty="0">
              <a:latin typeface="Verdana Pro Cond SemiBold"/>
            </a:rPr>
            <a:t>days, </a:t>
          </a:r>
          <a:r>
            <a:rPr lang="en-US" sz="1700" kern="1200" dirty="0"/>
            <a:t>Associated </a:t>
          </a:r>
          <a:r>
            <a:rPr lang="en-US" sz="1700" kern="1200" dirty="0">
              <a:latin typeface="Verdana Pro Cond SemiBold"/>
            </a:rPr>
            <a:t>with</a:t>
          </a:r>
        </a:p>
      </dsp:txBody>
      <dsp:txXfrm>
        <a:off x="58975" y="1498154"/>
        <a:ext cx="6740050" cy="1090153"/>
      </dsp:txXfrm>
    </dsp:sp>
    <dsp:sp modelId="{9F43E53B-2BF1-49FF-859E-29AA518EC3F8}">
      <dsp:nvSpPr>
        <dsp:cNvPr id="0" name=""/>
        <dsp:cNvSpPr/>
      </dsp:nvSpPr>
      <dsp:spPr>
        <a:xfrm>
          <a:off x="0" y="2696243"/>
          <a:ext cx="6858000" cy="1208103"/>
        </a:xfrm>
        <a:prstGeom prst="roundRect">
          <a:avLst/>
        </a:prstGeom>
        <a:solidFill>
          <a:schemeClr val="accent2">
            <a:hueOff val="2130145"/>
            <a:satOff val="-26100"/>
            <a:lumOff val="-137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defRPr cap="all"/>
          </a:pPr>
          <a:r>
            <a:rPr lang="en-US" sz="1700" kern="1200" dirty="0" err="1">
              <a:latin typeface="Verdana Pro Cond SemiBold"/>
            </a:rPr>
            <a:t>backache</a:t>
          </a:r>
          <a:r>
            <a:rPr lang="en-US" sz="1700" kern="1200" dirty="0" err="1"/>
            <a:t>,arthralgias,</a:t>
          </a:r>
          <a:r>
            <a:rPr lang="en-US" sz="1700" kern="1200" dirty="0" err="1">
              <a:latin typeface="Verdana Pro Cond SemiBold"/>
            </a:rPr>
            <a:t>headache</a:t>
          </a:r>
          <a:r>
            <a:rPr lang="en-US" sz="1700" kern="1200" dirty="0" err="1"/>
            <a:t>,generalised</a:t>
          </a:r>
          <a:r>
            <a:rPr lang="en-US" sz="1700" kern="1200" dirty="0"/>
            <a:t> pains(break bone fever), pain on eye </a:t>
          </a:r>
          <a:r>
            <a:rPr lang="en-US" sz="1700" kern="1200" dirty="0" err="1"/>
            <a:t>movement,URT</a:t>
          </a:r>
          <a:r>
            <a:rPr lang="en-US" sz="1700" kern="1200" dirty="0"/>
            <a:t> symptoms, </a:t>
          </a:r>
          <a:r>
            <a:rPr lang="en-US" sz="1700" kern="1200" dirty="0" err="1">
              <a:latin typeface="Verdana Pro Cond SemiBold"/>
            </a:rPr>
            <a:t>nausea,vomitting</a:t>
          </a:r>
          <a:r>
            <a:rPr lang="en-US" sz="1700" kern="1200" dirty="0" err="1"/>
            <a:t>,pharyngitis,relative</a:t>
          </a:r>
          <a:r>
            <a:rPr lang="en-US" sz="1700" kern="1200" dirty="0"/>
            <a:t> </a:t>
          </a:r>
          <a:r>
            <a:rPr lang="en-US" sz="1700" kern="1200" dirty="0" err="1"/>
            <a:t>bradycardia,lymphadenopathy</a:t>
          </a:r>
          <a:r>
            <a:rPr lang="en-US" sz="1700" kern="1200" dirty="0">
              <a:latin typeface="Verdana Pro Cond SemiBold"/>
            </a:rPr>
            <a:t> </a:t>
          </a:r>
          <a:r>
            <a:rPr lang="en-US" sz="1700" kern="1200" dirty="0"/>
            <a:t> </a:t>
          </a:r>
        </a:p>
      </dsp:txBody>
      <dsp:txXfrm>
        <a:off x="58975" y="2755218"/>
        <a:ext cx="6740050" cy="1090153"/>
      </dsp:txXfrm>
    </dsp:sp>
    <dsp:sp modelId="{374B620A-4913-4451-8B85-8A6AFA8C2182}">
      <dsp:nvSpPr>
        <dsp:cNvPr id="0" name=""/>
        <dsp:cNvSpPr/>
      </dsp:nvSpPr>
      <dsp:spPr>
        <a:xfrm>
          <a:off x="0" y="3953306"/>
          <a:ext cx="6858000" cy="1208103"/>
        </a:xfrm>
        <a:prstGeom prst="roundRect">
          <a:avLst/>
        </a:prstGeom>
        <a:solidFill>
          <a:schemeClr val="accent2">
            <a:hueOff val="3195217"/>
            <a:satOff val="-39150"/>
            <a:lumOff val="-20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defRPr cap="all"/>
          </a:pPr>
          <a:r>
            <a:rPr lang="en-US" sz="1700" kern="1200" dirty="0">
              <a:latin typeface="Verdana Pro Cond SemiBold"/>
            </a:rPr>
            <a:t>Morbilliform Rash</a:t>
          </a:r>
        </a:p>
      </dsp:txBody>
      <dsp:txXfrm>
        <a:off x="58975" y="4012281"/>
        <a:ext cx="6740050" cy="109015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C81A0-FB7A-4357-8B37-1EC930D1E098}"/>
              </a:ext>
            </a:extLst>
          </p:cNvPr>
          <p:cNvSpPr>
            <a:spLocks noGrp="1"/>
          </p:cNvSpPr>
          <p:nvPr>
            <p:ph type="ctrTitle"/>
          </p:nvPr>
        </p:nvSpPr>
        <p:spPr>
          <a:xfrm>
            <a:off x="762000" y="1523999"/>
            <a:ext cx="10668000" cy="1985963"/>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3C075C-7238-4F43-87E7-63A35BE6900C}"/>
              </a:ext>
            </a:extLst>
          </p:cNvPr>
          <p:cNvSpPr>
            <a:spLocks noGrp="1"/>
          </p:cNvSpPr>
          <p:nvPr>
            <p:ph type="subTitle" idx="1"/>
          </p:nvPr>
        </p:nvSpPr>
        <p:spPr>
          <a:xfrm>
            <a:off x="762000" y="3809999"/>
            <a:ext cx="10667998" cy="19859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B67EEB-ABA8-4DA9-803B-0C6CD8A1284C}"/>
              </a:ext>
            </a:extLst>
          </p:cNvPr>
          <p:cNvSpPr>
            <a:spLocks noGrp="1"/>
          </p:cNvSpPr>
          <p:nvPr>
            <p:ph type="dt" sz="half" idx="10"/>
          </p:nvPr>
        </p:nvSpPr>
        <p:spPr/>
        <p:txBody>
          <a:bodyPr anchor="b" anchorCtr="0"/>
          <a:lstStyle/>
          <a:p>
            <a:fld id="{F4D57BDD-E64A-4D27-8978-82FFCA18A12C}" type="datetimeFigureOut">
              <a:rPr lang="en-US" smtClean="0"/>
              <a:t>10/31/2024</a:t>
            </a:fld>
            <a:endParaRPr lang="en-US"/>
          </a:p>
        </p:txBody>
      </p:sp>
      <p:sp>
        <p:nvSpPr>
          <p:cNvPr id="5" name="Footer Placeholder 4">
            <a:extLst>
              <a:ext uri="{FF2B5EF4-FFF2-40B4-BE49-F238E27FC236}">
                <a16:creationId xmlns:a16="http://schemas.microsoft.com/office/drawing/2014/main" id="{0FCFD314-1E75-41B9-A585-4F4A32A34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0CC8E8-C649-4A81-BF53-F078B2A98453}"/>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1134510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A6A6-C260-4F8B-99DF-249C907BE5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36F8CB-5C97-4437-A672-4E43D0E5AE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90C990-05C1-4ECD-A899-722057AEA630}"/>
              </a:ext>
            </a:extLst>
          </p:cNvPr>
          <p:cNvSpPr>
            <a:spLocks noGrp="1"/>
          </p:cNvSpPr>
          <p:nvPr>
            <p:ph type="dt" sz="half" idx="10"/>
          </p:nvPr>
        </p:nvSpPr>
        <p:spPr/>
        <p:txBody>
          <a:bodyPr/>
          <a:lstStyle/>
          <a:p>
            <a:fld id="{F4D57BDD-E64A-4D27-8978-82FFCA18A12C}" type="datetimeFigureOut">
              <a:rPr lang="en-US" smtClean="0"/>
              <a:t>10/31/2024</a:t>
            </a:fld>
            <a:endParaRPr lang="en-US"/>
          </a:p>
        </p:txBody>
      </p:sp>
      <p:sp>
        <p:nvSpPr>
          <p:cNvPr id="5" name="Footer Placeholder 4">
            <a:extLst>
              <a:ext uri="{FF2B5EF4-FFF2-40B4-BE49-F238E27FC236}">
                <a16:creationId xmlns:a16="http://schemas.microsoft.com/office/drawing/2014/main" id="{C5E9811C-37A0-4DD1-8607-EFD4226E5D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CAB506-9570-4D3E-804F-A184A73DBCE6}"/>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2960658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69B8-DEA4-4F12-9078-ECD731F2AC92}"/>
              </a:ext>
            </a:extLst>
          </p:cNvPr>
          <p:cNvSpPr>
            <a:spLocks noGrp="1"/>
          </p:cNvSpPr>
          <p:nvPr>
            <p:ph type="title"/>
          </p:nvPr>
        </p:nvSpPr>
        <p:spPr>
          <a:xfrm>
            <a:off x="762000" y="1530351"/>
            <a:ext cx="10668000" cy="2279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0D1F3B-E79C-4822-999D-205B0E76C66F}"/>
              </a:ext>
            </a:extLst>
          </p:cNvPr>
          <p:cNvSpPr>
            <a:spLocks noGrp="1"/>
          </p:cNvSpPr>
          <p:nvPr>
            <p:ph type="body" idx="1"/>
          </p:nvPr>
        </p:nvSpPr>
        <p:spPr>
          <a:xfrm>
            <a:off x="762000" y="4589464"/>
            <a:ext cx="10668000" cy="118318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145166-621E-4C71-A40F-64E514536729}"/>
              </a:ext>
            </a:extLst>
          </p:cNvPr>
          <p:cNvSpPr>
            <a:spLocks noGrp="1"/>
          </p:cNvSpPr>
          <p:nvPr>
            <p:ph type="dt" sz="half" idx="10"/>
          </p:nvPr>
        </p:nvSpPr>
        <p:spPr/>
        <p:txBody>
          <a:bodyPr/>
          <a:lstStyle/>
          <a:p>
            <a:fld id="{F4D57BDD-E64A-4D27-8978-82FFCA18A12C}" type="datetimeFigureOut">
              <a:rPr lang="en-US" smtClean="0"/>
              <a:t>10/31/2024</a:t>
            </a:fld>
            <a:endParaRPr lang="en-US"/>
          </a:p>
        </p:txBody>
      </p:sp>
      <p:sp>
        <p:nvSpPr>
          <p:cNvPr id="5" name="Footer Placeholder 4">
            <a:extLst>
              <a:ext uri="{FF2B5EF4-FFF2-40B4-BE49-F238E27FC236}">
                <a16:creationId xmlns:a16="http://schemas.microsoft.com/office/drawing/2014/main" id="{44B8A175-E39F-477F-997B-99FF8677A5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69115F-5456-4FA3-8484-B1806E7C48C7}"/>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3238129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BC5C-CCF0-4BA5-B102-213AC6FD5A48}"/>
              </a:ext>
            </a:extLst>
          </p:cNvPr>
          <p:cNvSpPr>
            <a:spLocks noGrp="1"/>
          </p:cNvSpPr>
          <p:nvPr>
            <p:ph type="title"/>
          </p:nvPr>
        </p:nvSpPr>
        <p:spPr>
          <a:xfrm>
            <a:off x="762000" y="1524000"/>
            <a:ext cx="9144000" cy="126364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B2237E63-3B4F-4C2F-A87C-9533227EB684}"/>
              </a:ext>
            </a:extLst>
          </p:cNvPr>
          <p:cNvSpPr>
            <a:spLocks noGrp="1"/>
          </p:cNvSpPr>
          <p:nvPr>
            <p:ph sz="half" idx="1"/>
          </p:nvPr>
        </p:nvSpPr>
        <p:spPr>
          <a:xfrm>
            <a:off x="762000" y="3048000"/>
            <a:ext cx="4572000"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8ACE3E-2FED-4289-B138-3EC2826909F5}"/>
              </a:ext>
            </a:extLst>
          </p:cNvPr>
          <p:cNvSpPr>
            <a:spLocks noGrp="1"/>
          </p:cNvSpPr>
          <p:nvPr>
            <p:ph sz="half" idx="2"/>
          </p:nvPr>
        </p:nvSpPr>
        <p:spPr>
          <a:xfrm>
            <a:off x="6858000" y="3048000"/>
            <a:ext cx="4572000"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55DB51-20DA-4BEF-90BA-DDD37DC080CF}"/>
              </a:ext>
            </a:extLst>
          </p:cNvPr>
          <p:cNvSpPr>
            <a:spLocks noGrp="1"/>
          </p:cNvSpPr>
          <p:nvPr>
            <p:ph type="dt" sz="half" idx="10"/>
          </p:nvPr>
        </p:nvSpPr>
        <p:spPr/>
        <p:txBody>
          <a:bodyPr/>
          <a:lstStyle/>
          <a:p>
            <a:fld id="{F4D57BDD-E64A-4D27-8978-82FFCA18A12C}" type="datetimeFigureOut">
              <a:rPr lang="en-US" smtClean="0"/>
              <a:t>10/31/2024</a:t>
            </a:fld>
            <a:endParaRPr lang="en-US"/>
          </a:p>
        </p:txBody>
      </p:sp>
      <p:sp>
        <p:nvSpPr>
          <p:cNvPr id="6" name="Footer Placeholder 5">
            <a:extLst>
              <a:ext uri="{FF2B5EF4-FFF2-40B4-BE49-F238E27FC236}">
                <a16:creationId xmlns:a16="http://schemas.microsoft.com/office/drawing/2014/main" id="{506D22E1-F0DB-4CB7-B2E3-D578EEAA6E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29146B-54D6-4291-8EA2-6430024824AE}"/>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615231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B4AE7-507A-4E14-96E2-5412FF8EA283}"/>
              </a:ext>
            </a:extLst>
          </p:cNvPr>
          <p:cNvSpPr>
            <a:spLocks noGrp="1"/>
          </p:cNvSpPr>
          <p:nvPr>
            <p:ph type="title"/>
          </p:nvPr>
        </p:nvSpPr>
        <p:spPr>
          <a:xfrm>
            <a:off x="762000" y="1527048"/>
            <a:ext cx="10668000" cy="7589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DEEE83-2945-4C22-9597-57F1F1262841}"/>
              </a:ext>
            </a:extLst>
          </p:cNvPr>
          <p:cNvSpPr>
            <a:spLocks noGrp="1"/>
          </p:cNvSpPr>
          <p:nvPr>
            <p:ph type="body" idx="1"/>
          </p:nvPr>
        </p:nvSpPr>
        <p:spPr>
          <a:xfrm>
            <a:off x="762000" y="2285999"/>
            <a:ext cx="4572001"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C2494D-AD1D-4CB7-A17C-B69079113D71}"/>
              </a:ext>
            </a:extLst>
          </p:cNvPr>
          <p:cNvSpPr>
            <a:spLocks noGrp="1"/>
          </p:cNvSpPr>
          <p:nvPr>
            <p:ph sz="half" idx="2"/>
          </p:nvPr>
        </p:nvSpPr>
        <p:spPr>
          <a:xfrm>
            <a:off x="762001" y="3059113"/>
            <a:ext cx="4572000" cy="3036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3E4950-830D-4EE3-9F51-DD730255E0CD}"/>
              </a:ext>
            </a:extLst>
          </p:cNvPr>
          <p:cNvSpPr>
            <a:spLocks noGrp="1"/>
          </p:cNvSpPr>
          <p:nvPr>
            <p:ph type="body" sz="quarter" idx="3"/>
          </p:nvPr>
        </p:nvSpPr>
        <p:spPr>
          <a:xfrm>
            <a:off x="6857998" y="2286000"/>
            <a:ext cx="4572001"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F244AA-BDAA-4FDD-B742-449DF905730C}"/>
              </a:ext>
            </a:extLst>
          </p:cNvPr>
          <p:cNvSpPr>
            <a:spLocks noGrp="1"/>
          </p:cNvSpPr>
          <p:nvPr>
            <p:ph sz="quarter" idx="4"/>
          </p:nvPr>
        </p:nvSpPr>
        <p:spPr>
          <a:xfrm>
            <a:off x="6858000" y="3059113"/>
            <a:ext cx="4571998" cy="3036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B78494-ECE0-41D2-97E2-CFAC0434A8B8}"/>
              </a:ext>
            </a:extLst>
          </p:cNvPr>
          <p:cNvSpPr>
            <a:spLocks noGrp="1"/>
          </p:cNvSpPr>
          <p:nvPr>
            <p:ph type="dt" sz="half" idx="10"/>
          </p:nvPr>
        </p:nvSpPr>
        <p:spPr/>
        <p:txBody>
          <a:bodyPr/>
          <a:lstStyle/>
          <a:p>
            <a:fld id="{F4D57BDD-E64A-4D27-8978-82FFCA18A12C}" type="datetimeFigureOut">
              <a:rPr lang="en-US" smtClean="0"/>
              <a:t>10/31/2024</a:t>
            </a:fld>
            <a:endParaRPr lang="en-US"/>
          </a:p>
        </p:txBody>
      </p:sp>
      <p:sp>
        <p:nvSpPr>
          <p:cNvPr id="8" name="Footer Placeholder 7">
            <a:extLst>
              <a:ext uri="{FF2B5EF4-FFF2-40B4-BE49-F238E27FC236}">
                <a16:creationId xmlns:a16="http://schemas.microsoft.com/office/drawing/2014/main" id="{185E4C20-6CC5-4259-B554-B19F1A7AA0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09AB13-CCCC-4074-9B66-CE0B37902E3F}"/>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3740885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FB5FF-4FD1-4CE4-BBC5-E6402FE06F0C}"/>
              </a:ext>
            </a:extLst>
          </p:cNvPr>
          <p:cNvSpPr>
            <a:spLocks noGrp="1"/>
          </p:cNvSpPr>
          <p:nvPr>
            <p:ph type="title"/>
          </p:nvPr>
        </p:nvSpPr>
        <p:spPr>
          <a:xfrm>
            <a:off x="762000" y="1524000"/>
            <a:ext cx="9144000" cy="3810000"/>
          </a:xfrm>
        </p:spPr>
        <p:txBody>
          <a:bodyPr/>
          <a:lstStyle/>
          <a:p>
            <a:r>
              <a:rPr lang="en-US"/>
              <a:t>Click to edit Master title style</a:t>
            </a:r>
          </a:p>
        </p:txBody>
      </p:sp>
      <p:sp>
        <p:nvSpPr>
          <p:cNvPr id="3" name="Date Placeholder 2">
            <a:extLst>
              <a:ext uri="{FF2B5EF4-FFF2-40B4-BE49-F238E27FC236}">
                <a16:creationId xmlns:a16="http://schemas.microsoft.com/office/drawing/2014/main" id="{F9E71AAD-C5B9-485B-84DD-60DAFD5F18BC}"/>
              </a:ext>
            </a:extLst>
          </p:cNvPr>
          <p:cNvSpPr>
            <a:spLocks noGrp="1"/>
          </p:cNvSpPr>
          <p:nvPr>
            <p:ph type="dt" sz="half" idx="10"/>
          </p:nvPr>
        </p:nvSpPr>
        <p:spPr/>
        <p:txBody>
          <a:bodyPr/>
          <a:lstStyle/>
          <a:p>
            <a:fld id="{F4D57BDD-E64A-4D27-8978-82FFCA18A12C}" type="datetimeFigureOut">
              <a:rPr lang="en-US" smtClean="0"/>
              <a:t>10/31/2024</a:t>
            </a:fld>
            <a:endParaRPr lang="en-US"/>
          </a:p>
        </p:txBody>
      </p:sp>
      <p:sp>
        <p:nvSpPr>
          <p:cNvPr id="4" name="Footer Placeholder 3">
            <a:extLst>
              <a:ext uri="{FF2B5EF4-FFF2-40B4-BE49-F238E27FC236}">
                <a16:creationId xmlns:a16="http://schemas.microsoft.com/office/drawing/2014/main" id="{9B7CACFF-0406-4EE2-9E8F-F594B952C2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52A47E-1990-4B6B-BCCB-75B6F213A8ED}"/>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2753423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C8FE4C-64F1-4C88-9D30-17F8131ED627}"/>
              </a:ext>
            </a:extLst>
          </p:cNvPr>
          <p:cNvSpPr>
            <a:spLocks noGrp="1"/>
          </p:cNvSpPr>
          <p:nvPr>
            <p:ph type="dt" sz="half" idx="10"/>
          </p:nvPr>
        </p:nvSpPr>
        <p:spPr/>
        <p:txBody>
          <a:bodyPr/>
          <a:lstStyle/>
          <a:p>
            <a:fld id="{F4D57BDD-E64A-4D27-8978-82FFCA18A12C}" type="datetimeFigureOut">
              <a:rPr lang="en-US" smtClean="0"/>
              <a:t>10/31/2024</a:t>
            </a:fld>
            <a:endParaRPr lang="en-US"/>
          </a:p>
        </p:txBody>
      </p:sp>
      <p:sp>
        <p:nvSpPr>
          <p:cNvPr id="3" name="Footer Placeholder 2">
            <a:extLst>
              <a:ext uri="{FF2B5EF4-FFF2-40B4-BE49-F238E27FC236}">
                <a16:creationId xmlns:a16="http://schemas.microsoft.com/office/drawing/2014/main" id="{D25D8FB3-6FA4-40A7-BDBF-76CD0F22FE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649F41-A021-4490-BB80-C89DF0293708}"/>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246626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CEF60-874B-45DE-BF65-CF0D08577588}"/>
              </a:ext>
            </a:extLst>
          </p:cNvPr>
          <p:cNvSpPr>
            <a:spLocks noGrp="1"/>
          </p:cNvSpPr>
          <p:nvPr>
            <p:ph type="title"/>
          </p:nvPr>
        </p:nvSpPr>
        <p:spPr>
          <a:xfrm>
            <a:off x="762000" y="1524000"/>
            <a:ext cx="3821113" cy="1524000"/>
          </a:xfrm>
        </p:spPr>
        <p:txBody>
          <a:bodyPr anchor="t" anchorCtr="0"/>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D757B0-722D-425F-8BD4-9CD9093BCBF5}"/>
              </a:ext>
            </a:extLst>
          </p:cNvPr>
          <p:cNvSpPr>
            <a:spLocks noGrp="1"/>
          </p:cNvSpPr>
          <p:nvPr>
            <p:ph idx="1"/>
          </p:nvPr>
        </p:nvSpPr>
        <p:spPr>
          <a:xfrm>
            <a:off x="5334000" y="1524000"/>
            <a:ext cx="6096000" cy="3810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DB0F60-AADF-41C3-8BFC-B405E0A3F9AC}"/>
              </a:ext>
            </a:extLst>
          </p:cNvPr>
          <p:cNvSpPr>
            <a:spLocks noGrp="1"/>
          </p:cNvSpPr>
          <p:nvPr>
            <p:ph type="body" sz="half" idx="2"/>
          </p:nvPr>
        </p:nvSpPr>
        <p:spPr>
          <a:xfrm>
            <a:off x="762000" y="3048000"/>
            <a:ext cx="3821113" cy="3048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AB1E11-97B6-42FD-9F45-6EDC3B83FABD}"/>
              </a:ext>
            </a:extLst>
          </p:cNvPr>
          <p:cNvSpPr>
            <a:spLocks noGrp="1"/>
          </p:cNvSpPr>
          <p:nvPr>
            <p:ph type="dt" sz="half" idx="10"/>
          </p:nvPr>
        </p:nvSpPr>
        <p:spPr/>
        <p:txBody>
          <a:bodyPr/>
          <a:lstStyle/>
          <a:p>
            <a:fld id="{F4D57BDD-E64A-4D27-8978-82FFCA18A12C}" type="datetimeFigureOut">
              <a:rPr lang="en-US" smtClean="0"/>
              <a:t>10/31/2024</a:t>
            </a:fld>
            <a:endParaRPr lang="en-US"/>
          </a:p>
        </p:txBody>
      </p:sp>
      <p:sp>
        <p:nvSpPr>
          <p:cNvPr id="6" name="Footer Placeholder 5">
            <a:extLst>
              <a:ext uri="{FF2B5EF4-FFF2-40B4-BE49-F238E27FC236}">
                <a16:creationId xmlns:a16="http://schemas.microsoft.com/office/drawing/2014/main" id="{E14D7DA9-F910-4337-99A2-91F4EA3612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93A2F2-339E-4406-9A90-534A38C5A069}"/>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2117402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71599-6E07-4A55-9B93-4CA5EFE3FD76}"/>
              </a:ext>
            </a:extLst>
          </p:cNvPr>
          <p:cNvSpPr>
            <a:spLocks noGrp="1"/>
          </p:cNvSpPr>
          <p:nvPr>
            <p:ph type="title"/>
          </p:nvPr>
        </p:nvSpPr>
        <p:spPr>
          <a:xfrm>
            <a:off x="762001" y="1524000"/>
            <a:ext cx="3810000" cy="15240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2C2D26-DACA-4941-955E-18F7E236758C}"/>
              </a:ext>
            </a:extLst>
          </p:cNvPr>
          <p:cNvSpPr>
            <a:spLocks noGrp="1"/>
          </p:cNvSpPr>
          <p:nvPr>
            <p:ph type="pic" idx="1"/>
          </p:nvPr>
        </p:nvSpPr>
        <p:spPr>
          <a:xfrm>
            <a:off x="5333999" y="1524000"/>
            <a:ext cx="6095999" cy="381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7EDB26D-C5B0-41D6-A75F-F89A87BE243A}"/>
              </a:ext>
            </a:extLst>
          </p:cNvPr>
          <p:cNvSpPr>
            <a:spLocks noGrp="1"/>
          </p:cNvSpPr>
          <p:nvPr>
            <p:ph type="body" sz="half" idx="2"/>
          </p:nvPr>
        </p:nvSpPr>
        <p:spPr>
          <a:xfrm>
            <a:off x="762001" y="3048000"/>
            <a:ext cx="3810000" cy="3048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9304B6-48DF-41FA-A089-8C83BBA63673}"/>
              </a:ext>
            </a:extLst>
          </p:cNvPr>
          <p:cNvSpPr>
            <a:spLocks noGrp="1"/>
          </p:cNvSpPr>
          <p:nvPr>
            <p:ph type="dt" sz="half" idx="10"/>
          </p:nvPr>
        </p:nvSpPr>
        <p:spPr/>
        <p:txBody>
          <a:bodyPr/>
          <a:lstStyle/>
          <a:p>
            <a:fld id="{F4D57BDD-E64A-4D27-8978-82FFCA18A12C}" type="datetimeFigureOut">
              <a:rPr lang="en-US" smtClean="0"/>
              <a:t>10/31/2024</a:t>
            </a:fld>
            <a:endParaRPr lang="en-US"/>
          </a:p>
        </p:txBody>
      </p:sp>
      <p:sp>
        <p:nvSpPr>
          <p:cNvPr id="6" name="Footer Placeholder 5">
            <a:extLst>
              <a:ext uri="{FF2B5EF4-FFF2-40B4-BE49-F238E27FC236}">
                <a16:creationId xmlns:a16="http://schemas.microsoft.com/office/drawing/2014/main" id="{14DFB82F-A17A-4BC7-A522-CD934BC35C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CC530C-8824-4BE3-884E-2AFF30B572BC}"/>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3987558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CE73F-2F7C-4941-9B13-ACB43A4983EC}"/>
              </a:ext>
            </a:extLst>
          </p:cNvPr>
          <p:cNvSpPr>
            <a:spLocks noGrp="1"/>
          </p:cNvSpPr>
          <p:nvPr>
            <p:ph type="title"/>
          </p:nvPr>
        </p:nvSpPr>
        <p:spPr>
          <a:xfrm>
            <a:off x="762000" y="1524000"/>
            <a:ext cx="9144000" cy="1523999"/>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BC107E-F2BE-4057-B06B-1E50FD12B561}"/>
              </a:ext>
            </a:extLst>
          </p:cNvPr>
          <p:cNvSpPr>
            <a:spLocks noGrp="1"/>
          </p:cNvSpPr>
          <p:nvPr>
            <p:ph type="body" orient="vert" idx="1"/>
          </p:nvPr>
        </p:nvSpPr>
        <p:spPr>
          <a:xfrm>
            <a:off x="762000" y="3048000"/>
            <a:ext cx="10668000" cy="304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9D7D8-1932-4215-A6E0-C16DA0DDB8B8}"/>
              </a:ext>
            </a:extLst>
          </p:cNvPr>
          <p:cNvSpPr>
            <a:spLocks noGrp="1"/>
          </p:cNvSpPr>
          <p:nvPr>
            <p:ph type="dt" sz="half" idx="10"/>
          </p:nvPr>
        </p:nvSpPr>
        <p:spPr/>
        <p:txBody>
          <a:bodyPr/>
          <a:lstStyle/>
          <a:p>
            <a:fld id="{F4D57BDD-E64A-4D27-8978-82FFCA18A12C}" type="datetimeFigureOut">
              <a:rPr lang="en-US" smtClean="0"/>
              <a:t>10/31/2024</a:t>
            </a:fld>
            <a:endParaRPr lang="en-US"/>
          </a:p>
        </p:txBody>
      </p:sp>
      <p:sp>
        <p:nvSpPr>
          <p:cNvPr id="5" name="Footer Placeholder 4">
            <a:extLst>
              <a:ext uri="{FF2B5EF4-FFF2-40B4-BE49-F238E27FC236}">
                <a16:creationId xmlns:a16="http://schemas.microsoft.com/office/drawing/2014/main" id="{4378B662-65E3-47B2-AD95-B041B57F3B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93DBC5-88B5-4F2A-A0E3-752CB421737A}"/>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1811348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6599DF-5B13-4800-ADD7-3A2A2F1C4889}"/>
              </a:ext>
            </a:extLst>
          </p:cNvPr>
          <p:cNvSpPr>
            <a:spLocks noGrp="1"/>
          </p:cNvSpPr>
          <p:nvPr>
            <p:ph type="title" orient="vert"/>
          </p:nvPr>
        </p:nvSpPr>
        <p:spPr>
          <a:xfrm>
            <a:off x="8724900" y="1523999"/>
            <a:ext cx="2705100" cy="4572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191E12-22D9-4DA9-A336-EA6A8B9B55B8}"/>
              </a:ext>
            </a:extLst>
          </p:cNvPr>
          <p:cNvSpPr>
            <a:spLocks noGrp="1"/>
          </p:cNvSpPr>
          <p:nvPr>
            <p:ph type="body" orient="vert" idx="1"/>
          </p:nvPr>
        </p:nvSpPr>
        <p:spPr>
          <a:xfrm>
            <a:off x="762000" y="1524000"/>
            <a:ext cx="7620000"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22A1D5-B7EF-43A4-81EF-B5A7EA35616B}"/>
              </a:ext>
            </a:extLst>
          </p:cNvPr>
          <p:cNvSpPr>
            <a:spLocks noGrp="1"/>
          </p:cNvSpPr>
          <p:nvPr>
            <p:ph type="dt" sz="half" idx="10"/>
          </p:nvPr>
        </p:nvSpPr>
        <p:spPr/>
        <p:txBody>
          <a:bodyPr/>
          <a:lstStyle/>
          <a:p>
            <a:fld id="{F4D57BDD-E64A-4D27-8978-82FFCA18A12C}" type="datetimeFigureOut">
              <a:rPr lang="en-US" smtClean="0"/>
              <a:t>10/31/2024</a:t>
            </a:fld>
            <a:endParaRPr lang="en-US"/>
          </a:p>
        </p:txBody>
      </p:sp>
      <p:sp>
        <p:nvSpPr>
          <p:cNvPr id="5" name="Footer Placeholder 4">
            <a:extLst>
              <a:ext uri="{FF2B5EF4-FFF2-40B4-BE49-F238E27FC236}">
                <a16:creationId xmlns:a16="http://schemas.microsoft.com/office/drawing/2014/main" id="{66809DFB-4410-42BF-B886-C984E3A53F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6487E8-E9A0-429E-88E5-34B1BE86BD23}"/>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2064357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1B49B9-8C94-4604-AEEE-CB5051962D27}"/>
              </a:ext>
            </a:extLst>
          </p:cNvPr>
          <p:cNvSpPr>
            <a:spLocks noGrp="1"/>
          </p:cNvSpPr>
          <p:nvPr>
            <p:ph type="title"/>
          </p:nvPr>
        </p:nvSpPr>
        <p:spPr>
          <a:xfrm>
            <a:off x="762000" y="1524000"/>
            <a:ext cx="9144000" cy="1263649"/>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79C3204E-CAF5-48A1-928F-757507EC48C4}"/>
              </a:ext>
            </a:extLst>
          </p:cNvPr>
          <p:cNvSpPr>
            <a:spLocks noGrp="1"/>
          </p:cNvSpPr>
          <p:nvPr>
            <p:ph type="body" idx="1"/>
          </p:nvPr>
        </p:nvSpPr>
        <p:spPr>
          <a:xfrm>
            <a:off x="762000" y="3047999"/>
            <a:ext cx="10668000" cy="3048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540D12-4B42-4790-8677-C9250F3CDDCF}"/>
              </a:ext>
            </a:extLst>
          </p:cNvPr>
          <p:cNvSpPr>
            <a:spLocks noGrp="1"/>
          </p:cNvSpPr>
          <p:nvPr>
            <p:ph type="dt" sz="half" idx="2"/>
          </p:nvPr>
        </p:nvSpPr>
        <p:spPr>
          <a:xfrm>
            <a:off x="762000" y="401594"/>
            <a:ext cx="3048000" cy="365125"/>
          </a:xfrm>
          <a:prstGeom prst="rect">
            <a:avLst/>
          </a:prstGeom>
        </p:spPr>
        <p:txBody>
          <a:bodyPr vert="horz" lIns="91440" tIns="45720" rIns="91440" bIns="45720" rtlCol="0" anchor="b" anchorCtr="0"/>
          <a:lstStyle>
            <a:lvl1pPr algn="l">
              <a:defRPr sz="900">
                <a:solidFill>
                  <a:schemeClr val="tx1"/>
                </a:solidFill>
              </a:defRPr>
            </a:lvl1pPr>
          </a:lstStyle>
          <a:p>
            <a:fld id="{F4D57BDD-E64A-4D27-8978-82FFCA18A12C}" type="datetimeFigureOut">
              <a:rPr lang="en-US" smtClean="0"/>
              <a:pPr/>
              <a:t>10/31/2024</a:t>
            </a:fld>
            <a:endParaRPr lang="en-US"/>
          </a:p>
        </p:txBody>
      </p:sp>
      <p:sp>
        <p:nvSpPr>
          <p:cNvPr id="5" name="Footer Placeholder 4">
            <a:extLst>
              <a:ext uri="{FF2B5EF4-FFF2-40B4-BE49-F238E27FC236}">
                <a16:creationId xmlns:a16="http://schemas.microsoft.com/office/drawing/2014/main" id="{022B17CD-6C27-4CD1-B20D-EA4B8E54F4FD}"/>
              </a:ext>
            </a:extLst>
          </p:cNvPr>
          <p:cNvSpPr>
            <a:spLocks noGrp="1"/>
          </p:cNvSpPr>
          <p:nvPr>
            <p:ph type="ftr" sz="quarter" idx="3"/>
          </p:nvPr>
        </p:nvSpPr>
        <p:spPr>
          <a:xfrm>
            <a:off x="6858000" y="6096000"/>
            <a:ext cx="4572000" cy="365125"/>
          </a:xfrm>
          <a:prstGeom prst="rect">
            <a:avLst/>
          </a:prstGeom>
        </p:spPr>
        <p:txBody>
          <a:bodyPr vert="horz" lIns="91440" tIns="45720" rIns="91440" bIns="45720" rtlCol="0" anchor="t" anchorCtr="0"/>
          <a:lstStyle>
            <a:lvl1pPr algn="r">
              <a:defRPr sz="8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3A934F-C817-4C99-A2CF-C763A3F20627}"/>
              </a:ext>
            </a:extLst>
          </p:cNvPr>
          <p:cNvSpPr>
            <a:spLocks noGrp="1"/>
          </p:cNvSpPr>
          <p:nvPr>
            <p:ph type="sldNum" sz="quarter" idx="4"/>
          </p:nvPr>
        </p:nvSpPr>
        <p:spPr>
          <a:xfrm>
            <a:off x="9144000" y="401594"/>
            <a:ext cx="2286000" cy="762000"/>
          </a:xfrm>
          <a:prstGeom prst="rect">
            <a:avLst/>
          </a:prstGeom>
        </p:spPr>
        <p:txBody>
          <a:bodyPr vert="horz" lIns="91440" tIns="45720" rIns="91440" bIns="45720" rtlCol="0" anchor="t" anchorCtr="0"/>
          <a:lstStyle>
            <a:lvl1pPr algn="r">
              <a:defRPr sz="3600">
                <a:solidFill>
                  <a:schemeClr val="tx1"/>
                </a:solidFill>
                <a:latin typeface="+mj-lt"/>
              </a:defRPr>
            </a:lvl1pPr>
          </a:lstStyle>
          <a:p>
            <a:fld id="{D643A852-0206-46AC-B0EB-645612933129}" type="slidenum">
              <a:rPr lang="en-US" smtClean="0"/>
              <a:pPr/>
              <a:t>‹#›</a:t>
            </a:fld>
            <a:endParaRPr lang="en-US"/>
          </a:p>
        </p:txBody>
      </p:sp>
    </p:spTree>
    <p:extLst>
      <p:ext uri="{BB962C8B-B14F-4D97-AF65-F5344CB8AC3E}">
        <p14:creationId xmlns:p14="http://schemas.microsoft.com/office/powerpoint/2010/main" val="865188624"/>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51" r:id="rId6"/>
    <p:sldLayoutId id="2147483756"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6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4351322"/>
            <a:ext cx="3952875" cy="2049478"/>
          </a:xfrm>
        </p:spPr>
        <p:txBody>
          <a:bodyPr vert="horz" lIns="91440" tIns="45720" rIns="91440" bIns="45720" rtlCol="0" anchor="t" anchorCtr="0">
            <a:normAutofit/>
          </a:bodyPr>
          <a:lstStyle/>
          <a:p>
            <a:pPr algn="l"/>
            <a:r>
              <a:rPr lang="en-US" sz="3400" b="1" kern="1200">
                <a:solidFill>
                  <a:schemeClr val="tx1"/>
                </a:solidFill>
                <a:latin typeface="+mj-lt"/>
                <a:ea typeface="+mj-ea"/>
                <a:cs typeface="+mj-cs"/>
              </a:rPr>
              <a:t>Clinicopathological conference (CPC)</a:t>
            </a:r>
            <a:br>
              <a:rPr lang="en-US" sz="3400" b="1" kern="1200">
                <a:solidFill>
                  <a:schemeClr val="tx1"/>
                </a:solidFill>
                <a:latin typeface="+mj-lt"/>
                <a:ea typeface="+mj-ea"/>
                <a:cs typeface="+mj-cs"/>
              </a:rPr>
            </a:br>
            <a:br>
              <a:rPr lang="en-US" sz="3400" b="1" kern="1200">
                <a:solidFill>
                  <a:schemeClr val="tx1"/>
                </a:solidFill>
                <a:latin typeface="+mj-lt"/>
                <a:ea typeface="+mj-ea"/>
                <a:cs typeface="+mj-cs"/>
              </a:rPr>
            </a:br>
            <a:r>
              <a:rPr lang="en-US" sz="3400" b="1" kern="1200">
                <a:solidFill>
                  <a:schemeClr val="tx1"/>
                </a:solidFill>
                <a:latin typeface="+mj-lt"/>
                <a:ea typeface="+mj-ea"/>
                <a:cs typeface="+mj-cs"/>
              </a:rPr>
              <a:t>Medical Unit 3</a:t>
            </a:r>
          </a:p>
        </p:txBody>
      </p:sp>
      <p:pic>
        <p:nvPicPr>
          <p:cNvPr id="4" name="Picture 3" descr="Abstract design of flower petals in pastel">
            <a:extLst>
              <a:ext uri="{FF2B5EF4-FFF2-40B4-BE49-F238E27FC236}">
                <a16:creationId xmlns:a16="http://schemas.microsoft.com/office/drawing/2014/main" id="{D35313EF-51BF-B605-A9B0-F9A4229B06CE}"/>
              </a:ext>
            </a:extLst>
          </p:cNvPr>
          <p:cNvPicPr>
            <a:picLocks noChangeAspect="1"/>
          </p:cNvPicPr>
          <p:nvPr/>
        </p:nvPicPr>
        <p:blipFill>
          <a:blip r:embed="rId2"/>
          <a:srcRect t="51679" r="1" b="473"/>
          <a:stretch/>
        </p:blipFill>
        <p:spPr>
          <a:xfrm>
            <a:off x="476" y="-33773"/>
            <a:ext cx="12191524" cy="3820944"/>
          </a:xfrm>
          <a:custGeom>
            <a:avLst/>
            <a:gdLst/>
            <a:ahLst/>
            <a:cxnLst/>
            <a:rect l="l" t="t" r="r" b="b"/>
            <a:pathLst>
              <a:path w="12191524" h="3820944">
                <a:moveTo>
                  <a:pt x="0" y="0"/>
                </a:moveTo>
                <a:lnTo>
                  <a:pt x="12191524" y="0"/>
                </a:lnTo>
                <a:lnTo>
                  <a:pt x="12191524" y="999522"/>
                </a:lnTo>
                <a:lnTo>
                  <a:pt x="12191524" y="1442807"/>
                </a:lnTo>
                <a:lnTo>
                  <a:pt x="12122577" y="1473667"/>
                </a:lnTo>
                <a:cubicBezTo>
                  <a:pt x="12109137" y="1479237"/>
                  <a:pt x="12094348" y="1482309"/>
                  <a:pt x="12082252" y="1489797"/>
                </a:cubicBezTo>
                <a:cubicBezTo>
                  <a:pt x="12026558" y="1523980"/>
                  <a:pt x="11972595" y="1560851"/>
                  <a:pt x="11916137" y="1593691"/>
                </a:cubicBezTo>
                <a:cubicBezTo>
                  <a:pt x="11857951" y="1627681"/>
                  <a:pt x="11805909" y="1667816"/>
                  <a:pt x="11765771" y="1722164"/>
                </a:cubicBezTo>
                <a:cubicBezTo>
                  <a:pt x="11728516" y="1772670"/>
                  <a:pt x="11692413" y="1823942"/>
                  <a:pt x="11655351" y="1874640"/>
                </a:cubicBezTo>
                <a:cubicBezTo>
                  <a:pt x="11645941" y="1887507"/>
                  <a:pt x="11637298" y="1902679"/>
                  <a:pt x="11624432" y="1910938"/>
                </a:cubicBezTo>
                <a:cubicBezTo>
                  <a:pt x="11597739" y="1928220"/>
                  <a:pt x="11568548" y="1942239"/>
                  <a:pt x="11539935" y="1956449"/>
                </a:cubicBezTo>
                <a:cubicBezTo>
                  <a:pt x="11515354" y="1968548"/>
                  <a:pt x="11489237" y="1977572"/>
                  <a:pt x="11465234" y="1990631"/>
                </a:cubicBezTo>
                <a:cubicBezTo>
                  <a:pt x="11446031" y="2001003"/>
                  <a:pt x="11428938" y="2015406"/>
                  <a:pt x="11411078" y="2028464"/>
                </a:cubicBezTo>
                <a:cubicBezTo>
                  <a:pt x="11395523" y="2039793"/>
                  <a:pt x="11378432" y="2049587"/>
                  <a:pt x="11365374" y="2063224"/>
                </a:cubicBezTo>
                <a:cubicBezTo>
                  <a:pt x="11333494" y="2096253"/>
                  <a:pt x="11301423" y="2128708"/>
                  <a:pt x="11261864" y="2153097"/>
                </a:cubicBezTo>
                <a:cubicBezTo>
                  <a:pt x="11222880" y="2177292"/>
                  <a:pt x="11186009" y="2204371"/>
                  <a:pt x="11147219" y="2228952"/>
                </a:cubicBezTo>
                <a:cubicBezTo>
                  <a:pt x="11109194" y="2252957"/>
                  <a:pt x="11074820" y="2279264"/>
                  <a:pt x="11055040" y="2321898"/>
                </a:cubicBezTo>
                <a:cubicBezTo>
                  <a:pt x="11046207" y="2340716"/>
                  <a:pt x="11033723" y="2361265"/>
                  <a:pt x="11017016" y="2372212"/>
                </a:cubicBezTo>
                <a:cubicBezTo>
                  <a:pt x="10993203" y="2387766"/>
                  <a:pt x="10963054" y="2393336"/>
                  <a:pt x="10937127" y="2406587"/>
                </a:cubicBezTo>
                <a:cubicBezTo>
                  <a:pt x="10906594" y="2422142"/>
                  <a:pt x="10871260" y="2435584"/>
                  <a:pt x="10850520" y="2460357"/>
                </a:cubicBezTo>
                <a:cubicBezTo>
                  <a:pt x="10832083" y="2482442"/>
                  <a:pt x="10813456" y="2499725"/>
                  <a:pt x="10789065" y="2513743"/>
                </a:cubicBezTo>
                <a:cubicBezTo>
                  <a:pt x="10771977" y="2523538"/>
                  <a:pt x="10759302" y="2541396"/>
                  <a:pt x="10741635" y="2549463"/>
                </a:cubicBezTo>
                <a:cubicBezTo>
                  <a:pt x="10718398" y="2560217"/>
                  <a:pt x="10694970" y="2568667"/>
                  <a:pt x="10674613" y="2585374"/>
                </a:cubicBezTo>
                <a:cubicBezTo>
                  <a:pt x="10653488" y="2602657"/>
                  <a:pt x="10629485" y="2616291"/>
                  <a:pt x="10607400" y="2632424"/>
                </a:cubicBezTo>
                <a:cubicBezTo>
                  <a:pt x="10595686" y="2641064"/>
                  <a:pt x="10586083" y="2652395"/>
                  <a:pt x="10574755" y="2661421"/>
                </a:cubicBezTo>
                <a:cubicBezTo>
                  <a:pt x="10554014" y="2677936"/>
                  <a:pt x="10532889" y="2694066"/>
                  <a:pt x="10511572" y="2709621"/>
                </a:cubicBezTo>
                <a:cubicBezTo>
                  <a:pt x="10490258" y="2725177"/>
                  <a:pt x="10469901" y="2743228"/>
                  <a:pt x="10446472" y="2754559"/>
                </a:cubicBezTo>
                <a:cubicBezTo>
                  <a:pt x="10406530" y="2773763"/>
                  <a:pt x="10362937" y="2785286"/>
                  <a:pt x="10324143" y="2806024"/>
                </a:cubicBezTo>
                <a:cubicBezTo>
                  <a:pt x="10284778" y="2827147"/>
                  <a:pt x="10247712" y="2853650"/>
                  <a:pt x="10212763" y="2881687"/>
                </a:cubicBezTo>
                <a:cubicBezTo>
                  <a:pt x="10185110" y="2903772"/>
                  <a:pt x="10159185" y="2925665"/>
                  <a:pt x="10124423" y="2936993"/>
                </a:cubicBezTo>
                <a:cubicBezTo>
                  <a:pt x="10105029" y="2943332"/>
                  <a:pt x="10084674" y="2957158"/>
                  <a:pt x="10072957" y="2973291"/>
                </a:cubicBezTo>
                <a:cubicBezTo>
                  <a:pt x="10047608" y="3008432"/>
                  <a:pt x="10015155" y="3033205"/>
                  <a:pt x="9978476" y="3054330"/>
                </a:cubicBezTo>
                <a:cubicBezTo>
                  <a:pt x="9929506" y="3082751"/>
                  <a:pt x="9881112" y="3111748"/>
                  <a:pt x="9831950" y="3139593"/>
                </a:cubicBezTo>
                <a:cubicBezTo>
                  <a:pt x="9802955" y="3156110"/>
                  <a:pt x="9774150" y="3173585"/>
                  <a:pt x="9743420" y="3185683"/>
                </a:cubicBezTo>
                <a:cubicBezTo>
                  <a:pt x="9680626" y="3210648"/>
                  <a:pt x="9616293" y="3231963"/>
                  <a:pt x="9552921" y="3255202"/>
                </a:cubicBezTo>
                <a:cubicBezTo>
                  <a:pt x="9532180" y="3262690"/>
                  <a:pt x="9512591" y="3273445"/>
                  <a:pt x="9491467" y="3279975"/>
                </a:cubicBezTo>
                <a:cubicBezTo>
                  <a:pt x="9468614" y="3287079"/>
                  <a:pt x="9444037" y="3289191"/>
                  <a:pt x="9421184" y="3296297"/>
                </a:cubicBezTo>
                <a:cubicBezTo>
                  <a:pt x="9383158" y="3308010"/>
                  <a:pt x="9346287" y="3322991"/>
                  <a:pt x="9308263" y="3334897"/>
                </a:cubicBezTo>
                <a:cubicBezTo>
                  <a:pt x="9234905" y="3357750"/>
                  <a:pt x="9161354" y="3379643"/>
                  <a:pt x="9087805" y="3401342"/>
                </a:cubicBezTo>
                <a:cubicBezTo>
                  <a:pt x="9072058" y="3405952"/>
                  <a:pt x="9054966" y="3406528"/>
                  <a:pt x="9039413" y="3411520"/>
                </a:cubicBezTo>
                <a:cubicBezTo>
                  <a:pt x="8998123" y="3424963"/>
                  <a:pt x="8957026" y="3439557"/>
                  <a:pt x="8916122" y="3454344"/>
                </a:cubicBezTo>
                <a:cubicBezTo>
                  <a:pt x="8891351" y="3463370"/>
                  <a:pt x="8867152" y="3474508"/>
                  <a:pt x="8842189" y="3483149"/>
                </a:cubicBezTo>
                <a:cubicBezTo>
                  <a:pt x="8822216" y="3490063"/>
                  <a:pt x="8801668" y="3495439"/>
                  <a:pt x="8780927" y="3499665"/>
                </a:cubicBezTo>
                <a:cubicBezTo>
                  <a:pt x="8763068" y="3503316"/>
                  <a:pt x="8744441" y="3502930"/>
                  <a:pt x="8726773" y="3507348"/>
                </a:cubicBezTo>
                <a:cubicBezTo>
                  <a:pt x="8678955" y="3519252"/>
                  <a:pt x="8631715" y="3532697"/>
                  <a:pt x="8584281" y="3545369"/>
                </a:cubicBezTo>
                <a:cubicBezTo>
                  <a:pt x="8565270" y="3550363"/>
                  <a:pt x="8545874" y="3554014"/>
                  <a:pt x="8527437" y="3560350"/>
                </a:cubicBezTo>
                <a:cubicBezTo>
                  <a:pt x="8478083" y="3577056"/>
                  <a:pt x="8429499" y="3596067"/>
                  <a:pt x="8379953" y="3611816"/>
                </a:cubicBezTo>
                <a:cubicBezTo>
                  <a:pt x="8338858" y="3624874"/>
                  <a:pt x="8296608" y="3634283"/>
                  <a:pt x="8254935" y="3645805"/>
                </a:cubicBezTo>
                <a:cubicBezTo>
                  <a:pt x="8237268" y="3650799"/>
                  <a:pt x="8220369" y="3657906"/>
                  <a:pt x="8202705" y="3662128"/>
                </a:cubicBezTo>
                <a:cubicBezTo>
                  <a:pt x="8163143" y="3671732"/>
                  <a:pt x="8123007" y="3679796"/>
                  <a:pt x="8083256" y="3689399"/>
                </a:cubicBezTo>
                <a:cubicBezTo>
                  <a:pt x="8060593" y="3694967"/>
                  <a:pt x="8038702" y="3704953"/>
                  <a:pt x="8015657" y="3708604"/>
                </a:cubicBezTo>
                <a:cubicBezTo>
                  <a:pt x="7960927" y="3717244"/>
                  <a:pt x="7905813" y="3723388"/>
                  <a:pt x="7850697" y="3730302"/>
                </a:cubicBezTo>
                <a:cubicBezTo>
                  <a:pt x="7793857" y="3737407"/>
                  <a:pt x="7737204" y="3744897"/>
                  <a:pt x="7680358" y="3751233"/>
                </a:cubicBezTo>
                <a:cubicBezTo>
                  <a:pt x="7649249" y="3754499"/>
                  <a:pt x="7617946" y="3755075"/>
                  <a:pt x="7586836" y="3758148"/>
                </a:cubicBezTo>
                <a:cubicBezTo>
                  <a:pt x="7559567" y="3760838"/>
                  <a:pt x="7532490" y="3765830"/>
                  <a:pt x="7505221" y="3769096"/>
                </a:cubicBezTo>
                <a:cubicBezTo>
                  <a:pt x="7481600" y="3771782"/>
                  <a:pt x="7457787" y="3773318"/>
                  <a:pt x="7434167" y="3776008"/>
                </a:cubicBezTo>
                <a:cubicBezTo>
                  <a:pt x="7396337" y="3780424"/>
                  <a:pt x="7358696" y="3785419"/>
                  <a:pt x="7321059" y="3790027"/>
                </a:cubicBezTo>
                <a:cubicBezTo>
                  <a:pt x="7305312" y="3791755"/>
                  <a:pt x="7288795" y="3796555"/>
                  <a:pt x="7274008" y="3793677"/>
                </a:cubicBezTo>
                <a:cubicBezTo>
                  <a:pt x="7236753" y="3786377"/>
                  <a:pt x="7200073" y="3788491"/>
                  <a:pt x="7163010" y="3793483"/>
                </a:cubicBezTo>
                <a:cubicBezTo>
                  <a:pt x="7150336" y="3795213"/>
                  <a:pt x="7136701" y="3794827"/>
                  <a:pt x="7124411" y="3791563"/>
                </a:cubicBezTo>
                <a:cubicBezTo>
                  <a:pt x="7099253" y="3785033"/>
                  <a:pt x="7074865" y="3775814"/>
                  <a:pt x="7050092" y="3767750"/>
                </a:cubicBezTo>
                <a:cubicBezTo>
                  <a:pt x="7047401" y="3766790"/>
                  <a:pt x="7044138" y="3766598"/>
                  <a:pt x="7041259" y="3766022"/>
                </a:cubicBezTo>
                <a:cubicBezTo>
                  <a:pt x="7024935" y="3762756"/>
                  <a:pt x="7008806" y="3759492"/>
                  <a:pt x="6992479" y="3756611"/>
                </a:cubicBezTo>
                <a:cubicBezTo>
                  <a:pt x="6983647" y="3755075"/>
                  <a:pt x="6974621" y="3754883"/>
                  <a:pt x="6965786" y="3753539"/>
                </a:cubicBezTo>
                <a:cubicBezTo>
                  <a:pt x="6931605" y="3748161"/>
                  <a:pt x="6893965" y="3757188"/>
                  <a:pt x="6864390" y="3733953"/>
                </a:cubicBezTo>
                <a:cubicBezTo>
                  <a:pt x="6845188" y="3718972"/>
                  <a:pt x="6826559" y="3722430"/>
                  <a:pt x="6806012" y="3724734"/>
                </a:cubicBezTo>
                <a:cubicBezTo>
                  <a:pt x="6790457" y="3726462"/>
                  <a:pt x="6774517" y="3725884"/>
                  <a:pt x="6758771" y="3726078"/>
                </a:cubicBezTo>
                <a:cubicBezTo>
                  <a:pt x="6731118" y="3726652"/>
                  <a:pt x="6703464" y="3726846"/>
                  <a:pt x="6675809" y="3727806"/>
                </a:cubicBezTo>
                <a:cubicBezTo>
                  <a:pt x="6666975" y="3728190"/>
                  <a:pt x="6657953" y="3732993"/>
                  <a:pt x="6649308" y="3732225"/>
                </a:cubicBezTo>
                <a:cubicBezTo>
                  <a:pt x="6609365" y="3728574"/>
                  <a:pt x="6569421" y="3722812"/>
                  <a:pt x="6529475" y="3719548"/>
                </a:cubicBezTo>
                <a:cubicBezTo>
                  <a:pt x="6506816" y="3717630"/>
                  <a:pt x="6483579" y="3721276"/>
                  <a:pt x="6461111" y="3718588"/>
                </a:cubicBezTo>
                <a:cubicBezTo>
                  <a:pt x="6435188" y="3715516"/>
                  <a:pt x="6409839" y="3707644"/>
                  <a:pt x="6384104" y="3702841"/>
                </a:cubicBezTo>
                <a:cubicBezTo>
                  <a:pt x="6377000" y="3701497"/>
                  <a:pt x="6369125" y="3703225"/>
                  <a:pt x="6361637" y="3703609"/>
                </a:cubicBezTo>
                <a:cubicBezTo>
                  <a:pt x="6353187" y="3703993"/>
                  <a:pt x="6344928" y="3704761"/>
                  <a:pt x="6336480" y="3704953"/>
                </a:cubicBezTo>
                <a:cubicBezTo>
                  <a:pt x="6310745" y="3705339"/>
                  <a:pt x="6285014" y="3704761"/>
                  <a:pt x="6259279" y="3706108"/>
                </a:cubicBezTo>
                <a:cubicBezTo>
                  <a:pt x="6243533" y="3706876"/>
                  <a:pt x="6227020" y="3714748"/>
                  <a:pt x="6212421" y="3711868"/>
                </a:cubicBezTo>
                <a:cubicBezTo>
                  <a:pt x="6182658" y="3706298"/>
                  <a:pt x="6152891" y="3718780"/>
                  <a:pt x="6123127" y="3708412"/>
                </a:cubicBezTo>
                <a:cubicBezTo>
                  <a:pt x="6113907" y="3705339"/>
                  <a:pt x="6101232" y="3713020"/>
                  <a:pt x="6090095" y="3713404"/>
                </a:cubicBezTo>
                <a:cubicBezTo>
                  <a:pt x="6062249" y="3714364"/>
                  <a:pt x="6034404" y="3714172"/>
                  <a:pt x="6006559" y="3713980"/>
                </a:cubicBezTo>
                <a:cubicBezTo>
                  <a:pt x="5981594" y="3713788"/>
                  <a:pt x="5955667" y="3716476"/>
                  <a:pt x="5931664" y="3711100"/>
                </a:cubicBezTo>
                <a:cubicBezTo>
                  <a:pt x="5906505" y="3705339"/>
                  <a:pt x="5883846" y="3706108"/>
                  <a:pt x="5859457" y="3712636"/>
                </a:cubicBezTo>
                <a:cubicBezTo>
                  <a:pt x="5842749" y="3717052"/>
                  <a:pt x="5825082" y="3717630"/>
                  <a:pt x="5807800" y="3718972"/>
                </a:cubicBezTo>
                <a:cubicBezTo>
                  <a:pt x="5789173" y="3720508"/>
                  <a:pt x="5768624" y="3716476"/>
                  <a:pt x="5751725" y="3722812"/>
                </a:cubicBezTo>
                <a:cubicBezTo>
                  <a:pt x="5701409" y="3741633"/>
                  <a:pt x="5649751" y="3745665"/>
                  <a:pt x="5597135" y="3745665"/>
                </a:cubicBezTo>
                <a:cubicBezTo>
                  <a:pt x="5587530" y="3745665"/>
                  <a:pt x="5577737" y="3742979"/>
                  <a:pt x="5568522" y="3740097"/>
                </a:cubicBezTo>
                <a:cubicBezTo>
                  <a:pt x="5514748" y="3722812"/>
                  <a:pt x="5460785" y="3724348"/>
                  <a:pt x="5406055" y="3734911"/>
                </a:cubicBezTo>
                <a:cubicBezTo>
                  <a:pt x="5394725" y="3737217"/>
                  <a:pt x="5382052" y="3737601"/>
                  <a:pt x="5370722" y="3735297"/>
                </a:cubicBezTo>
                <a:cubicBezTo>
                  <a:pt x="5338843" y="3728574"/>
                  <a:pt x="5307923" y="3717436"/>
                  <a:pt x="5275854" y="3712636"/>
                </a:cubicBezTo>
                <a:cubicBezTo>
                  <a:pt x="5222853" y="3704761"/>
                  <a:pt x="5176956" y="3731262"/>
                  <a:pt x="5129523" y="3748547"/>
                </a:cubicBezTo>
                <a:cubicBezTo>
                  <a:pt x="5084393" y="3764870"/>
                  <a:pt x="5045986" y="3801741"/>
                  <a:pt x="4992598" y="3793483"/>
                </a:cubicBezTo>
                <a:cubicBezTo>
                  <a:pt x="4987223" y="3792715"/>
                  <a:pt x="4981269" y="3797899"/>
                  <a:pt x="4975315" y="3799245"/>
                </a:cubicBezTo>
                <a:cubicBezTo>
                  <a:pt x="4958992" y="3802893"/>
                  <a:pt x="4942670" y="3807309"/>
                  <a:pt x="4926153" y="3809040"/>
                </a:cubicBezTo>
                <a:cubicBezTo>
                  <a:pt x="4905990" y="3811344"/>
                  <a:pt x="4885441" y="3810576"/>
                  <a:pt x="4865279" y="3812496"/>
                </a:cubicBezTo>
                <a:cubicBezTo>
                  <a:pt x="4839352" y="3814800"/>
                  <a:pt x="4813813" y="3820944"/>
                  <a:pt x="4788077" y="3820944"/>
                </a:cubicBezTo>
                <a:cubicBezTo>
                  <a:pt x="4767337" y="3820944"/>
                  <a:pt x="4746790" y="3813840"/>
                  <a:pt x="4726243" y="3810382"/>
                </a:cubicBezTo>
                <a:cubicBezTo>
                  <a:pt x="4697244" y="3805581"/>
                  <a:pt x="4665364" y="3806925"/>
                  <a:pt x="4639824" y="3794635"/>
                </a:cubicBezTo>
                <a:cubicBezTo>
                  <a:pt x="4612556" y="3781576"/>
                  <a:pt x="4586629" y="3775624"/>
                  <a:pt x="4558401" y="3779656"/>
                </a:cubicBezTo>
                <a:cubicBezTo>
                  <a:pt x="4548990" y="3781000"/>
                  <a:pt x="4536892" y="3789067"/>
                  <a:pt x="4532667" y="3797323"/>
                </a:cubicBezTo>
                <a:cubicBezTo>
                  <a:pt x="4523257" y="3815760"/>
                  <a:pt x="4510393" y="3819026"/>
                  <a:pt x="4492916" y="3812686"/>
                </a:cubicBezTo>
                <a:cubicBezTo>
                  <a:pt x="4477745" y="3807309"/>
                  <a:pt x="4459117" y="3804621"/>
                  <a:pt x="4448748" y="3794251"/>
                </a:cubicBezTo>
                <a:cubicBezTo>
                  <a:pt x="4419365" y="3764870"/>
                  <a:pt x="4381917" y="3763910"/>
                  <a:pt x="4345430" y="3756037"/>
                </a:cubicBezTo>
                <a:cubicBezTo>
                  <a:pt x="4323158" y="3751233"/>
                  <a:pt x="4302414" y="3751043"/>
                  <a:pt x="4280138" y="3754307"/>
                </a:cubicBezTo>
                <a:cubicBezTo>
                  <a:pt x="4231745" y="3761606"/>
                  <a:pt x="4184696" y="3751233"/>
                  <a:pt x="4138222" y="3737985"/>
                </a:cubicBezTo>
                <a:cubicBezTo>
                  <a:pt x="4107495" y="3729150"/>
                  <a:pt x="4076002" y="3723774"/>
                  <a:pt x="4045468" y="3714748"/>
                </a:cubicBezTo>
                <a:cubicBezTo>
                  <a:pt x="4022615" y="3707836"/>
                  <a:pt x="3999765" y="3699577"/>
                  <a:pt x="3978834" y="3688439"/>
                </a:cubicBezTo>
                <a:cubicBezTo>
                  <a:pt x="3948489" y="3672114"/>
                  <a:pt x="3921990" y="3647533"/>
                  <a:pt x="3883388" y="3654063"/>
                </a:cubicBezTo>
                <a:cubicBezTo>
                  <a:pt x="3849397" y="3659824"/>
                  <a:pt x="3818673" y="3647727"/>
                  <a:pt x="3787562" y="3636205"/>
                </a:cubicBezTo>
                <a:cubicBezTo>
                  <a:pt x="3764709" y="3627754"/>
                  <a:pt x="3741860" y="3619112"/>
                  <a:pt x="3718236" y="3613736"/>
                </a:cubicBezTo>
                <a:cubicBezTo>
                  <a:pt x="3690198" y="3607398"/>
                  <a:pt x="3658511" y="3610088"/>
                  <a:pt x="3633546" y="3598371"/>
                </a:cubicBezTo>
                <a:cubicBezTo>
                  <a:pt x="3607429" y="3586081"/>
                  <a:pt x="3585730" y="3594339"/>
                  <a:pt x="3562493" y="3597797"/>
                </a:cubicBezTo>
                <a:cubicBezTo>
                  <a:pt x="3525430" y="3603173"/>
                  <a:pt x="3488557" y="3613160"/>
                  <a:pt x="3451111" y="3600485"/>
                </a:cubicBezTo>
                <a:cubicBezTo>
                  <a:pt x="3405599" y="3585123"/>
                  <a:pt x="3360470" y="3568608"/>
                  <a:pt x="3314766" y="3554014"/>
                </a:cubicBezTo>
                <a:cubicBezTo>
                  <a:pt x="3297095" y="3548441"/>
                  <a:pt x="3278088" y="3546137"/>
                  <a:pt x="3259650" y="3543641"/>
                </a:cubicBezTo>
                <a:cubicBezTo>
                  <a:pt x="3242177" y="3541529"/>
                  <a:pt x="3221244" y="3546905"/>
                  <a:pt x="3207800" y="3538841"/>
                </a:cubicBezTo>
                <a:cubicBezTo>
                  <a:pt x="3173232" y="3518102"/>
                  <a:pt x="3137707" y="3507924"/>
                  <a:pt x="3097761" y="3507924"/>
                </a:cubicBezTo>
                <a:cubicBezTo>
                  <a:pt x="3082781" y="3507924"/>
                  <a:pt x="3068186" y="3499281"/>
                  <a:pt x="3053018" y="3497743"/>
                </a:cubicBezTo>
                <a:cubicBezTo>
                  <a:pt x="3032275" y="3495825"/>
                  <a:pt x="3008462" y="3490639"/>
                  <a:pt x="2990411" y="3497937"/>
                </a:cubicBezTo>
                <a:cubicBezTo>
                  <a:pt x="2947971" y="3515220"/>
                  <a:pt x="2913598" y="3500817"/>
                  <a:pt x="2876535" y="3483727"/>
                </a:cubicBezTo>
                <a:cubicBezTo>
                  <a:pt x="2840045" y="3466826"/>
                  <a:pt x="2801638" y="3453386"/>
                  <a:pt x="2762848" y="3442245"/>
                </a:cubicBezTo>
                <a:cubicBezTo>
                  <a:pt x="2748254" y="3438213"/>
                  <a:pt x="2730779" y="3444935"/>
                  <a:pt x="2714647" y="3446277"/>
                </a:cubicBezTo>
                <a:cubicBezTo>
                  <a:pt x="2708884" y="3446663"/>
                  <a:pt x="2702546" y="3447239"/>
                  <a:pt x="2697364" y="3445319"/>
                </a:cubicBezTo>
                <a:cubicBezTo>
                  <a:pt x="2647242" y="3426883"/>
                  <a:pt x="2596350" y="3412864"/>
                  <a:pt x="2542006" y="3422464"/>
                </a:cubicBezTo>
                <a:cubicBezTo>
                  <a:pt x="2537013" y="3423426"/>
                  <a:pt x="2531443" y="3421314"/>
                  <a:pt x="2526449" y="3419970"/>
                </a:cubicBezTo>
                <a:cubicBezTo>
                  <a:pt x="2502060" y="3413056"/>
                  <a:pt x="2478247" y="3402110"/>
                  <a:pt x="2453476" y="3399614"/>
                </a:cubicBezTo>
                <a:cubicBezTo>
                  <a:pt x="2392408" y="3393469"/>
                  <a:pt x="2330957" y="3390971"/>
                  <a:pt x="2269501" y="3386939"/>
                </a:cubicBezTo>
                <a:cubicBezTo>
                  <a:pt x="2265661" y="3386747"/>
                  <a:pt x="2261629" y="3386747"/>
                  <a:pt x="2258173" y="3385403"/>
                </a:cubicBezTo>
                <a:cubicBezTo>
                  <a:pt x="2235512" y="3377145"/>
                  <a:pt x="2215733" y="3379835"/>
                  <a:pt x="2196526" y="3395579"/>
                </a:cubicBezTo>
                <a:cubicBezTo>
                  <a:pt x="2188078" y="3402494"/>
                  <a:pt x="2176555" y="3406142"/>
                  <a:pt x="2165995" y="3409984"/>
                </a:cubicBezTo>
                <a:cubicBezTo>
                  <a:pt x="2150438" y="3415746"/>
                  <a:pt x="2134500" y="3421314"/>
                  <a:pt x="2118369" y="3424963"/>
                </a:cubicBezTo>
                <a:cubicBezTo>
                  <a:pt x="2102428" y="3428419"/>
                  <a:pt x="2085338" y="3433219"/>
                  <a:pt x="2069975" y="3430533"/>
                </a:cubicBezTo>
                <a:cubicBezTo>
                  <a:pt x="2042322" y="3425731"/>
                  <a:pt x="2016011" y="3414978"/>
                  <a:pt x="1988742" y="3407870"/>
                </a:cubicBezTo>
                <a:cubicBezTo>
                  <a:pt x="1979334" y="3405374"/>
                  <a:pt x="1968961" y="3405760"/>
                  <a:pt x="1959169" y="3405566"/>
                </a:cubicBezTo>
                <a:cubicBezTo>
                  <a:pt x="1936700" y="3404992"/>
                  <a:pt x="1913655" y="3410560"/>
                  <a:pt x="1893300" y="3394621"/>
                </a:cubicBezTo>
                <a:cubicBezTo>
                  <a:pt x="1874482" y="3379643"/>
                  <a:pt x="1855467" y="3384057"/>
                  <a:pt x="1835688" y="3395389"/>
                </a:cubicBezTo>
                <a:cubicBezTo>
                  <a:pt x="1821477" y="3403456"/>
                  <a:pt x="1805349" y="3409792"/>
                  <a:pt x="1789408" y="3412864"/>
                </a:cubicBezTo>
                <a:cubicBezTo>
                  <a:pt x="1767515" y="3417088"/>
                  <a:pt x="1745815" y="3418818"/>
                  <a:pt x="1722194" y="3416320"/>
                </a:cubicBezTo>
                <a:cubicBezTo>
                  <a:pt x="1705487" y="3414592"/>
                  <a:pt x="1691850" y="3413824"/>
                  <a:pt x="1678792" y="3403646"/>
                </a:cubicBezTo>
                <a:cubicBezTo>
                  <a:pt x="1676682" y="3402110"/>
                  <a:pt x="1672842" y="3401726"/>
                  <a:pt x="1669960" y="3401920"/>
                </a:cubicBezTo>
                <a:cubicBezTo>
                  <a:pt x="1632128" y="3405184"/>
                  <a:pt x="1594681" y="3403456"/>
                  <a:pt x="1556465" y="3401150"/>
                </a:cubicBezTo>
                <a:cubicBezTo>
                  <a:pt x="1507881" y="3398077"/>
                  <a:pt x="1456797" y="3407102"/>
                  <a:pt x="1414742" y="3439365"/>
                </a:cubicBezTo>
                <a:cubicBezTo>
                  <a:pt x="1408597" y="3444167"/>
                  <a:pt x="1399379" y="3446277"/>
                  <a:pt x="1391313" y="3447431"/>
                </a:cubicBezTo>
                <a:cubicBezTo>
                  <a:pt x="1353289" y="3452424"/>
                  <a:pt x="1315074" y="3455882"/>
                  <a:pt x="1277050" y="3461450"/>
                </a:cubicBezTo>
                <a:cubicBezTo>
                  <a:pt x="1256309" y="3464522"/>
                  <a:pt x="1234609" y="3467212"/>
                  <a:pt x="1215792" y="3475661"/>
                </a:cubicBezTo>
                <a:cubicBezTo>
                  <a:pt x="1197357" y="3483917"/>
                  <a:pt x="1182567" y="3493711"/>
                  <a:pt x="1171622" y="3476429"/>
                </a:cubicBezTo>
                <a:cubicBezTo>
                  <a:pt x="1152035" y="3485647"/>
                  <a:pt x="1134940" y="3493329"/>
                  <a:pt x="1118238" y="3501586"/>
                </a:cubicBezTo>
                <a:cubicBezTo>
                  <a:pt x="1112090" y="3504658"/>
                  <a:pt x="1106906" y="3509652"/>
                  <a:pt x="1100759" y="3512532"/>
                </a:cubicBezTo>
                <a:cubicBezTo>
                  <a:pt x="1094229" y="3515606"/>
                  <a:pt x="1086933" y="3517524"/>
                  <a:pt x="1079829" y="3519060"/>
                </a:cubicBezTo>
                <a:cubicBezTo>
                  <a:pt x="1048141" y="3525974"/>
                  <a:pt x="1016454" y="3532311"/>
                  <a:pt x="984963" y="3539801"/>
                </a:cubicBezTo>
                <a:cubicBezTo>
                  <a:pt x="978814" y="3541337"/>
                  <a:pt x="973630" y="3547483"/>
                  <a:pt x="968060" y="3551515"/>
                </a:cubicBezTo>
                <a:cubicBezTo>
                  <a:pt x="964412" y="3554204"/>
                  <a:pt x="960764" y="3558236"/>
                  <a:pt x="956730" y="3558814"/>
                </a:cubicBezTo>
                <a:cubicBezTo>
                  <a:pt x="926004" y="3563422"/>
                  <a:pt x="895471" y="3568800"/>
                  <a:pt x="864554" y="3571104"/>
                </a:cubicBezTo>
                <a:cubicBezTo>
                  <a:pt x="838629" y="3573022"/>
                  <a:pt x="813662" y="3572448"/>
                  <a:pt x="806942" y="3605862"/>
                </a:cubicBezTo>
                <a:cubicBezTo>
                  <a:pt x="805790" y="3611624"/>
                  <a:pt x="797532" y="3617770"/>
                  <a:pt x="791197" y="3620648"/>
                </a:cubicBezTo>
                <a:cubicBezTo>
                  <a:pt x="773144" y="3628906"/>
                  <a:pt x="753938" y="3634475"/>
                  <a:pt x="736079" y="3642925"/>
                </a:cubicBezTo>
                <a:cubicBezTo>
                  <a:pt x="677509" y="3671154"/>
                  <a:pt x="616250" y="3689015"/>
                  <a:pt x="550764" y="3685751"/>
                </a:cubicBezTo>
                <a:cubicBezTo>
                  <a:pt x="530409" y="3684791"/>
                  <a:pt x="510628" y="3674418"/>
                  <a:pt x="497762" y="3670578"/>
                </a:cubicBezTo>
                <a:cubicBezTo>
                  <a:pt x="460700" y="3685751"/>
                  <a:pt x="429589" y="3700345"/>
                  <a:pt x="397134" y="3711290"/>
                </a:cubicBezTo>
                <a:cubicBezTo>
                  <a:pt x="368521" y="3721084"/>
                  <a:pt x="338562" y="3727230"/>
                  <a:pt x="309178" y="3734335"/>
                </a:cubicBezTo>
                <a:cubicBezTo>
                  <a:pt x="298424" y="3737025"/>
                  <a:pt x="287479" y="3738561"/>
                  <a:pt x="276533" y="3739905"/>
                </a:cubicBezTo>
                <a:cubicBezTo>
                  <a:pt x="242352" y="3744129"/>
                  <a:pt x="206632" y="3733953"/>
                  <a:pt x="173219" y="3750083"/>
                </a:cubicBezTo>
                <a:cubicBezTo>
                  <a:pt x="155742" y="3758534"/>
                  <a:pt x="138458" y="3768710"/>
                  <a:pt x="120023" y="3773128"/>
                </a:cubicBezTo>
                <a:cubicBezTo>
                  <a:pt x="100244" y="3777928"/>
                  <a:pt x="80895" y="3785419"/>
                  <a:pt x="61139" y="3790771"/>
                </a:cubicBezTo>
                <a:lnTo>
                  <a:pt x="0" y="3795581"/>
                </a:lnTo>
                <a:lnTo>
                  <a:pt x="0" y="3082393"/>
                </a:lnTo>
                <a:close/>
              </a:path>
            </a:pathLst>
          </a:custGeom>
          <a:effectLst>
            <a:outerShdw blurRad="381000" dist="152400" dir="5400000" algn="t" rotWithShape="0">
              <a:prstClr val="black">
                <a:alpha val="10000"/>
              </a:prstClr>
            </a:outerShdw>
          </a:effectLst>
        </p:spPr>
      </p:pic>
      <p:sp>
        <p:nvSpPr>
          <p:cNvPr id="73" name="Freeform: Shape 72">
            <a:extLst>
              <a:ext uri="{FF2B5EF4-FFF2-40B4-BE49-F238E27FC236}">
                <a16:creationId xmlns:a16="http://schemas.microsoft.com/office/drawing/2014/main" id="{A027D562-8F7E-478A-942E-D959A950C5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 y="965747"/>
            <a:ext cx="12191524" cy="2821422"/>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4" name="Freeform: Shape 73">
            <a:extLst>
              <a:ext uri="{FF2B5EF4-FFF2-40B4-BE49-F238E27FC236}">
                <a16:creationId xmlns:a16="http://schemas.microsoft.com/office/drawing/2014/main" id="{48A28C56-2619-47F0-B448-9D145309B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 y="965747"/>
            <a:ext cx="12191524" cy="2821422"/>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p:cNvSpPr>
            <a:spLocks noGrp="1"/>
          </p:cNvSpPr>
          <p:nvPr>
            <p:ph type="subTitle" idx="1"/>
          </p:nvPr>
        </p:nvSpPr>
        <p:spPr>
          <a:xfrm>
            <a:off x="5334000" y="4351322"/>
            <a:ext cx="6053230" cy="2289684"/>
          </a:xfrm>
        </p:spPr>
        <p:txBody>
          <a:bodyPr vert="horz" lIns="91440" tIns="45720" rIns="91440" bIns="45720" rtlCol="0" anchor="t">
            <a:normAutofit/>
          </a:bodyPr>
          <a:lstStyle/>
          <a:p>
            <a:pPr indent="-228600" algn="l">
              <a:buFont typeface="Arial" panose="020B0604020202020204" pitchFamily="34" charset="0"/>
              <a:buChar char="•"/>
            </a:pPr>
            <a:r>
              <a:rPr lang="en-US" sz="2200" dirty="0"/>
              <a:t>Dr. Noman Hameed Kamboh(final year)</a:t>
            </a:r>
          </a:p>
          <a:p>
            <a:pPr indent="-228600" algn="l">
              <a:buFont typeface="Arial" panose="020B0604020202020204" pitchFamily="34" charset="0"/>
              <a:buChar char="•"/>
            </a:pPr>
            <a:r>
              <a:rPr lang="en-US" sz="2200" dirty="0"/>
              <a:t>Dr. Esha Asghar(final year)</a:t>
            </a:r>
          </a:p>
          <a:p>
            <a:pPr indent="-228600" algn="l">
              <a:buFont typeface="Arial" panose="020B0604020202020204" pitchFamily="34" charset="0"/>
              <a:buChar char="•"/>
            </a:pPr>
            <a:r>
              <a:rPr lang="en-US" sz="2200" dirty="0"/>
              <a:t>Dr. Usama Naseer(final year)</a:t>
            </a:r>
          </a:p>
          <a:p>
            <a:pPr indent="-228600" algn="l">
              <a:buFont typeface="Arial" panose="020B0604020202020204" pitchFamily="34" charset="0"/>
              <a:buChar char="•"/>
            </a:pPr>
            <a:r>
              <a:rPr lang="en-US" sz="2200" dirty="0"/>
              <a:t>Dr. Zoha Nasir(PGR M3)</a:t>
            </a:r>
            <a:endParaRPr lang="en-US" dirty="0"/>
          </a:p>
          <a:p>
            <a:pPr indent="-228600" algn="l">
              <a:buFont typeface="Arial" panose="020B0604020202020204" pitchFamily="34" charset="0"/>
              <a:buChar char="•"/>
            </a:pPr>
            <a:endParaRPr lang="en-US" sz="2200"/>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B37791B-B040-4694-BFDC-8DD132D86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up of a mosquito&#10;&#10;Description automatically generated">
            <a:extLst>
              <a:ext uri="{FF2B5EF4-FFF2-40B4-BE49-F238E27FC236}">
                <a16:creationId xmlns:a16="http://schemas.microsoft.com/office/drawing/2014/main" id="{6FBCF016-8F7C-7FF4-D4DC-725F5D02CCAF}"/>
              </a:ext>
            </a:extLst>
          </p:cNvPr>
          <p:cNvPicPr>
            <a:picLocks noChangeAspect="1"/>
          </p:cNvPicPr>
          <p:nvPr/>
        </p:nvPicPr>
        <p:blipFill>
          <a:blip r:embed="rId2"/>
          <a:srcRect r="1" b="9997"/>
          <a:stretch/>
        </p:blipFill>
        <p:spPr>
          <a:xfrm>
            <a:off x="20" y="10"/>
            <a:ext cx="12191435" cy="6857989"/>
          </a:xfrm>
          <a:prstGeom prst="rect">
            <a:avLst/>
          </a:prstGeom>
        </p:spPr>
      </p:pic>
      <p:sp>
        <p:nvSpPr>
          <p:cNvPr id="26" name="Rectangle 25">
            <a:extLst>
              <a:ext uri="{FF2B5EF4-FFF2-40B4-BE49-F238E27FC236}">
                <a16:creationId xmlns:a16="http://schemas.microsoft.com/office/drawing/2014/main" id="{0A3D475D-F146-44DA-80FB-3306B95B8D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23925" y="-923925"/>
            <a:ext cx="6858000" cy="8705850"/>
          </a:xfrm>
          <a:prstGeom prst="rect">
            <a:avLst/>
          </a:prstGeom>
          <a:gradFill>
            <a:gsLst>
              <a:gs pos="100000">
                <a:srgbClr val="000000">
                  <a:alpha val="0"/>
                </a:srgbClr>
              </a:gs>
              <a:gs pos="31000">
                <a:srgbClr val="000000">
                  <a:alpha val="70000"/>
                </a:srgb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9C83EB-2E7A-F4B0-68FE-F3C2628C3F55}"/>
              </a:ext>
            </a:extLst>
          </p:cNvPr>
          <p:cNvSpPr>
            <a:spLocks noGrp="1"/>
          </p:cNvSpPr>
          <p:nvPr>
            <p:ph type="title"/>
          </p:nvPr>
        </p:nvSpPr>
        <p:spPr>
          <a:xfrm>
            <a:off x="762000" y="1523999"/>
            <a:ext cx="5334000" cy="3535018"/>
          </a:xfrm>
        </p:spPr>
        <p:txBody>
          <a:bodyPr vert="horz" lIns="91440" tIns="45720" rIns="91440" bIns="45720" rtlCol="0" anchor="ctr" anchorCtr="0">
            <a:normAutofit/>
          </a:bodyPr>
          <a:lstStyle/>
          <a:p>
            <a:r>
              <a:rPr lang="en-US" sz="8000">
                <a:solidFill>
                  <a:srgbClr val="FFFFFF"/>
                </a:solidFill>
              </a:rPr>
              <a:t>Dengue Fever</a:t>
            </a:r>
          </a:p>
        </p:txBody>
      </p:sp>
    </p:spTree>
    <p:extLst>
      <p:ext uri="{BB962C8B-B14F-4D97-AF65-F5344CB8AC3E}">
        <p14:creationId xmlns:p14="http://schemas.microsoft.com/office/powerpoint/2010/main" val="3131049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9FEAAE4-608F-4DE6-97B4-51573869A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5062873" cy="6858003"/>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4F4550B-6667-3DEF-C2DC-24998F4AF908}"/>
              </a:ext>
            </a:extLst>
          </p:cNvPr>
          <p:cNvSpPr>
            <a:spLocks noGrp="1"/>
          </p:cNvSpPr>
          <p:nvPr>
            <p:ph type="title"/>
          </p:nvPr>
        </p:nvSpPr>
        <p:spPr>
          <a:xfrm>
            <a:off x="686635" y="1143000"/>
            <a:ext cx="3285045" cy="4572000"/>
          </a:xfrm>
        </p:spPr>
        <p:txBody>
          <a:bodyPr anchor="ctr">
            <a:normAutofit/>
          </a:bodyPr>
          <a:lstStyle/>
          <a:p>
            <a:pPr algn="r"/>
            <a:r>
              <a:rPr lang="en-US">
                <a:ea typeface="+mj-lt"/>
                <a:cs typeface="+mj-lt"/>
              </a:rPr>
              <a:t>Biodata</a:t>
            </a:r>
            <a:endParaRPr lang="en-US"/>
          </a:p>
          <a:p>
            <a:pPr algn="r"/>
            <a:endParaRPr lang="en-US"/>
          </a:p>
          <a:p>
            <a:pPr algn="r"/>
            <a:endParaRPr lang="en-US"/>
          </a:p>
          <a:p>
            <a:pPr marL="57150" algn="r">
              <a:spcBef>
                <a:spcPts val="1000"/>
              </a:spcBef>
            </a:pPr>
            <a:endParaRPr lang="en-US">
              <a:latin typeface="Verdana Pro"/>
            </a:endParaRPr>
          </a:p>
        </p:txBody>
      </p:sp>
      <p:grpSp>
        <p:nvGrpSpPr>
          <p:cNvPr id="12" name="Group 11">
            <a:extLst>
              <a:ext uri="{FF2B5EF4-FFF2-40B4-BE49-F238E27FC236}">
                <a16:creationId xmlns:a16="http://schemas.microsoft.com/office/drawing/2014/main" id="{1C03C1F1-33AC-4C16-AD56-DD6382C369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508320" y="-1"/>
            <a:ext cx="548640" cy="6858001"/>
            <a:chOff x="3697284" y="-1"/>
            <a:chExt cx="884241" cy="6858001"/>
          </a:xfrm>
          <a:effectLst>
            <a:outerShdw blurRad="381000" dist="152400" algn="l" rotWithShape="0">
              <a:prstClr val="black">
                <a:alpha val="10000"/>
              </a:prstClr>
            </a:outerShdw>
          </a:effectLst>
        </p:grpSpPr>
        <p:sp>
          <p:nvSpPr>
            <p:cNvPr id="13" name="Freeform: Shape 12">
              <a:extLst>
                <a:ext uri="{FF2B5EF4-FFF2-40B4-BE49-F238E27FC236}">
                  <a16:creationId xmlns:a16="http://schemas.microsoft.com/office/drawing/2014/main" id="{D66E751B-0173-4DAE-BDFD-D5855E48F6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24F58DB-B3B0-4265-8312-823370262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7DA94726-A382-1AF8-F78C-1D84312D52B1}"/>
              </a:ext>
            </a:extLst>
          </p:cNvPr>
          <p:cNvSpPr>
            <a:spLocks noGrp="1"/>
          </p:cNvSpPr>
          <p:nvPr>
            <p:ph idx="1"/>
          </p:nvPr>
        </p:nvSpPr>
        <p:spPr>
          <a:xfrm>
            <a:off x="5749369" y="1143000"/>
            <a:ext cx="5876395" cy="4572000"/>
          </a:xfrm>
        </p:spPr>
        <p:txBody>
          <a:bodyPr vert="horz" lIns="91440" tIns="45720" rIns="91440" bIns="45720" rtlCol="0" anchor="ctr">
            <a:normAutofit/>
          </a:bodyPr>
          <a:lstStyle/>
          <a:p>
            <a:r>
              <a:rPr lang="en-US">
                <a:ea typeface="+mn-lt"/>
                <a:cs typeface="+mn-lt"/>
              </a:rPr>
              <a:t> My Patient Mahtab Bibi d/o M Siddique 28 y/o married Muslim female R/O Liaqat </a:t>
            </a:r>
            <a:r>
              <a:rPr lang="en-US" err="1">
                <a:ea typeface="+mn-lt"/>
                <a:cs typeface="+mn-lt"/>
              </a:rPr>
              <a:t>Pur</a:t>
            </a:r>
            <a:r>
              <a:rPr lang="en-US">
                <a:ea typeface="+mn-lt"/>
                <a:cs typeface="+mn-lt"/>
              </a:rPr>
              <a:t> presented to us through ER on 26 Oct 2024.</a:t>
            </a:r>
          </a:p>
          <a:p>
            <a:endParaRPr lang="en-US"/>
          </a:p>
        </p:txBody>
      </p:sp>
    </p:spTree>
    <p:extLst>
      <p:ext uri="{BB962C8B-B14F-4D97-AF65-F5344CB8AC3E}">
        <p14:creationId xmlns:p14="http://schemas.microsoft.com/office/powerpoint/2010/main" val="1852672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B77D54-440E-DB4E-8477-04EFA0538F9C}"/>
              </a:ext>
            </a:extLst>
          </p:cNvPr>
          <p:cNvSpPr>
            <a:spLocks noGrp="1"/>
          </p:cNvSpPr>
          <p:nvPr>
            <p:ph type="title"/>
          </p:nvPr>
        </p:nvSpPr>
        <p:spPr>
          <a:xfrm>
            <a:off x="762001" y="2560319"/>
            <a:ext cx="3937220" cy="3331597"/>
          </a:xfrm>
        </p:spPr>
        <p:txBody>
          <a:bodyPr anchor="b">
            <a:normAutofit/>
          </a:bodyPr>
          <a:lstStyle/>
          <a:p>
            <a:r>
              <a:rPr lang="en-US"/>
              <a:t>Presenting Complaint</a:t>
            </a:r>
          </a:p>
          <a:p>
            <a:endParaRPr lang="en-US"/>
          </a:p>
          <a:p>
            <a:endParaRPr lang="en-US"/>
          </a:p>
          <a:p>
            <a:endParaRPr lang="en-US"/>
          </a:p>
          <a:p>
            <a:endParaRPr lang="en-US"/>
          </a:p>
          <a:p>
            <a:endParaRPr lang="en-US"/>
          </a:p>
        </p:txBody>
      </p:sp>
      <p:sp>
        <p:nvSpPr>
          <p:cNvPr id="21" name="Freeform: Shape 20">
            <a:extLst>
              <a:ext uri="{FF2B5EF4-FFF2-40B4-BE49-F238E27FC236}">
                <a16:creationId xmlns:a16="http://schemas.microsoft.com/office/drawing/2014/main" id="{65CD4CE6-9C5B-452B-80C8-3F0CEFB493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4562" y="2"/>
            <a:ext cx="2103120" cy="6857999"/>
          </a:xfrm>
          <a:custGeom>
            <a:avLst/>
            <a:gdLst>
              <a:gd name="connsiteX0" fmla="*/ 1435747 w 2227170"/>
              <a:gd name="connsiteY0" fmla="*/ 3430628 h 6857999"/>
              <a:gd name="connsiteX1" fmla="*/ 1463355 w 2227170"/>
              <a:gd name="connsiteY1" fmla="*/ 3435416 h 6857999"/>
              <a:gd name="connsiteX2" fmla="*/ 1512522 w 2227170"/>
              <a:gd name="connsiteY2" fmla="*/ 3453342 h 6857999"/>
              <a:gd name="connsiteX3" fmla="*/ 1689926 w 2227170"/>
              <a:gd name="connsiteY3" fmla="*/ 3476521 h 6857999"/>
              <a:gd name="connsiteX4" fmla="*/ 1714445 w 2227170"/>
              <a:gd name="connsiteY4" fmla="*/ 3473345 h 6857999"/>
              <a:gd name="connsiteX5" fmla="*/ 1891867 w 2227170"/>
              <a:gd name="connsiteY5" fmla="*/ 3461357 h 6857999"/>
              <a:gd name="connsiteX6" fmla="*/ 1903897 w 2227170"/>
              <a:gd name="connsiteY6" fmla="*/ 3459899 h 6857999"/>
              <a:gd name="connsiteX7" fmla="*/ 1939997 w 2227170"/>
              <a:gd name="connsiteY7" fmla="*/ 3575905 h 6857999"/>
              <a:gd name="connsiteX8" fmla="*/ 1959353 w 2227170"/>
              <a:gd name="connsiteY8" fmla="*/ 3640463 h 6857999"/>
              <a:gd name="connsiteX9" fmla="*/ 1972749 w 2227170"/>
              <a:gd name="connsiteY9" fmla="*/ 3697872 h 6857999"/>
              <a:gd name="connsiteX10" fmla="*/ 1974716 w 2227170"/>
              <a:gd name="connsiteY10" fmla="*/ 3706299 h 6857999"/>
              <a:gd name="connsiteX11" fmla="*/ 2015942 w 2227170"/>
              <a:gd name="connsiteY11" fmla="*/ 3982180 h 6857999"/>
              <a:gd name="connsiteX12" fmla="*/ 2031892 w 2227170"/>
              <a:gd name="connsiteY12" fmla="*/ 4071548 h 6857999"/>
              <a:gd name="connsiteX13" fmla="*/ 2036571 w 2227170"/>
              <a:gd name="connsiteY13" fmla="*/ 4171852 h 6857999"/>
              <a:gd name="connsiteX14" fmla="*/ 2058065 w 2227170"/>
              <a:gd name="connsiteY14" fmla="*/ 4334965 h 6857999"/>
              <a:gd name="connsiteX15" fmla="*/ 2089962 w 2227170"/>
              <a:gd name="connsiteY15" fmla="*/ 4652006 h 6857999"/>
              <a:gd name="connsiteX16" fmla="*/ 2091986 w 2227170"/>
              <a:gd name="connsiteY16" fmla="*/ 4720900 h 6857999"/>
              <a:gd name="connsiteX17" fmla="*/ 2116222 w 2227170"/>
              <a:gd name="connsiteY17" fmla="*/ 4899103 h 6857999"/>
              <a:gd name="connsiteX18" fmla="*/ 2134280 w 2227170"/>
              <a:gd name="connsiteY18" fmla="*/ 5006463 h 6857999"/>
              <a:gd name="connsiteX19" fmla="*/ 2140946 w 2227170"/>
              <a:gd name="connsiteY19" fmla="*/ 5094252 h 6857999"/>
              <a:gd name="connsiteX20" fmla="*/ 2139028 w 2227170"/>
              <a:gd name="connsiteY20" fmla="*/ 5170758 h 6857999"/>
              <a:gd name="connsiteX21" fmla="*/ 2154083 w 2227170"/>
              <a:gd name="connsiteY21" fmla="*/ 5374894 h 6857999"/>
              <a:gd name="connsiteX22" fmla="*/ 2159878 w 2227170"/>
              <a:gd name="connsiteY22" fmla="*/ 5456299 h 6857999"/>
              <a:gd name="connsiteX23" fmla="*/ 2189136 w 2227170"/>
              <a:gd name="connsiteY23" fmla="*/ 5669510 h 6857999"/>
              <a:gd name="connsiteX24" fmla="*/ 2203058 w 2227170"/>
              <a:gd name="connsiteY24" fmla="*/ 5848712 h 6857999"/>
              <a:gd name="connsiteX25" fmla="*/ 2211270 w 2227170"/>
              <a:gd name="connsiteY25" fmla="*/ 5923918 h 6857999"/>
              <a:gd name="connsiteX26" fmla="*/ 2218696 w 2227170"/>
              <a:gd name="connsiteY26" fmla="*/ 6094309 h 6857999"/>
              <a:gd name="connsiteX27" fmla="*/ 2227155 w 2227170"/>
              <a:gd name="connsiteY27" fmla="*/ 6191335 h 6857999"/>
              <a:gd name="connsiteX28" fmla="*/ 2219390 w 2227170"/>
              <a:gd name="connsiteY28" fmla="*/ 6424114 h 6857999"/>
              <a:gd name="connsiteX29" fmla="*/ 2209703 w 2227170"/>
              <a:gd name="connsiteY29" fmla="*/ 6664246 h 6857999"/>
              <a:gd name="connsiteX30" fmla="*/ 2199216 w 2227170"/>
              <a:gd name="connsiteY30" fmla="*/ 6795360 h 6857999"/>
              <a:gd name="connsiteX31" fmla="*/ 2197257 w 2227170"/>
              <a:gd name="connsiteY31" fmla="*/ 6857999 h 6857999"/>
              <a:gd name="connsiteX32" fmla="*/ 2026554 w 2227170"/>
              <a:gd name="connsiteY32" fmla="*/ 6857999 h 6857999"/>
              <a:gd name="connsiteX33" fmla="*/ 2060891 w 2227170"/>
              <a:gd name="connsiteY33" fmla="*/ 6720903 h 6857999"/>
              <a:gd name="connsiteX34" fmla="*/ 2012613 w 2227170"/>
              <a:gd name="connsiteY34" fmla="*/ 6617730 h 6857999"/>
              <a:gd name="connsiteX35" fmla="*/ 1960297 w 2227170"/>
              <a:gd name="connsiteY35" fmla="*/ 6560549 h 6857999"/>
              <a:gd name="connsiteX36" fmla="*/ 1911439 w 2227170"/>
              <a:gd name="connsiteY36" fmla="*/ 6409646 h 6857999"/>
              <a:gd name="connsiteX37" fmla="*/ 1941755 w 2227170"/>
              <a:gd name="connsiteY37" fmla="*/ 6379605 h 6857999"/>
              <a:gd name="connsiteX38" fmla="*/ 1967169 w 2227170"/>
              <a:gd name="connsiteY38" fmla="*/ 6277544 h 6857999"/>
              <a:gd name="connsiteX39" fmla="*/ 1982077 w 2227170"/>
              <a:gd name="connsiteY39" fmla="*/ 6165295 h 6857999"/>
              <a:gd name="connsiteX40" fmla="*/ 2021065 w 2227170"/>
              <a:gd name="connsiteY40" fmla="*/ 5971487 h 6857999"/>
              <a:gd name="connsiteX41" fmla="*/ 1973662 w 2227170"/>
              <a:gd name="connsiteY41" fmla="*/ 5832226 h 6857999"/>
              <a:gd name="connsiteX42" fmla="*/ 1953549 w 2227170"/>
              <a:gd name="connsiteY42" fmla="*/ 5778754 h 6857999"/>
              <a:gd name="connsiteX43" fmla="*/ 1942739 w 2227170"/>
              <a:gd name="connsiteY43" fmla="*/ 5729863 h 6857999"/>
              <a:gd name="connsiteX44" fmla="*/ 1940531 w 2227170"/>
              <a:gd name="connsiteY44" fmla="*/ 5674826 h 6857999"/>
              <a:gd name="connsiteX45" fmla="*/ 1921890 w 2227170"/>
              <a:gd name="connsiteY45" fmla="*/ 5540158 h 6857999"/>
              <a:gd name="connsiteX46" fmla="*/ 1895673 w 2227170"/>
              <a:gd name="connsiteY46" fmla="*/ 5464049 h 6857999"/>
              <a:gd name="connsiteX47" fmla="*/ 1883229 w 2227170"/>
              <a:gd name="connsiteY47" fmla="*/ 5299486 h 6857999"/>
              <a:gd name="connsiteX48" fmla="*/ 1867297 w 2227170"/>
              <a:gd name="connsiteY48" fmla="*/ 5186434 h 6857999"/>
              <a:gd name="connsiteX49" fmla="*/ 1829639 w 2227170"/>
              <a:gd name="connsiteY49" fmla="*/ 5064337 h 6857999"/>
              <a:gd name="connsiteX50" fmla="*/ 1823656 w 2227170"/>
              <a:gd name="connsiteY50" fmla="*/ 5047159 h 6857999"/>
              <a:gd name="connsiteX51" fmla="*/ 1793723 w 2227170"/>
              <a:gd name="connsiteY51" fmla="*/ 5003744 h 6857999"/>
              <a:gd name="connsiteX52" fmla="*/ 1679944 w 2227170"/>
              <a:gd name="connsiteY52" fmla="*/ 4930834 h 6857999"/>
              <a:gd name="connsiteX53" fmla="*/ 1657480 w 2227170"/>
              <a:gd name="connsiteY53" fmla="*/ 4911337 h 6857999"/>
              <a:gd name="connsiteX54" fmla="*/ 1594697 w 2227170"/>
              <a:gd name="connsiteY54" fmla="*/ 4754123 h 6857999"/>
              <a:gd name="connsiteX55" fmla="*/ 1610087 w 2227170"/>
              <a:gd name="connsiteY55" fmla="*/ 4701292 h 6857999"/>
              <a:gd name="connsiteX56" fmla="*/ 1645783 w 2227170"/>
              <a:gd name="connsiteY56" fmla="*/ 4645602 h 6857999"/>
              <a:gd name="connsiteX57" fmla="*/ 1671304 w 2227170"/>
              <a:gd name="connsiteY57" fmla="*/ 4516054 h 6857999"/>
              <a:gd name="connsiteX58" fmla="*/ 1664087 w 2227170"/>
              <a:gd name="connsiteY58" fmla="*/ 4465215 h 6857999"/>
              <a:gd name="connsiteX59" fmla="*/ 1638164 w 2227170"/>
              <a:gd name="connsiteY59" fmla="*/ 4374448 h 6857999"/>
              <a:gd name="connsiteX60" fmla="*/ 1588685 w 2227170"/>
              <a:gd name="connsiteY60" fmla="*/ 4300238 h 6857999"/>
              <a:gd name="connsiteX61" fmla="*/ 1505039 w 2227170"/>
              <a:gd name="connsiteY61" fmla="*/ 4190727 h 6857999"/>
              <a:gd name="connsiteX62" fmla="*/ 1493843 w 2227170"/>
              <a:gd name="connsiteY62" fmla="*/ 4001566 h 6857999"/>
              <a:gd name="connsiteX63" fmla="*/ 1491439 w 2227170"/>
              <a:gd name="connsiteY63" fmla="*/ 3929077 h 6857999"/>
              <a:gd name="connsiteX64" fmla="*/ 1470437 w 2227170"/>
              <a:gd name="connsiteY64" fmla="*/ 3732048 h 6857999"/>
              <a:gd name="connsiteX65" fmla="*/ 1471926 w 2227170"/>
              <a:gd name="connsiteY65" fmla="*/ 3713390 h 6857999"/>
              <a:gd name="connsiteX66" fmla="*/ 1471925 w 2227170"/>
              <a:gd name="connsiteY66" fmla="*/ 3713390 h 6857999"/>
              <a:gd name="connsiteX67" fmla="*/ 1475829 w 2227170"/>
              <a:gd name="connsiteY67" fmla="*/ 3664425 h 6857999"/>
              <a:gd name="connsiteX68" fmla="*/ 1477249 w 2227170"/>
              <a:gd name="connsiteY68" fmla="*/ 3641757 h 6857999"/>
              <a:gd name="connsiteX69" fmla="*/ 1442718 w 2227170"/>
              <a:gd name="connsiteY69" fmla="*/ 3455028 h 6857999"/>
              <a:gd name="connsiteX70" fmla="*/ 1436081 w 2227170"/>
              <a:gd name="connsiteY70" fmla="*/ 3434627 h 6857999"/>
              <a:gd name="connsiteX71" fmla="*/ 0 w 2227170"/>
              <a:gd name="connsiteY71" fmla="*/ 0 h 6857999"/>
              <a:gd name="connsiteX72" fmla="*/ 480313 w 2227170"/>
              <a:gd name="connsiteY72" fmla="*/ 0 h 6857999"/>
              <a:gd name="connsiteX73" fmla="*/ 507191 w 2227170"/>
              <a:gd name="connsiteY73" fmla="*/ 126805 h 6857999"/>
              <a:gd name="connsiteX74" fmla="*/ 517515 w 2227170"/>
              <a:gd name="connsiteY74" fmla="*/ 185431 h 6857999"/>
              <a:gd name="connsiteX75" fmla="*/ 602322 w 2227170"/>
              <a:gd name="connsiteY75" fmla="*/ 432867 h 6857999"/>
              <a:gd name="connsiteX76" fmla="*/ 717957 w 2227170"/>
              <a:gd name="connsiteY76" fmla="*/ 662316 h 6857999"/>
              <a:gd name="connsiteX77" fmla="*/ 868507 w 2227170"/>
              <a:gd name="connsiteY77" fmla="*/ 840047 h 6857999"/>
              <a:gd name="connsiteX78" fmla="*/ 903438 w 2227170"/>
              <a:gd name="connsiteY78" fmla="*/ 888795 h 6857999"/>
              <a:gd name="connsiteX79" fmla="*/ 938295 w 2227170"/>
              <a:gd name="connsiteY79" fmla="*/ 1013493 h 6857999"/>
              <a:gd name="connsiteX80" fmla="*/ 962274 w 2227170"/>
              <a:gd name="connsiteY80" fmla="*/ 1122775 h 6857999"/>
              <a:gd name="connsiteX81" fmla="*/ 994395 w 2227170"/>
              <a:gd name="connsiteY81" fmla="*/ 1204073 h 6857999"/>
              <a:gd name="connsiteX82" fmla="*/ 1024698 w 2227170"/>
              <a:gd name="connsiteY82" fmla="*/ 1273134 h 6857999"/>
              <a:gd name="connsiteX83" fmla="*/ 1105920 w 2227170"/>
              <a:gd name="connsiteY83" fmla="*/ 1431309 h 6857999"/>
              <a:gd name="connsiteX84" fmla="*/ 1169137 w 2227170"/>
              <a:gd name="connsiteY84" fmla="*/ 1602741 h 6857999"/>
              <a:gd name="connsiteX85" fmla="*/ 1256045 w 2227170"/>
              <a:gd name="connsiteY85" fmla="*/ 1745656 h 6857999"/>
              <a:gd name="connsiteX86" fmla="*/ 1305410 w 2227170"/>
              <a:gd name="connsiteY86" fmla="*/ 1806507 h 6857999"/>
              <a:gd name="connsiteX87" fmla="*/ 1328595 w 2227170"/>
              <a:gd name="connsiteY87" fmla="*/ 1923029 h 6857999"/>
              <a:gd name="connsiteX88" fmla="*/ 1372362 w 2227170"/>
              <a:gd name="connsiteY88" fmla="*/ 2051976 h 6857999"/>
              <a:gd name="connsiteX89" fmla="*/ 1420614 w 2227170"/>
              <a:gd name="connsiteY89" fmla="*/ 2145889 h 6857999"/>
              <a:gd name="connsiteX90" fmla="*/ 1451666 w 2227170"/>
              <a:gd name="connsiteY90" fmla="*/ 2217503 h 6857999"/>
              <a:gd name="connsiteX91" fmla="*/ 1479100 w 2227170"/>
              <a:gd name="connsiteY91" fmla="*/ 2316384 h 6857999"/>
              <a:gd name="connsiteX92" fmla="*/ 1519073 w 2227170"/>
              <a:gd name="connsiteY92" fmla="*/ 2417297 h 6857999"/>
              <a:gd name="connsiteX93" fmla="*/ 1545426 w 2227170"/>
              <a:gd name="connsiteY93" fmla="*/ 2467287 h 6857999"/>
              <a:gd name="connsiteX94" fmla="*/ 1587486 w 2227170"/>
              <a:gd name="connsiteY94" fmla="*/ 2562780 h 6857999"/>
              <a:gd name="connsiteX95" fmla="*/ 1625487 w 2227170"/>
              <a:gd name="connsiteY95" fmla="*/ 2660424 h 6857999"/>
              <a:gd name="connsiteX96" fmla="*/ 1659666 w 2227170"/>
              <a:gd name="connsiteY96" fmla="*/ 2838661 h 6857999"/>
              <a:gd name="connsiteX97" fmla="*/ 1723303 w 2227170"/>
              <a:gd name="connsiteY97" fmla="*/ 3005526 h 6857999"/>
              <a:gd name="connsiteX98" fmla="*/ 1768467 w 2227170"/>
              <a:gd name="connsiteY98" fmla="*/ 3137119 h 6857999"/>
              <a:gd name="connsiteX99" fmla="*/ 1799379 w 2227170"/>
              <a:gd name="connsiteY99" fmla="*/ 3214434 h 6857999"/>
              <a:gd name="connsiteX100" fmla="*/ 1872393 w 2227170"/>
              <a:gd name="connsiteY100" fmla="*/ 3358657 h 6857999"/>
              <a:gd name="connsiteX101" fmla="*/ 1903898 w 2227170"/>
              <a:gd name="connsiteY101" fmla="*/ 3459898 h 6857999"/>
              <a:gd name="connsiteX102" fmla="*/ 1891868 w 2227170"/>
              <a:gd name="connsiteY102" fmla="*/ 3461356 h 6857999"/>
              <a:gd name="connsiteX103" fmla="*/ 1714447 w 2227170"/>
              <a:gd name="connsiteY103" fmla="*/ 3473344 h 6857999"/>
              <a:gd name="connsiteX104" fmla="*/ 1689927 w 2227170"/>
              <a:gd name="connsiteY104" fmla="*/ 3476520 h 6857999"/>
              <a:gd name="connsiteX105" fmla="*/ 1512523 w 2227170"/>
              <a:gd name="connsiteY105" fmla="*/ 3453342 h 6857999"/>
              <a:gd name="connsiteX106" fmla="*/ 1463356 w 2227170"/>
              <a:gd name="connsiteY106" fmla="*/ 3435415 h 6857999"/>
              <a:gd name="connsiteX107" fmla="*/ 1435748 w 2227170"/>
              <a:gd name="connsiteY107" fmla="*/ 3430627 h 6857999"/>
              <a:gd name="connsiteX108" fmla="*/ 1434021 w 2227170"/>
              <a:gd name="connsiteY108" fmla="*/ 3409971 h 6857999"/>
              <a:gd name="connsiteX109" fmla="*/ 1403697 w 2227170"/>
              <a:gd name="connsiteY109" fmla="*/ 3352066 h 6857999"/>
              <a:gd name="connsiteX110" fmla="*/ 1304079 w 2227170"/>
              <a:gd name="connsiteY110" fmla="*/ 3288499 h 6857999"/>
              <a:gd name="connsiteX111" fmla="*/ 1263513 w 2227170"/>
              <a:gd name="connsiteY111" fmla="*/ 3224801 h 6857999"/>
              <a:gd name="connsiteX112" fmla="*/ 1239849 w 2227170"/>
              <a:gd name="connsiteY112" fmla="*/ 3179271 h 6857999"/>
              <a:gd name="connsiteX113" fmla="*/ 1200295 w 2227170"/>
              <a:gd name="connsiteY113" fmla="*/ 3136681 h 6857999"/>
              <a:gd name="connsiteX114" fmla="*/ 1098516 w 2227170"/>
              <a:gd name="connsiteY114" fmla="*/ 3085335 h 6857999"/>
              <a:gd name="connsiteX115" fmla="*/ 1011619 w 2227170"/>
              <a:gd name="connsiteY115" fmla="*/ 3016205 h 6857999"/>
              <a:gd name="connsiteX116" fmla="*/ 973275 w 2227170"/>
              <a:gd name="connsiteY116" fmla="*/ 2908439 h 6857999"/>
              <a:gd name="connsiteX117" fmla="*/ 954491 w 2227170"/>
              <a:gd name="connsiteY117" fmla="*/ 2842361 h 6857999"/>
              <a:gd name="connsiteX118" fmla="*/ 1016911 w 2227170"/>
              <a:gd name="connsiteY118" fmla="*/ 2599848 h 6857999"/>
              <a:gd name="connsiteX119" fmla="*/ 1067676 w 2227170"/>
              <a:gd name="connsiteY119" fmla="*/ 2435466 h 6857999"/>
              <a:gd name="connsiteX120" fmla="*/ 1065045 w 2227170"/>
              <a:gd name="connsiteY120" fmla="*/ 2378738 h 6857999"/>
              <a:gd name="connsiteX121" fmla="*/ 998558 w 2227170"/>
              <a:gd name="connsiteY121" fmla="*/ 2210113 h 6857999"/>
              <a:gd name="connsiteX122" fmla="*/ 980810 w 2227170"/>
              <a:gd name="connsiteY122" fmla="*/ 2050248 h 6857999"/>
              <a:gd name="connsiteX123" fmla="*/ 985875 w 2227170"/>
              <a:gd name="connsiteY123" fmla="*/ 1932531 h 6857999"/>
              <a:gd name="connsiteX124" fmla="*/ 991251 w 2227170"/>
              <a:gd name="connsiteY124" fmla="*/ 1831462 h 6857999"/>
              <a:gd name="connsiteX125" fmla="*/ 983833 w 2227170"/>
              <a:gd name="connsiteY125" fmla="*/ 1708173 h 6857999"/>
              <a:gd name="connsiteX126" fmla="*/ 966921 w 2227170"/>
              <a:gd name="connsiteY126" fmla="*/ 1636638 h 6857999"/>
              <a:gd name="connsiteX127" fmla="*/ 944156 w 2227170"/>
              <a:gd name="connsiteY127" fmla="*/ 1523444 h 6857999"/>
              <a:gd name="connsiteX128" fmla="*/ 910490 w 2227170"/>
              <a:gd name="connsiteY128" fmla="*/ 1405991 h 6857999"/>
              <a:gd name="connsiteX129" fmla="*/ 853488 w 2227170"/>
              <a:gd name="connsiteY129" fmla="*/ 1311394 h 6857999"/>
              <a:gd name="connsiteX130" fmla="*/ 801804 w 2227170"/>
              <a:gd name="connsiteY130" fmla="*/ 1257566 h 6857999"/>
              <a:gd name="connsiteX131" fmla="*/ 737368 w 2227170"/>
              <a:gd name="connsiteY131" fmla="*/ 1112096 h 6857999"/>
              <a:gd name="connsiteX132" fmla="*/ 597412 w 2227170"/>
              <a:gd name="connsiteY132" fmla="*/ 969072 h 6857999"/>
              <a:gd name="connsiteX133" fmla="*/ 542819 w 2227170"/>
              <a:gd name="connsiteY133" fmla="*/ 884069 h 6857999"/>
              <a:gd name="connsiteX134" fmla="*/ 530439 w 2227170"/>
              <a:gd name="connsiteY134" fmla="*/ 838495 h 6857999"/>
              <a:gd name="connsiteX135" fmla="*/ 495418 w 2227170"/>
              <a:gd name="connsiteY135" fmla="*/ 758969 h 6857999"/>
              <a:gd name="connsiteX136" fmla="*/ 467896 w 2227170"/>
              <a:gd name="connsiteY136" fmla="*/ 710990 h 6857999"/>
              <a:gd name="connsiteX137" fmla="*/ 360952 w 2227170"/>
              <a:gd name="connsiteY137" fmla="*/ 575332 h 6857999"/>
              <a:gd name="connsiteX138" fmla="*/ 329420 w 2227170"/>
              <a:gd name="connsiteY138" fmla="*/ 533869 h 6857999"/>
              <a:gd name="connsiteX139" fmla="*/ 277101 w 2227170"/>
              <a:gd name="connsiteY139" fmla="*/ 450003 h 6857999"/>
              <a:gd name="connsiteX140" fmla="*/ 262642 w 2227170"/>
              <a:gd name="connsiteY140" fmla="*/ 414480 h 6857999"/>
              <a:gd name="connsiteX141" fmla="*/ 219625 w 2227170"/>
              <a:gd name="connsiteY141" fmla="*/ 349349 h 6857999"/>
              <a:gd name="connsiteX142" fmla="*/ 104836 w 2227170"/>
              <a:gd name="connsiteY142" fmla="*/ 192439 h 6857999"/>
              <a:gd name="connsiteX143" fmla="*/ 37941 w 2227170"/>
              <a:gd name="connsiteY143" fmla="*/ 122586 h 6857999"/>
              <a:gd name="connsiteX144" fmla="*/ 16247 w 2227170"/>
              <a:gd name="connsiteY144" fmla="*/ 614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227170" h="6857999">
                <a:moveTo>
                  <a:pt x="1435747" y="3430628"/>
                </a:moveTo>
                <a:lnTo>
                  <a:pt x="1463355" y="3435416"/>
                </a:lnTo>
                <a:cubicBezTo>
                  <a:pt x="1480184" y="3439826"/>
                  <a:pt x="1496566" y="3445726"/>
                  <a:pt x="1512522" y="3453342"/>
                </a:cubicBezTo>
                <a:cubicBezTo>
                  <a:pt x="1561201" y="3476708"/>
                  <a:pt x="1623580" y="3483625"/>
                  <a:pt x="1689926" y="3476521"/>
                </a:cubicBezTo>
                <a:cubicBezTo>
                  <a:pt x="1698220" y="3475588"/>
                  <a:pt x="1708677" y="3471849"/>
                  <a:pt x="1714445" y="3473345"/>
                </a:cubicBezTo>
                <a:cubicBezTo>
                  <a:pt x="1779620" y="3489747"/>
                  <a:pt x="1834653" y="3472188"/>
                  <a:pt x="1891867" y="3461357"/>
                </a:cubicBezTo>
                <a:lnTo>
                  <a:pt x="1903897" y="3459899"/>
                </a:lnTo>
                <a:lnTo>
                  <a:pt x="1939997" y="3575905"/>
                </a:lnTo>
                <a:cubicBezTo>
                  <a:pt x="1946484" y="3597372"/>
                  <a:pt x="1953252" y="3618812"/>
                  <a:pt x="1959353" y="3640463"/>
                </a:cubicBezTo>
                <a:lnTo>
                  <a:pt x="1972749" y="3697872"/>
                </a:lnTo>
                <a:lnTo>
                  <a:pt x="1974716" y="3706299"/>
                </a:lnTo>
                <a:cubicBezTo>
                  <a:pt x="1990622" y="3797563"/>
                  <a:pt x="2002102" y="3890387"/>
                  <a:pt x="2015942" y="3982180"/>
                </a:cubicBezTo>
                <a:cubicBezTo>
                  <a:pt x="2020339" y="4012204"/>
                  <a:pt x="2028650" y="4041142"/>
                  <a:pt x="2031892" y="4071548"/>
                </a:cubicBezTo>
                <a:cubicBezTo>
                  <a:pt x="2035443" y="4104448"/>
                  <a:pt x="2033020" y="4138953"/>
                  <a:pt x="2036571" y="4171852"/>
                </a:cubicBezTo>
                <a:cubicBezTo>
                  <a:pt x="2042360" y="4226575"/>
                  <a:pt x="2052059" y="4280215"/>
                  <a:pt x="2058065" y="4334965"/>
                </a:cubicBezTo>
                <a:cubicBezTo>
                  <a:pt x="2069516" y="4440581"/>
                  <a:pt x="2079848" y="4546311"/>
                  <a:pt x="2089962" y="4652006"/>
                </a:cubicBezTo>
                <a:cubicBezTo>
                  <a:pt x="2092086" y="4674630"/>
                  <a:pt x="2089393" y="4698483"/>
                  <a:pt x="2091986" y="4720900"/>
                </a:cubicBezTo>
                <a:cubicBezTo>
                  <a:pt x="2099090" y="4780437"/>
                  <a:pt x="2107526" y="4839889"/>
                  <a:pt x="2116222" y="4899103"/>
                </a:cubicBezTo>
                <a:cubicBezTo>
                  <a:pt x="2121567" y="4934975"/>
                  <a:pt x="2129409" y="4970386"/>
                  <a:pt x="2134280" y="5006463"/>
                </a:cubicBezTo>
                <a:cubicBezTo>
                  <a:pt x="2138181" y="5035327"/>
                  <a:pt x="2140233" y="5064748"/>
                  <a:pt x="2140946" y="5094252"/>
                </a:cubicBezTo>
                <a:cubicBezTo>
                  <a:pt x="2141573" y="5119660"/>
                  <a:pt x="2137495" y="5145495"/>
                  <a:pt x="2139028" y="5170758"/>
                </a:cubicBezTo>
                <a:cubicBezTo>
                  <a:pt x="2143115" y="5239128"/>
                  <a:pt x="2149053" y="5306937"/>
                  <a:pt x="2154083" y="5374894"/>
                </a:cubicBezTo>
                <a:cubicBezTo>
                  <a:pt x="2156003" y="5402116"/>
                  <a:pt x="2156328" y="5429662"/>
                  <a:pt x="2159878" y="5456299"/>
                </a:cubicBezTo>
                <a:cubicBezTo>
                  <a:pt x="2169087" y="5527565"/>
                  <a:pt x="2181047" y="5598128"/>
                  <a:pt x="2189136" y="5669510"/>
                </a:cubicBezTo>
                <a:cubicBezTo>
                  <a:pt x="2195841" y="5728715"/>
                  <a:pt x="2198200" y="5788945"/>
                  <a:pt x="2203058" y="5848712"/>
                </a:cubicBezTo>
                <a:cubicBezTo>
                  <a:pt x="2205241" y="5874065"/>
                  <a:pt x="2209957" y="5898688"/>
                  <a:pt x="2211270" y="5923918"/>
                </a:cubicBezTo>
                <a:cubicBezTo>
                  <a:pt x="2214375" y="5980441"/>
                  <a:pt x="2215629" y="6037520"/>
                  <a:pt x="2218696" y="6094309"/>
                </a:cubicBezTo>
                <a:cubicBezTo>
                  <a:pt x="2220549" y="6126699"/>
                  <a:pt x="2227542" y="6158719"/>
                  <a:pt x="2227155" y="6191335"/>
                </a:cubicBezTo>
                <a:cubicBezTo>
                  <a:pt x="2226207" y="6268795"/>
                  <a:pt x="2222365" y="6346394"/>
                  <a:pt x="2219390" y="6424114"/>
                </a:cubicBezTo>
                <a:cubicBezTo>
                  <a:pt x="2216292" y="6504264"/>
                  <a:pt x="2213668" y="6584212"/>
                  <a:pt x="2209703" y="6664246"/>
                </a:cubicBezTo>
                <a:cubicBezTo>
                  <a:pt x="2207306" y="6708013"/>
                  <a:pt x="2201832" y="6751624"/>
                  <a:pt x="2199216" y="6795360"/>
                </a:cubicBezTo>
                <a:lnTo>
                  <a:pt x="2197257" y="6857999"/>
                </a:lnTo>
                <a:lnTo>
                  <a:pt x="2026554" y="6857999"/>
                </a:lnTo>
                <a:lnTo>
                  <a:pt x="2060891" y="6720903"/>
                </a:lnTo>
                <a:cubicBezTo>
                  <a:pt x="2072503" y="6665089"/>
                  <a:pt x="2056350" y="6635319"/>
                  <a:pt x="2012613" y="6617730"/>
                </a:cubicBezTo>
                <a:cubicBezTo>
                  <a:pt x="1988364" y="6607784"/>
                  <a:pt x="1962210" y="6595663"/>
                  <a:pt x="1960297" y="6560549"/>
                </a:cubicBezTo>
                <a:cubicBezTo>
                  <a:pt x="1957307" y="6503223"/>
                  <a:pt x="1960688" y="6444619"/>
                  <a:pt x="1911439" y="6409646"/>
                </a:cubicBezTo>
                <a:cubicBezTo>
                  <a:pt x="1925288" y="6396076"/>
                  <a:pt x="1933540" y="6387707"/>
                  <a:pt x="1941755" y="6379605"/>
                </a:cubicBezTo>
                <a:cubicBezTo>
                  <a:pt x="1964582" y="6357226"/>
                  <a:pt x="1980146" y="6306327"/>
                  <a:pt x="1967169" y="6277544"/>
                </a:cubicBezTo>
                <a:cubicBezTo>
                  <a:pt x="1948370" y="6235151"/>
                  <a:pt x="1957958" y="6200015"/>
                  <a:pt x="1982077" y="6165295"/>
                </a:cubicBezTo>
                <a:cubicBezTo>
                  <a:pt x="2022088" y="6107214"/>
                  <a:pt x="2024735" y="6036528"/>
                  <a:pt x="2021065" y="5971487"/>
                </a:cubicBezTo>
                <a:cubicBezTo>
                  <a:pt x="2018464" y="5922385"/>
                  <a:pt x="2008510" y="5868982"/>
                  <a:pt x="1973662" y="5832226"/>
                </a:cubicBezTo>
                <a:cubicBezTo>
                  <a:pt x="1962477" y="5820581"/>
                  <a:pt x="1959306" y="5797535"/>
                  <a:pt x="1953549" y="5778754"/>
                </a:cubicBezTo>
                <a:cubicBezTo>
                  <a:pt x="1948891" y="5763124"/>
                  <a:pt x="1944782" y="5746757"/>
                  <a:pt x="1942739" y="5729863"/>
                </a:cubicBezTo>
                <a:cubicBezTo>
                  <a:pt x="1940409" y="5711839"/>
                  <a:pt x="1936175" y="5691638"/>
                  <a:pt x="1940531" y="5674826"/>
                </a:cubicBezTo>
                <a:cubicBezTo>
                  <a:pt x="1953455" y="5623827"/>
                  <a:pt x="1948183" y="5581155"/>
                  <a:pt x="1921890" y="5540158"/>
                </a:cubicBezTo>
                <a:cubicBezTo>
                  <a:pt x="1908295" y="5518914"/>
                  <a:pt x="1892512" y="5488106"/>
                  <a:pt x="1895673" y="5464049"/>
                </a:cubicBezTo>
                <a:cubicBezTo>
                  <a:pt x="1903251" y="5405489"/>
                  <a:pt x="1894476" y="5354705"/>
                  <a:pt x="1883229" y="5299486"/>
                </a:cubicBezTo>
                <a:cubicBezTo>
                  <a:pt x="1876073" y="5263904"/>
                  <a:pt x="1873244" y="5224301"/>
                  <a:pt x="1867297" y="5186434"/>
                </a:cubicBezTo>
                <a:cubicBezTo>
                  <a:pt x="1860260" y="5142157"/>
                  <a:pt x="1861988" y="5095296"/>
                  <a:pt x="1829639" y="5064337"/>
                </a:cubicBezTo>
                <a:cubicBezTo>
                  <a:pt x="1826152" y="5060853"/>
                  <a:pt x="1826740" y="5051950"/>
                  <a:pt x="1823656" y="5047159"/>
                </a:cubicBezTo>
                <a:cubicBezTo>
                  <a:pt x="1814298" y="5031960"/>
                  <a:pt x="1806371" y="5012874"/>
                  <a:pt x="1793723" y="5003744"/>
                </a:cubicBezTo>
                <a:cubicBezTo>
                  <a:pt x="1756761" y="4977307"/>
                  <a:pt x="1717858" y="4955228"/>
                  <a:pt x="1679944" y="4930834"/>
                </a:cubicBezTo>
                <a:cubicBezTo>
                  <a:pt x="1671835" y="4925607"/>
                  <a:pt x="1661303" y="4920315"/>
                  <a:pt x="1657480" y="4911337"/>
                </a:cubicBezTo>
                <a:cubicBezTo>
                  <a:pt x="1635585" y="4859522"/>
                  <a:pt x="1614886" y="4807057"/>
                  <a:pt x="1594697" y="4754123"/>
                </a:cubicBezTo>
                <a:cubicBezTo>
                  <a:pt x="1586633" y="4732840"/>
                  <a:pt x="1595035" y="4717144"/>
                  <a:pt x="1610087" y="4701292"/>
                </a:cubicBezTo>
                <a:cubicBezTo>
                  <a:pt x="1624417" y="4685883"/>
                  <a:pt x="1639744" y="4666529"/>
                  <a:pt x="1645783" y="4645602"/>
                </a:cubicBezTo>
                <a:cubicBezTo>
                  <a:pt x="1657646" y="4603705"/>
                  <a:pt x="1665182" y="4559572"/>
                  <a:pt x="1671304" y="4516054"/>
                </a:cubicBezTo>
                <a:cubicBezTo>
                  <a:pt x="1673597" y="4499770"/>
                  <a:pt x="1668234" y="4481320"/>
                  <a:pt x="1664087" y="4465215"/>
                </a:cubicBezTo>
                <a:cubicBezTo>
                  <a:pt x="1656218" y="4434707"/>
                  <a:pt x="1643929" y="4405752"/>
                  <a:pt x="1638164" y="4374448"/>
                </a:cubicBezTo>
                <a:cubicBezTo>
                  <a:pt x="1631557" y="4338122"/>
                  <a:pt x="1616055" y="4314707"/>
                  <a:pt x="1588685" y="4300238"/>
                </a:cubicBezTo>
                <a:cubicBezTo>
                  <a:pt x="1547937" y="4278712"/>
                  <a:pt x="1523199" y="4237659"/>
                  <a:pt x="1505039" y="4190727"/>
                </a:cubicBezTo>
                <a:cubicBezTo>
                  <a:pt x="1481808" y="4131100"/>
                  <a:pt x="1492604" y="4065370"/>
                  <a:pt x="1493843" y="4001566"/>
                </a:cubicBezTo>
                <a:cubicBezTo>
                  <a:pt x="1494406" y="3977140"/>
                  <a:pt x="1495513" y="3951977"/>
                  <a:pt x="1491439" y="3929077"/>
                </a:cubicBezTo>
                <a:cubicBezTo>
                  <a:pt x="1480036" y="3863970"/>
                  <a:pt x="1469366" y="3798964"/>
                  <a:pt x="1470437" y="3732048"/>
                </a:cubicBezTo>
                <a:lnTo>
                  <a:pt x="1471926" y="3713390"/>
                </a:lnTo>
                <a:lnTo>
                  <a:pt x="1471925" y="3713390"/>
                </a:lnTo>
                <a:lnTo>
                  <a:pt x="1475829" y="3664425"/>
                </a:lnTo>
                <a:cubicBezTo>
                  <a:pt x="1476881" y="3656951"/>
                  <a:pt x="1477283" y="3649381"/>
                  <a:pt x="1477249" y="3641757"/>
                </a:cubicBezTo>
                <a:cubicBezTo>
                  <a:pt x="1477488" y="3575629"/>
                  <a:pt x="1483447" y="3508130"/>
                  <a:pt x="1442718" y="3455028"/>
                </a:cubicBezTo>
                <a:cubicBezTo>
                  <a:pt x="1438983" y="3450146"/>
                  <a:pt x="1437151" y="3442741"/>
                  <a:pt x="1436081" y="3434627"/>
                </a:cubicBezTo>
                <a:close/>
                <a:moveTo>
                  <a:pt x="0" y="0"/>
                </a:moveTo>
                <a:lnTo>
                  <a:pt x="480313" y="0"/>
                </a:lnTo>
                <a:lnTo>
                  <a:pt x="507191" y="126805"/>
                </a:lnTo>
                <a:cubicBezTo>
                  <a:pt x="510850" y="146378"/>
                  <a:pt x="511427" y="167424"/>
                  <a:pt x="517515" y="185431"/>
                </a:cubicBezTo>
                <a:cubicBezTo>
                  <a:pt x="545215" y="268285"/>
                  <a:pt x="576289" y="349161"/>
                  <a:pt x="602322" y="432867"/>
                </a:cubicBezTo>
                <a:cubicBezTo>
                  <a:pt x="629316" y="519159"/>
                  <a:pt x="664449" y="597886"/>
                  <a:pt x="717957" y="662316"/>
                </a:cubicBezTo>
                <a:cubicBezTo>
                  <a:pt x="767691" y="722133"/>
                  <a:pt x="818517" y="780468"/>
                  <a:pt x="868507" y="840047"/>
                </a:cubicBezTo>
                <a:cubicBezTo>
                  <a:pt x="881192" y="855172"/>
                  <a:pt x="896631" y="869597"/>
                  <a:pt x="903438" y="888795"/>
                </a:cubicBezTo>
                <a:cubicBezTo>
                  <a:pt x="917728" y="928650"/>
                  <a:pt x="927846" y="971457"/>
                  <a:pt x="938295" y="1013493"/>
                </a:cubicBezTo>
                <a:cubicBezTo>
                  <a:pt x="947146" y="1049587"/>
                  <a:pt x="952227" y="1087329"/>
                  <a:pt x="962274" y="1122775"/>
                </a:cubicBezTo>
                <a:cubicBezTo>
                  <a:pt x="970228" y="1151120"/>
                  <a:pt x="983145" y="1177171"/>
                  <a:pt x="994395" y="1204073"/>
                </a:cubicBezTo>
                <a:cubicBezTo>
                  <a:pt x="1004144" y="1227496"/>
                  <a:pt x="1011858" y="1252812"/>
                  <a:pt x="1024698" y="1273134"/>
                </a:cubicBezTo>
                <a:cubicBezTo>
                  <a:pt x="1055755" y="1322698"/>
                  <a:pt x="1086123" y="1372439"/>
                  <a:pt x="1105920" y="1431309"/>
                </a:cubicBezTo>
                <a:cubicBezTo>
                  <a:pt x="1125612" y="1489349"/>
                  <a:pt x="1148972" y="1544909"/>
                  <a:pt x="1169137" y="1602741"/>
                </a:cubicBezTo>
                <a:cubicBezTo>
                  <a:pt x="1188802" y="1659416"/>
                  <a:pt x="1211781" y="1711385"/>
                  <a:pt x="1256045" y="1745656"/>
                </a:cubicBezTo>
                <a:cubicBezTo>
                  <a:pt x="1275564" y="1760924"/>
                  <a:pt x="1296322" y="1781541"/>
                  <a:pt x="1305410" y="1806507"/>
                </a:cubicBezTo>
                <a:cubicBezTo>
                  <a:pt x="1318315" y="1842083"/>
                  <a:pt x="1318707" y="1884882"/>
                  <a:pt x="1328595" y="1923029"/>
                </a:cubicBezTo>
                <a:cubicBezTo>
                  <a:pt x="1340183" y="1967950"/>
                  <a:pt x="1348451" y="2019205"/>
                  <a:pt x="1372362" y="2051976"/>
                </a:cubicBezTo>
                <a:cubicBezTo>
                  <a:pt x="1393690" y="2081114"/>
                  <a:pt x="1409558" y="2109756"/>
                  <a:pt x="1420614" y="2145889"/>
                </a:cubicBezTo>
                <a:cubicBezTo>
                  <a:pt x="1428329" y="2171204"/>
                  <a:pt x="1446013" y="2191660"/>
                  <a:pt x="1451666" y="2217503"/>
                </a:cubicBezTo>
                <a:cubicBezTo>
                  <a:pt x="1459262" y="2251515"/>
                  <a:pt x="1464220" y="2285429"/>
                  <a:pt x="1479100" y="2316384"/>
                </a:cubicBezTo>
                <a:cubicBezTo>
                  <a:pt x="1494480" y="2348495"/>
                  <a:pt x="1505180" y="2384032"/>
                  <a:pt x="1519073" y="2417297"/>
                </a:cubicBezTo>
                <a:cubicBezTo>
                  <a:pt x="1526537" y="2434955"/>
                  <a:pt x="1537451" y="2450104"/>
                  <a:pt x="1545426" y="2467287"/>
                </a:cubicBezTo>
                <a:cubicBezTo>
                  <a:pt x="1560015" y="2498743"/>
                  <a:pt x="1574095" y="2530674"/>
                  <a:pt x="1587486" y="2562780"/>
                </a:cubicBezTo>
                <a:cubicBezTo>
                  <a:pt x="1600880" y="2594883"/>
                  <a:pt x="1617279" y="2626052"/>
                  <a:pt x="1625487" y="2660424"/>
                </a:cubicBezTo>
                <a:cubicBezTo>
                  <a:pt x="1639356" y="2719002"/>
                  <a:pt x="1643839" y="2781437"/>
                  <a:pt x="1659666" y="2838661"/>
                </a:cubicBezTo>
                <a:cubicBezTo>
                  <a:pt x="1675816" y="2896745"/>
                  <a:pt x="1698487" y="2952480"/>
                  <a:pt x="1723303" y="3005526"/>
                </a:cubicBezTo>
                <a:cubicBezTo>
                  <a:pt x="1742828" y="3047477"/>
                  <a:pt x="1762476" y="3086994"/>
                  <a:pt x="1768467" y="3137119"/>
                </a:cubicBezTo>
                <a:cubicBezTo>
                  <a:pt x="1771830" y="3165089"/>
                  <a:pt x="1783459" y="3195584"/>
                  <a:pt x="1799379" y="3214434"/>
                </a:cubicBezTo>
                <a:cubicBezTo>
                  <a:pt x="1834097" y="3255256"/>
                  <a:pt x="1855719" y="3304309"/>
                  <a:pt x="1872393" y="3358657"/>
                </a:cubicBezTo>
                <a:lnTo>
                  <a:pt x="1903898" y="3459898"/>
                </a:lnTo>
                <a:lnTo>
                  <a:pt x="1891868" y="3461356"/>
                </a:lnTo>
                <a:cubicBezTo>
                  <a:pt x="1834654" y="3472187"/>
                  <a:pt x="1779621" y="3489747"/>
                  <a:pt x="1714447" y="3473344"/>
                </a:cubicBezTo>
                <a:cubicBezTo>
                  <a:pt x="1708678" y="3471848"/>
                  <a:pt x="1698221" y="3475587"/>
                  <a:pt x="1689927" y="3476520"/>
                </a:cubicBezTo>
                <a:cubicBezTo>
                  <a:pt x="1623581" y="3483624"/>
                  <a:pt x="1561203" y="3476707"/>
                  <a:pt x="1512523" y="3453342"/>
                </a:cubicBezTo>
                <a:cubicBezTo>
                  <a:pt x="1496568" y="3445724"/>
                  <a:pt x="1480185" y="3439824"/>
                  <a:pt x="1463356" y="3435415"/>
                </a:cubicBezTo>
                <a:lnTo>
                  <a:pt x="1435748" y="3430627"/>
                </a:lnTo>
                <a:lnTo>
                  <a:pt x="1434021" y="3409971"/>
                </a:lnTo>
                <a:cubicBezTo>
                  <a:pt x="1432029" y="3383279"/>
                  <a:pt x="1422980" y="3364307"/>
                  <a:pt x="1403697" y="3352066"/>
                </a:cubicBezTo>
                <a:cubicBezTo>
                  <a:pt x="1370357" y="3331312"/>
                  <a:pt x="1338080" y="3307714"/>
                  <a:pt x="1304079" y="3288499"/>
                </a:cubicBezTo>
                <a:cubicBezTo>
                  <a:pt x="1280753" y="3275143"/>
                  <a:pt x="1269685" y="3254802"/>
                  <a:pt x="1263513" y="3224801"/>
                </a:cubicBezTo>
                <a:cubicBezTo>
                  <a:pt x="1260131" y="3207989"/>
                  <a:pt x="1249727" y="3192368"/>
                  <a:pt x="1239849" y="3179271"/>
                </a:cubicBezTo>
                <a:cubicBezTo>
                  <a:pt x="1227926" y="3163435"/>
                  <a:pt x="1210513" y="3153636"/>
                  <a:pt x="1200295" y="3136681"/>
                </a:cubicBezTo>
                <a:cubicBezTo>
                  <a:pt x="1174729" y="3095239"/>
                  <a:pt x="1142304" y="3078970"/>
                  <a:pt x="1098516" y="3085335"/>
                </a:cubicBezTo>
                <a:cubicBezTo>
                  <a:pt x="1059686" y="3091033"/>
                  <a:pt x="1013874" y="3055184"/>
                  <a:pt x="1011619" y="3016205"/>
                </a:cubicBezTo>
                <a:cubicBezTo>
                  <a:pt x="1009059" y="2973099"/>
                  <a:pt x="992305" y="2941338"/>
                  <a:pt x="973275" y="2908439"/>
                </a:cubicBezTo>
                <a:cubicBezTo>
                  <a:pt x="962595" y="2890058"/>
                  <a:pt x="954588" y="2865245"/>
                  <a:pt x="954491" y="2842361"/>
                </a:cubicBezTo>
                <a:cubicBezTo>
                  <a:pt x="953900" y="2755427"/>
                  <a:pt x="980596" y="2677232"/>
                  <a:pt x="1016911" y="2599848"/>
                </a:cubicBezTo>
                <a:cubicBezTo>
                  <a:pt x="1040610" y="2549275"/>
                  <a:pt x="1053210" y="2491150"/>
                  <a:pt x="1067676" y="2435466"/>
                </a:cubicBezTo>
                <a:cubicBezTo>
                  <a:pt x="1072106" y="2418119"/>
                  <a:pt x="1070928" y="2395084"/>
                  <a:pt x="1065045" y="2378738"/>
                </a:cubicBezTo>
                <a:cubicBezTo>
                  <a:pt x="1044804" y="2321440"/>
                  <a:pt x="1023660" y="2264284"/>
                  <a:pt x="998558" y="2210113"/>
                </a:cubicBezTo>
                <a:cubicBezTo>
                  <a:pt x="974922" y="2159685"/>
                  <a:pt x="969670" y="2105857"/>
                  <a:pt x="980810" y="2050248"/>
                </a:cubicBezTo>
                <a:cubicBezTo>
                  <a:pt x="988944" y="2009738"/>
                  <a:pt x="988704" y="1972134"/>
                  <a:pt x="985875" y="1932531"/>
                </a:cubicBezTo>
                <a:cubicBezTo>
                  <a:pt x="983445" y="1899517"/>
                  <a:pt x="983632" y="1863605"/>
                  <a:pt x="991251" y="1831462"/>
                </a:cubicBezTo>
                <a:cubicBezTo>
                  <a:pt x="1002010" y="1786419"/>
                  <a:pt x="1001019" y="1747889"/>
                  <a:pt x="983833" y="1708173"/>
                </a:cubicBezTo>
                <a:cubicBezTo>
                  <a:pt x="974650" y="1687006"/>
                  <a:pt x="971894" y="1661024"/>
                  <a:pt x="966921" y="1636638"/>
                </a:cubicBezTo>
                <a:cubicBezTo>
                  <a:pt x="959164" y="1599065"/>
                  <a:pt x="953544" y="1560430"/>
                  <a:pt x="944156" y="1523444"/>
                </a:cubicBezTo>
                <a:cubicBezTo>
                  <a:pt x="934274" y="1483663"/>
                  <a:pt x="918090" y="1446266"/>
                  <a:pt x="910490" y="1405991"/>
                </a:cubicBezTo>
                <a:cubicBezTo>
                  <a:pt x="902221" y="1362626"/>
                  <a:pt x="884511" y="1332909"/>
                  <a:pt x="853488" y="1311394"/>
                </a:cubicBezTo>
                <a:cubicBezTo>
                  <a:pt x="833960" y="1297754"/>
                  <a:pt x="813693" y="1279930"/>
                  <a:pt x="801804" y="1257566"/>
                </a:cubicBezTo>
                <a:cubicBezTo>
                  <a:pt x="777567" y="1211409"/>
                  <a:pt x="761060" y="1158994"/>
                  <a:pt x="737368" y="1112096"/>
                </a:cubicBezTo>
                <a:cubicBezTo>
                  <a:pt x="704192" y="1046171"/>
                  <a:pt x="667774" y="984417"/>
                  <a:pt x="597412" y="969072"/>
                </a:cubicBezTo>
                <a:cubicBezTo>
                  <a:pt x="558582" y="960616"/>
                  <a:pt x="545495" y="932638"/>
                  <a:pt x="542819" y="884069"/>
                </a:cubicBezTo>
                <a:cubicBezTo>
                  <a:pt x="542001" y="867894"/>
                  <a:pt x="539302" y="844641"/>
                  <a:pt x="530439" y="838495"/>
                </a:cubicBezTo>
                <a:cubicBezTo>
                  <a:pt x="504064" y="820083"/>
                  <a:pt x="502635" y="789389"/>
                  <a:pt x="495418" y="758969"/>
                </a:cubicBezTo>
                <a:cubicBezTo>
                  <a:pt x="491137" y="740668"/>
                  <a:pt x="480917" y="717450"/>
                  <a:pt x="467896" y="710990"/>
                </a:cubicBezTo>
                <a:cubicBezTo>
                  <a:pt x="415237" y="684524"/>
                  <a:pt x="389928" y="628690"/>
                  <a:pt x="360952" y="575332"/>
                </a:cubicBezTo>
                <a:cubicBezTo>
                  <a:pt x="352320" y="559688"/>
                  <a:pt x="342318" y="542764"/>
                  <a:pt x="329420" y="533869"/>
                </a:cubicBezTo>
                <a:cubicBezTo>
                  <a:pt x="301564" y="514975"/>
                  <a:pt x="282964" y="490033"/>
                  <a:pt x="277101" y="450003"/>
                </a:cubicBezTo>
                <a:cubicBezTo>
                  <a:pt x="275358" y="437236"/>
                  <a:pt x="268913" y="424892"/>
                  <a:pt x="262642" y="414480"/>
                </a:cubicBezTo>
                <a:cubicBezTo>
                  <a:pt x="248980" y="392138"/>
                  <a:pt x="232048" y="372606"/>
                  <a:pt x="219625" y="349349"/>
                </a:cubicBezTo>
                <a:cubicBezTo>
                  <a:pt x="187497" y="290106"/>
                  <a:pt x="155946" y="231487"/>
                  <a:pt x="104836" y="192439"/>
                </a:cubicBezTo>
                <a:cubicBezTo>
                  <a:pt x="79877" y="173412"/>
                  <a:pt x="52832" y="151907"/>
                  <a:pt x="37941" y="122586"/>
                </a:cubicBezTo>
                <a:cubicBezTo>
                  <a:pt x="28510" y="103971"/>
                  <a:pt x="22002" y="83045"/>
                  <a:pt x="16247" y="61476"/>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AA803B34-1FE8-4362-ADC8-A96D059A3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4562" y="2"/>
            <a:ext cx="2103120" cy="6857999"/>
          </a:xfrm>
          <a:custGeom>
            <a:avLst/>
            <a:gdLst>
              <a:gd name="connsiteX0" fmla="*/ 1435747 w 2227170"/>
              <a:gd name="connsiteY0" fmla="*/ 3430628 h 6857999"/>
              <a:gd name="connsiteX1" fmla="*/ 1463355 w 2227170"/>
              <a:gd name="connsiteY1" fmla="*/ 3435416 h 6857999"/>
              <a:gd name="connsiteX2" fmla="*/ 1512522 w 2227170"/>
              <a:gd name="connsiteY2" fmla="*/ 3453342 h 6857999"/>
              <a:gd name="connsiteX3" fmla="*/ 1689926 w 2227170"/>
              <a:gd name="connsiteY3" fmla="*/ 3476521 h 6857999"/>
              <a:gd name="connsiteX4" fmla="*/ 1714445 w 2227170"/>
              <a:gd name="connsiteY4" fmla="*/ 3473345 h 6857999"/>
              <a:gd name="connsiteX5" fmla="*/ 1891867 w 2227170"/>
              <a:gd name="connsiteY5" fmla="*/ 3461357 h 6857999"/>
              <a:gd name="connsiteX6" fmla="*/ 1903897 w 2227170"/>
              <a:gd name="connsiteY6" fmla="*/ 3459899 h 6857999"/>
              <a:gd name="connsiteX7" fmla="*/ 1939997 w 2227170"/>
              <a:gd name="connsiteY7" fmla="*/ 3575905 h 6857999"/>
              <a:gd name="connsiteX8" fmla="*/ 1959353 w 2227170"/>
              <a:gd name="connsiteY8" fmla="*/ 3640463 h 6857999"/>
              <a:gd name="connsiteX9" fmla="*/ 1972749 w 2227170"/>
              <a:gd name="connsiteY9" fmla="*/ 3697872 h 6857999"/>
              <a:gd name="connsiteX10" fmla="*/ 1974716 w 2227170"/>
              <a:gd name="connsiteY10" fmla="*/ 3706299 h 6857999"/>
              <a:gd name="connsiteX11" fmla="*/ 2015942 w 2227170"/>
              <a:gd name="connsiteY11" fmla="*/ 3982180 h 6857999"/>
              <a:gd name="connsiteX12" fmla="*/ 2031892 w 2227170"/>
              <a:gd name="connsiteY12" fmla="*/ 4071548 h 6857999"/>
              <a:gd name="connsiteX13" fmla="*/ 2036571 w 2227170"/>
              <a:gd name="connsiteY13" fmla="*/ 4171852 h 6857999"/>
              <a:gd name="connsiteX14" fmla="*/ 2058065 w 2227170"/>
              <a:gd name="connsiteY14" fmla="*/ 4334965 h 6857999"/>
              <a:gd name="connsiteX15" fmla="*/ 2089962 w 2227170"/>
              <a:gd name="connsiteY15" fmla="*/ 4652006 h 6857999"/>
              <a:gd name="connsiteX16" fmla="*/ 2091986 w 2227170"/>
              <a:gd name="connsiteY16" fmla="*/ 4720900 h 6857999"/>
              <a:gd name="connsiteX17" fmla="*/ 2116222 w 2227170"/>
              <a:gd name="connsiteY17" fmla="*/ 4899103 h 6857999"/>
              <a:gd name="connsiteX18" fmla="*/ 2134280 w 2227170"/>
              <a:gd name="connsiteY18" fmla="*/ 5006463 h 6857999"/>
              <a:gd name="connsiteX19" fmla="*/ 2140946 w 2227170"/>
              <a:gd name="connsiteY19" fmla="*/ 5094252 h 6857999"/>
              <a:gd name="connsiteX20" fmla="*/ 2139028 w 2227170"/>
              <a:gd name="connsiteY20" fmla="*/ 5170758 h 6857999"/>
              <a:gd name="connsiteX21" fmla="*/ 2154083 w 2227170"/>
              <a:gd name="connsiteY21" fmla="*/ 5374894 h 6857999"/>
              <a:gd name="connsiteX22" fmla="*/ 2159878 w 2227170"/>
              <a:gd name="connsiteY22" fmla="*/ 5456299 h 6857999"/>
              <a:gd name="connsiteX23" fmla="*/ 2189136 w 2227170"/>
              <a:gd name="connsiteY23" fmla="*/ 5669510 h 6857999"/>
              <a:gd name="connsiteX24" fmla="*/ 2203058 w 2227170"/>
              <a:gd name="connsiteY24" fmla="*/ 5848712 h 6857999"/>
              <a:gd name="connsiteX25" fmla="*/ 2211270 w 2227170"/>
              <a:gd name="connsiteY25" fmla="*/ 5923918 h 6857999"/>
              <a:gd name="connsiteX26" fmla="*/ 2218696 w 2227170"/>
              <a:gd name="connsiteY26" fmla="*/ 6094309 h 6857999"/>
              <a:gd name="connsiteX27" fmla="*/ 2227155 w 2227170"/>
              <a:gd name="connsiteY27" fmla="*/ 6191335 h 6857999"/>
              <a:gd name="connsiteX28" fmla="*/ 2219390 w 2227170"/>
              <a:gd name="connsiteY28" fmla="*/ 6424114 h 6857999"/>
              <a:gd name="connsiteX29" fmla="*/ 2209703 w 2227170"/>
              <a:gd name="connsiteY29" fmla="*/ 6664246 h 6857999"/>
              <a:gd name="connsiteX30" fmla="*/ 2199216 w 2227170"/>
              <a:gd name="connsiteY30" fmla="*/ 6795360 h 6857999"/>
              <a:gd name="connsiteX31" fmla="*/ 2197257 w 2227170"/>
              <a:gd name="connsiteY31" fmla="*/ 6857999 h 6857999"/>
              <a:gd name="connsiteX32" fmla="*/ 2026554 w 2227170"/>
              <a:gd name="connsiteY32" fmla="*/ 6857999 h 6857999"/>
              <a:gd name="connsiteX33" fmla="*/ 2060891 w 2227170"/>
              <a:gd name="connsiteY33" fmla="*/ 6720903 h 6857999"/>
              <a:gd name="connsiteX34" fmla="*/ 2012613 w 2227170"/>
              <a:gd name="connsiteY34" fmla="*/ 6617730 h 6857999"/>
              <a:gd name="connsiteX35" fmla="*/ 1960297 w 2227170"/>
              <a:gd name="connsiteY35" fmla="*/ 6560549 h 6857999"/>
              <a:gd name="connsiteX36" fmla="*/ 1911439 w 2227170"/>
              <a:gd name="connsiteY36" fmla="*/ 6409646 h 6857999"/>
              <a:gd name="connsiteX37" fmla="*/ 1941755 w 2227170"/>
              <a:gd name="connsiteY37" fmla="*/ 6379605 h 6857999"/>
              <a:gd name="connsiteX38" fmla="*/ 1967169 w 2227170"/>
              <a:gd name="connsiteY38" fmla="*/ 6277544 h 6857999"/>
              <a:gd name="connsiteX39" fmla="*/ 1982077 w 2227170"/>
              <a:gd name="connsiteY39" fmla="*/ 6165295 h 6857999"/>
              <a:gd name="connsiteX40" fmla="*/ 2021065 w 2227170"/>
              <a:gd name="connsiteY40" fmla="*/ 5971487 h 6857999"/>
              <a:gd name="connsiteX41" fmla="*/ 1973662 w 2227170"/>
              <a:gd name="connsiteY41" fmla="*/ 5832226 h 6857999"/>
              <a:gd name="connsiteX42" fmla="*/ 1953549 w 2227170"/>
              <a:gd name="connsiteY42" fmla="*/ 5778754 h 6857999"/>
              <a:gd name="connsiteX43" fmla="*/ 1942739 w 2227170"/>
              <a:gd name="connsiteY43" fmla="*/ 5729863 h 6857999"/>
              <a:gd name="connsiteX44" fmla="*/ 1940531 w 2227170"/>
              <a:gd name="connsiteY44" fmla="*/ 5674826 h 6857999"/>
              <a:gd name="connsiteX45" fmla="*/ 1921890 w 2227170"/>
              <a:gd name="connsiteY45" fmla="*/ 5540158 h 6857999"/>
              <a:gd name="connsiteX46" fmla="*/ 1895673 w 2227170"/>
              <a:gd name="connsiteY46" fmla="*/ 5464049 h 6857999"/>
              <a:gd name="connsiteX47" fmla="*/ 1883229 w 2227170"/>
              <a:gd name="connsiteY47" fmla="*/ 5299486 h 6857999"/>
              <a:gd name="connsiteX48" fmla="*/ 1867297 w 2227170"/>
              <a:gd name="connsiteY48" fmla="*/ 5186434 h 6857999"/>
              <a:gd name="connsiteX49" fmla="*/ 1829639 w 2227170"/>
              <a:gd name="connsiteY49" fmla="*/ 5064337 h 6857999"/>
              <a:gd name="connsiteX50" fmla="*/ 1823656 w 2227170"/>
              <a:gd name="connsiteY50" fmla="*/ 5047159 h 6857999"/>
              <a:gd name="connsiteX51" fmla="*/ 1793723 w 2227170"/>
              <a:gd name="connsiteY51" fmla="*/ 5003744 h 6857999"/>
              <a:gd name="connsiteX52" fmla="*/ 1679944 w 2227170"/>
              <a:gd name="connsiteY52" fmla="*/ 4930834 h 6857999"/>
              <a:gd name="connsiteX53" fmla="*/ 1657480 w 2227170"/>
              <a:gd name="connsiteY53" fmla="*/ 4911337 h 6857999"/>
              <a:gd name="connsiteX54" fmla="*/ 1594697 w 2227170"/>
              <a:gd name="connsiteY54" fmla="*/ 4754123 h 6857999"/>
              <a:gd name="connsiteX55" fmla="*/ 1610087 w 2227170"/>
              <a:gd name="connsiteY55" fmla="*/ 4701292 h 6857999"/>
              <a:gd name="connsiteX56" fmla="*/ 1645783 w 2227170"/>
              <a:gd name="connsiteY56" fmla="*/ 4645602 h 6857999"/>
              <a:gd name="connsiteX57" fmla="*/ 1671304 w 2227170"/>
              <a:gd name="connsiteY57" fmla="*/ 4516054 h 6857999"/>
              <a:gd name="connsiteX58" fmla="*/ 1664087 w 2227170"/>
              <a:gd name="connsiteY58" fmla="*/ 4465215 h 6857999"/>
              <a:gd name="connsiteX59" fmla="*/ 1638164 w 2227170"/>
              <a:gd name="connsiteY59" fmla="*/ 4374448 h 6857999"/>
              <a:gd name="connsiteX60" fmla="*/ 1588685 w 2227170"/>
              <a:gd name="connsiteY60" fmla="*/ 4300238 h 6857999"/>
              <a:gd name="connsiteX61" fmla="*/ 1505039 w 2227170"/>
              <a:gd name="connsiteY61" fmla="*/ 4190727 h 6857999"/>
              <a:gd name="connsiteX62" fmla="*/ 1493843 w 2227170"/>
              <a:gd name="connsiteY62" fmla="*/ 4001566 h 6857999"/>
              <a:gd name="connsiteX63" fmla="*/ 1491439 w 2227170"/>
              <a:gd name="connsiteY63" fmla="*/ 3929077 h 6857999"/>
              <a:gd name="connsiteX64" fmla="*/ 1470437 w 2227170"/>
              <a:gd name="connsiteY64" fmla="*/ 3732048 h 6857999"/>
              <a:gd name="connsiteX65" fmla="*/ 1471926 w 2227170"/>
              <a:gd name="connsiteY65" fmla="*/ 3713390 h 6857999"/>
              <a:gd name="connsiteX66" fmla="*/ 1471925 w 2227170"/>
              <a:gd name="connsiteY66" fmla="*/ 3713390 h 6857999"/>
              <a:gd name="connsiteX67" fmla="*/ 1475829 w 2227170"/>
              <a:gd name="connsiteY67" fmla="*/ 3664425 h 6857999"/>
              <a:gd name="connsiteX68" fmla="*/ 1477249 w 2227170"/>
              <a:gd name="connsiteY68" fmla="*/ 3641757 h 6857999"/>
              <a:gd name="connsiteX69" fmla="*/ 1442718 w 2227170"/>
              <a:gd name="connsiteY69" fmla="*/ 3455028 h 6857999"/>
              <a:gd name="connsiteX70" fmla="*/ 1436081 w 2227170"/>
              <a:gd name="connsiteY70" fmla="*/ 3434627 h 6857999"/>
              <a:gd name="connsiteX71" fmla="*/ 0 w 2227170"/>
              <a:gd name="connsiteY71" fmla="*/ 0 h 6857999"/>
              <a:gd name="connsiteX72" fmla="*/ 480313 w 2227170"/>
              <a:gd name="connsiteY72" fmla="*/ 0 h 6857999"/>
              <a:gd name="connsiteX73" fmla="*/ 507191 w 2227170"/>
              <a:gd name="connsiteY73" fmla="*/ 126805 h 6857999"/>
              <a:gd name="connsiteX74" fmla="*/ 517515 w 2227170"/>
              <a:gd name="connsiteY74" fmla="*/ 185431 h 6857999"/>
              <a:gd name="connsiteX75" fmla="*/ 602322 w 2227170"/>
              <a:gd name="connsiteY75" fmla="*/ 432867 h 6857999"/>
              <a:gd name="connsiteX76" fmla="*/ 717957 w 2227170"/>
              <a:gd name="connsiteY76" fmla="*/ 662316 h 6857999"/>
              <a:gd name="connsiteX77" fmla="*/ 868507 w 2227170"/>
              <a:gd name="connsiteY77" fmla="*/ 840047 h 6857999"/>
              <a:gd name="connsiteX78" fmla="*/ 903438 w 2227170"/>
              <a:gd name="connsiteY78" fmla="*/ 888795 h 6857999"/>
              <a:gd name="connsiteX79" fmla="*/ 938295 w 2227170"/>
              <a:gd name="connsiteY79" fmla="*/ 1013493 h 6857999"/>
              <a:gd name="connsiteX80" fmla="*/ 962274 w 2227170"/>
              <a:gd name="connsiteY80" fmla="*/ 1122775 h 6857999"/>
              <a:gd name="connsiteX81" fmla="*/ 994395 w 2227170"/>
              <a:gd name="connsiteY81" fmla="*/ 1204073 h 6857999"/>
              <a:gd name="connsiteX82" fmla="*/ 1024698 w 2227170"/>
              <a:gd name="connsiteY82" fmla="*/ 1273134 h 6857999"/>
              <a:gd name="connsiteX83" fmla="*/ 1105920 w 2227170"/>
              <a:gd name="connsiteY83" fmla="*/ 1431309 h 6857999"/>
              <a:gd name="connsiteX84" fmla="*/ 1169137 w 2227170"/>
              <a:gd name="connsiteY84" fmla="*/ 1602741 h 6857999"/>
              <a:gd name="connsiteX85" fmla="*/ 1256045 w 2227170"/>
              <a:gd name="connsiteY85" fmla="*/ 1745656 h 6857999"/>
              <a:gd name="connsiteX86" fmla="*/ 1305410 w 2227170"/>
              <a:gd name="connsiteY86" fmla="*/ 1806507 h 6857999"/>
              <a:gd name="connsiteX87" fmla="*/ 1328595 w 2227170"/>
              <a:gd name="connsiteY87" fmla="*/ 1923029 h 6857999"/>
              <a:gd name="connsiteX88" fmla="*/ 1372362 w 2227170"/>
              <a:gd name="connsiteY88" fmla="*/ 2051976 h 6857999"/>
              <a:gd name="connsiteX89" fmla="*/ 1420614 w 2227170"/>
              <a:gd name="connsiteY89" fmla="*/ 2145889 h 6857999"/>
              <a:gd name="connsiteX90" fmla="*/ 1451666 w 2227170"/>
              <a:gd name="connsiteY90" fmla="*/ 2217503 h 6857999"/>
              <a:gd name="connsiteX91" fmla="*/ 1479100 w 2227170"/>
              <a:gd name="connsiteY91" fmla="*/ 2316384 h 6857999"/>
              <a:gd name="connsiteX92" fmla="*/ 1519073 w 2227170"/>
              <a:gd name="connsiteY92" fmla="*/ 2417297 h 6857999"/>
              <a:gd name="connsiteX93" fmla="*/ 1545426 w 2227170"/>
              <a:gd name="connsiteY93" fmla="*/ 2467287 h 6857999"/>
              <a:gd name="connsiteX94" fmla="*/ 1587486 w 2227170"/>
              <a:gd name="connsiteY94" fmla="*/ 2562780 h 6857999"/>
              <a:gd name="connsiteX95" fmla="*/ 1625487 w 2227170"/>
              <a:gd name="connsiteY95" fmla="*/ 2660424 h 6857999"/>
              <a:gd name="connsiteX96" fmla="*/ 1659666 w 2227170"/>
              <a:gd name="connsiteY96" fmla="*/ 2838661 h 6857999"/>
              <a:gd name="connsiteX97" fmla="*/ 1723303 w 2227170"/>
              <a:gd name="connsiteY97" fmla="*/ 3005526 h 6857999"/>
              <a:gd name="connsiteX98" fmla="*/ 1768467 w 2227170"/>
              <a:gd name="connsiteY98" fmla="*/ 3137119 h 6857999"/>
              <a:gd name="connsiteX99" fmla="*/ 1799379 w 2227170"/>
              <a:gd name="connsiteY99" fmla="*/ 3214434 h 6857999"/>
              <a:gd name="connsiteX100" fmla="*/ 1872393 w 2227170"/>
              <a:gd name="connsiteY100" fmla="*/ 3358657 h 6857999"/>
              <a:gd name="connsiteX101" fmla="*/ 1903898 w 2227170"/>
              <a:gd name="connsiteY101" fmla="*/ 3459898 h 6857999"/>
              <a:gd name="connsiteX102" fmla="*/ 1891868 w 2227170"/>
              <a:gd name="connsiteY102" fmla="*/ 3461356 h 6857999"/>
              <a:gd name="connsiteX103" fmla="*/ 1714447 w 2227170"/>
              <a:gd name="connsiteY103" fmla="*/ 3473344 h 6857999"/>
              <a:gd name="connsiteX104" fmla="*/ 1689927 w 2227170"/>
              <a:gd name="connsiteY104" fmla="*/ 3476520 h 6857999"/>
              <a:gd name="connsiteX105" fmla="*/ 1512523 w 2227170"/>
              <a:gd name="connsiteY105" fmla="*/ 3453342 h 6857999"/>
              <a:gd name="connsiteX106" fmla="*/ 1463356 w 2227170"/>
              <a:gd name="connsiteY106" fmla="*/ 3435415 h 6857999"/>
              <a:gd name="connsiteX107" fmla="*/ 1435748 w 2227170"/>
              <a:gd name="connsiteY107" fmla="*/ 3430627 h 6857999"/>
              <a:gd name="connsiteX108" fmla="*/ 1434021 w 2227170"/>
              <a:gd name="connsiteY108" fmla="*/ 3409971 h 6857999"/>
              <a:gd name="connsiteX109" fmla="*/ 1403697 w 2227170"/>
              <a:gd name="connsiteY109" fmla="*/ 3352066 h 6857999"/>
              <a:gd name="connsiteX110" fmla="*/ 1304079 w 2227170"/>
              <a:gd name="connsiteY110" fmla="*/ 3288499 h 6857999"/>
              <a:gd name="connsiteX111" fmla="*/ 1263513 w 2227170"/>
              <a:gd name="connsiteY111" fmla="*/ 3224801 h 6857999"/>
              <a:gd name="connsiteX112" fmla="*/ 1239849 w 2227170"/>
              <a:gd name="connsiteY112" fmla="*/ 3179271 h 6857999"/>
              <a:gd name="connsiteX113" fmla="*/ 1200295 w 2227170"/>
              <a:gd name="connsiteY113" fmla="*/ 3136681 h 6857999"/>
              <a:gd name="connsiteX114" fmla="*/ 1098516 w 2227170"/>
              <a:gd name="connsiteY114" fmla="*/ 3085335 h 6857999"/>
              <a:gd name="connsiteX115" fmla="*/ 1011619 w 2227170"/>
              <a:gd name="connsiteY115" fmla="*/ 3016205 h 6857999"/>
              <a:gd name="connsiteX116" fmla="*/ 973275 w 2227170"/>
              <a:gd name="connsiteY116" fmla="*/ 2908439 h 6857999"/>
              <a:gd name="connsiteX117" fmla="*/ 954491 w 2227170"/>
              <a:gd name="connsiteY117" fmla="*/ 2842361 h 6857999"/>
              <a:gd name="connsiteX118" fmla="*/ 1016911 w 2227170"/>
              <a:gd name="connsiteY118" fmla="*/ 2599848 h 6857999"/>
              <a:gd name="connsiteX119" fmla="*/ 1067676 w 2227170"/>
              <a:gd name="connsiteY119" fmla="*/ 2435466 h 6857999"/>
              <a:gd name="connsiteX120" fmla="*/ 1065045 w 2227170"/>
              <a:gd name="connsiteY120" fmla="*/ 2378738 h 6857999"/>
              <a:gd name="connsiteX121" fmla="*/ 998558 w 2227170"/>
              <a:gd name="connsiteY121" fmla="*/ 2210113 h 6857999"/>
              <a:gd name="connsiteX122" fmla="*/ 980810 w 2227170"/>
              <a:gd name="connsiteY122" fmla="*/ 2050248 h 6857999"/>
              <a:gd name="connsiteX123" fmla="*/ 985875 w 2227170"/>
              <a:gd name="connsiteY123" fmla="*/ 1932531 h 6857999"/>
              <a:gd name="connsiteX124" fmla="*/ 991251 w 2227170"/>
              <a:gd name="connsiteY124" fmla="*/ 1831462 h 6857999"/>
              <a:gd name="connsiteX125" fmla="*/ 983833 w 2227170"/>
              <a:gd name="connsiteY125" fmla="*/ 1708173 h 6857999"/>
              <a:gd name="connsiteX126" fmla="*/ 966921 w 2227170"/>
              <a:gd name="connsiteY126" fmla="*/ 1636638 h 6857999"/>
              <a:gd name="connsiteX127" fmla="*/ 944156 w 2227170"/>
              <a:gd name="connsiteY127" fmla="*/ 1523444 h 6857999"/>
              <a:gd name="connsiteX128" fmla="*/ 910490 w 2227170"/>
              <a:gd name="connsiteY128" fmla="*/ 1405991 h 6857999"/>
              <a:gd name="connsiteX129" fmla="*/ 853488 w 2227170"/>
              <a:gd name="connsiteY129" fmla="*/ 1311394 h 6857999"/>
              <a:gd name="connsiteX130" fmla="*/ 801804 w 2227170"/>
              <a:gd name="connsiteY130" fmla="*/ 1257566 h 6857999"/>
              <a:gd name="connsiteX131" fmla="*/ 737368 w 2227170"/>
              <a:gd name="connsiteY131" fmla="*/ 1112096 h 6857999"/>
              <a:gd name="connsiteX132" fmla="*/ 597412 w 2227170"/>
              <a:gd name="connsiteY132" fmla="*/ 969072 h 6857999"/>
              <a:gd name="connsiteX133" fmla="*/ 542819 w 2227170"/>
              <a:gd name="connsiteY133" fmla="*/ 884069 h 6857999"/>
              <a:gd name="connsiteX134" fmla="*/ 530439 w 2227170"/>
              <a:gd name="connsiteY134" fmla="*/ 838495 h 6857999"/>
              <a:gd name="connsiteX135" fmla="*/ 495418 w 2227170"/>
              <a:gd name="connsiteY135" fmla="*/ 758969 h 6857999"/>
              <a:gd name="connsiteX136" fmla="*/ 467896 w 2227170"/>
              <a:gd name="connsiteY136" fmla="*/ 710990 h 6857999"/>
              <a:gd name="connsiteX137" fmla="*/ 360952 w 2227170"/>
              <a:gd name="connsiteY137" fmla="*/ 575332 h 6857999"/>
              <a:gd name="connsiteX138" fmla="*/ 329420 w 2227170"/>
              <a:gd name="connsiteY138" fmla="*/ 533869 h 6857999"/>
              <a:gd name="connsiteX139" fmla="*/ 277101 w 2227170"/>
              <a:gd name="connsiteY139" fmla="*/ 450003 h 6857999"/>
              <a:gd name="connsiteX140" fmla="*/ 262642 w 2227170"/>
              <a:gd name="connsiteY140" fmla="*/ 414480 h 6857999"/>
              <a:gd name="connsiteX141" fmla="*/ 219625 w 2227170"/>
              <a:gd name="connsiteY141" fmla="*/ 349349 h 6857999"/>
              <a:gd name="connsiteX142" fmla="*/ 104836 w 2227170"/>
              <a:gd name="connsiteY142" fmla="*/ 192439 h 6857999"/>
              <a:gd name="connsiteX143" fmla="*/ 37941 w 2227170"/>
              <a:gd name="connsiteY143" fmla="*/ 122586 h 6857999"/>
              <a:gd name="connsiteX144" fmla="*/ 16247 w 2227170"/>
              <a:gd name="connsiteY144" fmla="*/ 614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227170" h="6857999">
                <a:moveTo>
                  <a:pt x="1435747" y="3430628"/>
                </a:moveTo>
                <a:lnTo>
                  <a:pt x="1463355" y="3435416"/>
                </a:lnTo>
                <a:cubicBezTo>
                  <a:pt x="1480184" y="3439826"/>
                  <a:pt x="1496566" y="3445726"/>
                  <a:pt x="1512522" y="3453342"/>
                </a:cubicBezTo>
                <a:cubicBezTo>
                  <a:pt x="1561201" y="3476708"/>
                  <a:pt x="1623580" y="3483625"/>
                  <a:pt x="1689926" y="3476521"/>
                </a:cubicBezTo>
                <a:cubicBezTo>
                  <a:pt x="1698220" y="3475588"/>
                  <a:pt x="1708677" y="3471849"/>
                  <a:pt x="1714445" y="3473345"/>
                </a:cubicBezTo>
                <a:cubicBezTo>
                  <a:pt x="1779620" y="3489747"/>
                  <a:pt x="1834653" y="3472188"/>
                  <a:pt x="1891867" y="3461357"/>
                </a:cubicBezTo>
                <a:lnTo>
                  <a:pt x="1903897" y="3459899"/>
                </a:lnTo>
                <a:lnTo>
                  <a:pt x="1939997" y="3575905"/>
                </a:lnTo>
                <a:cubicBezTo>
                  <a:pt x="1946484" y="3597372"/>
                  <a:pt x="1953252" y="3618812"/>
                  <a:pt x="1959353" y="3640463"/>
                </a:cubicBezTo>
                <a:lnTo>
                  <a:pt x="1972749" y="3697872"/>
                </a:lnTo>
                <a:lnTo>
                  <a:pt x="1974716" y="3706299"/>
                </a:lnTo>
                <a:cubicBezTo>
                  <a:pt x="1990622" y="3797563"/>
                  <a:pt x="2002102" y="3890387"/>
                  <a:pt x="2015942" y="3982180"/>
                </a:cubicBezTo>
                <a:cubicBezTo>
                  <a:pt x="2020339" y="4012204"/>
                  <a:pt x="2028650" y="4041142"/>
                  <a:pt x="2031892" y="4071548"/>
                </a:cubicBezTo>
                <a:cubicBezTo>
                  <a:pt x="2035443" y="4104448"/>
                  <a:pt x="2033020" y="4138953"/>
                  <a:pt x="2036571" y="4171852"/>
                </a:cubicBezTo>
                <a:cubicBezTo>
                  <a:pt x="2042360" y="4226575"/>
                  <a:pt x="2052059" y="4280215"/>
                  <a:pt x="2058065" y="4334965"/>
                </a:cubicBezTo>
                <a:cubicBezTo>
                  <a:pt x="2069516" y="4440581"/>
                  <a:pt x="2079848" y="4546311"/>
                  <a:pt x="2089962" y="4652006"/>
                </a:cubicBezTo>
                <a:cubicBezTo>
                  <a:pt x="2092086" y="4674630"/>
                  <a:pt x="2089393" y="4698483"/>
                  <a:pt x="2091986" y="4720900"/>
                </a:cubicBezTo>
                <a:cubicBezTo>
                  <a:pt x="2099090" y="4780437"/>
                  <a:pt x="2107526" y="4839889"/>
                  <a:pt x="2116222" y="4899103"/>
                </a:cubicBezTo>
                <a:cubicBezTo>
                  <a:pt x="2121567" y="4934975"/>
                  <a:pt x="2129409" y="4970386"/>
                  <a:pt x="2134280" y="5006463"/>
                </a:cubicBezTo>
                <a:cubicBezTo>
                  <a:pt x="2138181" y="5035327"/>
                  <a:pt x="2140233" y="5064748"/>
                  <a:pt x="2140946" y="5094252"/>
                </a:cubicBezTo>
                <a:cubicBezTo>
                  <a:pt x="2141573" y="5119660"/>
                  <a:pt x="2137495" y="5145495"/>
                  <a:pt x="2139028" y="5170758"/>
                </a:cubicBezTo>
                <a:cubicBezTo>
                  <a:pt x="2143115" y="5239128"/>
                  <a:pt x="2149053" y="5306937"/>
                  <a:pt x="2154083" y="5374894"/>
                </a:cubicBezTo>
                <a:cubicBezTo>
                  <a:pt x="2156003" y="5402116"/>
                  <a:pt x="2156328" y="5429662"/>
                  <a:pt x="2159878" y="5456299"/>
                </a:cubicBezTo>
                <a:cubicBezTo>
                  <a:pt x="2169087" y="5527565"/>
                  <a:pt x="2181047" y="5598128"/>
                  <a:pt x="2189136" y="5669510"/>
                </a:cubicBezTo>
                <a:cubicBezTo>
                  <a:pt x="2195841" y="5728715"/>
                  <a:pt x="2198200" y="5788945"/>
                  <a:pt x="2203058" y="5848712"/>
                </a:cubicBezTo>
                <a:cubicBezTo>
                  <a:pt x="2205241" y="5874065"/>
                  <a:pt x="2209957" y="5898688"/>
                  <a:pt x="2211270" y="5923918"/>
                </a:cubicBezTo>
                <a:cubicBezTo>
                  <a:pt x="2214375" y="5980441"/>
                  <a:pt x="2215629" y="6037520"/>
                  <a:pt x="2218696" y="6094309"/>
                </a:cubicBezTo>
                <a:cubicBezTo>
                  <a:pt x="2220549" y="6126699"/>
                  <a:pt x="2227542" y="6158719"/>
                  <a:pt x="2227155" y="6191335"/>
                </a:cubicBezTo>
                <a:cubicBezTo>
                  <a:pt x="2226207" y="6268795"/>
                  <a:pt x="2222365" y="6346394"/>
                  <a:pt x="2219390" y="6424114"/>
                </a:cubicBezTo>
                <a:cubicBezTo>
                  <a:pt x="2216292" y="6504264"/>
                  <a:pt x="2213668" y="6584212"/>
                  <a:pt x="2209703" y="6664246"/>
                </a:cubicBezTo>
                <a:cubicBezTo>
                  <a:pt x="2207306" y="6708013"/>
                  <a:pt x="2201832" y="6751624"/>
                  <a:pt x="2199216" y="6795360"/>
                </a:cubicBezTo>
                <a:lnTo>
                  <a:pt x="2197257" y="6857999"/>
                </a:lnTo>
                <a:lnTo>
                  <a:pt x="2026554" y="6857999"/>
                </a:lnTo>
                <a:lnTo>
                  <a:pt x="2060891" y="6720903"/>
                </a:lnTo>
                <a:cubicBezTo>
                  <a:pt x="2072503" y="6665089"/>
                  <a:pt x="2056350" y="6635319"/>
                  <a:pt x="2012613" y="6617730"/>
                </a:cubicBezTo>
                <a:cubicBezTo>
                  <a:pt x="1988364" y="6607784"/>
                  <a:pt x="1962210" y="6595663"/>
                  <a:pt x="1960297" y="6560549"/>
                </a:cubicBezTo>
                <a:cubicBezTo>
                  <a:pt x="1957307" y="6503223"/>
                  <a:pt x="1960688" y="6444619"/>
                  <a:pt x="1911439" y="6409646"/>
                </a:cubicBezTo>
                <a:cubicBezTo>
                  <a:pt x="1925288" y="6396076"/>
                  <a:pt x="1933540" y="6387707"/>
                  <a:pt x="1941755" y="6379605"/>
                </a:cubicBezTo>
                <a:cubicBezTo>
                  <a:pt x="1964582" y="6357226"/>
                  <a:pt x="1980146" y="6306327"/>
                  <a:pt x="1967169" y="6277544"/>
                </a:cubicBezTo>
                <a:cubicBezTo>
                  <a:pt x="1948370" y="6235151"/>
                  <a:pt x="1957958" y="6200015"/>
                  <a:pt x="1982077" y="6165295"/>
                </a:cubicBezTo>
                <a:cubicBezTo>
                  <a:pt x="2022088" y="6107214"/>
                  <a:pt x="2024735" y="6036528"/>
                  <a:pt x="2021065" y="5971487"/>
                </a:cubicBezTo>
                <a:cubicBezTo>
                  <a:pt x="2018464" y="5922385"/>
                  <a:pt x="2008510" y="5868982"/>
                  <a:pt x="1973662" y="5832226"/>
                </a:cubicBezTo>
                <a:cubicBezTo>
                  <a:pt x="1962477" y="5820581"/>
                  <a:pt x="1959306" y="5797535"/>
                  <a:pt x="1953549" y="5778754"/>
                </a:cubicBezTo>
                <a:cubicBezTo>
                  <a:pt x="1948891" y="5763124"/>
                  <a:pt x="1944782" y="5746757"/>
                  <a:pt x="1942739" y="5729863"/>
                </a:cubicBezTo>
                <a:cubicBezTo>
                  <a:pt x="1940409" y="5711839"/>
                  <a:pt x="1936175" y="5691638"/>
                  <a:pt x="1940531" y="5674826"/>
                </a:cubicBezTo>
                <a:cubicBezTo>
                  <a:pt x="1953455" y="5623827"/>
                  <a:pt x="1948183" y="5581155"/>
                  <a:pt x="1921890" y="5540158"/>
                </a:cubicBezTo>
                <a:cubicBezTo>
                  <a:pt x="1908295" y="5518914"/>
                  <a:pt x="1892512" y="5488106"/>
                  <a:pt x="1895673" y="5464049"/>
                </a:cubicBezTo>
                <a:cubicBezTo>
                  <a:pt x="1903251" y="5405489"/>
                  <a:pt x="1894476" y="5354705"/>
                  <a:pt x="1883229" y="5299486"/>
                </a:cubicBezTo>
                <a:cubicBezTo>
                  <a:pt x="1876073" y="5263904"/>
                  <a:pt x="1873244" y="5224301"/>
                  <a:pt x="1867297" y="5186434"/>
                </a:cubicBezTo>
                <a:cubicBezTo>
                  <a:pt x="1860260" y="5142157"/>
                  <a:pt x="1861988" y="5095296"/>
                  <a:pt x="1829639" y="5064337"/>
                </a:cubicBezTo>
                <a:cubicBezTo>
                  <a:pt x="1826152" y="5060853"/>
                  <a:pt x="1826740" y="5051950"/>
                  <a:pt x="1823656" y="5047159"/>
                </a:cubicBezTo>
                <a:cubicBezTo>
                  <a:pt x="1814298" y="5031960"/>
                  <a:pt x="1806371" y="5012874"/>
                  <a:pt x="1793723" y="5003744"/>
                </a:cubicBezTo>
                <a:cubicBezTo>
                  <a:pt x="1756761" y="4977307"/>
                  <a:pt x="1717858" y="4955228"/>
                  <a:pt x="1679944" y="4930834"/>
                </a:cubicBezTo>
                <a:cubicBezTo>
                  <a:pt x="1671835" y="4925607"/>
                  <a:pt x="1661303" y="4920315"/>
                  <a:pt x="1657480" y="4911337"/>
                </a:cubicBezTo>
                <a:cubicBezTo>
                  <a:pt x="1635585" y="4859522"/>
                  <a:pt x="1614886" y="4807057"/>
                  <a:pt x="1594697" y="4754123"/>
                </a:cubicBezTo>
                <a:cubicBezTo>
                  <a:pt x="1586633" y="4732840"/>
                  <a:pt x="1595035" y="4717144"/>
                  <a:pt x="1610087" y="4701292"/>
                </a:cubicBezTo>
                <a:cubicBezTo>
                  <a:pt x="1624417" y="4685883"/>
                  <a:pt x="1639744" y="4666529"/>
                  <a:pt x="1645783" y="4645602"/>
                </a:cubicBezTo>
                <a:cubicBezTo>
                  <a:pt x="1657646" y="4603705"/>
                  <a:pt x="1665182" y="4559572"/>
                  <a:pt x="1671304" y="4516054"/>
                </a:cubicBezTo>
                <a:cubicBezTo>
                  <a:pt x="1673597" y="4499770"/>
                  <a:pt x="1668234" y="4481320"/>
                  <a:pt x="1664087" y="4465215"/>
                </a:cubicBezTo>
                <a:cubicBezTo>
                  <a:pt x="1656218" y="4434707"/>
                  <a:pt x="1643929" y="4405752"/>
                  <a:pt x="1638164" y="4374448"/>
                </a:cubicBezTo>
                <a:cubicBezTo>
                  <a:pt x="1631557" y="4338122"/>
                  <a:pt x="1616055" y="4314707"/>
                  <a:pt x="1588685" y="4300238"/>
                </a:cubicBezTo>
                <a:cubicBezTo>
                  <a:pt x="1547937" y="4278712"/>
                  <a:pt x="1523199" y="4237659"/>
                  <a:pt x="1505039" y="4190727"/>
                </a:cubicBezTo>
                <a:cubicBezTo>
                  <a:pt x="1481808" y="4131100"/>
                  <a:pt x="1492604" y="4065370"/>
                  <a:pt x="1493843" y="4001566"/>
                </a:cubicBezTo>
                <a:cubicBezTo>
                  <a:pt x="1494406" y="3977140"/>
                  <a:pt x="1495513" y="3951977"/>
                  <a:pt x="1491439" y="3929077"/>
                </a:cubicBezTo>
                <a:cubicBezTo>
                  <a:pt x="1480036" y="3863970"/>
                  <a:pt x="1469366" y="3798964"/>
                  <a:pt x="1470437" y="3732048"/>
                </a:cubicBezTo>
                <a:lnTo>
                  <a:pt x="1471926" y="3713390"/>
                </a:lnTo>
                <a:lnTo>
                  <a:pt x="1471925" y="3713390"/>
                </a:lnTo>
                <a:lnTo>
                  <a:pt x="1475829" y="3664425"/>
                </a:lnTo>
                <a:cubicBezTo>
                  <a:pt x="1476881" y="3656951"/>
                  <a:pt x="1477283" y="3649381"/>
                  <a:pt x="1477249" y="3641757"/>
                </a:cubicBezTo>
                <a:cubicBezTo>
                  <a:pt x="1477488" y="3575629"/>
                  <a:pt x="1483447" y="3508130"/>
                  <a:pt x="1442718" y="3455028"/>
                </a:cubicBezTo>
                <a:cubicBezTo>
                  <a:pt x="1438983" y="3450146"/>
                  <a:pt x="1437151" y="3442741"/>
                  <a:pt x="1436081" y="3434627"/>
                </a:cubicBezTo>
                <a:close/>
                <a:moveTo>
                  <a:pt x="0" y="0"/>
                </a:moveTo>
                <a:lnTo>
                  <a:pt x="480313" y="0"/>
                </a:lnTo>
                <a:lnTo>
                  <a:pt x="507191" y="126805"/>
                </a:lnTo>
                <a:cubicBezTo>
                  <a:pt x="510850" y="146378"/>
                  <a:pt x="511427" y="167424"/>
                  <a:pt x="517515" y="185431"/>
                </a:cubicBezTo>
                <a:cubicBezTo>
                  <a:pt x="545215" y="268285"/>
                  <a:pt x="576289" y="349161"/>
                  <a:pt x="602322" y="432867"/>
                </a:cubicBezTo>
                <a:cubicBezTo>
                  <a:pt x="629316" y="519159"/>
                  <a:pt x="664449" y="597886"/>
                  <a:pt x="717957" y="662316"/>
                </a:cubicBezTo>
                <a:cubicBezTo>
                  <a:pt x="767691" y="722133"/>
                  <a:pt x="818517" y="780468"/>
                  <a:pt x="868507" y="840047"/>
                </a:cubicBezTo>
                <a:cubicBezTo>
                  <a:pt x="881192" y="855172"/>
                  <a:pt x="896631" y="869597"/>
                  <a:pt x="903438" y="888795"/>
                </a:cubicBezTo>
                <a:cubicBezTo>
                  <a:pt x="917728" y="928650"/>
                  <a:pt x="927846" y="971457"/>
                  <a:pt x="938295" y="1013493"/>
                </a:cubicBezTo>
                <a:cubicBezTo>
                  <a:pt x="947146" y="1049587"/>
                  <a:pt x="952227" y="1087329"/>
                  <a:pt x="962274" y="1122775"/>
                </a:cubicBezTo>
                <a:cubicBezTo>
                  <a:pt x="970228" y="1151120"/>
                  <a:pt x="983145" y="1177171"/>
                  <a:pt x="994395" y="1204073"/>
                </a:cubicBezTo>
                <a:cubicBezTo>
                  <a:pt x="1004144" y="1227496"/>
                  <a:pt x="1011858" y="1252812"/>
                  <a:pt x="1024698" y="1273134"/>
                </a:cubicBezTo>
                <a:cubicBezTo>
                  <a:pt x="1055755" y="1322698"/>
                  <a:pt x="1086123" y="1372439"/>
                  <a:pt x="1105920" y="1431309"/>
                </a:cubicBezTo>
                <a:cubicBezTo>
                  <a:pt x="1125612" y="1489349"/>
                  <a:pt x="1148972" y="1544909"/>
                  <a:pt x="1169137" y="1602741"/>
                </a:cubicBezTo>
                <a:cubicBezTo>
                  <a:pt x="1188802" y="1659416"/>
                  <a:pt x="1211781" y="1711385"/>
                  <a:pt x="1256045" y="1745656"/>
                </a:cubicBezTo>
                <a:cubicBezTo>
                  <a:pt x="1275564" y="1760924"/>
                  <a:pt x="1296322" y="1781541"/>
                  <a:pt x="1305410" y="1806507"/>
                </a:cubicBezTo>
                <a:cubicBezTo>
                  <a:pt x="1318315" y="1842083"/>
                  <a:pt x="1318707" y="1884882"/>
                  <a:pt x="1328595" y="1923029"/>
                </a:cubicBezTo>
                <a:cubicBezTo>
                  <a:pt x="1340183" y="1967950"/>
                  <a:pt x="1348451" y="2019205"/>
                  <a:pt x="1372362" y="2051976"/>
                </a:cubicBezTo>
                <a:cubicBezTo>
                  <a:pt x="1393690" y="2081114"/>
                  <a:pt x="1409558" y="2109756"/>
                  <a:pt x="1420614" y="2145889"/>
                </a:cubicBezTo>
                <a:cubicBezTo>
                  <a:pt x="1428329" y="2171204"/>
                  <a:pt x="1446013" y="2191660"/>
                  <a:pt x="1451666" y="2217503"/>
                </a:cubicBezTo>
                <a:cubicBezTo>
                  <a:pt x="1459262" y="2251515"/>
                  <a:pt x="1464220" y="2285429"/>
                  <a:pt x="1479100" y="2316384"/>
                </a:cubicBezTo>
                <a:cubicBezTo>
                  <a:pt x="1494480" y="2348495"/>
                  <a:pt x="1505180" y="2384032"/>
                  <a:pt x="1519073" y="2417297"/>
                </a:cubicBezTo>
                <a:cubicBezTo>
                  <a:pt x="1526537" y="2434955"/>
                  <a:pt x="1537451" y="2450104"/>
                  <a:pt x="1545426" y="2467287"/>
                </a:cubicBezTo>
                <a:cubicBezTo>
                  <a:pt x="1560015" y="2498743"/>
                  <a:pt x="1574095" y="2530674"/>
                  <a:pt x="1587486" y="2562780"/>
                </a:cubicBezTo>
                <a:cubicBezTo>
                  <a:pt x="1600880" y="2594883"/>
                  <a:pt x="1617279" y="2626052"/>
                  <a:pt x="1625487" y="2660424"/>
                </a:cubicBezTo>
                <a:cubicBezTo>
                  <a:pt x="1639356" y="2719002"/>
                  <a:pt x="1643839" y="2781437"/>
                  <a:pt x="1659666" y="2838661"/>
                </a:cubicBezTo>
                <a:cubicBezTo>
                  <a:pt x="1675816" y="2896745"/>
                  <a:pt x="1698487" y="2952480"/>
                  <a:pt x="1723303" y="3005526"/>
                </a:cubicBezTo>
                <a:cubicBezTo>
                  <a:pt x="1742828" y="3047477"/>
                  <a:pt x="1762476" y="3086994"/>
                  <a:pt x="1768467" y="3137119"/>
                </a:cubicBezTo>
                <a:cubicBezTo>
                  <a:pt x="1771830" y="3165089"/>
                  <a:pt x="1783459" y="3195584"/>
                  <a:pt x="1799379" y="3214434"/>
                </a:cubicBezTo>
                <a:cubicBezTo>
                  <a:pt x="1834097" y="3255256"/>
                  <a:pt x="1855719" y="3304309"/>
                  <a:pt x="1872393" y="3358657"/>
                </a:cubicBezTo>
                <a:lnTo>
                  <a:pt x="1903898" y="3459898"/>
                </a:lnTo>
                <a:lnTo>
                  <a:pt x="1891868" y="3461356"/>
                </a:lnTo>
                <a:cubicBezTo>
                  <a:pt x="1834654" y="3472187"/>
                  <a:pt x="1779621" y="3489747"/>
                  <a:pt x="1714447" y="3473344"/>
                </a:cubicBezTo>
                <a:cubicBezTo>
                  <a:pt x="1708678" y="3471848"/>
                  <a:pt x="1698221" y="3475587"/>
                  <a:pt x="1689927" y="3476520"/>
                </a:cubicBezTo>
                <a:cubicBezTo>
                  <a:pt x="1623581" y="3483624"/>
                  <a:pt x="1561203" y="3476707"/>
                  <a:pt x="1512523" y="3453342"/>
                </a:cubicBezTo>
                <a:cubicBezTo>
                  <a:pt x="1496568" y="3445724"/>
                  <a:pt x="1480185" y="3439824"/>
                  <a:pt x="1463356" y="3435415"/>
                </a:cubicBezTo>
                <a:lnTo>
                  <a:pt x="1435748" y="3430627"/>
                </a:lnTo>
                <a:lnTo>
                  <a:pt x="1434021" y="3409971"/>
                </a:lnTo>
                <a:cubicBezTo>
                  <a:pt x="1432029" y="3383279"/>
                  <a:pt x="1422980" y="3364307"/>
                  <a:pt x="1403697" y="3352066"/>
                </a:cubicBezTo>
                <a:cubicBezTo>
                  <a:pt x="1370357" y="3331312"/>
                  <a:pt x="1338080" y="3307714"/>
                  <a:pt x="1304079" y="3288499"/>
                </a:cubicBezTo>
                <a:cubicBezTo>
                  <a:pt x="1280753" y="3275143"/>
                  <a:pt x="1269685" y="3254802"/>
                  <a:pt x="1263513" y="3224801"/>
                </a:cubicBezTo>
                <a:cubicBezTo>
                  <a:pt x="1260131" y="3207989"/>
                  <a:pt x="1249727" y="3192368"/>
                  <a:pt x="1239849" y="3179271"/>
                </a:cubicBezTo>
                <a:cubicBezTo>
                  <a:pt x="1227926" y="3163435"/>
                  <a:pt x="1210513" y="3153636"/>
                  <a:pt x="1200295" y="3136681"/>
                </a:cubicBezTo>
                <a:cubicBezTo>
                  <a:pt x="1174729" y="3095239"/>
                  <a:pt x="1142304" y="3078970"/>
                  <a:pt x="1098516" y="3085335"/>
                </a:cubicBezTo>
                <a:cubicBezTo>
                  <a:pt x="1059686" y="3091033"/>
                  <a:pt x="1013874" y="3055184"/>
                  <a:pt x="1011619" y="3016205"/>
                </a:cubicBezTo>
                <a:cubicBezTo>
                  <a:pt x="1009059" y="2973099"/>
                  <a:pt x="992305" y="2941338"/>
                  <a:pt x="973275" y="2908439"/>
                </a:cubicBezTo>
                <a:cubicBezTo>
                  <a:pt x="962595" y="2890058"/>
                  <a:pt x="954588" y="2865245"/>
                  <a:pt x="954491" y="2842361"/>
                </a:cubicBezTo>
                <a:cubicBezTo>
                  <a:pt x="953900" y="2755427"/>
                  <a:pt x="980596" y="2677232"/>
                  <a:pt x="1016911" y="2599848"/>
                </a:cubicBezTo>
                <a:cubicBezTo>
                  <a:pt x="1040610" y="2549275"/>
                  <a:pt x="1053210" y="2491150"/>
                  <a:pt x="1067676" y="2435466"/>
                </a:cubicBezTo>
                <a:cubicBezTo>
                  <a:pt x="1072106" y="2418119"/>
                  <a:pt x="1070928" y="2395084"/>
                  <a:pt x="1065045" y="2378738"/>
                </a:cubicBezTo>
                <a:cubicBezTo>
                  <a:pt x="1044804" y="2321440"/>
                  <a:pt x="1023660" y="2264284"/>
                  <a:pt x="998558" y="2210113"/>
                </a:cubicBezTo>
                <a:cubicBezTo>
                  <a:pt x="974922" y="2159685"/>
                  <a:pt x="969670" y="2105857"/>
                  <a:pt x="980810" y="2050248"/>
                </a:cubicBezTo>
                <a:cubicBezTo>
                  <a:pt x="988944" y="2009738"/>
                  <a:pt x="988704" y="1972134"/>
                  <a:pt x="985875" y="1932531"/>
                </a:cubicBezTo>
                <a:cubicBezTo>
                  <a:pt x="983445" y="1899517"/>
                  <a:pt x="983632" y="1863605"/>
                  <a:pt x="991251" y="1831462"/>
                </a:cubicBezTo>
                <a:cubicBezTo>
                  <a:pt x="1002010" y="1786419"/>
                  <a:pt x="1001019" y="1747889"/>
                  <a:pt x="983833" y="1708173"/>
                </a:cubicBezTo>
                <a:cubicBezTo>
                  <a:pt x="974650" y="1687006"/>
                  <a:pt x="971894" y="1661024"/>
                  <a:pt x="966921" y="1636638"/>
                </a:cubicBezTo>
                <a:cubicBezTo>
                  <a:pt x="959164" y="1599065"/>
                  <a:pt x="953544" y="1560430"/>
                  <a:pt x="944156" y="1523444"/>
                </a:cubicBezTo>
                <a:cubicBezTo>
                  <a:pt x="934274" y="1483663"/>
                  <a:pt x="918090" y="1446266"/>
                  <a:pt x="910490" y="1405991"/>
                </a:cubicBezTo>
                <a:cubicBezTo>
                  <a:pt x="902221" y="1362626"/>
                  <a:pt x="884511" y="1332909"/>
                  <a:pt x="853488" y="1311394"/>
                </a:cubicBezTo>
                <a:cubicBezTo>
                  <a:pt x="833960" y="1297754"/>
                  <a:pt x="813693" y="1279930"/>
                  <a:pt x="801804" y="1257566"/>
                </a:cubicBezTo>
                <a:cubicBezTo>
                  <a:pt x="777567" y="1211409"/>
                  <a:pt x="761060" y="1158994"/>
                  <a:pt x="737368" y="1112096"/>
                </a:cubicBezTo>
                <a:cubicBezTo>
                  <a:pt x="704192" y="1046171"/>
                  <a:pt x="667774" y="984417"/>
                  <a:pt x="597412" y="969072"/>
                </a:cubicBezTo>
                <a:cubicBezTo>
                  <a:pt x="558582" y="960616"/>
                  <a:pt x="545495" y="932638"/>
                  <a:pt x="542819" y="884069"/>
                </a:cubicBezTo>
                <a:cubicBezTo>
                  <a:pt x="542001" y="867894"/>
                  <a:pt x="539302" y="844641"/>
                  <a:pt x="530439" y="838495"/>
                </a:cubicBezTo>
                <a:cubicBezTo>
                  <a:pt x="504064" y="820083"/>
                  <a:pt x="502635" y="789389"/>
                  <a:pt x="495418" y="758969"/>
                </a:cubicBezTo>
                <a:cubicBezTo>
                  <a:pt x="491137" y="740668"/>
                  <a:pt x="480917" y="717450"/>
                  <a:pt x="467896" y="710990"/>
                </a:cubicBezTo>
                <a:cubicBezTo>
                  <a:pt x="415237" y="684524"/>
                  <a:pt x="389928" y="628690"/>
                  <a:pt x="360952" y="575332"/>
                </a:cubicBezTo>
                <a:cubicBezTo>
                  <a:pt x="352320" y="559688"/>
                  <a:pt x="342318" y="542764"/>
                  <a:pt x="329420" y="533869"/>
                </a:cubicBezTo>
                <a:cubicBezTo>
                  <a:pt x="301564" y="514975"/>
                  <a:pt x="282964" y="490033"/>
                  <a:pt x="277101" y="450003"/>
                </a:cubicBezTo>
                <a:cubicBezTo>
                  <a:pt x="275358" y="437236"/>
                  <a:pt x="268913" y="424892"/>
                  <a:pt x="262642" y="414480"/>
                </a:cubicBezTo>
                <a:cubicBezTo>
                  <a:pt x="248980" y="392138"/>
                  <a:pt x="232048" y="372606"/>
                  <a:pt x="219625" y="349349"/>
                </a:cubicBezTo>
                <a:cubicBezTo>
                  <a:pt x="187497" y="290106"/>
                  <a:pt x="155946" y="231487"/>
                  <a:pt x="104836" y="192439"/>
                </a:cubicBezTo>
                <a:cubicBezTo>
                  <a:pt x="79877" y="173412"/>
                  <a:pt x="52832" y="151907"/>
                  <a:pt x="37941" y="122586"/>
                </a:cubicBezTo>
                <a:cubicBezTo>
                  <a:pt x="28510" y="103971"/>
                  <a:pt x="22002" y="83045"/>
                  <a:pt x="16247" y="61476"/>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7EA7ACE9-81E7-460A-980E-B4A06D04F7F1}"/>
              </a:ext>
            </a:extLst>
          </p:cNvPr>
          <p:cNvSpPr>
            <a:spLocks noGrp="1"/>
          </p:cNvSpPr>
          <p:nvPr>
            <p:ph idx="1"/>
          </p:nvPr>
        </p:nvSpPr>
        <p:spPr>
          <a:xfrm>
            <a:off x="6035040" y="1296063"/>
            <a:ext cx="5394960" cy="4492487"/>
          </a:xfrm>
        </p:spPr>
        <p:txBody>
          <a:bodyPr vert="horz" lIns="91440" tIns="45720" rIns="91440" bIns="45720" rtlCol="0" anchor="t">
            <a:normAutofit/>
          </a:bodyPr>
          <a:lstStyle/>
          <a:p>
            <a:r>
              <a:rPr lang="en-US">
                <a:ea typeface="+mn-lt"/>
                <a:cs typeface="+mn-lt"/>
              </a:rPr>
              <a:t>Fever for 8 days</a:t>
            </a:r>
          </a:p>
          <a:p>
            <a:endParaRPr lang="en-US"/>
          </a:p>
        </p:txBody>
      </p:sp>
    </p:spTree>
    <p:extLst>
      <p:ext uri="{BB962C8B-B14F-4D97-AF65-F5344CB8AC3E}">
        <p14:creationId xmlns:p14="http://schemas.microsoft.com/office/powerpoint/2010/main" val="590871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0DB02BD-FF61-4042-BC21-4EFF543EC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2B5959-DF0B-F5A2-B925-66E3F8ACDFED}"/>
              </a:ext>
            </a:extLst>
          </p:cNvPr>
          <p:cNvSpPr>
            <a:spLocks noGrp="1"/>
          </p:cNvSpPr>
          <p:nvPr>
            <p:ph type="title"/>
          </p:nvPr>
        </p:nvSpPr>
        <p:spPr>
          <a:xfrm>
            <a:off x="762001" y="1524001"/>
            <a:ext cx="3047999" cy="3810000"/>
          </a:xfrm>
        </p:spPr>
        <p:txBody>
          <a:bodyPr>
            <a:normAutofit/>
          </a:bodyPr>
          <a:lstStyle/>
          <a:p>
            <a:r>
              <a:rPr lang="en-US"/>
              <a:t>HOPI</a:t>
            </a:r>
          </a:p>
        </p:txBody>
      </p:sp>
      <p:sp>
        <p:nvSpPr>
          <p:cNvPr id="16" name="Freeform: Shape 15">
            <a:extLst>
              <a:ext uri="{FF2B5EF4-FFF2-40B4-BE49-F238E27FC236}">
                <a16:creationId xmlns:a16="http://schemas.microsoft.com/office/drawing/2014/main" id="{5811A85E-38EA-465A-84F9-6230CF74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866290A3-7E80-441D-AA1E-5263326B1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 name="Content Placeholder 2">
            <a:extLst>
              <a:ext uri="{FF2B5EF4-FFF2-40B4-BE49-F238E27FC236}">
                <a16:creationId xmlns:a16="http://schemas.microsoft.com/office/drawing/2014/main" id="{A4BE5FE9-3EDB-A462-618B-6058F30C9297}"/>
              </a:ext>
            </a:extLst>
          </p:cNvPr>
          <p:cNvGraphicFramePr>
            <a:graphicFrameLocks noGrp="1"/>
          </p:cNvGraphicFramePr>
          <p:nvPr>
            <p:ph idx="1"/>
            <p:extLst>
              <p:ext uri="{D42A27DB-BD31-4B8C-83A1-F6EECF244321}">
                <p14:modId xmlns:p14="http://schemas.microsoft.com/office/powerpoint/2010/main" val="921073287"/>
              </p:ext>
            </p:extLst>
          </p:nvPr>
        </p:nvGraphicFramePr>
        <p:xfrm>
          <a:off x="5334000" y="766719"/>
          <a:ext cx="6096000" cy="5329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0589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0DB02BD-FF61-4042-BC21-4EFF543EC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C28507-0C40-C5C4-82C6-1186A644FCA5}"/>
              </a:ext>
            </a:extLst>
          </p:cNvPr>
          <p:cNvSpPr>
            <a:spLocks noGrp="1"/>
          </p:cNvSpPr>
          <p:nvPr>
            <p:ph type="title"/>
          </p:nvPr>
        </p:nvSpPr>
        <p:spPr>
          <a:xfrm>
            <a:off x="762001" y="1524001"/>
            <a:ext cx="3047999" cy="3810000"/>
          </a:xfrm>
        </p:spPr>
        <p:txBody>
          <a:bodyPr anchor="b">
            <a:normAutofit/>
          </a:bodyPr>
          <a:lstStyle/>
          <a:p>
            <a:r>
              <a:rPr lang="en-US"/>
              <a:t>Systemic History</a:t>
            </a:r>
          </a:p>
        </p:txBody>
      </p:sp>
      <p:sp>
        <p:nvSpPr>
          <p:cNvPr id="16" name="Freeform: Shape 15">
            <a:extLst>
              <a:ext uri="{FF2B5EF4-FFF2-40B4-BE49-F238E27FC236}">
                <a16:creationId xmlns:a16="http://schemas.microsoft.com/office/drawing/2014/main" id="{5811A85E-38EA-465A-84F9-6230CF74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66290A3-7E80-441D-AA1E-5263326B1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7" name="Content Placeholder 2">
            <a:extLst>
              <a:ext uri="{FF2B5EF4-FFF2-40B4-BE49-F238E27FC236}">
                <a16:creationId xmlns:a16="http://schemas.microsoft.com/office/drawing/2014/main" id="{BD466BF1-BBBF-F3EE-5194-CC1B516F42A0}"/>
              </a:ext>
            </a:extLst>
          </p:cNvPr>
          <p:cNvGraphicFramePr>
            <a:graphicFrameLocks noGrp="1"/>
          </p:cNvGraphicFramePr>
          <p:nvPr>
            <p:ph idx="1"/>
            <p:extLst>
              <p:ext uri="{D42A27DB-BD31-4B8C-83A1-F6EECF244321}">
                <p14:modId xmlns:p14="http://schemas.microsoft.com/office/powerpoint/2010/main" val="3867283364"/>
              </p:ext>
            </p:extLst>
          </p:nvPr>
        </p:nvGraphicFramePr>
        <p:xfrm>
          <a:off x="5334000" y="766719"/>
          <a:ext cx="6096000" cy="5329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0685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9CD0CE-9193-9F45-F010-67AC0ADDFF75}"/>
              </a:ext>
            </a:extLst>
          </p:cNvPr>
          <p:cNvSpPr>
            <a:spLocks noGrp="1"/>
          </p:cNvSpPr>
          <p:nvPr>
            <p:ph type="title"/>
          </p:nvPr>
        </p:nvSpPr>
        <p:spPr>
          <a:xfrm>
            <a:off x="762000" y="1009650"/>
            <a:ext cx="4400549" cy="1857375"/>
          </a:xfrm>
        </p:spPr>
        <p:txBody>
          <a:bodyPr vert="horz" lIns="91440" tIns="45720" rIns="91440" bIns="45720" rtlCol="0" anchor="b" anchorCtr="0">
            <a:normAutofit/>
          </a:bodyPr>
          <a:lstStyle/>
          <a:p>
            <a:r>
              <a:rPr lang="en-US"/>
              <a:t>Past medical and surgical Hx</a:t>
            </a:r>
          </a:p>
        </p:txBody>
      </p:sp>
      <p:pic>
        <p:nvPicPr>
          <p:cNvPr id="34" name="Picture 33">
            <a:extLst>
              <a:ext uri="{FF2B5EF4-FFF2-40B4-BE49-F238E27FC236}">
                <a16:creationId xmlns:a16="http://schemas.microsoft.com/office/drawing/2014/main" id="{FD85A70E-FB13-D26A-AFCF-7EDB7CE77382}"/>
              </a:ext>
            </a:extLst>
          </p:cNvPr>
          <p:cNvPicPr>
            <a:picLocks noChangeAspect="1"/>
          </p:cNvPicPr>
          <p:nvPr/>
        </p:nvPicPr>
        <p:blipFill>
          <a:blip r:embed="rId2"/>
          <a:srcRect l="15498" r="34984" b="6250"/>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35" name="Group 34">
            <a:extLst>
              <a:ext uri="{FF2B5EF4-FFF2-40B4-BE49-F238E27FC236}">
                <a16:creationId xmlns:a16="http://schemas.microsoft.com/office/drawing/2014/main" id="{EE5D87AC-5CCC-4E1F-8B25-D3A6053029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26" name="Freeform: Shape 25">
              <a:extLst>
                <a:ext uri="{FF2B5EF4-FFF2-40B4-BE49-F238E27FC236}">
                  <a16:creationId xmlns:a16="http://schemas.microsoft.com/office/drawing/2014/main" id="{6EFC8E10-A01A-44C0-92B4-4837ED6C4B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3329C434-C896-4DBB-9A47-D99A5EE41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0EA92A88-EC1A-6FE2-2753-D304B638EDF7}"/>
              </a:ext>
            </a:extLst>
          </p:cNvPr>
          <p:cNvSpPr>
            <a:spLocks noGrp="1"/>
          </p:cNvSpPr>
          <p:nvPr>
            <p:ph idx="1"/>
          </p:nvPr>
        </p:nvSpPr>
        <p:spPr>
          <a:xfrm>
            <a:off x="762000" y="3109956"/>
            <a:ext cx="4400549" cy="3167019"/>
          </a:xfrm>
        </p:spPr>
        <p:txBody>
          <a:bodyPr vert="horz" lIns="91440" tIns="45720" rIns="91440" bIns="45720" rtlCol="0" anchor="t">
            <a:normAutofit fontScale="92500"/>
          </a:bodyPr>
          <a:lstStyle/>
          <a:p>
            <a:r>
              <a:rPr lang="en-US"/>
              <a:t>No significant past medical (</a:t>
            </a:r>
            <a:r>
              <a:rPr lang="en-US" err="1"/>
              <a:t>Tb,HTN,Asthma,Hep,DM,Arthritis,Joint</a:t>
            </a:r>
            <a:r>
              <a:rPr lang="en-US"/>
              <a:t> pains, Autoimmune disease)</a:t>
            </a:r>
          </a:p>
          <a:p>
            <a:r>
              <a:rPr lang="en-US"/>
              <a:t>Surgical (history of two C-sections 7 to 8 years back)</a:t>
            </a:r>
          </a:p>
        </p:txBody>
      </p:sp>
    </p:spTree>
    <p:extLst>
      <p:ext uri="{BB962C8B-B14F-4D97-AF65-F5344CB8AC3E}">
        <p14:creationId xmlns:p14="http://schemas.microsoft.com/office/powerpoint/2010/main" val="3622638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0DB02BD-FF61-4042-BC21-4EFF543EC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437DD7-EDA4-4700-1ADA-D329B0669198}"/>
              </a:ext>
            </a:extLst>
          </p:cNvPr>
          <p:cNvSpPr>
            <a:spLocks noGrp="1"/>
          </p:cNvSpPr>
          <p:nvPr>
            <p:ph type="title"/>
          </p:nvPr>
        </p:nvSpPr>
        <p:spPr>
          <a:xfrm>
            <a:off x="762001" y="1524001"/>
            <a:ext cx="3047999" cy="3810000"/>
          </a:xfrm>
        </p:spPr>
        <p:txBody>
          <a:bodyPr anchor="b">
            <a:normAutofit/>
          </a:bodyPr>
          <a:lstStyle/>
          <a:p>
            <a:r>
              <a:rPr lang="en-US">
                <a:ea typeface="+mj-lt"/>
                <a:cs typeface="+mj-lt"/>
              </a:rPr>
              <a:t>Personal </a:t>
            </a:r>
            <a:r>
              <a:rPr lang="en-US" err="1">
                <a:ea typeface="+mj-lt"/>
                <a:cs typeface="+mj-lt"/>
              </a:rPr>
              <a:t>Hx</a:t>
            </a:r>
            <a:endParaRPr lang="en-US" err="1"/>
          </a:p>
        </p:txBody>
      </p:sp>
      <p:sp>
        <p:nvSpPr>
          <p:cNvPr id="21" name="Freeform: Shape 20">
            <a:extLst>
              <a:ext uri="{FF2B5EF4-FFF2-40B4-BE49-F238E27FC236}">
                <a16:creationId xmlns:a16="http://schemas.microsoft.com/office/drawing/2014/main" id="{5811A85E-38EA-465A-84F9-6230CF74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866290A3-7E80-441D-AA1E-5263326B1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5" name="Content Placeholder 2">
            <a:extLst>
              <a:ext uri="{FF2B5EF4-FFF2-40B4-BE49-F238E27FC236}">
                <a16:creationId xmlns:a16="http://schemas.microsoft.com/office/drawing/2014/main" id="{A133718C-0AF0-D8D1-67FD-0126F25C26CE}"/>
              </a:ext>
            </a:extLst>
          </p:cNvPr>
          <p:cNvGraphicFramePr>
            <a:graphicFrameLocks noGrp="1"/>
          </p:cNvGraphicFramePr>
          <p:nvPr>
            <p:ph idx="1"/>
            <p:extLst>
              <p:ext uri="{D42A27DB-BD31-4B8C-83A1-F6EECF244321}">
                <p14:modId xmlns:p14="http://schemas.microsoft.com/office/powerpoint/2010/main" val="1083476560"/>
              </p:ext>
            </p:extLst>
          </p:nvPr>
        </p:nvGraphicFramePr>
        <p:xfrm>
          <a:off x="5334000" y="766719"/>
          <a:ext cx="6096000" cy="5329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2499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6E75E7-0633-4A81-644D-606B1D3EAE56}"/>
              </a:ext>
            </a:extLst>
          </p:cNvPr>
          <p:cNvSpPr>
            <a:spLocks noGrp="1"/>
          </p:cNvSpPr>
          <p:nvPr>
            <p:ph type="title"/>
          </p:nvPr>
        </p:nvSpPr>
        <p:spPr>
          <a:xfrm>
            <a:off x="835024" y="841377"/>
            <a:ext cx="4745505" cy="1666499"/>
          </a:xfrm>
        </p:spPr>
        <p:txBody>
          <a:bodyPr anchor="b">
            <a:normAutofit/>
          </a:bodyPr>
          <a:lstStyle/>
          <a:p>
            <a:r>
              <a:rPr lang="en-US">
                <a:ea typeface="+mj-lt"/>
                <a:cs typeface="+mj-lt"/>
              </a:rPr>
              <a:t>Socioeconomic Hx</a:t>
            </a:r>
          </a:p>
        </p:txBody>
      </p:sp>
      <p:sp>
        <p:nvSpPr>
          <p:cNvPr id="3" name="Content Placeholder 2">
            <a:extLst>
              <a:ext uri="{FF2B5EF4-FFF2-40B4-BE49-F238E27FC236}">
                <a16:creationId xmlns:a16="http://schemas.microsoft.com/office/drawing/2014/main" id="{D5E41A36-EECA-356A-48EB-49E66F7000C5}"/>
              </a:ext>
            </a:extLst>
          </p:cNvPr>
          <p:cNvSpPr>
            <a:spLocks noGrp="1"/>
          </p:cNvSpPr>
          <p:nvPr>
            <p:ph idx="1"/>
          </p:nvPr>
        </p:nvSpPr>
        <p:spPr>
          <a:xfrm>
            <a:off x="835022" y="2796988"/>
            <a:ext cx="4745505" cy="3280777"/>
          </a:xfrm>
        </p:spPr>
        <p:txBody>
          <a:bodyPr vert="horz" lIns="91440" tIns="45720" rIns="91440" bIns="45720" rtlCol="0">
            <a:normAutofit/>
          </a:bodyPr>
          <a:lstStyle/>
          <a:p>
            <a:pPr>
              <a:buNone/>
            </a:pPr>
            <a:r>
              <a:rPr lang="en-US">
                <a:ea typeface="+mn-lt"/>
                <a:cs typeface="+mn-lt"/>
              </a:rPr>
              <a:t>Lives in uncemented house with 2 rooms and 5 persons in it</a:t>
            </a:r>
            <a:endParaRPr lang="en-US"/>
          </a:p>
          <a:p>
            <a:r>
              <a:rPr lang="en-US">
                <a:ea typeface="+mn-lt"/>
                <a:cs typeface="+mn-lt"/>
              </a:rPr>
              <a:t>Uses Tap water for drinking purpose</a:t>
            </a:r>
          </a:p>
        </p:txBody>
      </p:sp>
      <p:grpSp>
        <p:nvGrpSpPr>
          <p:cNvPr id="20" name="Group 19">
            <a:extLst>
              <a:ext uri="{FF2B5EF4-FFF2-40B4-BE49-F238E27FC236}">
                <a16:creationId xmlns:a16="http://schemas.microsoft.com/office/drawing/2014/main" id="{6A15AA18-4B71-46A7-A76C-9CF96DE14F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3" name="Group 12">
              <a:extLst>
                <a:ext uri="{FF2B5EF4-FFF2-40B4-BE49-F238E27FC236}">
                  <a16:creationId xmlns:a16="http://schemas.microsoft.com/office/drawing/2014/main" id="{34DE4BFB-2B70-4E62-89FD-1D466CCFE2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7" name="Freeform: Shape 16">
                <a:extLst>
                  <a:ext uri="{FF2B5EF4-FFF2-40B4-BE49-F238E27FC236}">
                    <a16:creationId xmlns:a16="http://schemas.microsoft.com/office/drawing/2014/main" id="{464E5BEB-6761-4106-B1D6-D9A6908B4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11FAE02-7EEB-4450-9123-148CC979D3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4" name="Group 13">
              <a:extLst>
                <a:ext uri="{FF2B5EF4-FFF2-40B4-BE49-F238E27FC236}">
                  <a16:creationId xmlns:a16="http://schemas.microsoft.com/office/drawing/2014/main" id="{F62FB0BB-9179-4751-A08F-1DBBC8B87E1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5" name="Freeform: Shape 14">
                <a:extLst>
                  <a:ext uri="{FF2B5EF4-FFF2-40B4-BE49-F238E27FC236}">
                    <a16:creationId xmlns:a16="http://schemas.microsoft.com/office/drawing/2014/main" id="{33819F96-CF55-40C3-A784-AC461852C4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0578D5C7-AD30-4D50-98FC-F0E0C28CD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7" name="Graphic 6" descr="Family">
            <a:extLst>
              <a:ext uri="{FF2B5EF4-FFF2-40B4-BE49-F238E27FC236}">
                <a16:creationId xmlns:a16="http://schemas.microsoft.com/office/drawing/2014/main" id="{A51B2D5F-828B-4E2D-BBC7-A9BE29E077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94814" y="1350833"/>
            <a:ext cx="3063347" cy="3063347"/>
          </a:xfrm>
          <a:prstGeom prst="rect">
            <a:avLst/>
          </a:prstGeom>
        </p:spPr>
      </p:pic>
    </p:spTree>
    <p:extLst>
      <p:ext uri="{BB962C8B-B14F-4D97-AF65-F5344CB8AC3E}">
        <p14:creationId xmlns:p14="http://schemas.microsoft.com/office/powerpoint/2010/main" val="3139816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0DB02BD-FF61-4042-BC21-4EFF543EC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7EA001-7F58-05E4-A5E3-A8A5C684C60D}"/>
              </a:ext>
            </a:extLst>
          </p:cNvPr>
          <p:cNvSpPr>
            <a:spLocks noGrp="1"/>
          </p:cNvSpPr>
          <p:nvPr>
            <p:ph type="title"/>
          </p:nvPr>
        </p:nvSpPr>
        <p:spPr>
          <a:xfrm>
            <a:off x="762001" y="1524001"/>
            <a:ext cx="3047999" cy="3810000"/>
          </a:xfrm>
        </p:spPr>
        <p:txBody>
          <a:bodyPr anchor="b">
            <a:normAutofit/>
          </a:bodyPr>
          <a:lstStyle/>
          <a:p>
            <a:r>
              <a:rPr lang="en-US" sz="4100"/>
              <a:t>General Physical Examination</a:t>
            </a:r>
            <a:br>
              <a:rPr lang="en-US" sz="4100"/>
            </a:br>
            <a:endParaRPr lang="en-US" sz="4100"/>
          </a:p>
        </p:txBody>
      </p:sp>
      <p:sp>
        <p:nvSpPr>
          <p:cNvPr id="21" name="Freeform: Shape 20">
            <a:extLst>
              <a:ext uri="{FF2B5EF4-FFF2-40B4-BE49-F238E27FC236}">
                <a16:creationId xmlns:a16="http://schemas.microsoft.com/office/drawing/2014/main" id="{5811A85E-38EA-465A-84F9-6230CF74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866290A3-7E80-441D-AA1E-5263326B1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5" name="Content Placeholder 2">
            <a:extLst>
              <a:ext uri="{FF2B5EF4-FFF2-40B4-BE49-F238E27FC236}">
                <a16:creationId xmlns:a16="http://schemas.microsoft.com/office/drawing/2014/main" id="{714EC766-F5A0-ED45-B14C-31FD89DE551E}"/>
              </a:ext>
            </a:extLst>
          </p:cNvPr>
          <p:cNvGraphicFramePr>
            <a:graphicFrameLocks noGrp="1"/>
          </p:cNvGraphicFramePr>
          <p:nvPr>
            <p:ph idx="1"/>
            <p:extLst>
              <p:ext uri="{D42A27DB-BD31-4B8C-83A1-F6EECF244321}">
                <p14:modId xmlns:p14="http://schemas.microsoft.com/office/powerpoint/2010/main" val="1637001431"/>
              </p:ext>
            </p:extLst>
          </p:nvPr>
        </p:nvGraphicFramePr>
        <p:xfrm>
          <a:off x="5324415" y="536681"/>
          <a:ext cx="6599207" cy="6024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9375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6B0479F5-59EA-43F3-BAFC-2606376EB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EB175D-49B3-82ED-730A-C2B0E7786E52}"/>
              </a:ext>
            </a:extLst>
          </p:cNvPr>
          <p:cNvSpPr>
            <a:spLocks noGrp="1"/>
          </p:cNvSpPr>
          <p:nvPr>
            <p:ph type="title"/>
          </p:nvPr>
        </p:nvSpPr>
        <p:spPr>
          <a:xfrm>
            <a:off x="762000" y="1528717"/>
            <a:ext cx="3810000" cy="3805283"/>
          </a:xfrm>
        </p:spPr>
        <p:txBody>
          <a:bodyPr>
            <a:normAutofit/>
          </a:bodyPr>
          <a:lstStyle/>
          <a:p>
            <a:r>
              <a:rPr lang="en-US"/>
              <a:t>Abdomen</a:t>
            </a:r>
            <a:br>
              <a:rPr lang="en-US"/>
            </a:br>
            <a:r>
              <a:rPr lang="en-US"/>
              <a:t>On Inspection</a:t>
            </a:r>
          </a:p>
        </p:txBody>
      </p:sp>
      <p:graphicFrame>
        <p:nvGraphicFramePr>
          <p:cNvPr id="35" name="Content Placeholder 2">
            <a:extLst>
              <a:ext uri="{FF2B5EF4-FFF2-40B4-BE49-F238E27FC236}">
                <a16:creationId xmlns:a16="http://schemas.microsoft.com/office/drawing/2014/main" id="{8CD2EA48-8FB7-B637-C261-914D719E5216}"/>
              </a:ext>
            </a:extLst>
          </p:cNvPr>
          <p:cNvGraphicFramePr>
            <a:graphicFrameLocks noGrp="1"/>
          </p:cNvGraphicFramePr>
          <p:nvPr>
            <p:ph idx="1"/>
            <p:extLst>
              <p:ext uri="{D42A27DB-BD31-4B8C-83A1-F6EECF244321}">
                <p14:modId xmlns:p14="http://schemas.microsoft.com/office/powerpoint/2010/main" val="3846328463"/>
              </p:ext>
            </p:extLst>
          </p:nvPr>
        </p:nvGraphicFramePr>
        <p:xfrm>
          <a:off x="4572000" y="761999"/>
          <a:ext cx="6858000" cy="53435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957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9FEAAE4-608F-4DE6-97B4-51573869A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5062873" cy="6858003"/>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7702319-6000-B191-4738-B02270163114}"/>
              </a:ext>
            </a:extLst>
          </p:cNvPr>
          <p:cNvSpPr>
            <a:spLocks noGrp="1"/>
          </p:cNvSpPr>
          <p:nvPr>
            <p:ph type="title"/>
          </p:nvPr>
        </p:nvSpPr>
        <p:spPr>
          <a:xfrm>
            <a:off x="686635" y="1143000"/>
            <a:ext cx="3285045" cy="4572000"/>
          </a:xfrm>
        </p:spPr>
        <p:txBody>
          <a:bodyPr anchor="ctr">
            <a:normAutofit/>
          </a:bodyPr>
          <a:lstStyle/>
          <a:p>
            <a:pPr algn="r"/>
            <a:r>
              <a:rPr lang="en-US"/>
              <a:t>Palpation</a:t>
            </a:r>
          </a:p>
        </p:txBody>
      </p:sp>
      <p:grpSp>
        <p:nvGrpSpPr>
          <p:cNvPr id="21" name="Group 20">
            <a:extLst>
              <a:ext uri="{FF2B5EF4-FFF2-40B4-BE49-F238E27FC236}">
                <a16:creationId xmlns:a16="http://schemas.microsoft.com/office/drawing/2014/main" id="{1C03C1F1-33AC-4C16-AD56-DD6382C369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508320" y="-1"/>
            <a:ext cx="548640" cy="6858001"/>
            <a:chOff x="3697284" y="-1"/>
            <a:chExt cx="884241" cy="6858001"/>
          </a:xfrm>
          <a:effectLst>
            <a:outerShdw blurRad="381000" dist="152400" algn="l" rotWithShape="0">
              <a:prstClr val="black">
                <a:alpha val="10000"/>
              </a:prstClr>
            </a:outerShdw>
          </a:effectLst>
        </p:grpSpPr>
        <p:sp>
          <p:nvSpPr>
            <p:cNvPr id="22" name="Freeform: Shape 21">
              <a:extLst>
                <a:ext uri="{FF2B5EF4-FFF2-40B4-BE49-F238E27FC236}">
                  <a16:creationId xmlns:a16="http://schemas.microsoft.com/office/drawing/2014/main" id="{D66E751B-0173-4DAE-BDFD-D5855E48F6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D24F58DB-B3B0-4265-8312-823370262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E7EFDDBA-2763-B2DB-5ABF-3BE301E084D9}"/>
              </a:ext>
            </a:extLst>
          </p:cNvPr>
          <p:cNvSpPr>
            <a:spLocks noGrp="1"/>
          </p:cNvSpPr>
          <p:nvPr>
            <p:ph idx="1"/>
          </p:nvPr>
        </p:nvSpPr>
        <p:spPr>
          <a:xfrm>
            <a:off x="5121237" y="1148149"/>
            <a:ext cx="7070877" cy="4788243"/>
          </a:xfrm>
        </p:spPr>
        <p:txBody>
          <a:bodyPr vert="horz" lIns="91440" tIns="45720" rIns="91440" bIns="45720" rtlCol="0" anchor="ctr">
            <a:normAutofit/>
          </a:bodyPr>
          <a:lstStyle/>
          <a:p>
            <a:r>
              <a:rPr lang="en-US" sz="2000">
                <a:ea typeface="+mn-lt"/>
                <a:cs typeface="+mn-lt"/>
              </a:rPr>
              <a:t>Abdomen is soft and non tender</a:t>
            </a:r>
            <a:endParaRPr lang="en-US" sz="2000"/>
          </a:p>
          <a:p>
            <a:r>
              <a:rPr lang="en-US" sz="2000">
                <a:ea typeface="+mn-lt"/>
                <a:cs typeface="+mn-lt"/>
              </a:rPr>
              <a:t>There is no rigidity or </a:t>
            </a:r>
            <a:r>
              <a:rPr lang="en-US" sz="2000" err="1">
                <a:ea typeface="+mn-lt"/>
                <a:cs typeface="+mn-lt"/>
              </a:rPr>
              <a:t>guardening</a:t>
            </a:r>
            <a:r>
              <a:rPr lang="en-US" sz="2000">
                <a:ea typeface="+mn-lt"/>
                <a:cs typeface="+mn-lt"/>
              </a:rPr>
              <a:t>.</a:t>
            </a:r>
            <a:endParaRPr lang="en-US" sz="2000"/>
          </a:p>
          <a:p>
            <a:r>
              <a:rPr lang="en-US" sz="2000">
                <a:ea typeface="+mn-lt"/>
                <a:cs typeface="+mn-lt"/>
              </a:rPr>
              <a:t>No Visceromegaly (</a:t>
            </a:r>
            <a:r>
              <a:rPr lang="en-US" sz="2000" err="1">
                <a:ea typeface="+mn-lt"/>
                <a:cs typeface="+mn-lt"/>
              </a:rPr>
              <a:t>hepatospleenomegaly</a:t>
            </a:r>
            <a:r>
              <a:rPr lang="en-US" sz="2000">
                <a:ea typeface="+mn-lt"/>
                <a:cs typeface="+mn-lt"/>
              </a:rPr>
              <a:t>)</a:t>
            </a:r>
            <a:endParaRPr lang="en-US" sz="2000"/>
          </a:p>
          <a:p>
            <a:r>
              <a:rPr lang="en-US" sz="2000">
                <a:ea typeface="+mn-lt"/>
                <a:cs typeface="+mn-lt"/>
              </a:rPr>
              <a:t>kidneys and urinary bladder are not palpable.</a:t>
            </a:r>
            <a:endParaRPr lang="en-US" sz="2000"/>
          </a:p>
          <a:p>
            <a:r>
              <a:rPr lang="en-US" sz="2000">
                <a:ea typeface="+mn-lt"/>
                <a:cs typeface="+mn-lt"/>
              </a:rPr>
              <a:t> No mass is palpable.</a:t>
            </a:r>
            <a:endParaRPr lang="en-US" sz="2000"/>
          </a:p>
          <a:p>
            <a:endParaRPr lang="en-US" sz="2000"/>
          </a:p>
        </p:txBody>
      </p:sp>
    </p:spTree>
    <p:extLst>
      <p:ext uri="{BB962C8B-B14F-4D97-AF65-F5344CB8AC3E}">
        <p14:creationId xmlns:p14="http://schemas.microsoft.com/office/powerpoint/2010/main" val="2062651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0DB02BD-FF61-4042-BC21-4EFF543EC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15C43A-C4CB-A489-1CD7-F48298C13A2C}"/>
              </a:ext>
            </a:extLst>
          </p:cNvPr>
          <p:cNvSpPr>
            <a:spLocks noGrp="1"/>
          </p:cNvSpPr>
          <p:nvPr>
            <p:ph type="title"/>
          </p:nvPr>
        </p:nvSpPr>
        <p:spPr>
          <a:xfrm>
            <a:off x="762001" y="1524001"/>
            <a:ext cx="3047999" cy="3810000"/>
          </a:xfrm>
        </p:spPr>
        <p:txBody>
          <a:bodyPr anchor="b">
            <a:normAutofit/>
          </a:bodyPr>
          <a:lstStyle/>
          <a:p>
            <a:r>
              <a:rPr lang="en-US"/>
              <a:t>Percussion</a:t>
            </a:r>
          </a:p>
        </p:txBody>
      </p:sp>
      <p:sp>
        <p:nvSpPr>
          <p:cNvPr id="20" name="Freeform: Shape 19">
            <a:extLst>
              <a:ext uri="{FF2B5EF4-FFF2-40B4-BE49-F238E27FC236}">
                <a16:creationId xmlns:a16="http://schemas.microsoft.com/office/drawing/2014/main" id="{5811A85E-38EA-465A-84F9-6230CF74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866290A3-7E80-441D-AA1E-5263326B1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 name="Content Placeholder 2">
            <a:extLst>
              <a:ext uri="{FF2B5EF4-FFF2-40B4-BE49-F238E27FC236}">
                <a16:creationId xmlns:a16="http://schemas.microsoft.com/office/drawing/2014/main" id="{493A14C5-CB68-CA87-2201-66DCC41D1C1A}"/>
              </a:ext>
            </a:extLst>
          </p:cNvPr>
          <p:cNvGraphicFramePr>
            <a:graphicFrameLocks noGrp="1"/>
          </p:cNvGraphicFramePr>
          <p:nvPr>
            <p:ph idx="1"/>
            <p:extLst>
              <p:ext uri="{D42A27DB-BD31-4B8C-83A1-F6EECF244321}">
                <p14:modId xmlns:p14="http://schemas.microsoft.com/office/powerpoint/2010/main" val="3107063942"/>
              </p:ext>
            </p:extLst>
          </p:nvPr>
        </p:nvGraphicFramePr>
        <p:xfrm>
          <a:off x="5334000" y="766719"/>
          <a:ext cx="6096000" cy="5329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4178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EBC50B6-8839-4766-8FD7-C7EBD59FF1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7CDA2B-E884-54BA-FD3C-97E81C0359B9}"/>
              </a:ext>
            </a:extLst>
          </p:cNvPr>
          <p:cNvSpPr>
            <a:spLocks noGrp="1"/>
          </p:cNvSpPr>
          <p:nvPr>
            <p:ph type="title"/>
          </p:nvPr>
        </p:nvSpPr>
        <p:spPr>
          <a:xfrm>
            <a:off x="762000" y="1097281"/>
            <a:ext cx="10668000" cy="2854518"/>
          </a:xfrm>
        </p:spPr>
        <p:txBody>
          <a:bodyPr vert="horz" lIns="91440" tIns="45720" rIns="91440" bIns="45720" rtlCol="0" anchor="b" anchorCtr="0">
            <a:normAutofit/>
          </a:bodyPr>
          <a:lstStyle/>
          <a:p>
            <a:pPr algn="ctr"/>
            <a:r>
              <a:rPr lang="en-US" sz="8000"/>
              <a:t>Auscultation</a:t>
            </a:r>
          </a:p>
        </p:txBody>
      </p:sp>
      <p:sp>
        <p:nvSpPr>
          <p:cNvPr id="3" name="Content Placeholder 2">
            <a:extLst>
              <a:ext uri="{FF2B5EF4-FFF2-40B4-BE49-F238E27FC236}">
                <a16:creationId xmlns:a16="http://schemas.microsoft.com/office/drawing/2014/main" id="{D88C41CF-9ECA-A5A4-3B1A-25F3EB086A33}"/>
              </a:ext>
            </a:extLst>
          </p:cNvPr>
          <p:cNvSpPr>
            <a:spLocks noGrp="1"/>
          </p:cNvSpPr>
          <p:nvPr>
            <p:ph idx="1"/>
          </p:nvPr>
        </p:nvSpPr>
        <p:spPr>
          <a:xfrm>
            <a:off x="2324429" y="5033960"/>
            <a:ext cx="7543140" cy="1062040"/>
          </a:xfrm>
        </p:spPr>
        <p:txBody>
          <a:bodyPr vert="horz" lIns="91440" tIns="45720" rIns="91440" bIns="45720" rtlCol="0">
            <a:normAutofit/>
          </a:bodyPr>
          <a:lstStyle/>
          <a:p>
            <a:pPr marL="0" indent="0" algn="ctr">
              <a:buNone/>
            </a:pPr>
            <a:r>
              <a:rPr lang="en-US" sz="2400"/>
              <a:t>bowel sounds are audible 1-2 per minute.</a:t>
            </a:r>
          </a:p>
        </p:txBody>
      </p:sp>
      <p:sp>
        <p:nvSpPr>
          <p:cNvPr id="10" name="Freeform: Shape 9">
            <a:extLst>
              <a:ext uri="{FF2B5EF4-FFF2-40B4-BE49-F238E27FC236}">
                <a16:creationId xmlns:a16="http://schemas.microsoft.com/office/drawing/2014/main" id="{7115DC02-2F1A-42B8-AED2-831CAF26C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243606"/>
            <a:ext cx="12192000" cy="1005840"/>
          </a:xfrm>
          <a:custGeom>
            <a:avLst/>
            <a:gdLst>
              <a:gd name="connsiteX0" fmla="*/ 12192000 w 12192000"/>
              <a:gd name="connsiteY0" fmla="*/ 0 h 1203824"/>
              <a:gd name="connsiteX1" fmla="*/ 12192000 w 12192000"/>
              <a:gd name="connsiteY1" fmla="*/ 463429 h 1203824"/>
              <a:gd name="connsiteX2" fmla="*/ 12190876 w 12192000"/>
              <a:gd name="connsiteY2" fmla="*/ 463512 h 1203824"/>
              <a:gd name="connsiteX3" fmla="*/ 12077245 w 12192000"/>
              <a:gd name="connsiteY3" fmla="*/ 476327 h 1203824"/>
              <a:gd name="connsiteX4" fmla="*/ 11984517 w 12192000"/>
              <a:gd name="connsiteY4" fmla="*/ 479927 h 1203824"/>
              <a:gd name="connsiteX5" fmla="*/ 11951600 w 12192000"/>
              <a:gd name="connsiteY5" fmla="*/ 478957 h 1203824"/>
              <a:gd name="connsiteX6" fmla="*/ 11690904 w 12192000"/>
              <a:gd name="connsiteY6" fmla="*/ 471970 h 1203824"/>
              <a:gd name="connsiteX7" fmla="*/ 11413965 w 12192000"/>
              <a:gd name="connsiteY7" fmla="*/ 476172 h 1203824"/>
              <a:gd name="connsiteX8" fmla="*/ 11240739 w 12192000"/>
              <a:gd name="connsiteY8" fmla="*/ 523169 h 1203824"/>
              <a:gd name="connsiteX9" fmla="*/ 11175005 w 12192000"/>
              <a:gd name="connsiteY9" fmla="*/ 532169 h 1203824"/>
              <a:gd name="connsiteX10" fmla="*/ 10873726 w 12192000"/>
              <a:gd name="connsiteY10" fmla="*/ 580253 h 1203824"/>
              <a:gd name="connsiteX11" fmla="*/ 10821306 w 12192000"/>
              <a:gd name="connsiteY11" fmla="*/ 593207 h 1203824"/>
              <a:gd name="connsiteX12" fmla="*/ 10530811 w 12192000"/>
              <a:gd name="connsiteY12" fmla="*/ 612184 h 1203824"/>
              <a:gd name="connsiteX13" fmla="*/ 10426049 w 12192000"/>
              <a:gd name="connsiteY13" fmla="*/ 623354 h 1203824"/>
              <a:gd name="connsiteX14" fmla="*/ 10329156 w 12192000"/>
              <a:gd name="connsiteY14" fmla="*/ 630948 h 1203824"/>
              <a:gd name="connsiteX15" fmla="*/ 10194727 w 12192000"/>
              <a:gd name="connsiteY15" fmla="*/ 648617 h 1203824"/>
              <a:gd name="connsiteX16" fmla="*/ 10055906 w 12192000"/>
              <a:gd name="connsiteY16" fmla="*/ 671256 h 1203824"/>
              <a:gd name="connsiteX17" fmla="*/ 9900551 w 12192000"/>
              <a:gd name="connsiteY17" fmla="*/ 692855 h 1203824"/>
              <a:gd name="connsiteX18" fmla="*/ 9838464 w 12192000"/>
              <a:gd name="connsiteY18" fmla="*/ 696804 h 1203824"/>
              <a:gd name="connsiteX19" fmla="*/ 9672957 w 12192000"/>
              <a:gd name="connsiteY19" fmla="*/ 723816 h 1203824"/>
              <a:gd name="connsiteX20" fmla="*/ 9585066 w 12192000"/>
              <a:gd name="connsiteY20" fmla="*/ 730692 h 1203824"/>
              <a:gd name="connsiteX21" fmla="*/ 9441407 w 12192000"/>
              <a:gd name="connsiteY21" fmla="*/ 750055 h 1203824"/>
              <a:gd name="connsiteX22" fmla="*/ 9394459 w 12192000"/>
              <a:gd name="connsiteY22" fmla="*/ 755431 h 1203824"/>
              <a:gd name="connsiteX23" fmla="*/ 9352590 w 12192000"/>
              <a:gd name="connsiteY23" fmla="*/ 760650 h 1203824"/>
              <a:gd name="connsiteX24" fmla="*/ 9211614 w 12192000"/>
              <a:gd name="connsiteY24" fmla="*/ 796248 h 1203824"/>
              <a:gd name="connsiteX25" fmla="*/ 9084667 w 12192000"/>
              <a:gd name="connsiteY25" fmla="*/ 815303 h 1203824"/>
              <a:gd name="connsiteX26" fmla="*/ 8863666 w 12192000"/>
              <a:gd name="connsiteY26" fmla="*/ 859298 h 1203824"/>
              <a:gd name="connsiteX27" fmla="*/ 8813796 w 12192000"/>
              <a:gd name="connsiteY27" fmla="*/ 862070 h 1203824"/>
              <a:gd name="connsiteX28" fmla="*/ 8659351 w 12192000"/>
              <a:gd name="connsiteY28" fmla="*/ 882406 h 1203824"/>
              <a:gd name="connsiteX29" fmla="*/ 8571352 w 12192000"/>
              <a:gd name="connsiteY29" fmla="*/ 893639 h 1203824"/>
              <a:gd name="connsiteX30" fmla="*/ 8464106 w 12192000"/>
              <a:gd name="connsiteY30" fmla="*/ 918004 h 1203824"/>
              <a:gd name="connsiteX31" fmla="*/ 8278324 w 12192000"/>
              <a:gd name="connsiteY31" fmla="*/ 963769 h 1203824"/>
              <a:gd name="connsiteX32" fmla="*/ 8229128 w 12192000"/>
              <a:gd name="connsiteY32" fmla="*/ 973810 h 1203824"/>
              <a:gd name="connsiteX33" fmla="*/ 8139751 w 12192000"/>
              <a:gd name="connsiteY33" fmla="*/ 995815 h 1203824"/>
              <a:gd name="connsiteX34" fmla="*/ 8123571 w 12192000"/>
              <a:gd name="connsiteY34" fmla="*/ 999822 h 1203824"/>
              <a:gd name="connsiteX35" fmla="*/ 7988699 w 12192000"/>
              <a:gd name="connsiteY35" fmla="*/ 1042479 h 1203824"/>
              <a:gd name="connsiteX36" fmla="*/ 7917214 w 12192000"/>
              <a:gd name="connsiteY36" fmla="*/ 1054565 h 1203824"/>
              <a:gd name="connsiteX37" fmla="*/ 7710915 w 12192000"/>
              <a:gd name="connsiteY37" fmla="*/ 1084190 h 1203824"/>
              <a:gd name="connsiteX38" fmla="*/ 7622959 w 12192000"/>
              <a:gd name="connsiteY38" fmla="*/ 1093150 h 1203824"/>
              <a:gd name="connsiteX39" fmla="*/ 7410782 w 12192000"/>
              <a:gd name="connsiteY39" fmla="*/ 1109640 h 1203824"/>
              <a:gd name="connsiteX40" fmla="*/ 7277754 w 12192000"/>
              <a:gd name="connsiteY40" fmla="*/ 1121822 h 1203824"/>
              <a:gd name="connsiteX41" fmla="*/ 7124540 w 12192000"/>
              <a:gd name="connsiteY41" fmla="*/ 1132918 h 1203824"/>
              <a:gd name="connsiteX42" fmla="*/ 6949752 w 12192000"/>
              <a:gd name="connsiteY42" fmla="*/ 1151058 h 1203824"/>
              <a:gd name="connsiteX43" fmla="*/ 6630249 w 12192000"/>
              <a:gd name="connsiteY43" fmla="*/ 1176063 h 1203824"/>
              <a:gd name="connsiteX44" fmla="*/ 6320634 w 12192000"/>
              <a:gd name="connsiteY44" fmla="*/ 1198901 h 1203824"/>
              <a:gd name="connsiteX45" fmla="*/ 6192343 w 12192000"/>
              <a:gd name="connsiteY45" fmla="*/ 1198323 h 1203824"/>
              <a:gd name="connsiteX46" fmla="*/ 5966562 w 12192000"/>
              <a:gd name="connsiteY46" fmla="*/ 1203723 h 1203824"/>
              <a:gd name="connsiteX47" fmla="*/ 5867227 w 12192000"/>
              <a:gd name="connsiteY47" fmla="*/ 1201847 h 1203824"/>
              <a:gd name="connsiteX48" fmla="*/ 5630172 w 12192000"/>
              <a:gd name="connsiteY48" fmla="*/ 1202248 h 1203824"/>
              <a:gd name="connsiteX49" fmla="*/ 5348949 w 12192000"/>
              <a:gd name="connsiteY49" fmla="*/ 1191768 h 1203824"/>
              <a:gd name="connsiteX50" fmla="*/ 5241228 w 12192000"/>
              <a:gd name="connsiteY50" fmla="*/ 1192408 h 1203824"/>
              <a:gd name="connsiteX51" fmla="*/ 4971133 w 12192000"/>
              <a:gd name="connsiteY51" fmla="*/ 1193559 h 1203824"/>
              <a:gd name="connsiteX52" fmla="*/ 4869416 w 12192000"/>
              <a:gd name="connsiteY52" fmla="*/ 1200519 h 1203824"/>
              <a:gd name="connsiteX53" fmla="*/ 4753274 w 12192000"/>
              <a:gd name="connsiteY53" fmla="*/ 1200850 h 1203824"/>
              <a:gd name="connsiteX54" fmla="*/ 4611883 w 12192000"/>
              <a:gd name="connsiteY54" fmla="*/ 1192701 h 1203824"/>
              <a:gd name="connsiteX55" fmla="*/ 4376825 w 12192000"/>
              <a:gd name="connsiteY55" fmla="*/ 1184131 h 1203824"/>
              <a:gd name="connsiteX56" fmla="*/ 4285471 w 12192000"/>
              <a:gd name="connsiteY56" fmla="*/ 1187158 h 1203824"/>
              <a:gd name="connsiteX57" fmla="*/ 3866543 w 12192000"/>
              <a:gd name="connsiteY57" fmla="*/ 1181596 h 1203824"/>
              <a:gd name="connsiteX58" fmla="*/ 3651342 w 12192000"/>
              <a:gd name="connsiteY58" fmla="*/ 1174348 h 1203824"/>
              <a:gd name="connsiteX59" fmla="*/ 3518453 w 12192000"/>
              <a:gd name="connsiteY59" fmla="*/ 1177258 h 1203824"/>
              <a:gd name="connsiteX60" fmla="*/ 3400818 w 12192000"/>
              <a:gd name="connsiteY60" fmla="*/ 1169685 h 1203824"/>
              <a:gd name="connsiteX61" fmla="*/ 3037154 w 12192000"/>
              <a:gd name="connsiteY61" fmla="*/ 1153217 h 1203824"/>
              <a:gd name="connsiteX62" fmla="*/ 2866260 w 12192000"/>
              <a:gd name="connsiteY62" fmla="*/ 1132283 h 1203824"/>
              <a:gd name="connsiteX63" fmla="*/ 2582173 w 12192000"/>
              <a:gd name="connsiteY63" fmla="*/ 1088979 h 1203824"/>
              <a:gd name="connsiteX64" fmla="*/ 2395406 w 12192000"/>
              <a:gd name="connsiteY64" fmla="*/ 1035945 h 1203824"/>
              <a:gd name="connsiteX65" fmla="*/ 2294751 w 12192000"/>
              <a:gd name="connsiteY65" fmla="*/ 1014618 h 1203824"/>
              <a:gd name="connsiteX66" fmla="*/ 2122944 w 12192000"/>
              <a:gd name="connsiteY66" fmla="*/ 984751 h 1203824"/>
              <a:gd name="connsiteX67" fmla="*/ 1905504 w 12192000"/>
              <a:gd name="connsiteY67" fmla="*/ 941380 h 1203824"/>
              <a:gd name="connsiteX68" fmla="*/ 1671045 w 12192000"/>
              <a:gd name="connsiteY68" fmla="*/ 924228 h 1203824"/>
              <a:gd name="connsiteX69" fmla="*/ 1543856 w 12192000"/>
              <a:gd name="connsiteY69" fmla="*/ 898190 h 1203824"/>
              <a:gd name="connsiteX70" fmla="*/ 1419784 w 12192000"/>
              <a:gd name="connsiteY70" fmla="*/ 868500 h 1203824"/>
              <a:gd name="connsiteX71" fmla="*/ 1355116 w 12192000"/>
              <a:gd name="connsiteY71" fmla="*/ 849214 h 1203824"/>
              <a:gd name="connsiteX72" fmla="*/ 1223713 w 12192000"/>
              <a:gd name="connsiteY72" fmla="*/ 821702 h 1203824"/>
              <a:gd name="connsiteX73" fmla="*/ 1094193 w 12192000"/>
              <a:gd name="connsiteY73" fmla="*/ 804872 h 1203824"/>
              <a:gd name="connsiteX74" fmla="*/ 1001115 w 12192000"/>
              <a:gd name="connsiteY74" fmla="*/ 783030 h 1203824"/>
              <a:gd name="connsiteX75" fmla="*/ 879548 w 12192000"/>
              <a:gd name="connsiteY75" fmla="*/ 747884 h 1203824"/>
              <a:gd name="connsiteX76" fmla="*/ 711163 w 12192000"/>
              <a:gd name="connsiteY76" fmla="*/ 719039 h 1203824"/>
              <a:gd name="connsiteX77" fmla="*/ 557941 w 12192000"/>
              <a:gd name="connsiteY77" fmla="*/ 707101 h 1203824"/>
              <a:gd name="connsiteX78" fmla="*/ 480347 w 12192000"/>
              <a:gd name="connsiteY78" fmla="*/ 668702 h 1203824"/>
              <a:gd name="connsiteX79" fmla="*/ 296224 w 12192000"/>
              <a:gd name="connsiteY79" fmla="*/ 603583 h 1203824"/>
              <a:gd name="connsiteX80" fmla="*/ 72689 w 12192000"/>
              <a:gd name="connsiteY80" fmla="*/ 560892 h 1203824"/>
              <a:gd name="connsiteX81" fmla="*/ 0 w 12192000"/>
              <a:gd name="connsiteY81" fmla="*/ 543486 h 1203824"/>
              <a:gd name="connsiteX82" fmla="*/ 0 w 12192000"/>
              <a:gd name="connsiteY82" fmla="*/ 384357 h 1203824"/>
              <a:gd name="connsiteX83" fmla="*/ 51784 w 12192000"/>
              <a:gd name="connsiteY83" fmla="*/ 393937 h 1203824"/>
              <a:gd name="connsiteX84" fmla="*/ 205561 w 12192000"/>
              <a:gd name="connsiteY84" fmla="*/ 414859 h 1203824"/>
              <a:gd name="connsiteX85" fmla="*/ 354391 w 12192000"/>
              <a:gd name="connsiteY85" fmla="*/ 426667 h 1203824"/>
              <a:gd name="connsiteX86" fmla="*/ 448281 w 12192000"/>
              <a:gd name="connsiteY86" fmla="*/ 436308 h 1203824"/>
              <a:gd name="connsiteX87" fmla="*/ 611518 w 12192000"/>
              <a:gd name="connsiteY87" fmla="*/ 434166 h 1203824"/>
              <a:gd name="connsiteX88" fmla="*/ 746076 w 12192000"/>
              <a:gd name="connsiteY88" fmla="*/ 422520 h 1203824"/>
              <a:gd name="connsiteX89" fmla="*/ 902724 w 12192000"/>
              <a:gd name="connsiteY89" fmla="*/ 409989 h 1203824"/>
              <a:gd name="connsiteX90" fmla="*/ 1113854 w 12192000"/>
              <a:gd name="connsiteY90" fmla="*/ 414230 h 1203824"/>
              <a:gd name="connsiteX91" fmla="*/ 1333449 w 12192000"/>
              <a:gd name="connsiteY91" fmla="*/ 459938 h 1203824"/>
              <a:gd name="connsiteX92" fmla="*/ 1408608 w 12192000"/>
              <a:gd name="connsiteY92" fmla="*/ 458278 h 1203824"/>
              <a:gd name="connsiteX93" fmla="*/ 1630191 w 12192000"/>
              <a:gd name="connsiteY93" fmla="*/ 403061 h 1203824"/>
              <a:gd name="connsiteX94" fmla="*/ 1956289 w 12192000"/>
              <a:gd name="connsiteY94" fmla="*/ 332366 h 1203824"/>
              <a:gd name="connsiteX95" fmla="*/ 2042814 w 12192000"/>
              <a:gd name="connsiteY95" fmla="*/ 344002 h 1203824"/>
              <a:gd name="connsiteX96" fmla="*/ 2183420 w 12192000"/>
              <a:gd name="connsiteY96" fmla="*/ 369635 h 1203824"/>
              <a:gd name="connsiteX97" fmla="*/ 2269566 w 12192000"/>
              <a:gd name="connsiteY97" fmla="*/ 439859 h 1203824"/>
              <a:gd name="connsiteX98" fmla="*/ 2331129 w 12192000"/>
              <a:gd name="connsiteY98" fmla="*/ 524163 h 1203824"/>
              <a:gd name="connsiteX99" fmla="*/ 2385112 w 12192000"/>
              <a:gd name="connsiteY99" fmla="*/ 555357 h 1203824"/>
              <a:gd name="connsiteX100" fmla="*/ 2444033 w 12192000"/>
              <a:gd name="connsiteY100" fmla="*/ 572629 h 1203824"/>
              <a:gd name="connsiteX101" fmla="*/ 2525979 w 12192000"/>
              <a:gd name="connsiteY101" fmla="*/ 603233 h 1203824"/>
              <a:gd name="connsiteX102" fmla="*/ 2603911 w 12192000"/>
              <a:gd name="connsiteY102" fmla="*/ 684825 h 1203824"/>
              <a:gd name="connsiteX103" fmla="*/ 2678828 w 12192000"/>
              <a:gd name="connsiteY103" fmla="*/ 706990 h 1203824"/>
              <a:gd name="connsiteX104" fmla="*/ 2738094 w 12192000"/>
              <a:gd name="connsiteY104" fmla="*/ 711376 h 1203824"/>
              <a:gd name="connsiteX105" fmla="*/ 2983806 w 12192000"/>
              <a:gd name="connsiteY105" fmla="*/ 728243 h 1203824"/>
              <a:gd name="connsiteX106" fmla="*/ 3013997 w 12192000"/>
              <a:gd name="connsiteY106" fmla="*/ 725446 h 1203824"/>
              <a:gd name="connsiteX107" fmla="*/ 3364419 w 12192000"/>
              <a:gd name="connsiteY107" fmla="*/ 720577 h 1203824"/>
              <a:gd name="connsiteX108" fmla="*/ 3460521 w 12192000"/>
              <a:gd name="connsiteY108" fmla="*/ 717628 h 1203824"/>
              <a:gd name="connsiteX109" fmla="*/ 3710982 w 12192000"/>
              <a:gd name="connsiteY109" fmla="*/ 714182 h 1203824"/>
              <a:gd name="connsiteX110" fmla="*/ 3850961 w 12192000"/>
              <a:gd name="connsiteY110" fmla="*/ 778802 h 1203824"/>
              <a:gd name="connsiteX111" fmla="*/ 3946286 w 12192000"/>
              <a:gd name="connsiteY111" fmla="*/ 816372 h 1203824"/>
              <a:gd name="connsiteX112" fmla="*/ 4065132 w 12192000"/>
              <a:gd name="connsiteY112" fmla="*/ 832459 h 1203824"/>
              <a:gd name="connsiteX113" fmla="*/ 4132173 w 12192000"/>
              <a:gd name="connsiteY113" fmla="*/ 835167 h 1203824"/>
              <a:gd name="connsiteX114" fmla="*/ 4305858 w 12192000"/>
              <a:gd name="connsiteY114" fmla="*/ 804156 h 1203824"/>
              <a:gd name="connsiteX115" fmla="*/ 4382131 w 12192000"/>
              <a:gd name="connsiteY115" fmla="*/ 769481 h 1203824"/>
              <a:gd name="connsiteX116" fmla="*/ 4453289 w 12192000"/>
              <a:gd name="connsiteY116" fmla="*/ 752531 h 1203824"/>
              <a:gd name="connsiteX117" fmla="*/ 4657971 w 12192000"/>
              <a:gd name="connsiteY117" fmla="*/ 795835 h 1203824"/>
              <a:gd name="connsiteX118" fmla="*/ 4682399 w 12192000"/>
              <a:gd name="connsiteY118" fmla="*/ 813876 h 1203824"/>
              <a:gd name="connsiteX119" fmla="*/ 4771814 w 12192000"/>
              <a:gd name="connsiteY119" fmla="*/ 907046 h 1203824"/>
              <a:gd name="connsiteX120" fmla="*/ 4827520 w 12192000"/>
              <a:gd name="connsiteY120" fmla="*/ 929876 h 1203824"/>
              <a:gd name="connsiteX121" fmla="*/ 4849942 w 12192000"/>
              <a:gd name="connsiteY121" fmla="*/ 933851 h 1203824"/>
              <a:gd name="connsiteX122" fmla="*/ 5009626 w 12192000"/>
              <a:gd name="connsiteY122" fmla="*/ 957896 h 1203824"/>
              <a:gd name="connsiteX123" fmla="*/ 5158711 w 12192000"/>
              <a:gd name="connsiteY123" fmla="*/ 963814 h 1203824"/>
              <a:gd name="connsiteX124" fmla="*/ 5376427 w 12192000"/>
              <a:gd name="connsiteY124" fmla="*/ 963151 h 1203824"/>
              <a:gd name="connsiteX125" fmla="*/ 5475787 w 12192000"/>
              <a:gd name="connsiteY125" fmla="*/ 980508 h 1203824"/>
              <a:gd name="connsiteX126" fmla="*/ 5653401 w 12192000"/>
              <a:gd name="connsiteY126" fmla="*/ 987268 h 1203824"/>
              <a:gd name="connsiteX127" fmla="*/ 5726340 w 12192000"/>
              <a:gd name="connsiteY127" fmla="*/ 985357 h 1203824"/>
              <a:gd name="connsiteX128" fmla="*/ 5790563 w 12192000"/>
              <a:gd name="connsiteY128" fmla="*/ 991300 h 1203824"/>
              <a:gd name="connsiteX129" fmla="*/ 5860260 w 12192000"/>
              <a:gd name="connsiteY129" fmla="*/ 1004958 h 1203824"/>
              <a:gd name="connsiteX130" fmla="*/ 6042101 w 12192000"/>
              <a:gd name="connsiteY130" fmla="*/ 1036226 h 1203824"/>
              <a:gd name="connsiteX131" fmla="*/ 6301998 w 12192000"/>
              <a:gd name="connsiteY131" fmla="*/ 989138 h 1203824"/>
              <a:gd name="connsiteX132" fmla="*/ 6452025 w 12192000"/>
              <a:gd name="connsiteY132" fmla="*/ 968489 h 1203824"/>
              <a:gd name="connsiteX133" fmla="*/ 6589205 w 12192000"/>
              <a:gd name="connsiteY133" fmla="*/ 939474 h 1203824"/>
              <a:gd name="connsiteX134" fmla="*/ 6631069 w 12192000"/>
              <a:gd name="connsiteY134" fmla="*/ 911222 h 1203824"/>
              <a:gd name="connsiteX135" fmla="*/ 6828274 w 12192000"/>
              <a:gd name="connsiteY135" fmla="*/ 942941 h 1203824"/>
              <a:gd name="connsiteX136" fmla="*/ 6900803 w 12192000"/>
              <a:gd name="connsiteY136" fmla="*/ 984140 h 1203824"/>
              <a:gd name="connsiteX137" fmla="*/ 7034668 w 12192000"/>
              <a:gd name="connsiteY137" fmla="*/ 1018665 h 1203824"/>
              <a:gd name="connsiteX138" fmla="*/ 7281067 w 12192000"/>
              <a:gd name="connsiteY138" fmla="*/ 966327 h 1203824"/>
              <a:gd name="connsiteX139" fmla="*/ 7412780 w 12192000"/>
              <a:gd name="connsiteY139" fmla="*/ 909206 h 1203824"/>
              <a:gd name="connsiteX140" fmla="*/ 7500327 w 12192000"/>
              <a:gd name="connsiteY140" fmla="*/ 894826 h 1203824"/>
              <a:gd name="connsiteX141" fmla="*/ 7662324 w 12192000"/>
              <a:gd name="connsiteY141" fmla="*/ 927415 h 1203824"/>
              <a:gd name="connsiteX142" fmla="*/ 7725334 w 12192000"/>
              <a:gd name="connsiteY142" fmla="*/ 924844 h 1203824"/>
              <a:gd name="connsiteX143" fmla="*/ 7833279 w 12192000"/>
              <a:gd name="connsiteY143" fmla="*/ 913031 h 1203824"/>
              <a:gd name="connsiteX144" fmla="*/ 7928605 w 12192000"/>
              <a:gd name="connsiteY144" fmla="*/ 881683 h 1203824"/>
              <a:gd name="connsiteX145" fmla="*/ 8146597 w 12192000"/>
              <a:gd name="connsiteY145" fmla="*/ 762968 h 1203824"/>
              <a:gd name="connsiteX146" fmla="*/ 8183577 w 12192000"/>
              <a:gd name="connsiteY146" fmla="*/ 749005 h 1203824"/>
              <a:gd name="connsiteX147" fmla="*/ 8250224 w 12192000"/>
              <a:gd name="connsiteY147" fmla="*/ 733642 h 1203824"/>
              <a:gd name="connsiteX148" fmla="*/ 8505929 w 12192000"/>
              <a:gd name="connsiteY148" fmla="*/ 626542 h 1203824"/>
              <a:gd name="connsiteX149" fmla="*/ 8564194 w 12192000"/>
              <a:gd name="connsiteY149" fmla="*/ 618796 h 1203824"/>
              <a:gd name="connsiteX150" fmla="*/ 8660705 w 12192000"/>
              <a:gd name="connsiteY150" fmla="*/ 611069 h 1203824"/>
              <a:gd name="connsiteX151" fmla="*/ 8762255 w 12192000"/>
              <a:gd name="connsiteY151" fmla="*/ 585060 h 1203824"/>
              <a:gd name="connsiteX152" fmla="*/ 8836439 w 12192000"/>
              <a:gd name="connsiteY152" fmla="*/ 566358 h 1203824"/>
              <a:gd name="connsiteX153" fmla="*/ 9050728 w 12192000"/>
              <a:gd name="connsiteY153" fmla="*/ 559575 h 1203824"/>
              <a:gd name="connsiteX154" fmla="*/ 9229627 w 12192000"/>
              <a:gd name="connsiteY154" fmla="*/ 557464 h 1203824"/>
              <a:gd name="connsiteX155" fmla="*/ 9253451 w 12192000"/>
              <a:gd name="connsiteY155" fmla="*/ 550855 h 1203824"/>
              <a:gd name="connsiteX156" fmla="*/ 9484214 w 12192000"/>
              <a:gd name="connsiteY156" fmla="*/ 498671 h 1203824"/>
              <a:gd name="connsiteX157" fmla="*/ 9582633 w 12192000"/>
              <a:gd name="connsiteY157" fmla="*/ 458384 h 1203824"/>
              <a:gd name="connsiteX158" fmla="*/ 9719670 w 12192000"/>
              <a:gd name="connsiteY158" fmla="*/ 415607 h 1203824"/>
              <a:gd name="connsiteX159" fmla="*/ 9871784 w 12192000"/>
              <a:gd name="connsiteY159" fmla="*/ 366147 h 1203824"/>
              <a:gd name="connsiteX160" fmla="*/ 9984494 w 12192000"/>
              <a:gd name="connsiteY160" fmla="*/ 336660 h 1203824"/>
              <a:gd name="connsiteX161" fmla="*/ 10154708 w 12192000"/>
              <a:gd name="connsiteY161" fmla="*/ 322193 h 1203824"/>
              <a:gd name="connsiteX162" fmla="*/ 10190446 w 12192000"/>
              <a:gd name="connsiteY162" fmla="*/ 325025 h 1203824"/>
              <a:gd name="connsiteX163" fmla="*/ 10530736 w 12192000"/>
              <a:gd name="connsiteY163" fmla="*/ 335953 h 1203824"/>
              <a:gd name="connsiteX164" fmla="*/ 10752157 w 12192000"/>
              <a:gd name="connsiteY164" fmla="*/ 305117 h 1203824"/>
              <a:gd name="connsiteX165" fmla="*/ 10824452 w 12192000"/>
              <a:gd name="connsiteY165" fmla="*/ 285927 h 1203824"/>
              <a:gd name="connsiteX166" fmla="*/ 10953152 w 12192000"/>
              <a:gd name="connsiteY166" fmla="*/ 228102 h 1203824"/>
              <a:gd name="connsiteX167" fmla="*/ 11011614 w 12192000"/>
              <a:gd name="connsiteY167" fmla="*/ 214096 h 1203824"/>
              <a:gd name="connsiteX168" fmla="*/ 11116031 w 12192000"/>
              <a:gd name="connsiteY168" fmla="*/ 195421 h 1203824"/>
              <a:gd name="connsiteX169" fmla="*/ 11344303 w 12192000"/>
              <a:gd name="connsiteY169" fmla="*/ 166629 h 1203824"/>
              <a:gd name="connsiteX170" fmla="*/ 11639050 w 12192000"/>
              <a:gd name="connsiteY170" fmla="*/ 108526 h 1203824"/>
              <a:gd name="connsiteX171" fmla="*/ 11757532 w 12192000"/>
              <a:gd name="connsiteY171" fmla="*/ 96530 h 1203824"/>
              <a:gd name="connsiteX172" fmla="*/ 11885799 w 12192000"/>
              <a:gd name="connsiteY172" fmla="*/ 86728 h 1203824"/>
              <a:gd name="connsiteX173" fmla="*/ 11922874 w 12192000"/>
              <a:gd name="connsiteY173" fmla="*/ 81060 h 1203824"/>
              <a:gd name="connsiteX174" fmla="*/ 12115331 w 12192000"/>
              <a:gd name="connsiteY174" fmla="*/ 33587 h 1203824"/>
              <a:gd name="connsiteX175" fmla="*/ 12158080 w 12192000"/>
              <a:gd name="connsiteY175" fmla="*/ 14081 h 12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192000" h="1203824">
                <a:moveTo>
                  <a:pt x="12192000" y="0"/>
                </a:moveTo>
                <a:lnTo>
                  <a:pt x="12192000" y="463429"/>
                </a:lnTo>
                <a:lnTo>
                  <a:pt x="12190876" y="463512"/>
                </a:lnTo>
                <a:cubicBezTo>
                  <a:pt x="12153133" y="467010"/>
                  <a:pt x="12115042" y="473200"/>
                  <a:pt x="12077245" y="476327"/>
                </a:cubicBezTo>
                <a:cubicBezTo>
                  <a:pt x="12046307" y="479040"/>
                  <a:pt x="12015359" y="479114"/>
                  <a:pt x="11984517" y="479927"/>
                </a:cubicBezTo>
                <a:cubicBezTo>
                  <a:pt x="11973265" y="480210"/>
                  <a:pt x="11961485" y="476792"/>
                  <a:pt x="11951600" y="478957"/>
                </a:cubicBezTo>
                <a:cubicBezTo>
                  <a:pt x="11853497" y="501074"/>
                  <a:pt x="11777036" y="475730"/>
                  <a:pt x="11690904" y="471970"/>
                </a:cubicBezTo>
                <a:cubicBezTo>
                  <a:pt x="11600358" y="467893"/>
                  <a:pt x="11511400" y="454530"/>
                  <a:pt x="11413965" y="476172"/>
                </a:cubicBezTo>
                <a:cubicBezTo>
                  <a:pt x="11355010" y="489304"/>
                  <a:pt x="11299073" y="508237"/>
                  <a:pt x="11240739" y="523169"/>
                </a:cubicBezTo>
                <a:cubicBezTo>
                  <a:pt x="11219994" y="528395"/>
                  <a:pt x="11196384" y="531385"/>
                  <a:pt x="11175005" y="532169"/>
                </a:cubicBezTo>
                <a:cubicBezTo>
                  <a:pt x="11071819" y="536506"/>
                  <a:pt x="10971303" y="549336"/>
                  <a:pt x="10873726" y="580253"/>
                </a:cubicBezTo>
                <a:cubicBezTo>
                  <a:pt x="10856992" y="585473"/>
                  <a:pt x="10839156" y="590660"/>
                  <a:pt x="10821306" y="593207"/>
                </a:cubicBezTo>
                <a:cubicBezTo>
                  <a:pt x="10723500" y="607162"/>
                  <a:pt x="10626924" y="616976"/>
                  <a:pt x="10530811" y="612184"/>
                </a:cubicBezTo>
                <a:cubicBezTo>
                  <a:pt x="10498527" y="610559"/>
                  <a:pt x="10460885" y="619895"/>
                  <a:pt x="10426049" y="623354"/>
                </a:cubicBezTo>
                <a:cubicBezTo>
                  <a:pt x="10393740" y="626644"/>
                  <a:pt x="10360820" y="630774"/>
                  <a:pt x="10329156" y="630948"/>
                </a:cubicBezTo>
                <a:cubicBezTo>
                  <a:pt x="10282924" y="631125"/>
                  <a:pt x="10240698" y="636395"/>
                  <a:pt x="10194727" y="648617"/>
                </a:cubicBezTo>
                <a:cubicBezTo>
                  <a:pt x="10150847" y="660165"/>
                  <a:pt x="10102287" y="664450"/>
                  <a:pt x="10055906" y="671256"/>
                </a:cubicBezTo>
                <a:cubicBezTo>
                  <a:pt x="10004174" y="678826"/>
                  <a:pt x="9952442" y="686395"/>
                  <a:pt x="9900551" y="692855"/>
                </a:cubicBezTo>
                <a:cubicBezTo>
                  <a:pt x="9879793" y="695439"/>
                  <a:pt x="9855180" y="691398"/>
                  <a:pt x="9838464" y="696804"/>
                </a:cubicBezTo>
                <a:cubicBezTo>
                  <a:pt x="9784563" y="714690"/>
                  <a:pt x="9727517" y="710557"/>
                  <a:pt x="9672957" y="723816"/>
                </a:cubicBezTo>
                <a:cubicBezTo>
                  <a:pt x="9646220" y="730464"/>
                  <a:pt x="9614440" y="727257"/>
                  <a:pt x="9585066" y="730692"/>
                </a:cubicBezTo>
                <a:cubicBezTo>
                  <a:pt x="9537047" y="736221"/>
                  <a:pt x="9489294" y="743601"/>
                  <a:pt x="9441407" y="750055"/>
                </a:cubicBezTo>
                <a:cubicBezTo>
                  <a:pt x="9425674" y="752111"/>
                  <a:pt x="9410218" y="753561"/>
                  <a:pt x="9394459" y="755431"/>
                </a:cubicBezTo>
                <a:cubicBezTo>
                  <a:pt x="9380484" y="757048"/>
                  <a:pt x="9365611" y="757472"/>
                  <a:pt x="9352590" y="760650"/>
                </a:cubicBezTo>
                <a:cubicBezTo>
                  <a:pt x="9305415" y="772102"/>
                  <a:pt x="9259379" y="786411"/>
                  <a:pt x="9211614" y="796248"/>
                </a:cubicBezTo>
                <a:cubicBezTo>
                  <a:pt x="9170220" y="804796"/>
                  <a:pt x="9126523" y="807444"/>
                  <a:pt x="9084667" y="815303"/>
                </a:cubicBezTo>
                <a:cubicBezTo>
                  <a:pt x="9010868" y="829042"/>
                  <a:pt x="8937412" y="845188"/>
                  <a:pt x="8863666" y="859298"/>
                </a:cubicBezTo>
                <a:cubicBezTo>
                  <a:pt x="8847706" y="862330"/>
                  <a:pt x="8830271" y="860096"/>
                  <a:pt x="8813796" y="862070"/>
                </a:cubicBezTo>
                <a:cubicBezTo>
                  <a:pt x="8762262" y="868479"/>
                  <a:pt x="8710833" y="875626"/>
                  <a:pt x="8659351" y="882406"/>
                </a:cubicBezTo>
                <a:cubicBezTo>
                  <a:pt x="8630055" y="886396"/>
                  <a:pt x="8600505" y="891179"/>
                  <a:pt x="8571352" y="893639"/>
                </a:cubicBezTo>
                <a:cubicBezTo>
                  <a:pt x="8532843" y="896868"/>
                  <a:pt x="8497743" y="898476"/>
                  <a:pt x="8464106" y="918004"/>
                </a:cubicBezTo>
                <a:cubicBezTo>
                  <a:pt x="8412327" y="948238"/>
                  <a:pt x="8341122" y="949523"/>
                  <a:pt x="8278324" y="963769"/>
                </a:cubicBezTo>
                <a:cubicBezTo>
                  <a:pt x="8262086" y="967408"/>
                  <a:pt x="8245335" y="969987"/>
                  <a:pt x="8229128" y="973810"/>
                </a:cubicBezTo>
                <a:cubicBezTo>
                  <a:pt x="8199180" y="980915"/>
                  <a:pt x="8169646" y="988338"/>
                  <a:pt x="8139751" y="995815"/>
                </a:cubicBezTo>
                <a:cubicBezTo>
                  <a:pt x="8134478" y="997132"/>
                  <a:pt x="8128438" y="998185"/>
                  <a:pt x="8123571" y="999822"/>
                </a:cubicBezTo>
                <a:cubicBezTo>
                  <a:pt x="8078628" y="1014164"/>
                  <a:pt x="8034565" y="1029514"/>
                  <a:pt x="7988699" y="1042479"/>
                </a:cubicBezTo>
                <a:cubicBezTo>
                  <a:pt x="7966302" y="1048884"/>
                  <a:pt x="7941011" y="1052871"/>
                  <a:pt x="7917214" y="1054565"/>
                </a:cubicBezTo>
                <a:cubicBezTo>
                  <a:pt x="7847636" y="1059584"/>
                  <a:pt x="7779165" y="1067276"/>
                  <a:pt x="7710915" y="1084190"/>
                </a:cubicBezTo>
                <a:cubicBezTo>
                  <a:pt x="7683826" y="1090885"/>
                  <a:pt x="7652466" y="1090640"/>
                  <a:pt x="7622959" y="1093150"/>
                </a:cubicBezTo>
                <a:cubicBezTo>
                  <a:pt x="7552361" y="1098691"/>
                  <a:pt x="7481710" y="1103861"/>
                  <a:pt x="7410782" y="1109640"/>
                </a:cubicBezTo>
                <a:cubicBezTo>
                  <a:pt x="7366505" y="1113312"/>
                  <a:pt x="7322030" y="1118147"/>
                  <a:pt x="7277754" y="1121822"/>
                </a:cubicBezTo>
                <a:cubicBezTo>
                  <a:pt x="7226619" y="1125906"/>
                  <a:pt x="7175601" y="1128277"/>
                  <a:pt x="7124540" y="1132918"/>
                </a:cubicBezTo>
                <a:cubicBezTo>
                  <a:pt x="7066293" y="1138207"/>
                  <a:pt x="7008028" y="1145955"/>
                  <a:pt x="6949752" y="1151058"/>
                </a:cubicBezTo>
                <a:cubicBezTo>
                  <a:pt x="6843217" y="1160027"/>
                  <a:pt x="6736882" y="1167834"/>
                  <a:pt x="6630249" y="1176063"/>
                </a:cubicBezTo>
                <a:cubicBezTo>
                  <a:pt x="6526849" y="1184018"/>
                  <a:pt x="6423556" y="1192713"/>
                  <a:pt x="6320634" y="1198901"/>
                </a:cubicBezTo>
                <a:cubicBezTo>
                  <a:pt x="6277297" y="1201496"/>
                  <a:pt x="6235232" y="1197679"/>
                  <a:pt x="6192343" y="1198323"/>
                </a:cubicBezTo>
                <a:cubicBezTo>
                  <a:pt x="6117131" y="1199612"/>
                  <a:pt x="6041418" y="1202485"/>
                  <a:pt x="5966562" y="1203723"/>
                </a:cubicBezTo>
                <a:cubicBezTo>
                  <a:pt x="5933144" y="1204338"/>
                  <a:pt x="5900754" y="1201974"/>
                  <a:pt x="5867227" y="1201847"/>
                </a:cubicBezTo>
                <a:cubicBezTo>
                  <a:pt x="5788180" y="1201796"/>
                  <a:pt x="5708354" y="1203933"/>
                  <a:pt x="5630172" y="1202248"/>
                </a:cubicBezTo>
                <a:cubicBezTo>
                  <a:pt x="5535908" y="1200213"/>
                  <a:pt x="5442984" y="1194779"/>
                  <a:pt x="5348949" y="1191768"/>
                </a:cubicBezTo>
                <a:cubicBezTo>
                  <a:pt x="5313810" y="1190551"/>
                  <a:pt x="5277251" y="1192179"/>
                  <a:pt x="5241228" y="1192408"/>
                </a:cubicBezTo>
                <a:cubicBezTo>
                  <a:pt x="5151316" y="1192775"/>
                  <a:pt x="5061657" y="1192349"/>
                  <a:pt x="4971133" y="1193559"/>
                </a:cubicBezTo>
                <a:cubicBezTo>
                  <a:pt x="4937685" y="1193988"/>
                  <a:pt x="4903114" y="1199299"/>
                  <a:pt x="4869416" y="1200519"/>
                </a:cubicBezTo>
                <a:cubicBezTo>
                  <a:pt x="4830283" y="1201947"/>
                  <a:pt x="4791348" y="1202215"/>
                  <a:pt x="4753274" y="1200850"/>
                </a:cubicBezTo>
                <a:cubicBezTo>
                  <a:pt x="4705682" y="1199144"/>
                  <a:pt x="4659172" y="1194829"/>
                  <a:pt x="4611883" y="1192701"/>
                </a:cubicBezTo>
                <a:cubicBezTo>
                  <a:pt x="4533819" y="1189298"/>
                  <a:pt x="4455420" y="1186135"/>
                  <a:pt x="4376825" y="1184131"/>
                </a:cubicBezTo>
                <a:cubicBezTo>
                  <a:pt x="4347226" y="1183446"/>
                  <a:pt x="4315374" y="1187423"/>
                  <a:pt x="4285471" y="1187158"/>
                </a:cubicBezTo>
                <a:cubicBezTo>
                  <a:pt x="4145774" y="1185753"/>
                  <a:pt x="4006046" y="1184162"/>
                  <a:pt x="3866543" y="1181596"/>
                </a:cubicBezTo>
                <a:cubicBezTo>
                  <a:pt x="3794230" y="1180207"/>
                  <a:pt x="3723633" y="1175551"/>
                  <a:pt x="3651342" y="1174348"/>
                </a:cubicBezTo>
                <a:cubicBezTo>
                  <a:pt x="3607885" y="1173562"/>
                  <a:pt x="3561907" y="1178044"/>
                  <a:pt x="3518453" y="1177258"/>
                </a:cubicBezTo>
                <a:cubicBezTo>
                  <a:pt x="3478287" y="1176568"/>
                  <a:pt x="3440399" y="1171400"/>
                  <a:pt x="3400818" y="1169685"/>
                </a:cubicBezTo>
                <a:cubicBezTo>
                  <a:pt x="3279824" y="1164099"/>
                  <a:pt x="3157310" y="1160621"/>
                  <a:pt x="3037154" y="1153217"/>
                </a:cubicBezTo>
                <a:cubicBezTo>
                  <a:pt x="2978373" y="1149708"/>
                  <a:pt x="2922429" y="1140508"/>
                  <a:pt x="2866260" y="1132283"/>
                </a:cubicBezTo>
                <a:cubicBezTo>
                  <a:pt x="2771049" y="1118489"/>
                  <a:pt x="2677107" y="1103380"/>
                  <a:pt x="2582173" y="1088979"/>
                </a:cubicBezTo>
                <a:cubicBezTo>
                  <a:pt x="2511090" y="1078352"/>
                  <a:pt x="2447356" y="1063086"/>
                  <a:pt x="2395406" y="1035945"/>
                </a:cubicBezTo>
                <a:cubicBezTo>
                  <a:pt x="2371411" y="1023508"/>
                  <a:pt x="2331675" y="1015582"/>
                  <a:pt x="2294751" y="1014618"/>
                </a:cubicBezTo>
                <a:cubicBezTo>
                  <a:pt x="2228580" y="1012920"/>
                  <a:pt x="2177384" y="998698"/>
                  <a:pt x="2122944" y="984751"/>
                </a:cubicBezTo>
                <a:cubicBezTo>
                  <a:pt x="2054121" y="967003"/>
                  <a:pt x="1981585" y="951294"/>
                  <a:pt x="1905504" y="941380"/>
                </a:cubicBezTo>
                <a:cubicBezTo>
                  <a:pt x="1830544" y="931682"/>
                  <a:pt x="1747929" y="932141"/>
                  <a:pt x="1671045" y="924228"/>
                </a:cubicBezTo>
                <a:cubicBezTo>
                  <a:pt x="1625936" y="919523"/>
                  <a:pt x="1585613" y="907528"/>
                  <a:pt x="1543856" y="898190"/>
                </a:cubicBezTo>
                <a:cubicBezTo>
                  <a:pt x="1502093" y="888855"/>
                  <a:pt x="1460606" y="878913"/>
                  <a:pt x="1419784" y="868500"/>
                </a:cubicBezTo>
                <a:cubicBezTo>
                  <a:pt x="1397486" y="862806"/>
                  <a:pt x="1378078" y="854435"/>
                  <a:pt x="1355116" y="849214"/>
                </a:cubicBezTo>
                <a:cubicBezTo>
                  <a:pt x="1311848" y="839527"/>
                  <a:pt x="1265353" y="832754"/>
                  <a:pt x="1223713" y="821702"/>
                </a:cubicBezTo>
                <a:cubicBezTo>
                  <a:pt x="1183577" y="811001"/>
                  <a:pt x="1138864" y="809072"/>
                  <a:pt x="1094193" y="804872"/>
                </a:cubicBezTo>
                <a:cubicBezTo>
                  <a:pt x="1060244" y="801784"/>
                  <a:pt x="1034230" y="787936"/>
                  <a:pt x="1001115" y="783030"/>
                </a:cubicBezTo>
                <a:cubicBezTo>
                  <a:pt x="953853" y="775990"/>
                  <a:pt x="916853" y="764276"/>
                  <a:pt x="879548" y="747884"/>
                </a:cubicBezTo>
                <a:cubicBezTo>
                  <a:pt x="837586" y="729513"/>
                  <a:pt x="770061" y="725929"/>
                  <a:pt x="711163" y="719039"/>
                </a:cubicBezTo>
                <a:cubicBezTo>
                  <a:pt x="661152" y="713146"/>
                  <a:pt x="604343" y="715774"/>
                  <a:pt x="557941" y="707101"/>
                </a:cubicBezTo>
                <a:cubicBezTo>
                  <a:pt x="525381" y="700984"/>
                  <a:pt x="499355" y="684493"/>
                  <a:pt x="480347" y="668702"/>
                </a:cubicBezTo>
                <a:cubicBezTo>
                  <a:pt x="437718" y="632865"/>
                  <a:pt x="370204" y="616630"/>
                  <a:pt x="296224" y="603583"/>
                </a:cubicBezTo>
                <a:cubicBezTo>
                  <a:pt x="220741" y="590184"/>
                  <a:pt x="148480" y="573869"/>
                  <a:pt x="72689" y="560892"/>
                </a:cubicBezTo>
                <a:lnTo>
                  <a:pt x="0" y="543486"/>
                </a:lnTo>
                <a:lnTo>
                  <a:pt x="0" y="384357"/>
                </a:lnTo>
                <a:lnTo>
                  <a:pt x="51784" y="393937"/>
                </a:lnTo>
                <a:cubicBezTo>
                  <a:pt x="104770" y="397707"/>
                  <a:pt x="153378" y="409086"/>
                  <a:pt x="205561" y="414859"/>
                </a:cubicBezTo>
                <a:cubicBezTo>
                  <a:pt x="254062" y="420400"/>
                  <a:pt x="305001" y="422574"/>
                  <a:pt x="354391" y="426667"/>
                </a:cubicBezTo>
                <a:cubicBezTo>
                  <a:pt x="386450" y="429269"/>
                  <a:pt x="420771" y="429847"/>
                  <a:pt x="448281" y="436308"/>
                </a:cubicBezTo>
                <a:cubicBezTo>
                  <a:pt x="499904" y="448391"/>
                  <a:pt x="551004" y="446576"/>
                  <a:pt x="611518" y="434166"/>
                </a:cubicBezTo>
                <a:cubicBezTo>
                  <a:pt x="654695" y="425361"/>
                  <a:pt x="702395" y="422710"/>
                  <a:pt x="746076" y="422520"/>
                </a:cubicBezTo>
                <a:cubicBezTo>
                  <a:pt x="798481" y="422218"/>
                  <a:pt x="848400" y="419817"/>
                  <a:pt x="902724" y="409989"/>
                </a:cubicBezTo>
                <a:cubicBezTo>
                  <a:pt x="977291" y="396518"/>
                  <a:pt x="1048428" y="397321"/>
                  <a:pt x="1113854" y="414230"/>
                </a:cubicBezTo>
                <a:cubicBezTo>
                  <a:pt x="1184155" y="432145"/>
                  <a:pt x="1258677" y="446437"/>
                  <a:pt x="1333449" y="459938"/>
                </a:cubicBezTo>
                <a:cubicBezTo>
                  <a:pt x="1354772" y="463883"/>
                  <a:pt x="1385284" y="463304"/>
                  <a:pt x="1408608" y="458278"/>
                </a:cubicBezTo>
                <a:cubicBezTo>
                  <a:pt x="1483492" y="441930"/>
                  <a:pt x="1561495" y="427025"/>
                  <a:pt x="1630191" y="403061"/>
                </a:cubicBezTo>
                <a:cubicBezTo>
                  <a:pt x="1735315" y="366348"/>
                  <a:pt x="1840887" y="337881"/>
                  <a:pt x="1956289" y="332366"/>
                </a:cubicBezTo>
                <a:cubicBezTo>
                  <a:pt x="1986669" y="330865"/>
                  <a:pt x="2019100" y="336056"/>
                  <a:pt x="2042814" y="344002"/>
                </a:cubicBezTo>
                <a:cubicBezTo>
                  <a:pt x="2085261" y="358150"/>
                  <a:pt x="2126350" y="370413"/>
                  <a:pt x="2183420" y="369635"/>
                </a:cubicBezTo>
                <a:cubicBezTo>
                  <a:pt x="2235035" y="368879"/>
                  <a:pt x="2279659" y="405942"/>
                  <a:pt x="2269566" y="439859"/>
                </a:cubicBezTo>
                <a:cubicBezTo>
                  <a:pt x="2258267" y="478101"/>
                  <a:pt x="2277762" y="504964"/>
                  <a:pt x="2331129" y="524163"/>
                </a:cubicBezTo>
                <a:cubicBezTo>
                  <a:pt x="2352980" y="531807"/>
                  <a:pt x="2364861" y="546162"/>
                  <a:pt x="2385112" y="555357"/>
                </a:cubicBezTo>
                <a:cubicBezTo>
                  <a:pt x="2401860" y="562976"/>
                  <a:pt x="2421927" y="570875"/>
                  <a:pt x="2444033" y="572629"/>
                </a:cubicBezTo>
                <a:cubicBezTo>
                  <a:pt x="2483469" y="575878"/>
                  <a:pt x="2509763" y="584022"/>
                  <a:pt x="2525979" y="603233"/>
                </a:cubicBezTo>
                <a:cubicBezTo>
                  <a:pt x="2549282" y="631254"/>
                  <a:pt x="2578520" y="657481"/>
                  <a:pt x="2603911" y="684825"/>
                </a:cubicBezTo>
                <a:cubicBezTo>
                  <a:pt x="2618910" y="700624"/>
                  <a:pt x="2643515" y="707120"/>
                  <a:pt x="2678828" y="706990"/>
                </a:cubicBezTo>
                <a:cubicBezTo>
                  <a:pt x="2699243" y="707100"/>
                  <a:pt x="2725615" y="705603"/>
                  <a:pt x="2738094" y="711376"/>
                </a:cubicBezTo>
                <a:cubicBezTo>
                  <a:pt x="2805960" y="742855"/>
                  <a:pt x="2895980" y="733032"/>
                  <a:pt x="2983806" y="728243"/>
                </a:cubicBezTo>
                <a:cubicBezTo>
                  <a:pt x="2993929" y="727744"/>
                  <a:pt x="3004007" y="726871"/>
                  <a:pt x="3013997" y="725446"/>
                </a:cubicBezTo>
                <a:cubicBezTo>
                  <a:pt x="3136002" y="707474"/>
                  <a:pt x="3250133" y="713470"/>
                  <a:pt x="3364419" y="720577"/>
                </a:cubicBezTo>
                <a:cubicBezTo>
                  <a:pt x="3394563" y="722507"/>
                  <a:pt x="3428050" y="719807"/>
                  <a:pt x="3460521" y="717628"/>
                </a:cubicBezTo>
                <a:cubicBezTo>
                  <a:pt x="3545330" y="712137"/>
                  <a:pt x="3633314" y="698262"/>
                  <a:pt x="3710982" y="714182"/>
                </a:cubicBezTo>
                <a:cubicBezTo>
                  <a:pt x="3772122" y="726607"/>
                  <a:pt x="3825029" y="745116"/>
                  <a:pt x="3850961" y="778802"/>
                </a:cubicBezTo>
                <a:cubicBezTo>
                  <a:pt x="3868395" y="801427"/>
                  <a:pt x="3898481" y="813185"/>
                  <a:pt x="3946286" y="816372"/>
                </a:cubicBezTo>
                <a:cubicBezTo>
                  <a:pt x="3987480" y="819179"/>
                  <a:pt x="4025130" y="827781"/>
                  <a:pt x="4065132" y="832459"/>
                </a:cubicBezTo>
                <a:cubicBezTo>
                  <a:pt x="4086246" y="834922"/>
                  <a:pt x="4110400" y="838274"/>
                  <a:pt x="4132173" y="835167"/>
                </a:cubicBezTo>
                <a:cubicBezTo>
                  <a:pt x="4190358" y="826865"/>
                  <a:pt x="4249453" y="817300"/>
                  <a:pt x="4305858" y="804156"/>
                </a:cubicBezTo>
                <a:cubicBezTo>
                  <a:pt x="4334041" y="797490"/>
                  <a:pt x="4360739" y="782919"/>
                  <a:pt x="4382131" y="769481"/>
                </a:cubicBezTo>
                <a:cubicBezTo>
                  <a:pt x="4404161" y="755388"/>
                  <a:pt x="4425552" y="747047"/>
                  <a:pt x="4453289" y="752531"/>
                </a:cubicBezTo>
                <a:cubicBezTo>
                  <a:pt x="4522267" y="766292"/>
                  <a:pt x="4590589" y="780524"/>
                  <a:pt x="4657971" y="795835"/>
                </a:cubicBezTo>
                <a:cubicBezTo>
                  <a:pt x="4669645" y="798513"/>
                  <a:pt x="4675987" y="807238"/>
                  <a:pt x="4682399" y="813876"/>
                </a:cubicBezTo>
                <a:cubicBezTo>
                  <a:pt x="4712325" y="844914"/>
                  <a:pt x="4739115" y="876968"/>
                  <a:pt x="4771814" y="907046"/>
                </a:cubicBezTo>
                <a:cubicBezTo>
                  <a:pt x="4783117" y="917329"/>
                  <a:pt x="4807945" y="922850"/>
                  <a:pt x="4827520" y="929876"/>
                </a:cubicBezTo>
                <a:cubicBezTo>
                  <a:pt x="4833681" y="932206"/>
                  <a:pt x="4845543" y="931081"/>
                  <a:pt x="4849942" y="933851"/>
                </a:cubicBezTo>
                <a:cubicBezTo>
                  <a:pt x="4888949" y="959631"/>
                  <a:pt x="4951287" y="954890"/>
                  <a:pt x="5009626" y="957896"/>
                </a:cubicBezTo>
                <a:cubicBezTo>
                  <a:pt x="5059523" y="960407"/>
                  <a:pt x="5111928" y="960104"/>
                  <a:pt x="5158711" y="963814"/>
                </a:cubicBezTo>
                <a:cubicBezTo>
                  <a:pt x="5231307" y="969696"/>
                  <a:pt x="5298173" y="973751"/>
                  <a:pt x="5376427" y="963151"/>
                </a:cubicBezTo>
                <a:cubicBezTo>
                  <a:pt x="5408579" y="958754"/>
                  <a:pt x="5448461" y="970245"/>
                  <a:pt x="5475787" y="980508"/>
                </a:cubicBezTo>
                <a:cubicBezTo>
                  <a:pt x="5528518" y="1000363"/>
                  <a:pt x="5584839" y="1001958"/>
                  <a:pt x="5653401" y="987268"/>
                </a:cubicBezTo>
                <a:cubicBezTo>
                  <a:pt x="5676008" y="982341"/>
                  <a:pt x="5702558" y="984595"/>
                  <a:pt x="5726340" y="985357"/>
                </a:cubicBezTo>
                <a:cubicBezTo>
                  <a:pt x="5748643" y="985952"/>
                  <a:pt x="5770110" y="988364"/>
                  <a:pt x="5790563" y="991300"/>
                </a:cubicBezTo>
                <a:cubicBezTo>
                  <a:pt x="5815128" y="994969"/>
                  <a:pt x="5845522" y="996110"/>
                  <a:pt x="5860260" y="1004958"/>
                </a:cubicBezTo>
                <a:cubicBezTo>
                  <a:pt x="5906803" y="1032493"/>
                  <a:pt x="5977069" y="1037385"/>
                  <a:pt x="6042101" y="1036226"/>
                </a:cubicBezTo>
                <a:cubicBezTo>
                  <a:pt x="6128232" y="1034888"/>
                  <a:pt x="6222269" y="1027704"/>
                  <a:pt x="6301998" y="989138"/>
                </a:cubicBezTo>
                <a:cubicBezTo>
                  <a:pt x="6349672" y="965909"/>
                  <a:pt x="6396952" y="955198"/>
                  <a:pt x="6452025" y="968489"/>
                </a:cubicBezTo>
                <a:cubicBezTo>
                  <a:pt x="6489401" y="977695"/>
                  <a:pt x="6558002" y="960731"/>
                  <a:pt x="6589205" y="939474"/>
                </a:cubicBezTo>
                <a:cubicBezTo>
                  <a:pt x="6600499" y="931821"/>
                  <a:pt x="6612148" y="924116"/>
                  <a:pt x="6631069" y="911222"/>
                </a:cubicBezTo>
                <a:cubicBezTo>
                  <a:pt x="6674305" y="951313"/>
                  <a:pt x="6752346" y="944332"/>
                  <a:pt x="6828274" y="942941"/>
                </a:cubicBezTo>
                <a:cubicBezTo>
                  <a:pt x="6874780" y="942157"/>
                  <a:pt x="6889173" y="963896"/>
                  <a:pt x="6900803" y="984140"/>
                </a:cubicBezTo>
                <a:cubicBezTo>
                  <a:pt x="6921316" y="1020676"/>
                  <a:pt x="6959796" y="1032557"/>
                  <a:pt x="7034668" y="1018665"/>
                </a:cubicBezTo>
                <a:cubicBezTo>
                  <a:pt x="7117337" y="1003282"/>
                  <a:pt x="7199637" y="985309"/>
                  <a:pt x="7281067" y="966327"/>
                </a:cubicBezTo>
                <a:cubicBezTo>
                  <a:pt x="7332521" y="954266"/>
                  <a:pt x="7378029" y="936255"/>
                  <a:pt x="7412780" y="909206"/>
                </a:cubicBezTo>
                <a:cubicBezTo>
                  <a:pt x="7446535" y="882864"/>
                  <a:pt x="7455445" y="884046"/>
                  <a:pt x="7500327" y="894826"/>
                </a:cubicBezTo>
                <a:cubicBezTo>
                  <a:pt x="7552743" y="907363"/>
                  <a:pt x="7606735" y="918164"/>
                  <a:pt x="7662324" y="927415"/>
                </a:cubicBezTo>
                <a:cubicBezTo>
                  <a:pt x="7679867" y="930387"/>
                  <a:pt x="7704114" y="926740"/>
                  <a:pt x="7725334" y="924844"/>
                </a:cubicBezTo>
                <a:cubicBezTo>
                  <a:pt x="7761320" y="921787"/>
                  <a:pt x="7798617" y="920242"/>
                  <a:pt x="7833279" y="913031"/>
                </a:cubicBezTo>
                <a:cubicBezTo>
                  <a:pt x="7866516" y="906023"/>
                  <a:pt x="7898634" y="893700"/>
                  <a:pt x="7928605" y="881683"/>
                </a:cubicBezTo>
                <a:cubicBezTo>
                  <a:pt x="8012311" y="848025"/>
                  <a:pt x="8088138" y="810205"/>
                  <a:pt x="8146597" y="762968"/>
                </a:cubicBezTo>
                <a:cubicBezTo>
                  <a:pt x="8154091" y="756800"/>
                  <a:pt x="8170249" y="752606"/>
                  <a:pt x="8183577" y="749005"/>
                </a:cubicBezTo>
                <a:cubicBezTo>
                  <a:pt x="8205312" y="743071"/>
                  <a:pt x="8227788" y="737222"/>
                  <a:pt x="8250224" y="733642"/>
                </a:cubicBezTo>
                <a:cubicBezTo>
                  <a:pt x="8359189" y="716209"/>
                  <a:pt x="8441164" y="678078"/>
                  <a:pt x="8505929" y="626542"/>
                </a:cubicBezTo>
                <a:cubicBezTo>
                  <a:pt x="8524585" y="611796"/>
                  <a:pt x="8540107" y="608259"/>
                  <a:pt x="8564194" y="618796"/>
                </a:cubicBezTo>
                <a:cubicBezTo>
                  <a:pt x="8592162" y="631043"/>
                  <a:pt x="8628032" y="619507"/>
                  <a:pt x="8660705" y="611069"/>
                </a:cubicBezTo>
                <a:cubicBezTo>
                  <a:pt x="8694442" y="602479"/>
                  <a:pt x="8728514" y="593651"/>
                  <a:pt x="8762255" y="585060"/>
                </a:cubicBezTo>
                <a:cubicBezTo>
                  <a:pt x="8787227" y="578855"/>
                  <a:pt x="8811899" y="573069"/>
                  <a:pt x="8836439" y="566358"/>
                </a:cubicBezTo>
                <a:cubicBezTo>
                  <a:pt x="8912856" y="545447"/>
                  <a:pt x="8983243" y="538425"/>
                  <a:pt x="9050728" y="559575"/>
                </a:cubicBezTo>
                <a:cubicBezTo>
                  <a:pt x="9102219" y="575830"/>
                  <a:pt x="9164950" y="573868"/>
                  <a:pt x="9229627" y="557464"/>
                </a:cubicBezTo>
                <a:cubicBezTo>
                  <a:pt x="9237706" y="555368"/>
                  <a:pt x="9247529" y="550190"/>
                  <a:pt x="9253451" y="550855"/>
                </a:cubicBezTo>
                <a:cubicBezTo>
                  <a:pt x="9342568" y="560232"/>
                  <a:pt x="9405310" y="512383"/>
                  <a:pt x="9484214" y="498671"/>
                </a:cubicBezTo>
                <a:cubicBezTo>
                  <a:pt x="9519035" y="492570"/>
                  <a:pt x="9552778" y="473783"/>
                  <a:pt x="9582633" y="458384"/>
                </a:cubicBezTo>
                <a:cubicBezTo>
                  <a:pt x="9623689" y="437231"/>
                  <a:pt x="9660183" y="417297"/>
                  <a:pt x="9719670" y="415607"/>
                </a:cubicBezTo>
                <a:cubicBezTo>
                  <a:pt x="9779189" y="414101"/>
                  <a:pt x="9830940" y="393878"/>
                  <a:pt x="9871784" y="366147"/>
                </a:cubicBezTo>
                <a:cubicBezTo>
                  <a:pt x="9903014" y="345075"/>
                  <a:pt x="9939570" y="338349"/>
                  <a:pt x="9984494" y="336660"/>
                </a:cubicBezTo>
                <a:cubicBezTo>
                  <a:pt x="10040642" y="334503"/>
                  <a:pt x="10098165" y="326674"/>
                  <a:pt x="10154708" y="322193"/>
                </a:cubicBezTo>
                <a:cubicBezTo>
                  <a:pt x="10166953" y="321201"/>
                  <a:pt x="10182669" y="321603"/>
                  <a:pt x="10190446" y="325025"/>
                </a:cubicBezTo>
                <a:cubicBezTo>
                  <a:pt x="10285769" y="367692"/>
                  <a:pt x="10408999" y="350677"/>
                  <a:pt x="10530736" y="335953"/>
                </a:cubicBezTo>
                <a:cubicBezTo>
                  <a:pt x="10604506" y="327127"/>
                  <a:pt x="10678397" y="316584"/>
                  <a:pt x="10752157" y="305117"/>
                </a:cubicBezTo>
                <a:cubicBezTo>
                  <a:pt x="10777120" y="301365"/>
                  <a:pt x="10803110" y="294636"/>
                  <a:pt x="10824452" y="285927"/>
                </a:cubicBezTo>
                <a:cubicBezTo>
                  <a:pt x="10868837" y="267698"/>
                  <a:pt x="10909147" y="246465"/>
                  <a:pt x="10953152" y="228102"/>
                </a:cubicBezTo>
                <a:cubicBezTo>
                  <a:pt x="10969622" y="221030"/>
                  <a:pt x="10991730" y="217688"/>
                  <a:pt x="11011614" y="214096"/>
                </a:cubicBezTo>
                <a:cubicBezTo>
                  <a:pt x="11046743" y="207573"/>
                  <a:pt x="11086641" y="206412"/>
                  <a:pt x="11116031" y="195421"/>
                </a:cubicBezTo>
                <a:cubicBezTo>
                  <a:pt x="11192467" y="166956"/>
                  <a:pt x="11266913" y="160299"/>
                  <a:pt x="11344303" y="166629"/>
                </a:cubicBezTo>
                <a:cubicBezTo>
                  <a:pt x="11452657" y="175527"/>
                  <a:pt x="11551626" y="159519"/>
                  <a:pt x="11639050" y="108526"/>
                </a:cubicBezTo>
                <a:cubicBezTo>
                  <a:pt x="11678385" y="85543"/>
                  <a:pt x="11720243" y="87879"/>
                  <a:pt x="11757532" y="96530"/>
                </a:cubicBezTo>
                <a:cubicBezTo>
                  <a:pt x="11800499" y="106640"/>
                  <a:pt x="11840704" y="105056"/>
                  <a:pt x="11885799" y="86728"/>
                </a:cubicBezTo>
                <a:cubicBezTo>
                  <a:pt x="11895784" y="82659"/>
                  <a:pt x="11910604" y="81867"/>
                  <a:pt x="11922874" y="81060"/>
                </a:cubicBezTo>
                <a:cubicBezTo>
                  <a:pt x="11992783" y="75806"/>
                  <a:pt x="12063500" y="73647"/>
                  <a:pt x="12115331" y="33587"/>
                </a:cubicBezTo>
                <a:cubicBezTo>
                  <a:pt x="12125500" y="25715"/>
                  <a:pt x="12143693" y="20477"/>
                  <a:pt x="12158080" y="14081"/>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1D22E552-66C7-44E9-B796-23474BB45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243606"/>
            <a:ext cx="12192000" cy="1005840"/>
          </a:xfrm>
          <a:custGeom>
            <a:avLst/>
            <a:gdLst>
              <a:gd name="connsiteX0" fmla="*/ 12192000 w 12192000"/>
              <a:gd name="connsiteY0" fmla="*/ 0 h 1203824"/>
              <a:gd name="connsiteX1" fmla="*/ 12192000 w 12192000"/>
              <a:gd name="connsiteY1" fmla="*/ 463429 h 1203824"/>
              <a:gd name="connsiteX2" fmla="*/ 12190876 w 12192000"/>
              <a:gd name="connsiteY2" fmla="*/ 463512 h 1203824"/>
              <a:gd name="connsiteX3" fmla="*/ 12077245 w 12192000"/>
              <a:gd name="connsiteY3" fmla="*/ 476327 h 1203824"/>
              <a:gd name="connsiteX4" fmla="*/ 11984517 w 12192000"/>
              <a:gd name="connsiteY4" fmla="*/ 479927 h 1203824"/>
              <a:gd name="connsiteX5" fmla="*/ 11951600 w 12192000"/>
              <a:gd name="connsiteY5" fmla="*/ 478957 h 1203824"/>
              <a:gd name="connsiteX6" fmla="*/ 11690904 w 12192000"/>
              <a:gd name="connsiteY6" fmla="*/ 471970 h 1203824"/>
              <a:gd name="connsiteX7" fmla="*/ 11413965 w 12192000"/>
              <a:gd name="connsiteY7" fmla="*/ 476172 h 1203824"/>
              <a:gd name="connsiteX8" fmla="*/ 11240739 w 12192000"/>
              <a:gd name="connsiteY8" fmla="*/ 523169 h 1203824"/>
              <a:gd name="connsiteX9" fmla="*/ 11175005 w 12192000"/>
              <a:gd name="connsiteY9" fmla="*/ 532169 h 1203824"/>
              <a:gd name="connsiteX10" fmla="*/ 10873726 w 12192000"/>
              <a:gd name="connsiteY10" fmla="*/ 580253 h 1203824"/>
              <a:gd name="connsiteX11" fmla="*/ 10821306 w 12192000"/>
              <a:gd name="connsiteY11" fmla="*/ 593207 h 1203824"/>
              <a:gd name="connsiteX12" fmla="*/ 10530811 w 12192000"/>
              <a:gd name="connsiteY12" fmla="*/ 612184 h 1203824"/>
              <a:gd name="connsiteX13" fmla="*/ 10426049 w 12192000"/>
              <a:gd name="connsiteY13" fmla="*/ 623354 h 1203824"/>
              <a:gd name="connsiteX14" fmla="*/ 10329156 w 12192000"/>
              <a:gd name="connsiteY14" fmla="*/ 630948 h 1203824"/>
              <a:gd name="connsiteX15" fmla="*/ 10194727 w 12192000"/>
              <a:gd name="connsiteY15" fmla="*/ 648617 h 1203824"/>
              <a:gd name="connsiteX16" fmla="*/ 10055906 w 12192000"/>
              <a:gd name="connsiteY16" fmla="*/ 671256 h 1203824"/>
              <a:gd name="connsiteX17" fmla="*/ 9900551 w 12192000"/>
              <a:gd name="connsiteY17" fmla="*/ 692855 h 1203824"/>
              <a:gd name="connsiteX18" fmla="*/ 9838464 w 12192000"/>
              <a:gd name="connsiteY18" fmla="*/ 696804 h 1203824"/>
              <a:gd name="connsiteX19" fmla="*/ 9672957 w 12192000"/>
              <a:gd name="connsiteY19" fmla="*/ 723816 h 1203824"/>
              <a:gd name="connsiteX20" fmla="*/ 9585066 w 12192000"/>
              <a:gd name="connsiteY20" fmla="*/ 730692 h 1203824"/>
              <a:gd name="connsiteX21" fmla="*/ 9441407 w 12192000"/>
              <a:gd name="connsiteY21" fmla="*/ 750055 h 1203824"/>
              <a:gd name="connsiteX22" fmla="*/ 9394459 w 12192000"/>
              <a:gd name="connsiteY22" fmla="*/ 755431 h 1203824"/>
              <a:gd name="connsiteX23" fmla="*/ 9352590 w 12192000"/>
              <a:gd name="connsiteY23" fmla="*/ 760650 h 1203824"/>
              <a:gd name="connsiteX24" fmla="*/ 9211614 w 12192000"/>
              <a:gd name="connsiteY24" fmla="*/ 796248 h 1203824"/>
              <a:gd name="connsiteX25" fmla="*/ 9084667 w 12192000"/>
              <a:gd name="connsiteY25" fmla="*/ 815303 h 1203824"/>
              <a:gd name="connsiteX26" fmla="*/ 8863666 w 12192000"/>
              <a:gd name="connsiteY26" fmla="*/ 859298 h 1203824"/>
              <a:gd name="connsiteX27" fmla="*/ 8813796 w 12192000"/>
              <a:gd name="connsiteY27" fmla="*/ 862070 h 1203824"/>
              <a:gd name="connsiteX28" fmla="*/ 8659351 w 12192000"/>
              <a:gd name="connsiteY28" fmla="*/ 882406 h 1203824"/>
              <a:gd name="connsiteX29" fmla="*/ 8571352 w 12192000"/>
              <a:gd name="connsiteY29" fmla="*/ 893639 h 1203824"/>
              <a:gd name="connsiteX30" fmla="*/ 8464106 w 12192000"/>
              <a:gd name="connsiteY30" fmla="*/ 918004 h 1203824"/>
              <a:gd name="connsiteX31" fmla="*/ 8278324 w 12192000"/>
              <a:gd name="connsiteY31" fmla="*/ 963769 h 1203824"/>
              <a:gd name="connsiteX32" fmla="*/ 8229128 w 12192000"/>
              <a:gd name="connsiteY32" fmla="*/ 973810 h 1203824"/>
              <a:gd name="connsiteX33" fmla="*/ 8139751 w 12192000"/>
              <a:gd name="connsiteY33" fmla="*/ 995815 h 1203824"/>
              <a:gd name="connsiteX34" fmla="*/ 8123571 w 12192000"/>
              <a:gd name="connsiteY34" fmla="*/ 999822 h 1203824"/>
              <a:gd name="connsiteX35" fmla="*/ 7988699 w 12192000"/>
              <a:gd name="connsiteY35" fmla="*/ 1042479 h 1203824"/>
              <a:gd name="connsiteX36" fmla="*/ 7917214 w 12192000"/>
              <a:gd name="connsiteY36" fmla="*/ 1054565 h 1203824"/>
              <a:gd name="connsiteX37" fmla="*/ 7710915 w 12192000"/>
              <a:gd name="connsiteY37" fmla="*/ 1084190 h 1203824"/>
              <a:gd name="connsiteX38" fmla="*/ 7622959 w 12192000"/>
              <a:gd name="connsiteY38" fmla="*/ 1093150 h 1203824"/>
              <a:gd name="connsiteX39" fmla="*/ 7410782 w 12192000"/>
              <a:gd name="connsiteY39" fmla="*/ 1109640 h 1203824"/>
              <a:gd name="connsiteX40" fmla="*/ 7277754 w 12192000"/>
              <a:gd name="connsiteY40" fmla="*/ 1121822 h 1203824"/>
              <a:gd name="connsiteX41" fmla="*/ 7124540 w 12192000"/>
              <a:gd name="connsiteY41" fmla="*/ 1132918 h 1203824"/>
              <a:gd name="connsiteX42" fmla="*/ 6949752 w 12192000"/>
              <a:gd name="connsiteY42" fmla="*/ 1151058 h 1203824"/>
              <a:gd name="connsiteX43" fmla="*/ 6630249 w 12192000"/>
              <a:gd name="connsiteY43" fmla="*/ 1176063 h 1203824"/>
              <a:gd name="connsiteX44" fmla="*/ 6320634 w 12192000"/>
              <a:gd name="connsiteY44" fmla="*/ 1198901 h 1203824"/>
              <a:gd name="connsiteX45" fmla="*/ 6192343 w 12192000"/>
              <a:gd name="connsiteY45" fmla="*/ 1198323 h 1203824"/>
              <a:gd name="connsiteX46" fmla="*/ 5966562 w 12192000"/>
              <a:gd name="connsiteY46" fmla="*/ 1203723 h 1203824"/>
              <a:gd name="connsiteX47" fmla="*/ 5867227 w 12192000"/>
              <a:gd name="connsiteY47" fmla="*/ 1201847 h 1203824"/>
              <a:gd name="connsiteX48" fmla="*/ 5630172 w 12192000"/>
              <a:gd name="connsiteY48" fmla="*/ 1202248 h 1203824"/>
              <a:gd name="connsiteX49" fmla="*/ 5348949 w 12192000"/>
              <a:gd name="connsiteY49" fmla="*/ 1191768 h 1203824"/>
              <a:gd name="connsiteX50" fmla="*/ 5241228 w 12192000"/>
              <a:gd name="connsiteY50" fmla="*/ 1192408 h 1203824"/>
              <a:gd name="connsiteX51" fmla="*/ 4971133 w 12192000"/>
              <a:gd name="connsiteY51" fmla="*/ 1193559 h 1203824"/>
              <a:gd name="connsiteX52" fmla="*/ 4869416 w 12192000"/>
              <a:gd name="connsiteY52" fmla="*/ 1200519 h 1203824"/>
              <a:gd name="connsiteX53" fmla="*/ 4753274 w 12192000"/>
              <a:gd name="connsiteY53" fmla="*/ 1200850 h 1203824"/>
              <a:gd name="connsiteX54" fmla="*/ 4611883 w 12192000"/>
              <a:gd name="connsiteY54" fmla="*/ 1192701 h 1203824"/>
              <a:gd name="connsiteX55" fmla="*/ 4376825 w 12192000"/>
              <a:gd name="connsiteY55" fmla="*/ 1184131 h 1203824"/>
              <a:gd name="connsiteX56" fmla="*/ 4285471 w 12192000"/>
              <a:gd name="connsiteY56" fmla="*/ 1187158 h 1203824"/>
              <a:gd name="connsiteX57" fmla="*/ 3866543 w 12192000"/>
              <a:gd name="connsiteY57" fmla="*/ 1181596 h 1203824"/>
              <a:gd name="connsiteX58" fmla="*/ 3651342 w 12192000"/>
              <a:gd name="connsiteY58" fmla="*/ 1174348 h 1203824"/>
              <a:gd name="connsiteX59" fmla="*/ 3518453 w 12192000"/>
              <a:gd name="connsiteY59" fmla="*/ 1177258 h 1203824"/>
              <a:gd name="connsiteX60" fmla="*/ 3400818 w 12192000"/>
              <a:gd name="connsiteY60" fmla="*/ 1169685 h 1203824"/>
              <a:gd name="connsiteX61" fmla="*/ 3037154 w 12192000"/>
              <a:gd name="connsiteY61" fmla="*/ 1153217 h 1203824"/>
              <a:gd name="connsiteX62" fmla="*/ 2866260 w 12192000"/>
              <a:gd name="connsiteY62" fmla="*/ 1132283 h 1203824"/>
              <a:gd name="connsiteX63" fmla="*/ 2582173 w 12192000"/>
              <a:gd name="connsiteY63" fmla="*/ 1088979 h 1203824"/>
              <a:gd name="connsiteX64" fmla="*/ 2395406 w 12192000"/>
              <a:gd name="connsiteY64" fmla="*/ 1035945 h 1203824"/>
              <a:gd name="connsiteX65" fmla="*/ 2294751 w 12192000"/>
              <a:gd name="connsiteY65" fmla="*/ 1014618 h 1203824"/>
              <a:gd name="connsiteX66" fmla="*/ 2122944 w 12192000"/>
              <a:gd name="connsiteY66" fmla="*/ 984751 h 1203824"/>
              <a:gd name="connsiteX67" fmla="*/ 1905504 w 12192000"/>
              <a:gd name="connsiteY67" fmla="*/ 941380 h 1203824"/>
              <a:gd name="connsiteX68" fmla="*/ 1671045 w 12192000"/>
              <a:gd name="connsiteY68" fmla="*/ 924228 h 1203824"/>
              <a:gd name="connsiteX69" fmla="*/ 1543856 w 12192000"/>
              <a:gd name="connsiteY69" fmla="*/ 898190 h 1203824"/>
              <a:gd name="connsiteX70" fmla="*/ 1419784 w 12192000"/>
              <a:gd name="connsiteY70" fmla="*/ 868500 h 1203824"/>
              <a:gd name="connsiteX71" fmla="*/ 1355116 w 12192000"/>
              <a:gd name="connsiteY71" fmla="*/ 849214 h 1203824"/>
              <a:gd name="connsiteX72" fmla="*/ 1223713 w 12192000"/>
              <a:gd name="connsiteY72" fmla="*/ 821702 h 1203824"/>
              <a:gd name="connsiteX73" fmla="*/ 1094193 w 12192000"/>
              <a:gd name="connsiteY73" fmla="*/ 804872 h 1203824"/>
              <a:gd name="connsiteX74" fmla="*/ 1001115 w 12192000"/>
              <a:gd name="connsiteY74" fmla="*/ 783030 h 1203824"/>
              <a:gd name="connsiteX75" fmla="*/ 879548 w 12192000"/>
              <a:gd name="connsiteY75" fmla="*/ 747884 h 1203824"/>
              <a:gd name="connsiteX76" fmla="*/ 711163 w 12192000"/>
              <a:gd name="connsiteY76" fmla="*/ 719039 h 1203824"/>
              <a:gd name="connsiteX77" fmla="*/ 557941 w 12192000"/>
              <a:gd name="connsiteY77" fmla="*/ 707101 h 1203824"/>
              <a:gd name="connsiteX78" fmla="*/ 480347 w 12192000"/>
              <a:gd name="connsiteY78" fmla="*/ 668702 h 1203824"/>
              <a:gd name="connsiteX79" fmla="*/ 296224 w 12192000"/>
              <a:gd name="connsiteY79" fmla="*/ 603583 h 1203824"/>
              <a:gd name="connsiteX80" fmla="*/ 72689 w 12192000"/>
              <a:gd name="connsiteY80" fmla="*/ 560892 h 1203824"/>
              <a:gd name="connsiteX81" fmla="*/ 0 w 12192000"/>
              <a:gd name="connsiteY81" fmla="*/ 543486 h 1203824"/>
              <a:gd name="connsiteX82" fmla="*/ 0 w 12192000"/>
              <a:gd name="connsiteY82" fmla="*/ 384357 h 1203824"/>
              <a:gd name="connsiteX83" fmla="*/ 51784 w 12192000"/>
              <a:gd name="connsiteY83" fmla="*/ 393937 h 1203824"/>
              <a:gd name="connsiteX84" fmla="*/ 205561 w 12192000"/>
              <a:gd name="connsiteY84" fmla="*/ 414859 h 1203824"/>
              <a:gd name="connsiteX85" fmla="*/ 354391 w 12192000"/>
              <a:gd name="connsiteY85" fmla="*/ 426667 h 1203824"/>
              <a:gd name="connsiteX86" fmla="*/ 448281 w 12192000"/>
              <a:gd name="connsiteY86" fmla="*/ 436308 h 1203824"/>
              <a:gd name="connsiteX87" fmla="*/ 611518 w 12192000"/>
              <a:gd name="connsiteY87" fmla="*/ 434166 h 1203824"/>
              <a:gd name="connsiteX88" fmla="*/ 746076 w 12192000"/>
              <a:gd name="connsiteY88" fmla="*/ 422520 h 1203824"/>
              <a:gd name="connsiteX89" fmla="*/ 902724 w 12192000"/>
              <a:gd name="connsiteY89" fmla="*/ 409989 h 1203824"/>
              <a:gd name="connsiteX90" fmla="*/ 1113854 w 12192000"/>
              <a:gd name="connsiteY90" fmla="*/ 414230 h 1203824"/>
              <a:gd name="connsiteX91" fmla="*/ 1333449 w 12192000"/>
              <a:gd name="connsiteY91" fmla="*/ 459938 h 1203824"/>
              <a:gd name="connsiteX92" fmla="*/ 1408608 w 12192000"/>
              <a:gd name="connsiteY92" fmla="*/ 458278 h 1203824"/>
              <a:gd name="connsiteX93" fmla="*/ 1630191 w 12192000"/>
              <a:gd name="connsiteY93" fmla="*/ 403061 h 1203824"/>
              <a:gd name="connsiteX94" fmla="*/ 1956289 w 12192000"/>
              <a:gd name="connsiteY94" fmla="*/ 332366 h 1203824"/>
              <a:gd name="connsiteX95" fmla="*/ 2042814 w 12192000"/>
              <a:gd name="connsiteY95" fmla="*/ 344002 h 1203824"/>
              <a:gd name="connsiteX96" fmla="*/ 2183420 w 12192000"/>
              <a:gd name="connsiteY96" fmla="*/ 369635 h 1203824"/>
              <a:gd name="connsiteX97" fmla="*/ 2269566 w 12192000"/>
              <a:gd name="connsiteY97" fmla="*/ 439859 h 1203824"/>
              <a:gd name="connsiteX98" fmla="*/ 2331129 w 12192000"/>
              <a:gd name="connsiteY98" fmla="*/ 524163 h 1203824"/>
              <a:gd name="connsiteX99" fmla="*/ 2385112 w 12192000"/>
              <a:gd name="connsiteY99" fmla="*/ 555357 h 1203824"/>
              <a:gd name="connsiteX100" fmla="*/ 2444033 w 12192000"/>
              <a:gd name="connsiteY100" fmla="*/ 572629 h 1203824"/>
              <a:gd name="connsiteX101" fmla="*/ 2525979 w 12192000"/>
              <a:gd name="connsiteY101" fmla="*/ 603233 h 1203824"/>
              <a:gd name="connsiteX102" fmla="*/ 2603911 w 12192000"/>
              <a:gd name="connsiteY102" fmla="*/ 684825 h 1203824"/>
              <a:gd name="connsiteX103" fmla="*/ 2678828 w 12192000"/>
              <a:gd name="connsiteY103" fmla="*/ 706990 h 1203824"/>
              <a:gd name="connsiteX104" fmla="*/ 2738094 w 12192000"/>
              <a:gd name="connsiteY104" fmla="*/ 711376 h 1203824"/>
              <a:gd name="connsiteX105" fmla="*/ 2983806 w 12192000"/>
              <a:gd name="connsiteY105" fmla="*/ 728243 h 1203824"/>
              <a:gd name="connsiteX106" fmla="*/ 3013997 w 12192000"/>
              <a:gd name="connsiteY106" fmla="*/ 725446 h 1203824"/>
              <a:gd name="connsiteX107" fmla="*/ 3364419 w 12192000"/>
              <a:gd name="connsiteY107" fmla="*/ 720577 h 1203824"/>
              <a:gd name="connsiteX108" fmla="*/ 3460521 w 12192000"/>
              <a:gd name="connsiteY108" fmla="*/ 717628 h 1203824"/>
              <a:gd name="connsiteX109" fmla="*/ 3710982 w 12192000"/>
              <a:gd name="connsiteY109" fmla="*/ 714182 h 1203824"/>
              <a:gd name="connsiteX110" fmla="*/ 3850961 w 12192000"/>
              <a:gd name="connsiteY110" fmla="*/ 778802 h 1203824"/>
              <a:gd name="connsiteX111" fmla="*/ 3946286 w 12192000"/>
              <a:gd name="connsiteY111" fmla="*/ 816372 h 1203824"/>
              <a:gd name="connsiteX112" fmla="*/ 4065132 w 12192000"/>
              <a:gd name="connsiteY112" fmla="*/ 832459 h 1203824"/>
              <a:gd name="connsiteX113" fmla="*/ 4132173 w 12192000"/>
              <a:gd name="connsiteY113" fmla="*/ 835167 h 1203824"/>
              <a:gd name="connsiteX114" fmla="*/ 4305858 w 12192000"/>
              <a:gd name="connsiteY114" fmla="*/ 804156 h 1203824"/>
              <a:gd name="connsiteX115" fmla="*/ 4382131 w 12192000"/>
              <a:gd name="connsiteY115" fmla="*/ 769481 h 1203824"/>
              <a:gd name="connsiteX116" fmla="*/ 4453289 w 12192000"/>
              <a:gd name="connsiteY116" fmla="*/ 752531 h 1203824"/>
              <a:gd name="connsiteX117" fmla="*/ 4657971 w 12192000"/>
              <a:gd name="connsiteY117" fmla="*/ 795835 h 1203824"/>
              <a:gd name="connsiteX118" fmla="*/ 4682399 w 12192000"/>
              <a:gd name="connsiteY118" fmla="*/ 813876 h 1203824"/>
              <a:gd name="connsiteX119" fmla="*/ 4771814 w 12192000"/>
              <a:gd name="connsiteY119" fmla="*/ 907046 h 1203824"/>
              <a:gd name="connsiteX120" fmla="*/ 4827520 w 12192000"/>
              <a:gd name="connsiteY120" fmla="*/ 929876 h 1203824"/>
              <a:gd name="connsiteX121" fmla="*/ 4849942 w 12192000"/>
              <a:gd name="connsiteY121" fmla="*/ 933851 h 1203824"/>
              <a:gd name="connsiteX122" fmla="*/ 5009626 w 12192000"/>
              <a:gd name="connsiteY122" fmla="*/ 957896 h 1203824"/>
              <a:gd name="connsiteX123" fmla="*/ 5158711 w 12192000"/>
              <a:gd name="connsiteY123" fmla="*/ 963814 h 1203824"/>
              <a:gd name="connsiteX124" fmla="*/ 5376427 w 12192000"/>
              <a:gd name="connsiteY124" fmla="*/ 963151 h 1203824"/>
              <a:gd name="connsiteX125" fmla="*/ 5475787 w 12192000"/>
              <a:gd name="connsiteY125" fmla="*/ 980508 h 1203824"/>
              <a:gd name="connsiteX126" fmla="*/ 5653401 w 12192000"/>
              <a:gd name="connsiteY126" fmla="*/ 987268 h 1203824"/>
              <a:gd name="connsiteX127" fmla="*/ 5726340 w 12192000"/>
              <a:gd name="connsiteY127" fmla="*/ 985357 h 1203824"/>
              <a:gd name="connsiteX128" fmla="*/ 5790563 w 12192000"/>
              <a:gd name="connsiteY128" fmla="*/ 991300 h 1203824"/>
              <a:gd name="connsiteX129" fmla="*/ 5860260 w 12192000"/>
              <a:gd name="connsiteY129" fmla="*/ 1004958 h 1203824"/>
              <a:gd name="connsiteX130" fmla="*/ 6042101 w 12192000"/>
              <a:gd name="connsiteY130" fmla="*/ 1036226 h 1203824"/>
              <a:gd name="connsiteX131" fmla="*/ 6301998 w 12192000"/>
              <a:gd name="connsiteY131" fmla="*/ 989138 h 1203824"/>
              <a:gd name="connsiteX132" fmla="*/ 6452025 w 12192000"/>
              <a:gd name="connsiteY132" fmla="*/ 968489 h 1203824"/>
              <a:gd name="connsiteX133" fmla="*/ 6589205 w 12192000"/>
              <a:gd name="connsiteY133" fmla="*/ 939474 h 1203824"/>
              <a:gd name="connsiteX134" fmla="*/ 6631069 w 12192000"/>
              <a:gd name="connsiteY134" fmla="*/ 911222 h 1203824"/>
              <a:gd name="connsiteX135" fmla="*/ 6828274 w 12192000"/>
              <a:gd name="connsiteY135" fmla="*/ 942941 h 1203824"/>
              <a:gd name="connsiteX136" fmla="*/ 6900803 w 12192000"/>
              <a:gd name="connsiteY136" fmla="*/ 984140 h 1203824"/>
              <a:gd name="connsiteX137" fmla="*/ 7034668 w 12192000"/>
              <a:gd name="connsiteY137" fmla="*/ 1018665 h 1203824"/>
              <a:gd name="connsiteX138" fmla="*/ 7281067 w 12192000"/>
              <a:gd name="connsiteY138" fmla="*/ 966327 h 1203824"/>
              <a:gd name="connsiteX139" fmla="*/ 7412780 w 12192000"/>
              <a:gd name="connsiteY139" fmla="*/ 909206 h 1203824"/>
              <a:gd name="connsiteX140" fmla="*/ 7500327 w 12192000"/>
              <a:gd name="connsiteY140" fmla="*/ 894826 h 1203824"/>
              <a:gd name="connsiteX141" fmla="*/ 7662324 w 12192000"/>
              <a:gd name="connsiteY141" fmla="*/ 927415 h 1203824"/>
              <a:gd name="connsiteX142" fmla="*/ 7725334 w 12192000"/>
              <a:gd name="connsiteY142" fmla="*/ 924844 h 1203824"/>
              <a:gd name="connsiteX143" fmla="*/ 7833279 w 12192000"/>
              <a:gd name="connsiteY143" fmla="*/ 913031 h 1203824"/>
              <a:gd name="connsiteX144" fmla="*/ 7928605 w 12192000"/>
              <a:gd name="connsiteY144" fmla="*/ 881683 h 1203824"/>
              <a:gd name="connsiteX145" fmla="*/ 8146597 w 12192000"/>
              <a:gd name="connsiteY145" fmla="*/ 762968 h 1203824"/>
              <a:gd name="connsiteX146" fmla="*/ 8183577 w 12192000"/>
              <a:gd name="connsiteY146" fmla="*/ 749005 h 1203824"/>
              <a:gd name="connsiteX147" fmla="*/ 8250224 w 12192000"/>
              <a:gd name="connsiteY147" fmla="*/ 733642 h 1203824"/>
              <a:gd name="connsiteX148" fmla="*/ 8505929 w 12192000"/>
              <a:gd name="connsiteY148" fmla="*/ 626542 h 1203824"/>
              <a:gd name="connsiteX149" fmla="*/ 8564194 w 12192000"/>
              <a:gd name="connsiteY149" fmla="*/ 618796 h 1203824"/>
              <a:gd name="connsiteX150" fmla="*/ 8660705 w 12192000"/>
              <a:gd name="connsiteY150" fmla="*/ 611069 h 1203824"/>
              <a:gd name="connsiteX151" fmla="*/ 8762255 w 12192000"/>
              <a:gd name="connsiteY151" fmla="*/ 585060 h 1203824"/>
              <a:gd name="connsiteX152" fmla="*/ 8836439 w 12192000"/>
              <a:gd name="connsiteY152" fmla="*/ 566358 h 1203824"/>
              <a:gd name="connsiteX153" fmla="*/ 9050728 w 12192000"/>
              <a:gd name="connsiteY153" fmla="*/ 559575 h 1203824"/>
              <a:gd name="connsiteX154" fmla="*/ 9229627 w 12192000"/>
              <a:gd name="connsiteY154" fmla="*/ 557464 h 1203824"/>
              <a:gd name="connsiteX155" fmla="*/ 9253451 w 12192000"/>
              <a:gd name="connsiteY155" fmla="*/ 550855 h 1203824"/>
              <a:gd name="connsiteX156" fmla="*/ 9484214 w 12192000"/>
              <a:gd name="connsiteY156" fmla="*/ 498671 h 1203824"/>
              <a:gd name="connsiteX157" fmla="*/ 9582633 w 12192000"/>
              <a:gd name="connsiteY157" fmla="*/ 458384 h 1203824"/>
              <a:gd name="connsiteX158" fmla="*/ 9719670 w 12192000"/>
              <a:gd name="connsiteY158" fmla="*/ 415607 h 1203824"/>
              <a:gd name="connsiteX159" fmla="*/ 9871784 w 12192000"/>
              <a:gd name="connsiteY159" fmla="*/ 366147 h 1203824"/>
              <a:gd name="connsiteX160" fmla="*/ 9984494 w 12192000"/>
              <a:gd name="connsiteY160" fmla="*/ 336660 h 1203824"/>
              <a:gd name="connsiteX161" fmla="*/ 10154708 w 12192000"/>
              <a:gd name="connsiteY161" fmla="*/ 322193 h 1203824"/>
              <a:gd name="connsiteX162" fmla="*/ 10190446 w 12192000"/>
              <a:gd name="connsiteY162" fmla="*/ 325025 h 1203824"/>
              <a:gd name="connsiteX163" fmla="*/ 10530736 w 12192000"/>
              <a:gd name="connsiteY163" fmla="*/ 335953 h 1203824"/>
              <a:gd name="connsiteX164" fmla="*/ 10752157 w 12192000"/>
              <a:gd name="connsiteY164" fmla="*/ 305117 h 1203824"/>
              <a:gd name="connsiteX165" fmla="*/ 10824452 w 12192000"/>
              <a:gd name="connsiteY165" fmla="*/ 285927 h 1203824"/>
              <a:gd name="connsiteX166" fmla="*/ 10953152 w 12192000"/>
              <a:gd name="connsiteY166" fmla="*/ 228102 h 1203824"/>
              <a:gd name="connsiteX167" fmla="*/ 11011614 w 12192000"/>
              <a:gd name="connsiteY167" fmla="*/ 214096 h 1203824"/>
              <a:gd name="connsiteX168" fmla="*/ 11116031 w 12192000"/>
              <a:gd name="connsiteY168" fmla="*/ 195421 h 1203824"/>
              <a:gd name="connsiteX169" fmla="*/ 11344303 w 12192000"/>
              <a:gd name="connsiteY169" fmla="*/ 166629 h 1203824"/>
              <a:gd name="connsiteX170" fmla="*/ 11639050 w 12192000"/>
              <a:gd name="connsiteY170" fmla="*/ 108526 h 1203824"/>
              <a:gd name="connsiteX171" fmla="*/ 11757532 w 12192000"/>
              <a:gd name="connsiteY171" fmla="*/ 96530 h 1203824"/>
              <a:gd name="connsiteX172" fmla="*/ 11885799 w 12192000"/>
              <a:gd name="connsiteY172" fmla="*/ 86728 h 1203824"/>
              <a:gd name="connsiteX173" fmla="*/ 11922874 w 12192000"/>
              <a:gd name="connsiteY173" fmla="*/ 81060 h 1203824"/>
              <a:gd name="connsiteX174" fmla="*/ 12115331 w 12192000"/>
              <a:gd name="connsiteY174" fmla="*/ 33587 h 1203824"/>
              <a:gd name="connsiteX175" fmla="*/ 12158080 w 12192000"/>
              <a:gd name="connsiteY175" fmla="*/ 14081 h 12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192000" h="1203824">
                <a:moveTo>
                  <a:pt x="12192000" y="0"/>
                </a:moveTo>
                <a:lnTo>
                  <a:pt x="12192000" y="463429"/>
                </a:lnTo>
                <a:lnTo>
                  <a:pt x="12190876" y="463512"/>
                </a:lnTo>
                <a:cubicBezTo>
                  <a:pt x="12153133" y="467010"/>
                  <a:pt x="12115042" y="473200"/>
                  <a:pt x="12077245" y="476327"/>
                </a:cubicBezTo>
                <a:cubicBezTo>
                  <a:pt x="12046307" y="479040"/>
                  <a:pt x="12015359" y="479114"/>
                  <a:pt x="11984517" y="479927"/>
                </a:cubicBezTo>
                <a:cubicBezTo>
                  <a:pt x="11973265" y="480210"/>
                  <a:pt x="11961485" y="476792"/>
                  <a:pt x="11951600" y="478957"/>
                </a:cubicBezTo>
                <a:cubicBezTo>
                  <a:pt x="11853497" y="501074"/>
                  <a:pt x="11777036" y="475730"/>
                  <a:pt x="11690904" y="471970"/>
                </a:cubicBezTo>
                <a:cubicBezTo>
                  <a:pt x="11600358" y="467893"/>
                  <a:pt x="11511400" y="454530"/>
                  <a:pt x="11413965" y="476172"/>
                </a:cubicBezTo>
                <a:cubicBezTo>
                  <a:pt x="11355010" y="489304"/>
                  <a:pt x="11299073" y="508237"/>
                  <a:pt x="11240739" y="523169"/>
                </a:cubicBezTo>
                <a:cubicBezTo>
                  <a:pt x="11219994" y="528395"/>
                  <a:pt x="11196384" y="531385"/>
                  <a:pt x="11175005" y="532169"/>
                </a:cubicBezTo>
                <a:cubicBezTo>
                  <a:pt x="11071819" y="536506"/>
                  <a:pt x="10971303" y="549336"/>
                  <a:pt x="10873726" y="580253"/>
                </a:cubicBezTo>
                <a:cubicBezTo>
                  <a:pt x="10856992" y="585473"/>
                  <a:pt x="10839156" y="590660"/>
                  <a:pt x="10821306" y="593207"/>
                </a:cubicBezTo>
                <a:cubicBezTo>
                  <a:pt x="10723500" y="607162"/>
                  <a:pt x="10626924" y="616976"/>
                  <a:pt x="10530811" y="612184"/>
                </a:cubicBezTo>
                <a:cubicBezTo>
                  <a:pt x="10498527" y="610559"/>
                  <a:pt x="10460885" y="619895"/>
                  <a:pt x="10426049" y="623354"/>
                </a:cubicBezTo>
                <a:cubicBezTo>
                  <a:pt x="10393740" y="626644"/>
                  <a:pt x="10360820" y="630774"/>
                  <a:pt x="10329156" y="630948"/>
                </a:cubicBezTo>
                <a:cubicBezTo>
                  <a:pt x="10282924" y="631125"/>
                  <a:pt x="10240698" y="636395"/>
                  <a:pt x="10194727" y="648617"/>
                </a:cubicBezTo>
                <a:cubicBezTo>
                  <a:pt x="10150847" y="660165"/>
                  <a:pt x="10102287" y="664450"/>
                  <a:pt x="10055906" y="671256"/>
                </a:cubicBezTo>
                <a:cubicBezTo>
                  <a:pt x="10004174" y="678826"/>
                  <a:pt x="9952442" y="686395"/>
                  <a:pt x="9900551" y="692855"/>
                </a:cubicBezTo>
                <a:cubicBezTo>
                  <a:pt x="9879793" y="695439"/>
                  <a:pt x="9855180" y="691398"/>
                  <a:pt x="9838464" y="696804"/>
                </a:cubicBezTo>
                <a:cubicBezTo>
                  <a:pt x="9784563" y="714690"/>
                  <a:pt x="9727517" y="710557"/>
                  <a:pt x="9672957" y="723816"/>
                </a:cubicBezTo>
                <a:cubicBezTo>
                  <a:pt x="9646220" y="730464"/>
                  <a:pt x="9614440" y="727257"/>
                  <a:pt x="9585066" y="730692"/>
                </a:cubicBezTo>
                <a:cubicBezTo>
                  <a:pt x="9537047" y="736221"/>
                  <a:pt x="9489294" y="743601"/>
                  <a:pt x="9441407" y="750055"/>
                </a:cubicBezTo>
                <a:cubicBezTo>
                  <a:pt x="9425674" y="752111"/>
                  <a:pt x="9410218" y="753561"/>
                  <a:pt x="9394459" y="755431"/>
                </a:cubicBezTo>
                <a:cubicBezTo>
                  <a:pt x="9380484" y="757048"/>
                  <a:pt x="9365611" y="757472"/>
                  <a:pt x="9352590" y="760650"/>
                </a:cubicBezTo>
                <a:cubicBezTo>
                  <a:pt x="9305415" y="772102"/>
                  <a:pt x="9259379" y="786411"/>
                  <a:pt x="9211614" y="796248"/>
                </a:cubicBezTo>
                <a:cubicBezTo>
                  <a:pt x="9170220" y="804796"/>
                  <a:pt x="9126523" y="807444"/>
                  <a:pt x="9084667" y="815303"/>
                </a:cubicBezTo>
                <a:cubicBezTo>
                  <a:pt x="9010868" y="829042"/>
                  <a:pt x="8937412" y="845188"/>
                  <a:pt x="8863666" y="859298"/>
                </a:cubicBezTo>
                <a:cubicBezTo>
                  <a:pt x="8847706" y="862330"/>
                  <a:pt x="8830271" y="860096"/>
                  <a:pt x="8813796" y="862070"/>
                </a:cubicBezTo>
                <a:cubicBezTo>
                  <a:pt x="8762262" y="868479"/>
                  <a:pt x="8710833" y="875626"/>
                  <a:pt x="8659351" y="882406"/>
                </a:cubicBezTo>
                <a:cubicBezTo>
                  <a:pt x="8630055" y="886396"/>
                  <a:pt x="8600505" y="891179"/>
                  <a:pt x="8571352" y="893639"/>
                </a:cubicBezTo>
                <a:cubicBezTo>
                  <a:pt x="8532843" y="896868"/>
                  <a:pt x="8497743" y="898476"/>
                  <a:pt x="8464106" y="918004"/>
                </a:cubicBezTo>
                <a:cubicBezTo>
                  <a:pt x="8412327" y="948238"/>
                  <a:pt x="8341122" y="949523"/>
                  <a:pt x="8278324" y="963769"/>
                </a:cubicBezTo>
                <a:cubicBezTo>
                  <a:pt x="8262086" y="967408"/>
                  <a:pt x="8245335" y="969987"/>
                  <a:pt x="8229128" y="973810"/>
                </a:cubicBezTo>
                <a:cubicBezTo>
                  <a:pt x="8199180" y="980915"/>
                  <a:pt x="8169646" y="988338"/>
                  <a:pt x="8139751" y="995815"/>
                </a:cubicBezTo>
                <a:cubicBezTo>
                  <a:pt x="8134478" y="997132"/>
                  <a:pt x="8128438" y="998185"/>
                  <a:pt x="8123571" y="999822"/>
                </a:cubicBezTo>
                <a:cubicBezTo>
                  <a:pt x="8078628" y="1014164"/>
                  <a:pt x="8034565" y="1029514"/>
                  <a:pt x="7988699" y="1042479"/>
                </a:cubicBezTo>
                <a:cubicBezTo>
                  <a:pt x="7966302" y="1048884"/>
                  <a:pt x="7941011" y="1052871"/>
                  <a:pt x="7917214" y="1054565"/>
                </a:cubicBezTo>
                <a:cubicBezTo>
                  <a:pt x="7847636" y="1059584"/>
                  <a:pt x="7779165" y="1067276"/>
                  <a:pt x="7710915" y="1084190"/>
                </a:cubicBezTo>
                <a:cubicBezTo>
                  <a:pt x="7683826" y="1090885"/>
                  <a:pt x="7652466" y="1090640"/>
                  <a:pt x="7622959" y="1093150"/>
                </a:cubicBezTo>
                <a:cubicBezTo>
                  <a:pt x="7552361" y="1098691"/>
                  <a:pt x="7481710" y="1103861"/>
                  <a:pt x="7410782" y="1109640"/>
                </a:cubicBezTo>
                <a:cubicBezTo>
                  <a:pt x="7366505" y="1113312"/>
                  <a:pt x="7322030" y="1118147"/>
                  <a:pt x="7277754" y="1121822"/>
                </a:cubicBezTo>
                <a:cubicBezTo>
                  <a:pt x="7226619" y="1125906"/>
                  <a:pt x="7175601" y="1128277"/>
                  <a:pt x="7124540" y="1132918"/>
                </a:cubicBezTo>
                <a:cubicBezTo>
                  <a:pt x="7066293" y="1138207"/>
                  <a:pt x="7008028" y="1145955"/>
                  <a:pt x="6949752" y="1151058"/>
                </a:cubicBezTo>
                <a:cubicBezTo>
                  <a:pt x="6843217" y="1160027"/>
                  <a:pt x="6736882" y="1167834"/>
                  <a:pt x="6630249" y="1176063"/>
                </a:cubicBezTo>
                <a:cubicBezTo>
                  <a:pt x="6526849" y="1184018"/>
                  <a:pt x="6423556" y="1192713"/>
                  <a:pt x="6320634" y="1198901"/>
                </a:cubicBezTo>
                <a:cubicBezTo>
                  <a:pt x="6277297" y="1201496"/>
                  <a:pt x="6235232" y="1197679"/>
                  <a:pt x="6192343" y="1198323"/>
                </a:cubicBezTo>
                <a:cubicBezTo>
                  <a:pt x="6117131" y="1199612"/>
                  <a:pt x="6041418" y="1202485"/>
                  <a:pt x="5966562" y="1203723"/>
                </a:cubicBezTo>
                <a:cubicBezTo>
                  <a:pt x="5933144" y="1204338"/>
                  <a:pt x="5900754" y="1201974"/>
                  <a:pt x="5867227" y="1201847"/>
                </a:cubicBezTo>
                <a:cubicBezTo>
                  <a:pt x="5788180" y="1201796"/>
                  <a:pt x="5708354" y="1203933"/>
                  <a:pt x="5630172" y="1202248"/>
                </a:cubicBezTo>
                <a:cubicBezTo>
                  <a:pt x="5535908" y="1200213"/>
                  <a:pt x="5442984" y="1194779"/>
                  <a:pt x="5348949" y="1191768"/>
                </a:cubicBezTo>
                <a:cubicBezTo>
                  <a:pt x="5313810" y="1190551"/>
                  <a:pt x="5277251" y="1192179"/>
                  <a:pt x="5241228" y="1192408"/>
                </a:cubicBezTo>
                <a:cubicBezTo>
                  <a:pt x="5151316" y="1192775"/>
                  <a:pt x="5061657" y="1192349"/>
                  <a:pt x="4971133" y="1193559"/>
                </a:cubicBezTo>
                <a:cubicBezTo>
                  <a:pt x="4937685" y="1193988"/>
                  <a:pt x="4903114" y="1199299"/>
                  <a:pt x="4869416" y="1200519"/>
                </a:cubicBezTo>
                <a:cubicBezTo>
                  <a:pt x="4830283" y="1201947"/>
                  <a:pt x="4791348" y="1202215"/>
                  <a:pt x="4753274" y="1200850"/>
                </a:cubicBezTo>
                <a:cubicBezTo>
                  <a:pt x="4705682" y="1199144"/>
                  <a:pt x="4659172" y="1194829"/>
                  <a:pt x="4611883" y="1192701"/>
                </a:cubicBezTo>
                <a:cubicBezTo>
                  <a:pt x="4533819" y="1189298"/>
                  <a:pt x="4455420" y="1186135"/>
                  <a:pt x="4376825" y="1184131"/>
                </a:cubicBezTo>
                <a:cubicBezTo>
                  <a:pt x="4347226" y="1183446"/>
                  <a:pt x="4315374" y="1187423"/>
                  <a:pt x="4285471" y="1187158"/>
                </a:cubicBezTo>
                <a:cubicBezTo>
                  <a:pt x="4145774" y="1185753"/>
                  <a:pt x="4006046" y="1184162"/>
                  <a:pt x="3866543" y="1181596"/>
                </a:cubicBezTo>
                <a:cubicBezTo>
                  <a:pt x="3794230" y="1180207"/>
                  <a:pt x="3723633" y="1175551"/>
                  <a:pt x="3651342" y="1174348"/>
                </a:cubicBezTo>
                <a:cubicBezTo>
                  <a:pt x="3607885" y="1173562"/>
                  <a:pt x="3561907" y="1178044"/>
                  <a:pt x="3518453" y="1177258"/>
                </a:cubicBezTo>
                <a:cubicBezTo>
                  <a:pt x="3478287" y="1176568"/>
                  <a:pt x="3440399" y="1171400"/>
                  <a:pt x="3400818" y="1169685"/>
                </a:cubicBezTo>
                <a:cubicBezTo>
                  <a:pt x="3279824" y="1164099"/>
                  <a:pt x="3157310" y="1160621"/>
                  <a:pt x="3037154" y="1153217"/>
                </a:cubicBezTo>
                <a:cubicBezTo>
                  <a:pt x="2978373" y="1149708"/>
                  <a:pt x="2922429" y="1140508"/>
                  <a:pt x="2866260" y="1132283"/>
                </a:cubicBezTo>
                <a:cubicBezTo>
                  <a:pt x="2771049" y="1118489"/>
                  <a:pt x="2677107" y="1103380"/>
                  <a:pt x="2582173" y="1088979"/>
                </a:cubicBezTo>
                <a:cubicBezTo>
                  <a:pt x="2511090" y="1078352"/>
                  <a:pt x="2447356" y="1063086"/>
                  <a:pt x="2395406" y="1035945"/>
                </a:cubicBezTo>
                <a:cubicBezTo>
                  <a:pt x="2371411" y="1023508"/>
                  <a:pt x="2331675" y="1015582"/>
                  <a:pt x="2294751" y="1014618"/>
                </a:cubicBezTo>
                <a:cubicBezTo>
                  <a:pt x="2228580" y="1012920"/>
                  <a:pt x="2177384" y="998698"/>
                  <a:pt x="2122944" y="984751"/>
                </a:cubicBezTo>
                <a:cubicBezTo>
                  <a:pt x="2054121" y="967003"/>
                  <a:pt x="1981585" y="951294"/>
                  <a:pt x="1905504" y="941380"/>
                </a:cubicBezTo>
                <a:cubicBezTo>
                  <a:pt x="1830544" y="931682"/>
                  <a:pt x="1747929" y="932141"/>
                  <a:pt x="1671045" y="924228"/>
                </a:cubicBezTo>
                <a:cubicBezTo>
                  <a:pt x="1625936" y="919523"/>
                  <a:pt x="1585613" y="907528"/>
                  <a:pt x="1543856" y="898190"/>
                </a:cubicBezTo>
                <a:cubicBezTo>
                  <a:pt x="1502093" y="888855"/>
                  <a:pt x="1460606" y="878913"/>
                  <a:pt x="1419784" y="868500"/>
                </a:cubicBezTo>
                <a:cubicBezTo>
                  <a:pt x="1397486" y="862806"/>
                  <a:pt x="1378078" y="854435"/>
                  <a:pt x="1355116" y="849214"/>
                </a:cubicBezTo>
                <a:cubicBezTo>
                  <a:pt x="1311848" y="839527"/>
                  <a:pt x="1265353" y="832754"/>
                  <a:pt x="1223713" y="821702"/>
                </a:cubicBezTo>
                <a:cubicBezTo>
                  <a:pt x="1183577" y="811001"/>
                  <a:pt x="1138864" y="809072"/>
                  <a:pt x="1094193" y="804872"/>
                </a:cubicBezTo>
                <a:cubicBezTo>
                  <a:pt x="1060244" y="801784"/>
                  <a:pt x="1034230" y="787936"/>
                  <a:pt x="1001115" y="783030"/>
                </a:cubicBezTo>
                <a:cubicBezTo>
                  <a:pt x="953853" y="775990"/>
                  <a:pt x="916853" y="764276"/>
                  <a:pt x="879548" y="747884"/>
                </a:cubicBezTo>
                <a:cubicBezTo>
                  <a:pt x="837586" y="729513"/>
                  <a:pt x="770061" y="725929"/>
                  <a:pt x="711163" y="719039"/>
                </a:cubicBezTo>
                <a:cubicBezTo>
                  <a:pt x="661152" y="713146"/>
                  <a:pt x="604343" y="715774"/>
                  <a:pt x="557941" y="707101"/>
                </a:cubicBezTo>
                <a:cubicBezTo>
                  <a:pt x="525381" y="700984"/>
                  <a:pt x="499355" y="684493"/>
                  <a:pt x="480347" y="668702"/>
                </a:cubicBezTo>
                <a:cubicBezTo>
                  <a:pt x="437718" y="632865"/>
                  <a:pt x="370204" y="616630"/>
                  <a:pt x="296224" y="603583"/>
                </a:cubicBezTo>
                <a:cubicBezTo>
                  <a:pt x="220741" y="590184"/>
                  <a:pt x="148480" y="573869"/>
                  <a:pt x="72689" y="560892"/>
                </a:cubicBezTo>
                <a:lnTo>
                  <a:pt x="0" y="543486"/>
                </a:lnTo>
                <a:lnTo>
                  <a:pt x="0" y="384357"/>
                </a:lnTo>
                <a:lnTo>
                  <a:pt x="51784" y="393937"/>
                </a:lnTo>
                <a:cubicBezTo>
                  <a:pt x="104770" y="397707"/>
                  <a:pt x="153378" y="409086"/>
                  <a:pt x="205561" y="414859"/>
                </a:cubicBezTo>
                <a:cubicBezTo>
                  <a:pt x="254062" y="420400"/>
                  <a:pt x="305001" y="422574"/>
                  <a:pt x="354391" y="426667"/>
                </a:cubicBezTo>
                <a:cubicBezTo>
                  <a:pt x="386450" y="429269"/>
                  <a:pt x="420771" y="429847"/>
                  <a:pt x="448281" y="436308"/>
                </a:cubicBezTo>
                <a:cubicBezTo>
                  <a:pt x="499904" y="448391"/>
                  <a:pt x="551004" y="446576"/>
                  <a:pt x="611518" y="434166"/>
                </a:cubicBezTo>
                <a:cubicBezTo>
                  <a:pt x="654695" y="425361"/>
                  <a:pt x="702395" y="422710"/>
                  <a:pt x="746076" y="422520"/>
                </a:cubicBezTo>
                <a:cubicBezTo>
                  <a:pt x="798481" y="422218"/>
                  <a:pt x="848400" y="419817"/>
                  <a:pt x="902724" y="409989"/>
                </a:cubicBezTo>
                <a:cubicBezTo>
                  <a:pt x="977291" y="396518"/>
                  <a:pt x="1048428" y="397321"/>
                  <a:pt x="1113854" y="414230"/>
                </a:cubicBezTo>
                <a:cubicBezTo>
                  <a:pt x="1184155" y="432145"/>
                  <a:pt x="1258677" y="446437"/>
                  <a:pt x="1333449" y="459938"/>
                </a:cubicBezTo>
                <a:cubicBezTo>
                  <a:pt x="1354772" y="463883"/>
                  <a:pt x="1385284" y="463304"/>
                  <a:pt x="1408608" y="458278"/>
                </a:cubicBezTo>
                <a:cubicBezTo>
                  <a:pt x="1483492" y="441930"/>
                  <a:pt x="1561495" y="427025"/>
                  <a:pt x="1630191" y="403061"/>
                </a:cubicBezTo>
                <a:cubicBezTo>
                  <a:pt x="1735315" y="366348"/>
                  <a:pt x="1840887" y="337881"/>
                  <a:pt x="1956289" y="332366"/>
                </a:cubicBezTo>
                <a:cubicBezTo>
                  <a:pt x="1986669" y="330865"/>
                  <a:pt x="2019100" y="336056"/>
                  <a:pt x="2042814" y="344002"/>
                </a:cubicBezTo>
                <a:cubicBezTo>
                  <a:pt x="2085261" y="358150"/>
                  <a:pt x="2126350" y="370413"/>
                  <a:pt x="2183420" y="369635"/>
                </a:cubicBezTo>
                <a:cubicBezTo>
                  <a:pt x="2235035" y="368879"/>
                  <a:pt x="2279659" y="405942"/>
                  <a:pt x="2269566" y="439859"/>
                </a:cubicBezTo>
                <a:cubicBezTo>
                  <a:pt x="2258267" y="478101"/>
                  <a:pt x="2277762" y="504964"/>
                  <a:pt x="2331129" y="524163"/>
                </a:cubicBezTo>
                <a:cubicBezTo>
                  <a:pt x="2352980" y="531807"/>
                  <a:pt x="2364861" y="546162"/>
                  <a:pt x="2385112" y="555357"/>
                </a:cubicBezTo>
                <a:cubicBezTo>
                  <a:pt x="2401860" y="562976"/>
                  <a:pt x="2421927" y="570875"/>
                  <a:pt x="2444033" y="572629"/>
                </a:cubicBezTo>
                <a:cubicBezTo>
                  <a:pt x="2483469" y="575878"/>
                  <a:pt x="2509763" y="584022"/>
                  <a:pt x="2525979" y="603233"/>
                </a:cubicBezTo>
                <a:cubicBezTo>
                  <a:pt x="2549282" y="631254"/>
                  <a:pt x="2578520" y="657481"/>
                  <a:pt x="2603911" y="684825"/>
                </a:cubicBezTo>
                <a:cubicBezTo>
                  <a:pt x="2618910" y="700624"/>
                  <a:pt x="2643515" y="707120"/>
                  <a:pt x="2678828" y="706990"/>
                </a:cubicBezTo>
                <a:cubicBezTo>
                  <a:pt x="2699243" y="707100"/>
                  <a:pt x="2725615" y="705603"/>
                  <a:pt x="2738094" y="711376"/>
                </a:cubicBezTo>
                <a:cubicBezTo>
                  <a:pt x="2805960" y="742855"/>
                  <a:pt x="2895980" y="733032"/>
                  <a:pt x="2983806" y="728243"/>
                </a:cubicBezTo>
                <a:cubicBezTo>
                  <a:pt x="2993929" y="727744"/>
                  <a:pt x="3004007" y="726871"/>
                  <a:pt x="3013997" y="725446"/>
                </a:cubicBezTo>
                <a:cubicBezTo>
                  <a:pt x="3136002" y="707474"/>
                  <a:pt x="3250133" y="713470"/>
                  <a:pt x="3364419" y="720577"/>
                </a:cubicBezTo>
                <a:cubicBezTo>
                  <a:pt x="3394563" y="722507"/>
                  <a:pt x="3428050" y="719807"/>
                  <a:pt x="3460521" y="717628"/>
                </a:cubicBezTo>
                <a:cubicBezTo>
                  <a:pt x="3545330" y="712137"/>
                  <a:pt x="3633314" y="698262"/>
                  <a:pt x="3710982" y="714182"/>
                </a:cubicBezTo>
                <a:cubicBezTo>
                  <a:pt x="3772122" y="726607"/>
                  <a:pt x="3825029" y="745116"/>
                  <a:pt x="3850961" y="778802"/>
                </a:cubicBezTo>
                <a:cubicBezTo>
                  <a:pt x="3868395" y="801427"/>
                  <a:pt x="3898481" y="813185"/>
                  <a:pt x="3946286" y="816372"/>
                </a:cubicBezTo>
                <a:cubicBezTo>
                  <a:pt x="3987480" y="819179"/>
                  <a:pt x="4025130" y="827781"/>
                  <a:pt x="4065132" y="832459"/>
                </a:cubicBezTo>
                <a:cubicBezTo>
                  <a:pt x="4086246" y="834922"/>
                  <a:pt x="4110400" y="838274"/>
                  <a:pt x="4132173" y="835167"/>
                </a:cubicBezTo>
                <a:cubicBezTo>
                  <a:pt x="4190358" y="826865"/>
                  <a:pt x="4249453" y="817300"/>
                  <a:pt x="4305858" y="804156"/>
                </a:cubicBezTo>
                <a:cubicBezTo>
                  <a:pt x="4334041" y="797490"/>
                  <a:pt x="4360739" y="782919"/>
                  <a:pt x="4382131" y="769481"/>
                </a:cubicBezTo>
                <a:cubicBezTo>
                  <a:pt x="4404161" y="755388"/>
                  <a:pt x="4425552" y="747047"/>
                  <a:pt x="4453289" y="752531"/>
                </a:cubicBezTo>
                <a:cubicBezTo>
                  <a:pt x="4522267" y="766292"/>
                  <a:pt x="4590589" y="780524"/>
                  <a:pt x="4657971" y="795835"/>
                </a:cubicBezTo>
                <a:cubicBezTo>
                  <a:pt x="4669645" y="798513"/>
                  <a:pt x="4675987" y="807238"/>
                  <a:pt x="4682399" y="813876"/>
                </a:cubicBezTo>
                <a:cubicBezTo>
                  <a:pt x="4712325" y="844914"/>
                  <a:pt x="4739115" y="876968"/>
                  <a:pt x="4771814" y="907046"/>
                </a:cubicBezTo>
                <a:cubicBezTo>
                  <a:pt x="4783117" y="917329"/>
                  <a:pt x="4807945" y="922850"/>
                  <a:pt x="4827520" y="929876"/>
                </a:cubicBezTo>
                <a:cubicBezTo>
                  <a:pt x="4833681" y="932206"/>
                  <a:pt x="4845543" y="931081"/>
                  <a:pt x="4849942" y="933851"/>
                </a:cubicBezTo>
                <a:cubicBezTo>
                  <a:pt x="4888949" y="959631"/>
                  <a:pt x="4951287" y="954890"/>
                  <a:pt x="5009626" y="957896"/>
                </a:cubicBezTo>
                <a:cubicBezTo>
                  <a:pt x="5059523" y="960407"/>
                  <a:pt x="5111928" y="960104"/>
                  <a:pt x="5158711" y="963814"/>
                </a:cubicBezTo>
                <a:cubicBezTo>
                  <a:pt x="5231307" y="969696"/>
                  <a:pt x="5298173" y="973751"/>
                  <a:pt x="5376427" y="963151"/>
                </a:cubicBezTo>
                <a:cubicBezTo>
                  <a:pt x="5408579" y="958754"/>
                  <a:pt x="5448461" y="970245"/>
                  <a:pt x="5475787" y="980508"/>
                </a:cubicBezTo>
                <a:cubicBezTo>
                  <a:pt x="5528518" y="1000363"/>
                  <a:pt x="5584839" y="1001958"/>
                  <a:pt x="5653401" y="987268"/>
                </a:cubicBezTo>
                <a:cubicBezTo>
                  <a:pt x="5676008" y="982341"/>
                  <a:pt x="5702558" y="984595"/>
                  <a:pt x="5726340" y="985357"/>
                </a:cubicBezTo>
                <a:cubicBezTo>
                  <a:pt x="5748643" y="985952"/>
                  <a:pt x="5770110" y="988364"/>
                  <a:pt x="5790563" y="991300"/>
                </a:cubicBezTo>
                <a:cubicBezTo>
                  <a:pt x="5815128" y="994969"/>
                  <a:pt x="5845522" y="996110"/>
                  <a:pt x="5860260" y="1004958"/>
                </a:cubicBezTo>
                <a:cubicBezTo>
                  <a:pt x="5906803" y="1032493"/>
                  <a:pt x="5977069" y="1037385"/>
                  <a:pt x="6042101" y="1036226"/>
                </a:cubicBezTo>
                <a:cubicBezTo>
                  <a:pt x="6128232" y="1034888"/>
                  <a:pt x="6222269" y="1027704"/>
                  <a:pt x="6301998" y="989138"/>
                </a:cubicBezTo>
                <a:cubicBezTo>
                  <a:pt x="6349672" y="965909"/>
                  <a:pt x="6396952" y="955198"/>
                  <a:pt x="6452025" y="968489"/>
                </a:cubicBezTo>
                <a:cubicBezTo>
                  <a:pt x="6489401" y="977695"/>
                  <a:pt x="6558002" y="960731"/>
                  <a:pt x="6589205" y="939474"/>
                </a:cubicBezTo>
                <a:cubicBezTo>
                  <a:pt x="6600499" y="931821"/>
                  <a:pt x="6612148" y="924116"/>
                  <a:pt x="6631069" y="911222"/>
                </a:cubicBezTo>
                <a:cubicBezTo>
                  <a:pt x="6674305" y="951313"/>
                  <a:pt x="6752346" y="944332"/>
                  <a:pt x="6828274" y="942941"/>
                </a:cubicBezTo>
                <a:cubicBezTo>
                  <a:pt x="6874780" y="942157"/>
                  <a:pt x="6889173" y="963896"/>
                  <a:pt x="6900803" y="984140"/>
                </a:cubicBezTo>
                <a:cubicBezTo>
                  <a:pt x="6921316" y="1020676"/>
                  <a:pt x="6959796" y="1032557"/>
                  <a:pt x="7034668" y="1018665"/>
                </a:cubicBezTo>
                <a:cubicBezTo>
                  <a:pt x="7117337" y="1003282"/>
                  <a:pt x="7199637" y="985309"/>
                  <a:pt x="7281067" y="966327"/>
                </a:cubicBezTo>
                <a:cubicBezTo>
                  <a:pt x="7332521" y="954266"/>
                  <a:pt x="7378029" y="936255"/>
                  <a:pt x="7412780" y="909206"/>
                </a:cubicBezTo>
                <a:cubicBezTo>
                  <a:pt x="7446535" y="882864"/>
                  <a:pt x="7455445" y="884046"/>
                  <a:pt x="7500327" y="894826"/>
                </a:cubicBezTo>
                <a:cubicBezTo>
                  <a:pt x="7552743" y="907363"/>
                  <a:pt x="7606735" y="918164"/>
                  <a:pt x="7662324" y="927415"/>
                </a:cubicBezTo>
                <a:cubicBezTo>
                  <a:pt x="7679867" y="930387"/>
                  <a:pt x="7704114" y="926740"/>
                  <a:pt x="7725334" y="924844"/>
                </a:cubicBezTo>
                <a:cubicBezTo>
                  <a:pt x="7761320" y="921787"/>
                  <a:pt x="7798617" y="920242"/>
                  <a:pt x="7833279" y="913031"/>
                </a:cubicBezTo>
                <a:cubicBezTo>
                  <a:pt x="7866516" y="906023"/>
                  <a:pt x="7898634" y="893700"/>
                  <a:pt x="7928605" y="881683"/>
                </a:cubicBezTo>
                <a:cubicBezTo>
                  <a:pt x="8012311" y="848025"/>
                  <a:pt x="8088138" y="810205"/>
                  <a:pt x="8146597" y="762968"/>
                </a:cubicBezTo>
                <a:cubicBezTo>
                  <a:pt x="8154091" y="756800"/>
                  <a:pt x="8170249" y="752606"/>
                  <a:pt x="8183577" y="749005"/>
                </a:cubicBezTo>
                <a:cubicBezTo>
                  <a:pt x="8205312" y="743071"/>
                  <a:pt x="8227788" y="737222"/>
                  <a:pt x="8250224" y="733642"/>
                </a:cubicBezTo>
                <a:cubicBezTo>
                  <a:pt x="8359189" y="716209"/>
                  <a:pt x="8441164" y="678078"/>
                  <a:pt x="8505929" y="626542"/>
                </a:cubicBezTo>
                <a:cubicBezTo>
                  <a:pt x="8524585" y="611796"/>
                  <a:pt x="8540107" y="608259"/>
                  <a:pt x="8564194" y="618796"/>
                </a:cubicBezTo>
                <a:cubicBezTo>
                  <a:pt x="8592162" y="631043"/>
                  <a:pt x="8628032" y="619507"/>
                  <a:pt x="8660705" y="611069"/>
                </a:cubicBezTo>
                <a:cubicBezTo>
                  <a:pt x="8694442" y="602479"/>
                  <a:pt x="8728514" y="593651"/>
                  <a:pt x="8762255" y="585060"/>
                </a:cubicBezTo>
                <a:cubicBezTo>
                  <a:pt x="8787227" y="578855"/>
                  <a:pt x="8811899" y="573069"/>
                  <a:pt x="8836439" y="566358"/>
                </a:cubicBezTo>
                <a:cubicBezTo>
                  <a:pt x="8912856" y="545447"/>
                  <a:pt x="8983243" y="538425"/>
                  <a:pt x="9050728" y="559575"/>
                </a:cubicBezTo>
                <a:cubicBezTo>
                  <a:pt x="9102219" y="575830"/>
                  <a:pt x="9164950" y="573868"/>
                  <a:pt x="9229627" y="557464"/>
                </a:cubicBezTo>
                <a:cubicBezTo>
                  <a:pt x="9237706" y="555368"/>
                  <a:pt x="9247529" y="550190"/>
                  <a:pt x="9253451" y="550855"/>
                </a:cubicBezTo>
                <a:cubicBezTo>
                  <a:pt x="9342568" y="560232"/>
                  <a:pt x="9405310" y="512383"/>
                  <a:pt x="9484214" y="498671"/>
                </a:cubicBezTo>
                <a:cubicBezTo>
                  <a:pt x="9519035" y="492570"/>
                  <a:pt x="9552778" y="473783"/>
                  <a:pt x="9582633" y="458384"/>
                </a:cubicBezTo>
                <a:cubicBezTo>
                  <a:pt x="9623689" y="437231"/>
                  <a:pt x="9660183" y="417297"/>
                  <a:pt x="9719670" y="415607"/>
                </a:cubicBezTo>
                <a:cubicBezTo>
                  <a:pt x="9779189" y="414101"/>
                  <a:pt x="9830940" y="393878"/>
                  <a:pt x="9871784" y="366147"/>
                </a:cubicBezTo>
                <a:cubicBezTo>
                  <a:pt x="9903014" y="345075"/>
                  <a:pt x="9939570" y="338349"/>
                  <a:pt x="9984494" y="336660"/>
                </a:cubicBezTo>
                <a:cubicBezTo>
                  <a:pt x="10040642" y="334503"/>
                  <a:pt x="10098165" y="326674"/>
                  <a:pt x="10154708" y="322193"/>
                </a:cubicBezTo>
                <a:cubicBezTo>
                  <a:pt x="10166953" y="321201"/>
                  <a:pt x="10182669" y="321603"/>
                  <a:pt x="10190446" y="325025"/>
                </a:cubicBezTo>
                <a:cubicBezTo>
                  <a:pt x="10285769" y="367692"/>
                  <a:pt x="10408999" y="350677"/>
                  <a:pt x="10530736" y="335953"/>
                </a:cubicBezTo>
                <a:cubicBezTo>
                  <a:pt x="10604506" y="327127"/>
                  <a:pt x="10678397" y="316584"/>
                  <a:pt x="10752157" y="305117"/>
                </a:cubicBezTo>
                <a:cubicBezTo>
                  <a:pt x="10777120" y="301365"/>
                  <a:pt x="10803110" y="294636"/>
                  <a:pt x="10824452" y="285927"/>
                </a:cubicBezTo>
                <a:cubicBezTo>
                  <a:pt x="10868837" y="267698"/>
                  <a:pt x="10909147" y="246465"/>
                  <a:pt x="10953152" y="228102"/>
                </a:cubicBezTo>
                <a:cubicBezTo>
                  <a:pt x="10969622" y="221030"/>
                  <a:pt x="10991730" y="217688"/>
                  <a:pt x="11011614" y="214096"/>
                </a:cubicBezTo>
                <a:cubicBezTo>
                  <a:pt x="11046743" y="207573"/>
                  <a:pt x="11086641" y="206412"/>
                  <a:pt x="11116031" y="195421"/>
                </a:cubicBezTo>
                <a:cubicBezTo>
                  <a:pt x="11192467" y="166956"/>
                  <a:pt x="11266913" y="160299"/>
                  <a:pt x="11344303" y="166629"/>
                </a:cubicBezTo>
                <a:cubicBezTo>
                  <a:pt x="11452657" y="175527"/>
                  <a:pt x="11551626" y="159519"/>
                  <a:pt x="11639050" y="108526"/>
                </a:cubicBezTo>
                <a:cubicBezTo>
                  <a:pt x="11678385" y="85543"/>
                  <a:pt x="11720243" y="87879"/>
                  <a:pt x="11757532" y="96530"/>
                </a:cubicBezTo>
                <a:cubicBezTo>
                  <a:pt x="11800499" y="106640"/>
                  <a:pt x="11840704" y="105056"/>
                  <a:pt x="11885799" y="86728"/>
                </a:cubicBezTo>
                <a:cubicBezTo>
                  <a:pt x="11895784" y="82659"/>
                  <a:pt x="11910604" y="81867"/>
                  <a:pt x="11922874" y="81060"/>
                </a:cubicBezTo>
                <a:cubicBezTo>
                  <a:pt x="11992783" y="75806"/>
                  <a:pt x="12063500" y="73647"/>
                  <a:pt x="12115331" y="33587"/>
                </a:cubicBezTo>
                <a:cubicBezTo>
                  <a:pt x="12125500" y="25715"/>
                  <a:pt x="12143693" y="20477"/>
                  <a:pt x="12158080" y="1408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55138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0DB02BD-FF61-4042-BC21-4EFF543EC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CBD5B8-05B6-2FFF-B08D-1F2792A97F9F}"/>
              </a:ext>
            </a:extLst>
          </p:cNvPr>
          <p:cNvSpPr>
            <a:spLocks noGrp="1"/>
          </p:cNvSpPr>
          <p:nvPr>
            <p:ph type="title"/>
          </p:nvPr>
        </p:nvSpPr>
        <p:spPr>
          <a:xfrm>
            <a:off x="762001" y="1524001"/>
            <a:ext cx="3047999" cy="3810000"/>
          </a:xfrm>
        </p:spPr>
        <p:txBody>
          <a:bodyPr anchor="b">
            <a:normAutofit/>
          </a:bodyPr>
          <a:lstStyle/>
          <a:p>
            <a:r>
              <a:rPr lang="en-US" sz="4100"/>
              <a:t>Respiratory Examination</a:t>
            </a:r>
          </a:p>
        </p:txBody>
      </p:sp>
      <p:sp>
        <p:nvSpPr>
          <p:cNvPr id="11" name="Freeform: Shape 10">
            <a:extLst>
              <a:ext uri="{FF2B5EF4-FFF2-40B4-BE49-F238E27FC236}">
                <a16:creationId xmlns:a16="http://schemas.microsoft.com/office/drawing/2014/main" id="{5811A85E-38EA-465A-84F9-6230CF74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66290A3-7E80-441D-AA1E-5263326B1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 name="Content Placeholder 2">
            <a:extLst>
              <a:ext uri="{FF2B5EF4-FFF2-40B4-BE49-F238E27FC236}">
                <a16:creationId xmlns:a16="http://schemas.microsoft.com/office/drawing/2014/main" id="{55C24DBB-BB0D-20FA-3B7B-3AF5D4F44E22}"/>
              </a:ext>
            </a:extLst>
          </p:cNvPr>
          <p:cNvGraphicFramePr>
            <a:graphicFrameLocks noGrp="1"/>
          </p:cNvGraphicFramePr>
          <p:nvPr>
            <p:ph idx="1"/>
            <p:extLst>
              <p:ext uri="{D42A27DB-BD31-4B8C-83A1-F6EECF244321}">
                <p14:modId xmlns:p14="http://schemas.microsoft.com/office/powerpoint/2010/main" val="2300690023"/>
              </p:ext>
            </p:extLst>
          </p:nvPr>
        </p:nvGraphicFramePr>
        <p:xfrm>
          <a:off x="5334000" y="766719"/>
          <a:ext cx="6096000" cy="5329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4151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97418A-6845-EB59-D576-93033FE5064D}"/>
              </a:ext>
            </a:extLst>
          </p:cNvPr>
          <p:cNvSpPr>
            <a:spLocks noGrp="1"/>
          </p:cNvSpPr>
          <p:nvPr>
            <p:ph type="title"/>
          </p:nvPr>
        </p:nvSpPr>
        <p:spPr>
          <a:xfrm>
            <a:off x="762000" y="1009650"/>
            <a:ext cx="4400549" cy="1857375"/>
          </a:xfrm>
        </p:spPr>
        <p:txBody>
          <a:bodyPr anchor="b">
            <a:normAutofit/>
          </a:bodyPr>
          <a:lstStyle/>
          <a:p>
            <a:r>
              <a:rPr lang="en-US"/>
              <a:t>CVS</a:t>
            </a:r>
          </a:p>
        </p:txBody>
      </p:sp>
      <p:pic>
        <p:nvPicPr>
          <p:cNvPr id="5" name="Picture 4" descr="A picture of an electromagnetic radiation">
            <a:extLst>
              <a:ext uri="{FF2B5EF4-FFF2-40B4-BE49-F238E27FC236}">
                <a16:creationId xmlns:a16="http://schemas.microsoft.com/office/drawing/2014/main" id="{F1A07F1A-3F4A-E792-B3C9-5D1827E98455}"/>
              </a:ext>
            </a:extLst>
          </p:cNvPr>
          <p:cNvPicPr>
            <a:picLocks noChangeAspect="1"/>
          </p:cNvPicPr>
          <p:nvPr/>
        </p:nvPicPr>
        <p:blipFill>
          <a:blip r:embed="rId2"/>
          <a:srcRect l="18341" r="18795" b="-4"/>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1" name="Group 10">
            <a:extLst>
              <a:ext uri="{FF2B5EF4-FFF2-40B4-BE49-F238E27FC236}">
                <a16:creationId xmlns:a16="http://schemas.microsoft.com/office/drawing/2014/main" id="{EE5D87AC-5CCC-4E1F-8B25-D3A6053029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2" name="Freeform: Shape 11">
              <a:extLst>
                <a:ext uri="{FF2B5EF4-FFF2-40B4-BE49-F238E27FC236}">
                  <a16:creationId xmlns:a16="http://schemas.microsoft.com/office/drawing/2014/main" id="{6EFC8E10-A01A-44C0-92B4-4837ED6C4B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329C434-C896-4DBB-9A47-D99A5EE41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A2736FA7-C7A5-D4C7-B21B-C7F14EF9B6C8}"/>
              </a:ext>
            </a:extLst>
          </p:cNvPr>
          <p:cNvSpPr>
            <a:spLocks noGrp="1"/>
          </p:cNvSpPr>
          <p:nvPr>
            <p:ph idx="1"/>
          </p:nvPr>
        </p:nvSpPr>
        <p:spPr>
          <a:xfrm>
            <a:off x="762000" y="3109956"/>
            <a:ext cx="4400549" cy="3167019"/>
          </a:xfrm>
        </p:spPr>
        <p:txBody>
          <a:bodyPr vert="horz" lIns="91440" tIns="45720" rIns="91440" bIns="45720" rtlCol="0" anchor="t">
            <a:normAutofit/>
          </a:bodyPr>
          <a:lstStyle/>
          <a:p>
            <a:r>
              <a:rPr lang="en-US">
                <a:ea typeface="+mn-lt"/>
                <a:cs typeface="+mn-lt"/>
              </a:rPr>
              <a:t>Apex beat central and in mid clavicular line</a:t>
            </a:r>
            <a:endParaRPr lang="en-US"/>
          </a:p>
          <a:p>
            <a:r>
              <a:rPr lang="en-US">
                <a:ea typeface="+mn-lt"/>
                <a:cs typeface="+mn-lt"/>
              </a:rPr>
              <a:t>S1 + S2 + no added sounds</a:t>
            </a:r>
            <a:endParaRPr lang="en-US"/>
          </a:p>
          <a:p>
            <a:endParaRPr lang="en-US"/>
          </a:p>
        </p:txBody>
      </p:sp>
    </p:spTree>
    <p:extLst>
      <p:ext uri="{BB962C8B-B14F-4D97-AF65-F5344CB8AC3E}">
        <p14:creationId xmlns:p14="http://schemas.microsoft.com/office/powerpoint/2010/main" val="1208918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1B8D22-2174-0B4D-B3E8-8A12CDBC9019}"/>
              </a:ext>
            </a:extLst>
          </p:cNvPr>
          <p:cNvSpPr>
            <a:spLocks noGrp="1"/>
          </p:cNvSpPr>
          <p:nvPr>
            <p:ph type="title"/>
          </p:nvPr>
        </p:nvSpPr>
        <p:spPr>
          <a:xfrm>
            <a:off x="5334001" y="1163594"/>
            <a:ext cx="6095999" cy="1624055"/>
          </a:xfrm>
        </p:spPr>
        <p:txBody>
          <a:bodyPr anchor="b">
            <a:normAutofit/>
          </a:bodyPr>
          <a:lstStyle/>
          <a:p>
            <a:r>
              <a:rPr lang="en-US"/>
              <a:t>CNS</a:t>
            </a:r>
          </a:p>
        </p:txBody>
      </p:sp>
      <p:pic>
        <p:nvPicPr>
          <p:cNvPr id="16" name="Picture 15" descr="Neuron system in yellow and light blue">
            <a:extLst>
              <a:ext uri="{FF2B5EF4-FFF2-40B4-BE49-F238E27FC236}">
                <a16:creationId xmlns:a16="http://schemas.microsoft.com/office/drawing/2014/main" id="{A58EFE80-BFBD-53E2-15E2-23226F54B4BE}"/>
              </a:ext>
            </a:extLst>
          </p:cNvPr>
          <p:cNvPicPr>
            <a:picLocks noChangeAspect="1"/>
          </p:cNvPicPr>
          <p:nvPr/>
        </p:nvPicPr>
        <p:blipFill>
          <a:blip r:embed="rId2"/>
          <a:srcRect l="26745" r="27816" b="8"/>
          <a:stretch/>
        </p:blipFill>
        <p:spPr>
          <a:xfrm>
            <a:off x="20" y="10"/>
            <a:ext cx="4571982" cy="6857992"/>
          </a:xfrm>
          <a:custGeom>
            <a:avLst/>
            <a:gdLst/>
            <a:ahLst/>
            <a:cxnLst/>
            <a:rect l="l" t="t" r="r" b="b"/>
            <a:pathLst>
              <a:path w="4572002" h="6858002">
                <a:moveTo>
                  <a:pt x="4295315" y="6438981"/>
                </a:moveTo>
                <a:lnTo>
                  <a:pt x="4275384" y="6463840"/>
                </a:lnTo>
                <a:lnTo>
                  <a:pt x="4275382" y="6463849"/>
                </a:lnTo>
                <a:lnTo>
                  <a:pt x="4261587" y="6513012"/>
                </a:lnTo>
                <a:lnTo>
                  <a:pt x="4242781" y="6546194"/>
                </a:lnTo>
                <a:lnTo>
                  <a:pt x="4242781" y="6546195"/>
                </a:lnTo>
                <a:lnTo>
                  <a:pt x="4259119" y="6521804"/>
                </a:lnTo>
                <a:lnTo>
                  <a:pt x="4261587" y="6513012"/>
                </a:lnTo>
                <a:lnTo>
                  <a:pt x="4264397" y="6508052"/>
                </a:lnTo>
                <a:lnTo>
                  <a:pt x="4275382" y="6463849"/>
                </a:lnTo>
                <a:lnTo>
                  <a:pt x="4275384" y="6463841"/>
                </a:lnTo>
                <a:cubicBezTo>
                  <a:pt x="4278336" y="6451650"/>
                  <a:pt x="4285813" y="6444077"/>
                  <a:pt x="4295315" y="6438981"/>
                </a:cubicBezTo>
                <a:close/>
                <a:moveTo>
                  <a:pt x="4211111" y="2836172"/>
                </a:moveTo>
                <a:lnTo>
                  <a:pt x="4202420" y="2848793"/>
                </a:lnTo>
                <a:cubicBezTo>
                  <a:pt x="4192420" y="2881226"/>
                  <a:pt x="4178988" y="2913982"/>
                  <a:pt x="4177881" y="2947862"/>
                </a:cubicBezTo>
                <a:lnTo>
                  <a:pt x="4177881" y="2947863"/>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1"/>
                  <a:pt x="4093355" y="3574408"/>
                </a:cubicBezTo>
                <a:lnTo>
                  <a:pt x="4093356" y="3574408"/>
                </a:lnTo>
                <a:lnTo>
                  <a:pt x="4093355" y="3574409"/>
                </a:lnTo>
                <a:cubicBezTo>
                  <a:pt x="4092450" y="3582005"/>
                  <a:pt x="4096499" y="3590054"/>
                  <a:pt x="4105453" y="3606818"/>
                </a:cubicBezTo>
                <a:cubicBezTo>
                  <a:pt x="4109835" y="3614820"/>
                  <a:pt x="4112501" y="3624726"/>
                  <a:pt x="4118979" y="3630633"/>
                </a:cubicBezTo>
                <a:cubicBezTo>
                  <a:pt x="4127218" y="3638158"/>
                  <a:pt x="4132898" y="3646123"/>
                  <a:pt x="4136708" y="3654416"/>
                </a:cubicBezTo>
                <a:lnTo>
                  <a:pt x="4143220" y="3680164"/>
                </a:lnTo>
                <a:lnTo>
                  <a:pt x="4139172" y="3734837"/>
                </a:lnTo>
                <a:lnTo>
                  <a:pt x="4139172" y="3734838"/>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6645" y="3852620"/>
                </a:lnTo>
                <a:cubicBezTo>
                  <a:pt x="4114978" y="3863193"/>
                  <a:pt x="4117265" y="3874195"/>
                  <a:pt x="4126028" y="3885339"/>
                </a:cubicBezTo>
                <a:cubicBezTo>
                  <a:pt x="4135744" y="3897722"/>
                  <a:pt x="4143150" y="3910319"/>
                  <a:pt x="4148409" y="3923125"/>
                </a:cubicBezTo>
                <a:lnTo>
                  <a:pt x="4157913" y="3962160"/>
                </a:lnTo>
                <a:lnTo>
                  <a:pt x="4155523" y="4002410"/>
                </a:lnTo>
                <a:cubicBezTo>
                  <a:pt x="4152853" y="4016025"/>
                  <a:pt x="4148364" y="4029837"/>
                  <a:pt x="4142220" y="4043839"/>
                </a:cubicBezTo>
                <a:cubicBezTo>
                  <a:pt x="4133457" y="4063842"/>
                  <a:pt x="4128075" y="4083702"/>
                  <a:pt x="4127099" y="4103825"/>
                </a:cubicBezTo>
                <a:lnTo>
                  <a:pt x="4127099" y="4103826"/>
                </a:lnTo>
                <a:lnTo>
                  <a:pt x="4127099" y="4103826"/>
                </a:lnTo>
                <a:cubicBezTo>
                  <a:pt x="4126122" y="4123948"/>
                  <a:pt x="4129552" y="4144333"/>
                  <a:pt x="4138410" y="4165384"/>
                </a:cubicBezTo>
                <a:lnTo>
                  <a:pt x="4142315" y="4192388"/>
                </a:lnTo>
                <a:lnTo>
                  <a:pt x="4142220" y="4221391"/>
                </a:lnTo>
                <a:lnTo>
                  <a:pt x="4142220" y="4221391"/>
                </a:ln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6"/>
                  <a:pt x="4116716" y="4800483"/>
                </a:cubicBezTo>
                <a:lnTo>
                  <a:pt x="4116716" y="4800483"/>
                </a:lnTo>
                <a:lnTo>
                  <a:pt x="4116716" y="4800484"/>
                </a:lnTo>
                <a:cubicBezTo>
                  <a:pt x="4118597" y="4810581"/>
                  <a:pt x="4123170" y="4819964"/>
                  <a:pt x="4131552" y="4828917"/>
                </a:cubicBezTo>
                <a:cubicBezTo>
                  <a:pt x="4142601" y="4840633"/>
                  <a:pt x="4151364" y="4853636"/>
                  <a:pt x="4156484" y="4867614"/>
                </a:cubicBezTo>
                <a:lnTo>
                  <a:pt x="4161262" y="4889275"/>
                </a:lnTo>
                <a:lnTo>
                  <a:pt x="4159557" y="4912168"/>
                </a:lnTo>
                <a:cubicBezTo>
                  <a:pt x="4157842" y="4919978"/>
                  <a:pt x="4157485" y="4927122"/>
                  <a:pt x="4158155" y="4933805"/>
                </a:cubicBezTo>
                <a:lnTo>
                  <a:pt x="4158155" y="4933805"/>
                </a:lnTo>
                <a:lnTo>
                  <a:pt x="4158155" y="4933806"/>
                </a:lnTo>
                <a:cubicBezTo>
                  <a:pt x="4160163" y="4953853"/>
                  <a:pt x="4171415" y="4969748"/>
                  <a:pt x="4182989" y="4987038"/>
                </a:cubicBezTo>
                <a:cubicBezTo>
                  <a:pt x="4194228" y="5003802"/>
                  <a:pt x="4208326" y="5022853"/>
                  <a:pt x="4209468" y="5041522"/>
                </a:cubicBezTo>
                <a:cubicBezTo>
                  <a:pt x="4210706" y="5062669"/>
                  <a:pt x="4221137" y="5082339"/>
                  <a:pt x="4228472" y="5102461"/>
                </a:cubicBezTo>
                <a:lnTo>
                  <a:pt x="4235616" y="5133225"/>
                </a:lnTo>
                <a:lnTo>
                  <a:pt x="4228901" y="5166113"/>
                </a:lnTo>
                <a:lnTo>
                  <a:pt x="4228901" y="5166114"/>
                </a:lnTo>
                <a:lnTo>
                  <a:pt x="4228901" y="5166114"/>
                </a:lnTo>
                <a:cubicBezTo>
                  <a:pt x="4228139" y="5167638"/>
                  <a:pt x="4228711" y="5169781"/>
                  <a:pt x="4229592" y="5172091"/>
                </a:cubicBezTo>
                <a:lnTo>
                  <a:pt x="4232139" y="5179068"/>
                </a:lnTo>
                <a:lnTo>
                  <a:pt x="4231973" y="5229433"/>
                </a:lnTo>
                <a:cubicBezTo>
                  <a:pt x="4228139" y="5245269"/>
                  <a:pt x="4220423" y="5259937"/>
                  <a:pt x="4208516" y="5272796"/>
                </a:cubicBezTo>
                <a:cubicBezTo>
                  <a:pt x="4185226" y="5298086"/>
                  <a:pt x="4177689" y="5325412"/>
                  <a:pt x="4179637" y="5355014"/>
                </a:cubicBez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6" y="5480638"/>
                </a:cubicBezTo>
                <a:lnTo>
                  <a:pt x="4208850" y="5507668"/>
                </a:lnTo>
                <a:lnTo>
                  <a:pt x="4206630" y="5520422"/>
                </a:lnTo>
                <a:cubicBezTo>
                  <a:pt x="4204993" y="5524467"/>
                  <a:pt x="4202326" y="5528265"/>
                  <a:pt x="4198230" y="5531693"/>
                </a:cubicBezTo>
                <a:cubicBezTo>
                  <a:pt x="4191181" y="5537600"/>
                  <a:pt x="4187989" y="5542649"/>
                  <a:pt x="4188085" y="5547578"/>
                </a:cubicBezTo>
                <a:lnTo>
                  <a:pt x="4188085" y="5547578"/>
                </a:lnTo>
                <a:lnTo>
                  <a:pt x="4188085" y="5547579"/>
                </a:lnTo>
                <a:cubicBezTo>
                  <a:pt x="4188180" y="5552508"/>
                  <a:pt x="4191562" y="5557318"/>
                  <a:pt x="4197658" y="5562747"/>
                </a:cubicBezTo>
                <a:cubicBezTo>
                  <a:pt x="4240331" y="5600468"/>
                  <a:pt x="4267002" y="5646190"/>
                  <a:pt x="4268906" y="5704484"/>
                </a:cubicBezTo>
                <a:cubicBezTo>
                  <a:pt x="4269288" y="5716486"/>
                  <a:pt x="4271954" y="5728679"/>
                  <a:pt x="4274812" y="5740489"/>
                </a:cubicBezTo>
                <a:cubicBezTo>
                  <a:pt x="4276527" y="5747729"/>
                  <a:pt x="4278433" y="5756494"/>
                  <a:pt x="4283577" y="5760874"/>
                </a:cubicBezTo>
                <a:cubicBezTo>
                  <a:pt x="4322820" y="5794975"/>
                  <a:pt x="4350063" y="5837458"/>
                  <a:pt x="4371972" y="5883752"/>
                </a:cubicBezTo>
                <a:cubicBezTo>
                  <a:pt x="4375877" y="5892038"/>
                  <a:pt x="4379782" y="5900611"/>
                  <a:pt x="4382997" y="5909351"/>
                </a:cubicBezTo>
                <a:lnTo>
                  <a:pt x="4389878" y="5935950"/>
                </a:lnTo>
                <a:lnTo>
                  <a:pt x="4389711" y="5964477"/>
                </a:lnTo>
                <a:cubicBezTo>
                  <a:pt x="4388783" y="5974097"/>
                  <a:pt x="4387306" y="5983766"/>
                  <a:pt x="4386258" y="5993291"/>
                </a:cubicBezTo>
                <a:cubicBezTo>
                  <a:pt x="4385116" y="6004531"/>
                  <a:pt x="4385306" y="6017485"/>
                  <a:pt x="4379782" y="6026440"/>
                </a:cubicBezTo>
                <a:cubicBezTo>
                  <a:pt x="4362445" y="6054825"/>
                  <a:pt x="4343777" y="6082258"/>
                  <a:pt x="4323582" y="6108738"/>
                </a:cubicBezTo>
                <a:cubicBezTo>
                  <a:pt x="4314914" y="6120074"/>
                  <a:pt x="4309961" y="6126884"/>
                  <a:pt x="4309890" y="6133314"/>
                </a:cubicBezTo>
                <a:lnTo>
                  <a:pt x="4309890" y="6133315"/>
                </a:lnTo>
                <a:lnTo>
                  <a:pt x="4309890" y="6133315"/>
                </a:lnTo>
                <a:cubicBezTo>
                  <a:pt x="4309818" y="6139745"/>
                  <a:pt x="4314629" y="6145793"/>
                  <a:pt x="4325488" y="6155603"/>
                </a:cubicBezTo>
                <a:cubicBezTo>
                  <a:pt x="4347777" y="6175798"/>
                  <a:pt x="4359397" y="6200945"/>
                  <a:pt x="4364159" y="6228757"/>
                </a:cubicBezTo>
                <a:lnTo>
                  <a:pt x="4381496" y="6361540"/>
                </a:lnTo>
                <a:lnTo>
                  <a:pt x="4381314" y="6364769"/>
                </a:lnTo>
                <a:lnTo>
                  <a:pt x="4380007" y="6387910"/>
                </a:lnTo>
                <a:lnTo>
                  <a:pt x="4377352" y="6393385"/>
                </a:lnTo>
                <a:lnTo>
                  <a:pt x="4370589" y="6407332"/>
                </a:lnTo>
                <a:lnTo>
                  <a:pt x="4370589" y="6407333"/>
                </a:lnTo>
                <a:lnTo>
                  <a:pt x="4377352" y="6393385"/>
                </a:lnTo>
                <a:lnTo>
                  <a:pt x="4380008" y="6387910"/>
                </a:lnTo>
                <a:lnTo>
                  <a:pt x="4381314" y="6364769"/>
                </a:lnTo>
                <a:lnTo>
                  <a:pt x="4381496" y="6361540"/>
                </a:lnTo>
                <a:lnTo>
                  <a:pt x="4381496" y="6361540"/>
                </a:lnTo>
                <a:lnTo>
                  <a:pt x="4381496" y="6361539"/>
                </a:lnTo>
                <a:cubicBezTo>
                  <a:pt x="4377876" y="6317151"/>
                  <a:pt x="4371590" y="6272764"/>
                  <a:pt x="4364159" y="6228756"/>
                </a:cubicBezTo>
                <a:cubicBezTo>
                  <a:pt x="4359397" y="6200944"/>
                  <a:pt x="4347777" y="6175797"/>
                  <a:pt x="4325488" y="6155602"/>
                </a:cubicBezTo>
                <a:cubicBezTo>
                  <a:pt x="4320059" y="6150697"/>
                  <a:pt x="4316141" y="6146732"/>
                  <a:pt x="4313590" y="6143190"/>
                </a:cubicBezTo>
                <a:lnTo>
                  <a:pt x="4309890" y="6133315"/>
                </a:lnTo>
                <a:lnTo>
                  <a:pt x="4323582" y="6108739"/>
                </a:lnTo>
                <a:cubicBezTo>
                  <a:pt x="4343777" y="6082259"/>
                  <a:pt x="4362445" y="6054826"/>
                  <a:pt x="4379782" y="6026441"/>
                </a:cubicBezTo>
                <a:cubicBezTo>
                  <a:pt x="4385306" y="6017486"/>
                  <a:pt x="4385116" y="6004532"/>
                  <a:pt x="4386258" y="5993292"/>
                </a:cubicBezTo>
                <a:cubicBezTo>
                  <a:pt x="4388354" y="5974241"/>
                  <a:pt x="4392164" y="5954618"/>
                  <a:pt x="4389878" y="5935950"/>
                </a:cubicBezTo>
                <a:lnTo>
                  <a:pt x="4389878" y="5935950"/>
                </a:lnTo>
                <a:lnTo>
                  <a:pt x="4389878" y="5935949"/>
                </a:lnTo>
                <a:cubicBezTo>
                  <a:pt x="4387592" y="5918042"/>
                  <a:pt x="4379782" y="5900323"/>
                  <a:pt x="4371972" y="5883751"/>
                </a:cubicBezTo>
                <a:cubicBezTo>
                  <a:pt x="4350063" y="5837457"/>
                  <a:pt x="4322820" y="5794974"/>
                  <a:pt x="4283577" y="5760873"/>
                </a:cubicBezTo>
                <a:cubicBezTo>
                  <a:pt x="4278433" y="5756493"/>
                  <a:pt x="4276527" y="5747728"/>
                  <a:pt x="4274812" y="5740488"/>
                </a:cubicBezTo>
                <a:cubicBezTo>
                  <a:pt x="4271954" y="5728678"/>
                  <a:pt x="4269288" y="5716485"/>
                  <a:pt x="4268906" y="5704483"/>
                </a:cubicBezTo>
                <a:cubicBezTo>
                  <a:pt x="4267002" y="5646189"/>
                  <a:pt x="4240331" y="5600467"/>
                  <a:pt x="4197658" y="5562746"/>
                </a:cubicBezTo>
                <a:lnTo>
                  <a:pt x="4188085" y="5547578"/>
                </a:lnTo>
                <a:lnTo>
                  <a:pt x="4198230" y="5531694"/>
                </a:lnTo>
                <a:cubicBezTo>
                  <a:pt x="4206421" y="5524837"/>
                  <a:pt x="4208898" y="5516503"/>
                  <a:pt x="4208850" y="5507668"/>
                </a:cubicBezTo>
                <a:lnTo>
                  <a:pt x="4208850" y="5507668"/>
                </a:lnTo>
                <a:lnTo>
                  <a:pt x="4208850" y="5507667"/>
                </a:lnTo>
                <a:cubicBezTo>
                  <a:pt x="4208803" y="5498832"/>
                  <a:pt x="4206231" y="5489497"/>
                  <a:pt x="4204326" y="5480637"/>
                </a:cubicBezTo>
                <a:cubicBezTo>
                  <a:pt x="4200516" y="5462351"/>
                  <a:pt x="4196514" y="5443870"/>
                  <a:pt x="4192704" y="5425582"/>
                </a:cubicBezTo>
                <a:cubicBezTo>
                  <a:pt x="4190038" y="5412057"/>
                  <a:pt x="4187752" y="5398721"/>
                  <a:pt x="4184513" y="5385384"/>
                </a:cubicBezTo>
                <a:lnTo>
                  <a:pt x="4179637" y="5355014"/>
                </a:lnTo>
                <a:lnTo>
                  <a:pt x="4181083" y="5326163"/>
                </a:lnTo>
                <a:cubicBezTo>
                  <a:pt x="4184464" y="5307422"/>
                  <a:pt x="4192990" y="5289657"/>
                  <a:pt x="4208516" y="5272797"/>
                </a:cubicBezTo>
                <a:cubicBezTo>
                  <a:pt x="4232329" y="5247079"/>
                  <a:pt x="4239379" y="5214122"/>
                  <a:pt x="4232139" y="5179068"/>
                </a:cubicBezTo>
                <a:lnTo>
                  <a:pt x="4232139" y="5179068"/>
                </a:lnTo>
                <a:lnTo>
                  <a:pt x="4232139" y="5179067"/>
                </a:lnTo>
                <a:cubicBezTo>
                  <a:pt x="4231663" y="5176876"/>
                  <a:pt x="4230473" y="5174400"/>
                  <a:pt x="4229592" y="5172090"/>
                </a:cubicBezTo>
                <a:lnTo>
                  <a:pt x="4228901" y="5166114"/>
                </a:lnTo>
                <a:lnTo>
                  <a:pt x="4235616" y="5133225"/>
                </a:lnTo>
                <a:lnTo>
                  <a:pt x="4235616" y="5133225"/>
                </a:lnTo>
                <a:lnTo>
                  <a:pt x="4235616" y="5133224"/>
                </a:lnTo>
                <a:cubicBezTo>
                  <a:pt x="4233865" y="5101639"/>
                  <a:pt x="4211325" y="5073241"/>
                  <a:pt x="4209468" y="5041521"/>
                </a:cubicBezTo>
                <a:cubicBezTo>
                  <a:pt x="4208326" y="5022852"/>
                  <a:pt x="4194228" y="5003801"/>
                  <a:pt x="4182989" y="4987037"/>
                </a:cubicBezTo>
                <a:cubicBezTo>
                  <a:pt x="4175273" y="4975511"/>
                  <a:pt x="4167700" y="4964604"/>
                  <a:pt x="4162914" y="4952673"/>
                </a:cubicBezTo>
                <a:lnTo>
                  <a:pt x="4158155" y="4933805"/>
                </a:lnTo>
                <a:lnTo>
                  <a:pt x="4159557" y="4912169"/>
                </a:lnTo>
                <a:cubicBezTo>
                  <a:pt x="4161319" y="4904359"/>
                  <a:pt x="4161831" y="4896714"/>
                  <a:pt x="4161262" y="4889276"/>
                </a:cubicBezTo>
                <a:lnTo>
                  <a:pt x="4161262" y="4889275"/>
                </a:lnTo>
                <a:lnTo>
                  <a:pt x="4161262" y="4889275"/>
                </a:lnTo>
                <a:cubicBezTo>
                  <a:pt x="4159556" y="4866958"/>
                  <a:pt x="4148126" y="4846490"/>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8" y="4442762"/>
                  <a:pt x="4197658" y="4403326"/>
                  <a:pt x="4196706" y="4363891"/>
                </a:cubicBezTo>
                <a:lnTo>
                  <a:pt x="4196706" y="4363891"/>
                </a:lnTo>
                <a:lnTo>
                  <a:pt x="4196706" y="4363890"/>
                </a:lnTo>
                <a:cubicBezTo>
                  <a:pt x="4196514" y="4350554"/>
                  <a:pt x="4193466" y="4336457"/>
                  <a:pt x="4187752" y="4324645"/>
                </a:cubicBezTo>
                <a:cubicBezTo>
                  <a:pt x="4175749" y="4300070"/>
                  <a:pt x="4160129" y="4277401"/>
                  <a:pt x="4147936" y="4253014"/>
                </a:cubicBezTo>
                <a:lnTo>
                  <a:pt x="4142220" y="4221391"/>
                </a:lnTo>
                <a:lnTo>
                  <a:pt x="4142315" y="4192388"/>
                </a:lnTo>
                <a:lnTo>
                  <a:pt x="4142315" y="4192388"/>
                </a:lnTo>
                <a:lnTo>
                  <a:pt x="4142315" y="4192387"/>
                </a:lnTo>
                <a:cubicBezTo>
                  <a:pt x="4142411" y="4182767"/>
                  <a:pt x="4141839" y="4173480"/>
                  <a:pt x="4138410" y="4165383"/>
                </a:cubicBezTo>
                <a:cubicBezTo>
                  <a:pt x="4133981" y="4154857"/>
                  <a:pt x="4130909" y="4144498"/>
                  <a:pt x="4129066" y="4134255"/>
                </a:cubicBezTo>
                <a:lnTo>
                  <a:pt x="4127099" y="4103826"/>
                </a:lnTo>
                <a:lnTo>
                  <a:pt x="4142220" y="4043840"/>
                </a:lnTo>
                <a:cubicBezTo>
                  <a:pt x="4154508" y="4015835"/>
                  <a:pt x="4160175" y="3988593"/>
                  <a:pt x="4157913" y="3962160"/>
                </a:cubicBezTo>
                <a:lnTo>
                  <a:pt x="4157913" y="3962160"/>
                </a:lnTo>
                <a:lnTo>
                  <a:pt x="4157913" y="3962159"/>
                </a:lnTo>
                <a:cubicBezTo>
                  <a:pt x="4155651" y="3935727"/>
                  <a:pt x="4145460" y="3910104"/>
                  <a:pt x="4126028" y="3885338"/>
                </a:cubicBezTo>
                <a:cubicBezTo>
                  <a:pt x="4121646" y="3879766"/>
                  <a:pt x="4118884" y="3874229"/>
                  <a:pt x="4117425" y="3868764"/>
                </a:cubicBezTo>
                <a:lnTo>
                  <a:pt x="4116645" y="3852620"/>
                </a:lnTo>
                <a:lnTo>
                  <a:pt x="4130980" y="3822473"/>
                </a:lnTo>
                <a:cubicBezTo>
                  <a:pt x="4139172" y="3811614"/>
                  <a:pt x="4144316" y="3800897"/>
                  <a:pt x="4145911" y="3789777"/>
                </a:cubicBezTo>
                <a:lnTo>
                  <a:pt x="4145911" y="3789776"/>
                </a:lnTo>
                <a:lnTo>
                  <a:pt x="4145911" y="3789776"/>
                </a:lnTo>
                <a:cubicBezTo>
                  <a:pt x="4147507" y="3778655"/>
                  <a:pt x="4145554" y="3767130"/>
                  <a:pt x="4139554" y="3754652"/>
                </a:cubicBezTo>
                <a:lnTo>
                  <a:pt x="4139172" y="3734838"/>
                </a:lnTo>
                <a:lnTo>
                  <a:pt x="4143220" y="3680164"/>
                </a:lnTo>
                <a:lnTo>
                  <a:pt x="4143220" y="3680164"/>
                </a:lnTo>
                <a:lnTo>
                  <a:pt x="4143220" y="3680163"/>
                </a:lnTo>
                <a:cubicBezTo>
                  <a:pt x="4141696" y="3662494"/>
                  <a:pt x="4135458" y="3645682"/>
                  <a:pt x="4118979" y="3630632"/>
                </a:cubicBezTo>
                <a:cubicBezTo>
                  <a:pt x="4112501" y="3624725"/>
                  <a:pt x="4109835" y="3614819"/>
                  <a:pt x="4105453" y="3606817"/>
                </a:cubicBezTo>
                <a:cubicBezTo>
                  <a:pt x="4100976" y="3598435"/>
                  <a:pt x="4097725" y="3592232"/>
                  <a:pt x="4095707" y="3587174"/>
                </a:cubicBezTo>
                <a:lnTo>
                  <a:pt x="4093356"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2"/>
                </a:lnTo>
                <a:lnTo>
                  <a:pt x="4193158" y="3077401"/>
                </a:lnTo>
                <a:cubicBezTo>
                  <a:pt x="4193372" y="3045777"/>
                  <a:pt x="4189562" y="3014153"/>
                  <a:pt x="4181465" y="2982148"/>
                </a:cubicBezTo>
                <a:lnTo>
                  <a:pt x="4177881" y="2947863"/>
                </a:lnTo>
                <a:lnTo>
                  <a:pt x="4182513" y="2914328"/>
                </a:lnTo>
                <a:cubicBezTo>
                  <a:pt x="4187561" y="2892182"/>
                  <a:pt x="4195753" y="2870416"/>
                  <a:pt x="4202420" y="2848794"/>
                </a:cubicBezTo>
                <a:cubicBezTo>
                  <a:pt x="4203753" y="2844317"/>
                  <a:pt x="4207039"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32419" y="2490551"/>
                </a:lnTo>
                <a:cubicBezTo>
                  <a:pt x="4130791" y="2499773"/>
                  <a:pt x="4128410" y="2509025"/>
                  <a:pt x="4125838" y="2518264"/>
                </a:cubicBezTo>
                <a:cubicBezTo>
                  <a:pt x="4123171" y="2527790"/>
                  <a:pt x="4122027" y="2536458"/>
                  <a:pt x="4122194" y="2545006"/>
                </a:cubicBezTo>
                <a:lnTo>
                  <a:pt x="4122194" y="2545007"/>
                </a:lnTo>
                <a:lnTo>
                  <a:pt x="4122194" y="2545007"/>
                </a:lnTo>
                <a:cubicBezTo>
                  <a:pt x="4122360" y="2553556"/>
                  <a:pt x="4123837" y="2561986"/>
                  <a:pt x="4126408" y="2571035"/>
                </a:cubicBezTo>
                <a:cubicBezTo>
                  <a:pt x="4138410" y="2612946"/>
                  <a:pt x="4170987" y="2640951"/>
                  <a:pt x="4199562" y="2668002"/>
                </a:cubicBezTo>
                <a:cubicBezTo>
                  <a:pt x="4223947" y="2691055"/>
                  <a:pt x="4237663" y="2716964"/>
                  <a:pt x="4247952" y="2745349"/>
                </a:cubicBezTo>
                <a:lnTo>
                  <a:pt x="4247953" y="2745352"/>
                </a:lnTo>
                <a:lnTo>
                  <a:pt x="4253873" y="2778006"/>
                </a:lnTo>
                <a:lnTo>
                  <a:pt x="4253453" y="2785440"/>
                </a:lnTo>
                <a:lnTo>
                  <a:pt x="4243374" y="2811780"/>
                </a:lnTo>
                <a:lnTo>
                  <a:pt x="4243370" y="2811787"/>
                </a:lnTo>
                <a:lnTo>
                  <a:pt x="4243371" y="2811787"/>
                </a:lnTo>
                <a:lnTo>
                  <a:pt x="4243374" y="2811780"/>
                </a:lnTo>
                <a:lnTo>
                  <a:pt x="4253024" y="2793023"/>
                </a:lnTo>
                <a:lnTo>
                  <a:pt x="4253453" y="2785440"/>
                </a:lnTo>
                <a:lnTo>
                  <a:pt x="4254653" y="2782305"/>
                </a:lnTo>
                <a:lnTo>
                  <a:pt x="4253873" y="2778006"/>
                </a:lnTo>
                <a:lnTo>
                  <a:pt x="4254283" y="2770757"/>
                </a:lnTo>
                <a:lnTo>
                  <a:pt x="4247953" y="2745352"/>
                </a:lnTo>
                <a:lnTo>
                  <a:pt x="4247952" y="2745348"/>
                </a:lnTo>
                <a:cubicBezTo>
                  <a:pt x="4237663" y="2716963"/>
                  <a:pt x="4223947" y="2691054"/>
                  <a:pt x="4199562" y="2668001"/>
                </a:cubicBezTo>
                <a:cubicBezTo>
                  <a:pt x="4170987" y="2640950"/>
                  <a:pt x="4138410" y="2612945"/>
                  <a:pt x="4126408" y="2571034"/>
                </a:cubicBezTo>
                <a:lnTo>
                  <a:pt x="4122194" y="2545007"/>
                </a:lnTo>
                <a:lnTo>
                  <a:pt x="4125838" y="2518265"/>
                </a:lnTo>
                <a:cubicBezTo>
                  <a:pt x="4130981" y="2499786"/>
                  <a:pt x="4135363" y="2481259"/>
                  <a:pt x="4134482" y="2463019"/>
                </a:cubicBezTo>
                <a:lnTo>
                  <a:pt x="4134481" y="2463018"/>
                </a:lnTo>
                <a:lnTo>
                  <a:pt x="4134482" y="2463018"/>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51027" y="1453958"/>
                </a:moveTo>
                <a:lnTo>
                  <a:pt x="3745230" y="1459073"/>
                </a:lnTo>
                <a:lnTo>
                  <a:pt x="3745230" y="1459073"/>
                </a:lnTo>
                <a:lnTo>
                  <a:pt x="3745229" y="1459074"/>
                </a:lnTo>
                <a:lnTo>
                  <a:pt x="3736012" y="1481572"/>
                </a:lnTo>
                <a:lnTo>
                  <a:pt x="3745230" y="1459073"/>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cubicBezTo>
                  <a:pt x="3760922" y="348396"/>
                  <a:pt x="3763447" y="357874"/>
                  <a:pt x="3765590" y="367328"/>
                </a:cubicBezTo>
                <a:lnTo>
                  <a:pt x="3769400" y="395640"/>
                </a:lnTo>
                <a:cubicBezTo>
                  <a:pt x="3769590" y="376781"/>
                  <a:pt x="3762352" y="357921"/>
                  <a:pt x="3759494" y="338870"/>
                </a:cubicBez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8"/>
                </a:lnTo>
                <a:lnTo>
                  <a:pt x="3785402" y="228944"/>
                </a:lnTo>
                <a:lnTo>
                  <a:pt x="3785402" y="228949"/>
                </a:lnTo>
                <a:lnTo>
                  <a:pt x="3785402" y="228948"/>
                </a:lnTo>
                <a:lnTo>
                  <a:pt x="3785402" y="228944"/>
                </a:lnTo>
                <a:lnTo>
                  <a:pt x="3780943" y="177271"/>
                </a:lnTo>
                <a:lnTo>
                  <a:pt x="3777129" y="153388"/>
                </a:lnTo>
                <a:lnTo>
                  <a:pt x="3776930" y="151569"/>
                </a:lnTo>
                <a:cubicBezTo>
                  <a:pt x="3772700" y="125876"/>
                  <a:pt x="3768195" y="100174"/>
                  <a:pt x="3766811" y="74129"/>
                </a:cubicBezTo>
                <a:close/>
                <a:moveTo>
                  <a:pt x="3766492" y="0"/>
                </a:moveTo>
                <a:lnTo>
                  <a:pt x="4230600" y="0"/>
                </a:lnTo>
                <a:lnTo>
                  <a:pt x="4229473" y="2817"/>
                </a:lnTo>
                <a:cubicBezTo>
                  <a:pt x="4221091" y="21486"/>
                  <a:pt x="4218423" y="43012"/>
                  <a:pt x="4215374" y="63587"/>
                </a:cubicBezTo>
                <a:cubicBezTo>
                  <a:pt x="4209850" y="101308"/>
                  <a:pt x="4206420" y="139219"/>
                  <a:pt x="4201468" y="176939"/>
                </a:cubicBezTo>
                <a:cubicBezTo>
                  <a:pt x="4200324" y="184941"/>
                  <a:pt x="4198230"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4" y="1489720"/>
                </a:cubicBezTo>
                <a:cubicBezTo>
                  <a:pt x="4198992" y="1505724"/>
                  <a:pt x="4192324" y="1523059"/>
                  <a:pt x="4196324" y="1537537"/>
                </a:cubicBezTo>
                <a:cubicBezTo>
                  <a:pt x="4207374" y="1576019"/>
                  <a:pt x="4220709" y="1614120"/>
                  <a:pt x="4237473" y="1650317"/>
                </a:cubicBezTo>
                <a:cubicBezTo>
                  <a:pt x="4254428" y="1687086"/>
                  <a:pt x="4268716" y="1721185"/>
                  <a:pt x="4251572" y="1763287"/>
                </a:cubicBezTo>
                <a:cubicBezTo>
                  <a:pt x="4244331" y="1781194"/>
                  <a:pt x="4249476" y="1804816"/>
                  <a:pt x="4251380" y="1825393"/>
                </a:cubicBezTo>
                <a:cubicBezTo>
                  <a:pt x="4252904" y="1840441"/>
                  <a:pt x="4261478" y="1854920"/>
                  <a:pt x="4261478" y="1869780"/>
                </a:cubicBezTo>
                <a:cubicBezTo>
                  <a:pt x="4261478" y="1909408"/>
                  <a:pt x="4271574" y="1944649"/>
                  <a:pt x="4292149" y="1978940"/>
                </a:cubicBezTo>
                <a:cubicBezTo>
                  <a:pt x="4300149" y="1992279"/>
                  <a:pt x="4294815" y="2013043"/>
                  <a:pt x="4296911" y="2030378"/>
                </a:cubicBezTo>
                <a:cubicBezTo>
                  <a:pt x="4299387" y="2048668"/>
                  <a:pt x="4301673" y="2067525"/>
                  <a:pt x="4307200" y="2085054"/>
                </a:cubicBezTo>
                <a:cubicBezTo>
                  <a:pt x="4321678" y="2130393"/>
                  <a:pt x="4338061" y="2175163"/>
                  <a:pt x="4353301" y="2220312"/>
                </a:cubicBezTo>
                <a:cubicBezTo>
                  <a:pt x="4365876" y="2257459"/>
                  <a:pt x="4355969" y="2294039"/>
                  <a:pt x="4350635" y="2330806"/>
                </a:cubicBezTo>
                <a:cubicBezTo>
                  <a:pt x="4347205" y="2353859"/>
                  <a:pt x="4339013" y="2375383"/>
                  <a:pt x="4351205" y="2401292"/>
                </a:cubicBezTo>
                <a:cubicBezTo>
                  <a:pt x="4362827" y="2426059"/>
                  <a:pt x="4360159" y="2457492"/>
                  <a:pt x="4366446" y="2485307"/>
                </a:cubicBezTo>
                <a:cubicBezTo>
                  <a:pt x="4371780" y="2508742"/>
                  <a:pt x="4380354" y="2531409"/>
                  <a:pt x="4388736" y="2554079"/>
                </a:cubicBezTo>
                <a:cubicBezTo>
                  <a:pt x="4400167" y="2584942"/>
                  <a:pt x="4412167" y="2615421"/>
                  <a:pt x="4406453" y="2649143"/>
                </a:cubicBezTo>
                <a:cubicBezTo>
                  <a:pt x="4399975" y="2687436"/>
                  <a:pt x="4424359" y="2713723"/>
                  <a:pt x="4440554" y="2743826"/>
                </a:cubicBezTo>
                <a:cubicBezTo>
                  <a:pt x="4451602" y="2764590"/>
                  <a:pt x="4459795" y="2787259"/>
                  <a:pt x="4466653" y="2809930"/>
                </a:cubicBezTo>
                <a:cubicBezTo>
                  <a:pt x="4475607" y="2840219"/>
                  <a:pt x="4480941" y="2871462"/>
                  <a:pt x="4489704" y="2901943"/>
                </a:cubicBezTo>
                <a:cubicBezTo>
                  <a:pt x="4502848" y="2948047"/>
                  <a:pt x="4513136" y="2994722"/>
                  <a:pt x="4505896" y="3042728"/>
                </a:cubicBezTo>
                <a:cubicBezTo>
                  <a:pt x="4502658" y="3064827"/>
                  <a:pt x="4502848" y="3085403"/>
                  <a:pt x="4507612" y="3107500"/>
                </a:cubicBezTo>
                <a:cubicBezTo>
                  <a:pt x="4515422" y="3143695"/>
                  <a:pt x="4516375" y="3180844"/>
                  <a:pt x="4545521" y="3209993"/>
                </a:cubicBezTo>
                <a:cubicBezTo>
                  <a:pt x="4555810" y="3220280"/>
                  <a:pt x="4558476" y="3238758"/>
                  <a:pt x="4563810" y="3253809"/>
                </a:cubicBezTo>
                <a:cubicBezTo>
                  <a:pt x="4570098" y="3271145"/>
                  <a:pt x="4566858" y="3283908"/>
                  <a:pt x="4548570" y="3293244"/>
                </a:cubicBezTo>
                <a:cubicBezTo>
                  <a:pt x="4540379" y="3297434"/>
                  <a:pt x="4532377" y="3309437"/>
                  <a:pt x="4531043" y="3318771"/>
                </a:cubicBezTo>
                <a:cubicBezTo>
                  <a:pt x="4527043" y="3346776"/>
                  <a:pt x="4532949" y="3372495"/>
                  <a:pt x="4545904" y="3399546"/>
                </a:cubicBezTo>
                <a:cubicBezTo>
                  <a:pt x="4558096" y="3424883"/>
                  <a:pt x="4556762" y="3456508"/>
                  <a:pt x="4561524" y="3485275"/>
                </a:cubicBezTo>
                <a:cubicBezTo>
                  <a:pt x="4564954" y="3505657"/>
                  <a:pt x="4572002" y="3526042"/>
                  <a:pt x="4572002" y="3546617"/>
                </a:cubicBezTo>
                <a:cubicBezTo>
                  <a:pt x="4572002" y="3572146"/>
                  <a:pt x="4565906" y="3597482"/>
                  <a:pt x="4563620" y="3623201"/>
                </a:cubicBezTo>
                <a:cubicBezTo>
                  <a:pt x="4561716" y="3643204"/>
                  <a:pt x="4562478" y="3663589"/>
                  <a:pt x="4560192" y="3683591"/>
                </a:cubicBezTo>
                <a:cubicBezTo>
                  <a:pt x="4558476" y="3699976"/>
                  <a:pt x="4554096" y="3716168"/>
                  <a:pt x="4550476" y="3732361"/>
                </a:cubicBezTo>
                <a:cubicBezTo>
                  <a:pt x="4549142" y="3738267"/>
                  <a:pt x="4543997" y="3744173"/>
                  <a:pt x="4544759" y="3749506"/>
                </a:cubicBezTo>
                <a:cubicBezTo>
                  <a:pt x="4552952" y="3802467"/>
                  <a:pt x="4516375" y="3840569"/>
                  <a:pt x="4500182" y="3885338"/>
                </a:cubicBezTo>
                <a:cubicBezTo>
                  <a:pt x="4483035" y="3932394"/>
                  <a:pt x="4456747" y="3977925"/>
                  <a:pt x="4464557" y="4030503"/>
                </a:cubicBezTo>
                <a:cubicBezTo>
                  <a:pt x="4469319" y="4062318"/>
                  <a:pt x="4480369" y="4092989"/>
                  <a:pt x="4487038" y="4124614"/>
                </a:cubicBezTo>
                <a:cubicBezTo>
                  <a:pt x="4489324" y="4135854"/>
                  <a:pt x="4488942" y="4148427"/>
                  <a:pt x="4486656" y="4159667"/>
                </a:cubicBezTo>
                <a:cubicBezTo>
                  <a:pt x="4476177" y="4213961"/>
                  <a:pt x="4474653" y="4267493"/>
                  <a:pt x="4491800" y="4320837"/>
                </a:cubicBezTo>
                <a:cubicBezTo>
                  <a:pt x="4494658" y="4329979"/>
                  <a:pt x="4497324" y="4339695"/>
                  <a:pt x="4497324" y="4349222"/>
                </a:cubicBezTo>
                <a:cubicBezTo>
                  <a:pt x="4497324" y="4401419"/>
                  <a:pt x="4493324" y="4452665"/>
                  <a:pt x="4474653" y="4502579"/>
                </a:cubicBezTo>
                <a:cubicBezTo>
                  <a:pt x="4468367" y="4519343"/>
                  <a:pt x="4472367" y="4539728"/>
                  <a:pt x="4470843" y="4558207"/>
                </a:cubicBezTo>
                <a:cubicBezTo>
                  <a:pt x="4469511" y="4575351"/>
                  <a:pt x="4468939" y="4592878"/>
                  <a:pt x="4464557" y="4609452"/>
                </a:cubicBezTo>
                <a:cubicBezTo>
                  <a:pt x="4458081" y="4633647"/>
                  <a:pt x="4457319" y="4656126"/>
                  <a:pt x="4463033" y="4681083"/>
                </a:cubicBezTo>
                <a:cubicBezTo>
                  <a:pt x="4468367" y="4704895"/>
                  <a:pt x="4465701" y="4730614"/>
                  <a:pt x="4465891" y="4755381"/>
                </a:cubicBezTo>
                <a:cubicBezTo>
                  <a:pt x="4466081" y="4783004"/>
                  <a:pt x="4466271" y="4810627"/>
                  <a:pt x="4465319" y="4838250"/>
                </a:cubicBezTo>
                <a:cubicBezTo>
                  <a:pt x="4464939" y="4849300"/>
                  <a:pt x="4457319" y="4861873"/>
                  <a:pt x="4460367" y="4871019"/>
                </a:cubicBezTo>
                <a:cubicBezTo>
                  <a:pt x="4470653" y="4900546"/>
                  <a:pt x="4458271" y="4930075"/>
                  <a:pt x="4463795" y="4959602"/>
                </a:cubicBezTo>
                <a:cubicBezTo>
                  <a:pt x="4466653" y="4974082"/>
                  <a:pt x="4458843" y="4990465"/>
                  <a:pt x="4458081" y="5006086"/>
                </a:cubicBezTo>
                <a:cubicBezTo>
                  <a:pt x="4456747" y="5031614"/>
                  <a:pt x="4457319" y="5057141"/>
                  <a:pt x="4456937" y="5082670"/>
                </a:cubicBezTo>
                <a:cubicBezTo>
                  <a:pt x="4456747" y="5091052"/>
                  <a:pt x="4455985" y="5099245"/>
                  <a:pt x="4455602" y="5107627"/>
                </a:cubicBezTo>
                <a:cubicBezTo>
                  <a:pt x="4455222" y="5115057"/>
                  <a:pt x="4453508" y="5122867"/>
                  <a:pt x="4454840" y="5129916"/>
                </a:cubicBezTo>
                <a:cubicBezTo>
                  <a:pt x="4459605" y="5155445"/>
                  <a:pt x="4467415" y="5180591"/>
                  <a:pt x="4470463" y="5206308"/>
                </a:cubicBezTo>
                <a:cubicBezTo>
                  <a:pt x="4473129" y="5228597"/>
                  <a:pt x="4469511" y="5251650"/>
                  <a:pt x="4471415" y="5274129"/>
                </a:cubicBezTo>
                <a:cubicBezTo>
                  <a:pt x="4474653" y="5313754"/>
                  <a:pt x="4480369" y="5353379"/>
                  <a:pt x="4483989" y="5393005"/>
                </a:cubicBezTo>
                <a:cubicBezTo>
                  <a:pt x="4484751" y="5401579"/>
                  <a:pt x="4479987" y="5410531"/>
                  <a:pt x="4479607" y="5419295"/>
                </a:cubicBezTo>
                <a:cubicBezTo>
                  <a:pt x="4478655" y="5446728"/>
                  <a:pt x="4478463" y="5474161"/>
                  <a:pt x="4477893" y="5501594"/>
                </a:cubicBezTo>
                <a:cubicBezTo>
                  <a:pt x="4477701" y="5517215"/>
                  <a:pt x="4478273" y="5533027"/>
                  <a:pt x="4476559" y="5548460"/>
                </a:cubicBezTo>
                <a:cubicBezTo>
                  <a:pt x="4474273" y="5568842"/>
                  <a:pt x="4470843" y="5587321"/>
                  <a:pt x="4485703" y="5606372"/>
                </a:cubicBezTo>
                <a:cubicBezTo>
                  <a:pt x="4508754" y="5635711"/>
                  <a:pt x="4499800" y="5673050"/>
                  <a:pt x="4505134" y="5706959"/>
                </a:cubicBezTo>
                <a:cubicBezTo>
                  <a:pt x="4506468" y="5715723"/>
                  <a:pt x="4506658" y="5724678"/>
                  <a:pt x="4508182" y="5733440"/>
                </a:cubicBezTo>
                <a:cubicBezTo>
                  <a:pt x="4511040" y="5749634"/>
                  <a:pt x="4514278" y="5765635"/>
                  <a:pt x="4517519" y="5781830"/>
                </a:cubicBezTo>
                <a:cubicBezTo>
                  <a:pt x="4518089" y="5784686"/>
                  <a:pt x="4518281" y="5787924"/>
                  <a:pt x="4519233" y="5790592"/>
                </a:cubicBezTo>
                <a:cubicBezTo>
                  <a:pt x="4527233" y="5815169"/>
                  <a:pt x="4536377" y="5839361"/>
                  <a:pt x="4542855" y="5864318"/>
                </a:cubicBezTo>
                <a:cubicBezTo>
                  <a:pt x="4546094" y="5876511"/>
                  <a:pt x="4546476" y="5890037"/>
                  <a:pt x="4544759" y="5902610"/>
                </a:cubicBezTo>
                <a:cubicBezTo>
                  <a:pt x="4539807" y="5939377"/>
                  <a:pt x="4537711" y="5975764"/>
                  <a:pt x="4544951" y="6012723"/>
                </a:cubicBezTo>
                <a:cubicBezTo>
                  <a:pt x="4547808" y="6027392"/>
                  <a:pt x="4543045" y="6043776"/>
                  <a:pt x="4541331" y="6059397"/>
                </a:cubicBezTo>
                <a:cubicBezTo>
                  <a:pt x="4536759" y="6096736"/>
                  <a:pt x="4531805" y="6134075"/>
                  <a:pt x="4527425" y="6171605"/>
                </a:cubicBezTo>
                <a:cubicBezTo>
                  <a:pt x="4524757" y="6195037"/>
                  <a:pt x="4523233" y="6218660"/>
                  <a:pt x="4520567" y="6242093"/>
                </a:cubicBezTo>
                <a:cubicBezTo>
                  <a:pt x="4517327" y="6269144"/>
                  <a:pt x="4512374" y="6296005"/>
                  <a:pt x="4509706" y="6323058"/>
                </a:cubicBezTo>
                <a:cubicBezTo>
                  <a:pt x="4506658" y="6353919"/>
                  <a:pt x="4506088" y="6384972"/>
                  <a:pt x="4502848" y="6415833"/>
                </a:cubicBezTo>
                <a:cubicBezTo>
                  <a:pt x="4496562" y="6472225"/>
                  <a:pt x="4489132" y="6528424"/>
                  <a:pt x="4482083" y="6584812"/>
                </a:cubicBezTo>
                <a:cubicBezTo>
                  <a:pt x="4475225" y="6639488"/>
                  <a:pt x="4469129" y="6694164"/>
                  <a:pt x="4460557" y="6748458"/>
                </a:cubicBezTo>
                <a:cubicBezTo>
                  <a:pt x="4456937" y="6771319"/>
                  <a:pt x="4447030" y="6793035"/>
                  <a:pt x="4441506" y="6815516"/>
                </a:cubicBezTo>
                <a:lnTo>
                  <a:pt x="4431806" y="6858001"/>
                </a:lnTo>
                <a:lnTo>
                  <a:pt x="4259553" y="6858001"/>
                </a:lnTo>
                <a:lnTo>
                  <a:pt x="4265716" y="6812064"/>
                </a:lnTo>
                <a:lnTo>
                  <a:pt x="4265716" y="6812064"/>
                </a:lnTo>
                <a:lnTo>
                  <a:pt x="4265716" y="6812063"/>
                </a:lnTo>
                <a:cubicBezTo>
                  <a:pt x="4265240" y="6788417"/>
                  <a:pt x="4259954" y="6764841"/>
                  <a:pt x="4246238" y="6742552"/>
                </a:cubicBezTo>
                <a:lnTo>
                  <a:pt x="4232402" y="6702976"/>
                </a:lnTo>
                <a:lnTo>
                  <a:pt x="4235549" y="6683027"/>
                </a:lnTo>
                <a:cubicBezTo>
                  <a:pt x="4237915" y="6676306"/>
                  <a:pt x="4241666" y="6669496"/>
                  <a:pt x="4247000" y="6662542"/>
                </a:cubicBezTo>
                <a:cubicBezTo>
                  <a:pt x="4254334" y="6653111"/>
                  <a:pt x="4256191" y="6639108"/>
                  <a:pt x="4254095" y="6625225"/>
                </a:cubicBezTo>
                <a:lnTo>
                  <a:pt x="4254095" y="6625225"/>
                </a:lnTo>
                <a:lnTo>
                  <a:pt x="4254095" y="6625224"/>
                </a:lnTo>
                <a:cubicBezTo>
                  <a:pt x="4251999" y="6611342"/>
                  <a:pt x="4245951" y="6597578"/>
                  <a:pt x="4237473" y="6588625"/>
                </a:cubicBezTo>
                <a:lnTo>
                  <a:pt x="4214994" y="6564620"/>
                </a:lnTo>
                <a:lnTo>
                  <a:pt x="4214994" y="6564621"/>
                </a:lnTo>
                <a:cubicBezTo>
                  <a:pt x="4225281" y="6575479"/>
                  <a:pt x="4231377" y="6582147"/>
                  <a:pt x="4237473" y="6588626"/>
                </a:cubicBezTo>
                <a:lnTo>
                  <a:pt x="4254095" y="6625225"/>
                </a:lnTo>
                <a:lnTo>
                  <a:pt x="4254084" y="6645552"/>
                </a:lnTo>
                <a:cubicBezTo>
                  <a:pt x="4252965" y="6651967"/>
                  <a:pt x="4250667" y="6657825"/>
                  <a:pt x="4247000" y="6662541"/>
                </a:cubicBezTo>
                <a:cubicBezTo>
                  <a:pt x="4236332" y="6676448"/>
                  <a:pt x="4231997" y="6689783"/>
                  <a:pt x="4232402" y="6702976"/>
                </a:cubicBezTo>
                <a:lnTo>
                  <a:pt x="4232402" y="6702976"/>
                </a:lnTo>
                <a:lnTo>
                  <a:pt x="4232402" y="6702977"/>
                </a:lnTo>
                <a:cubicBezTo>
                  <a:pt x="4232807" y="6716169"/>
                  <a:pt x="4237951" y="6729219"/>
                  <a:pt x="4246238" y="6742553"/>
                </a:cubicBezTo>
                <a:cubicBezTo>
                  <a:pt x="4253096" y="6753698"/>
                  <a:pt x="4257847" y="6765164"/>
                  <a:pt x="4260942" y="6776800"/>
                </a:cubicBezTo>
                <a:lnTo>
                  <a:pt x="4265716" y="6812064"/>
                </a:lnTo>
                <a:lnTo>
                  <a:pt x="4259553" y="6858001"/>
                </a:lnTo>
                <a:lnTo>
                  <a:pt x="4259553" y="6858001"/>
                </a:lnTo>
                <a:lnTo>
                  <a:pt x="4259553" y="6858002"/>
                </a:lnTo>
                <a:lnTo>
                  <a:pt x="0" y="6858002"/>
                </a:lnTo>
                <a:lnTo>
                  <a:pt x="0" y="2"/>
                </a:lnTo>
                <a:lnTo>
                  <a:pt x="3766492" y="1"/>
                </a:lnTo>
                <a:lnTo>
                  <a:pt x="3769210" y="21486"/>
                </a:lnTo>
                <a:close/>
              </a:path>
            </a:pathLst>
          </a:custGeom>
          <a:effectLst>
            <a:outerShdw blurRad="381000" dist="152400" algn="l" rotWithShape="0">
              <a:prstClr val="black">
                <a:alpha val="10000"/>
              </a:prstClr>
            </a:outerShdw>
          </a:effectLst>
        </p:spPr>
      </p:pic>
      <p:sp>
        <p:nvSpPr>
          <p:cNvPr id="17" name="Freeform: Shape 16">
            <a:extLst>
              <a:ext uri="{FF2B5EF4-FFF2-40B4-BE49-F238E27FC236}">
                <a16:creationId xmlns:a16="http://schemas.microsoft.com/office/drawing/2014/main" id="{340822D1-9EEA-4ECF-9360-D9AF87950D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05643" y="2991643"/>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DC292A62-7F34-4E30-BE04-48164A1DA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05643" y="2991644"/>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BE165DB-CE0A-6531-C798-B3BD78BC8792}"/>
              </a:ext>
            </a:extLst>
          </p:cNvPr>
          <p:cNvSpPr>
            <a:spLocks noGrp="1"/>
          </p:cNvSpPr>
          <p:nvPr>
            <p:ph idx="1"/>
          </p:nvPr>
        </p:nvSpPr>
        <p:spPr>
          <a:xfrm>
            <a:off x="5334001" y="3047999"/>
            <a:ext cx="6095999" cy="3048001"/>
          </a:xfrm>
        </p:spPr>
        <p:txBody>
          <a:bodyPr vert="horz" lIns="91440" tIns="45720" rIns="91440" bIns="45720" rtlCol="0">
            <a:normAutofit/>
          </a:bodyPr>
          <a:lstStyle/>
          <a:p>
            <a:r>
              <a:rPr lang="en-US" sz="2400">
                <a:ea typeface="+mn-lt"/>
                <a:cs typeface="+mn-lt"/>
              </a:rPr>
              <a:t>Speech is normal. </a:t>
            </a:r>
            <a:endParaRPr lang="en-US" sz="2400"/>
          </a:p>
          <a:p>
            <a:r>
              <a:rPr lang="en-US" sz="2400">
                <a:ea typeface="+mn-lt"/>
                <a:cs typeface="+mn-lt"/>
              </a:rPr>
              <a:t>Cranial nerves are intact. </a:t>
            </a:r>
          </a:p>
          <a:p>
            <a:r>
              <a:rPr lang="en-US" sz="2400">
                <a:ea typeface="+mn-lt"/>
                <a:cs typeface="+mn-lt"/>
              </a:rPr>
              <a:t>Motor and sensory systems are intact. </a:t>
            </a:r>
            <a:endParaRPr lang="en-US" sz="2400"/>
          </a:p>
          <a:p>
            <a:r>
              <a:rPr lang="en-US" sz="2400">
                <a:ea typeface="+mn-lt"/>
                <a:cs typeface="+mn-lt"/>
              </a:rPr>
              <a:t>Signs of meningeal irritation are absent.</a:t>
            </a:r>
            <a:endParaRPr lang="en-US" sz="2400"/>
          </a:p>
          <a:p>
            <a:r>
              <a:rPr lang="en-US" sz="2400"/>
              <a:t>Reflexes Normal</a:t>
            </a:r>
          </a:p>
          <a:p>
            <a:endParaRPr lang="en-US" sz="2400"/>
          </a:p>
        </p:txBody>
      </p:sp>
    </p:spTree>
    <p:extLst>
      <p:ext uri="{BB962C8B-B14F-4D97-AF65-F5344CB8AC3E}">
        <p14:creationId xmlns:p14="http://schemas.microsoft.com/office/powerpoint/2010/main" val="1726091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6C6EFB-4CF5-70B1-CD69-553029447340}"/>
              </a:ext>
            </a:extLst>
          </p:cNvPr>
          <p:cNvSpPr>
            <a:spLocks noGrp="1"/>
          </p:cNvSpPr>
          <p:nvPr>
            <p:ph type="title"/>
          </p:nvPr>
        </p:nvSpPr>
        <p:spPr>
          <a:xfrm>
            <a:off x="762000" y="1009650"/>
            <a:ext cx="4400549" cy="1857375"/>
          </a:xfrm>
        </p:spPr>
        <p:txBody>
          <a:bodyPr anchor="b">
            <a:normAutofit/>
          </a:bodyPr>
          <a:lstStyle/>
          <a:p>
            <a:r>
              <a:rPr lang="en-US"/>
              <a:t>DDx</a:t>
            </a:r>
          </a:p>
        </p:txBody>
      </p:sp>
      <p:pic>
        <p:nvPicPr>
          <p:cNvPr id="5" name="Picture 4" descr="Close-up of purple cells">
            <a:extLst>
              <a:ext uri="{FF2B5EF4-FFF2-40B4-BE49-F238E27FC236}">
                <a16:creationId xmlns:a16="http://schemas.microsoft.com/office/drawing/2014/main" id="{371E489C-858A-BD46-E751-95F465C8DA50}"/>
              </a:ext>
            </a:extLst>
          </p:cNvPr>
          <p:cNvPicPr>
            <a:picLocks noChangeAspect="1"/>
          </p:cNvPicPr>
          <p:nvPr/>
        </p:nvPicPr>
        <p:blipFill>
          <a:blip r:embed="rId2"/>
          <a:srcRect l="16985" r="12590" b="4"/>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1" name="Group 10">
            <a:extLst>
              <a:ext uri="{FF2B5EF4-FFF2-40B4-BE49-F238E27FC236}">
                <a16:creationId xmlns:a16="http://schemas.microsoft.com/office/drawing/2014/main" id="{EE5D87AC-5CCC-4E1F-8B25-D3A6053029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2" name="Freeform: Shape 11">
              <a:extLst>
                <a:ext uri="{FF2B5EF4-FFF2-40B4-BE49-F238E27FC236}">
                  <a16:creationId xmlns:a16="http://schemas.microsoft.com/office/drawing/2014/main" id="{6EFC8E10-A01A-44C0-92B4-4837ED6C4B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329C434-C896-4DBB-9A47-D99A5EE41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4B982765-413E-E75F-8539-A002B206EB78}"/>
              </a:ext>
            </a:extLst>
          </p:cNvPr>
          <p:cNvSpPr>
            <a:spLocks noGrp="1"/>
          </p:cNvSpPr>
          <p:nvPr>
            <p:ph idx="1"/>
          </p:nvPr>
        </p:nvSpPr>
        <p:spPr>
          <a:xfrm>
            <a:off x="762000" y="3109956"/>
            <a:ext cx="4400549" cy="3167019"/>
          </a:xfrm>
        </p:spPr>
        <p:txBody>
          <a:bodyPr vert="horz" lIns="91440" tIns="45720" rIns="91440" bIns="45720" rtlCol="0" anchor="t">
            <a:normAutofit/>
          </a:bodyPr>
          <a:lstStyle/>
          <a:p>
            <a:r>
              <a:rPr lang="en-US" sz="2400">
                <a:ea typeface="+mn-lt"/>
                <a:cs typeface="+mn-lt"/>
              </a:rPr>
              <a:t>Dengue</a:t>
            </a:r>
          </a:p>
          <a:p>
            <a:r>
              <a:rPr lang="en-US" sz="2400">
                <a:ea typeface="+mn-lt"/>
                <a:cs typeface="+mn-lt"/>
              </a:rPr>
              <a:t>Malaria</a:t>
            </a:r>
          </a:p>
          <a:p>
            <a:r>
              <a:rPr lang="en-US" sz="2400">
                <a:ea typeface="+mn-lt"/>
                <a:cs typeface="+mn-lt"/>
              </a:rPr>
              <a:t>Chikungunya</a:t>
            </a:r>
          </a:p>
          <a:p>
            <a:r>
              <a:rPr lang="en-US" sz="2400">
                <a:ea typeface="+mn-lt"/>
                <a:cs typeface="+mn-lt"/>
              </a:rPr>
              <a:t>Respiratory Infections</a:t>
            </a:r>
          </a:p>
          <a:p>
            <a:r>
              <a:rPr lang="en-US" sz="2400"/>
              <a:t>UTI</a:t>
            </a:r>
          </a:p>
        </p:txBody>
      </p:sp>
    </p:spTree>
    <p:extLst>
      <p:ext uri="{BB962C8B-B14F-4D97-AF65-F5344CB8AC3E}">
        <p14:creationId xmlns:p14="http://schemas.microsoft.com/office/powerpoint/2010/main" val="906507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B37791B-B040-4694-BFDC-8DD132D86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858825D-9048-5C4A-91A4-F9683CDFF0D1}"/>
              </a:ext>
            </a:extLst>
          </p:cNvPr>
          <p:cNvPicPr>
            <a:picLocks noGrp="1" noChangeAspect="1"/>
          </p:cNvPicPr>
          <p:nvPr>
            <p:ph idx="1"/>
          </p:nvPr>
        </p:nvPicPr>
        <p:blipFill>
          <a:blip r:embed="rId2"/>
          <a:srcRect l="41953" r="15857"/>
          <a:stretch/>
        </p:blipFill>
        <p:spPr>
          <a:xfrm rot="5400000">
            <a:off x="2666728" y="-2666728"/>
            <a:ext cx="6857999" cy="12191455"/>
          </a:xfrm>
          <a:prstGeom prst="rect">
            <a:avLst/>
          </a:prstGeom>
        </p:spPr>
      </p:pic>
      <p:sp>
        <p:nvSpPr>
          <p:cNvPr id="23" name="Rectangle 22">
            <a:extLst>
              <a:ext uri="{FF2B5EF4-FFF2-40B4-BE49-F238E27FC236}">
                <a16:creationId xmlns:a16="http://schemas.microsoft.com/office/drawing/2014/main" id="{0A3D475D-F146-44DA-80FB-3306B95B8D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23925" y="-923925"/>
            <a:ext cx="6858000" cy="8705850"/>
          </a:xfrm>
          <a:prstGeom prst="rect">
            <a:avLst/>
          </a:prstGeom>
          <a:gradFill>
            <a:gsLst>
              <a:gs pos="100000">
                <a:srgbClr val="000000">
                  <a:alpha val="0"/>
                </a:srgbClr>
              </a:gs>
              <a:gs pos="31000">
                <a:srgbClr val="000000">
                  <a:alpha val="70000"/>
                </a:srgb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AF0C85-036F-11A2-E616-45BCBE1EA0B1}"/>
              </a:ext>
            </a:extLst>
          </p:cNvPr>
          <p:cNvSpPr>
            <a:spLocks noGrp="1"/>
          </p:cNvSpPr>
          <p:nvPr>
            <p:ph type="title"/>
          </p:nvPr>
        </p:nvSpPr>
        <p:spPr>
          <a:xfrm>
            <a:off x="762000" y="1523999"/>
            <a:ext cx="5334000" cy="3535018"/>
          </a:xfrm>
        </p:spPr>
        <p:txBody>
          <a:bodyPr vert="horz" lIns="91440" tIns="45720" rIns="91440" bIns="45720" rtlCol="0" anchor="ctr" anchorCtr="0">
            <a:normAutofit/>
          </a:bodyPr>
          <a:lstStyle/>
          <a:p>
            <a:r>
              <a:rPr lang="en-US" sz="6200">
                <a:solidFill>
                  <a:srgbClr val="FFFFFF"/>
                </a:solidFill>
              </a:rPr>
              <a:t>Investigations</a:t>
            </a:r>
          </a:p>
        </p:txBody>
      </p:sp>
      <p:sp>
        <p:nvSpPr>
          <p:cNvPr id="5" name="TextBox 4">
            <a:extLst>
              <a:ext uri="{FF2B5EF4-FFF2-40B4-BE49-F238E27FC236}">
                <a16:creationId xmlns:a16="http://schemas.microsoft.com/office/drawing/2014/main" id="{89BD4C92-FD70-5F84-8E0A-82E803EAC81B}"/>
              </a:ext>
            </a:extLst>
          </p:cNvPr>
          <p:cNvSpPr txBox="1"/>
          <p:nvPr/>
        </p:nvSpPr>
        <p:spPr>
          <a:xfrm>
            <a:off x="762000" y="5333998"/>
            <a:ext cx="5334000" cy="76200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2400">
                <a:solidFill>
                  <a:srgbClr val="FFFFFF"/>
                </a:solidFill>
              </a:rPr>
              <a:t>Complete Blood Count</a:t>
            </a:r>
          </a:p>
        </p:txBody>
      </p:sp>
      <p:sp>
        <p:nvSpPr>
          <p:cNvPr id="3" name="TextBox 2">
            <a:extLst>
              <a:ext uri="{FF2B5EF4-FFF2-40B4-BE49-F238E27FC236}">
                <a16:creationId xmlns:a16="http://schemas.microsoft.com/office/drawing/2014/main" id="{8C997D89-2091-0507-CBE7-ACE60D16226B}"/>
              </a:ext>
            </a:extLst>
          </p:cNvPr>
          <p:cNvSpPr txBox="1"/>
          <p:nvPr/>
        </p:nvSpPr>
        <p:spPr>
          <a:xfrm>
            <a:off x="7055318" y="5021121"/>
            <a:ext cx="4016896"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Aft>
                <a:spcPts val="600"/>
              </a:spcAft>
              <a:buFont typeface="Wingdings"/>
              <a:buChar char="v"/>
            </a:pPr>
            <a:r>
              <a:rPr lang="en-US" dirty="0"/>
              <a:t>Low TLC</a:t>
            </a:r>
            <a:endParaRPr lang="en-US"/>
          </a:p>
          <a:p>
            <a:pPr marL="285750" indent="-285750">
              <a:spcAft>
                <a:spcPts val="600"/>
              </a:spcAft>
              <a:buFont typeface="Wingdings"/>
              <a:buChar char="v"/>
            </a:pPr>
            <a:r>
              <a:rPr lang="en-US" dirty="0"/>
              <a:t>Low Platelet Count</a:t>
            </a:r>
            <a:endParaRPr lang="en-US"/>
          </a:p>
        </p:txBody>
      </p:sp>
    </p:spTree>
    <p:extLst>
      <p:ext uri="{BB962C8B-B14F-4D97-AF65-F5344CB8AC3E}">
        <p14:creationId xmlns:p14="http://schemas.microsoft.com/office/powerpoint/2010/main" val="3963090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B37791B-B040-4694-BFDC-8DD132D86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aper with writing on it&#10;&#10;Description automatically generated">
            <a:extLst>
              <a:ext uri="{FF2B5EF4-FFF2-40B4-BE49-F238E27FC236}">
                <a16:creationId xmlns:a16="http://schemas.microsoft.com/office/drawing/2014/main" id="{7E3D27C0-B4E1-19A4-A1D6-513AF0AA6B51}"/>
              </a:ext>
            </a:extLst>
          </p:cNvPr>
          <p:cNvPicPr>
            <a:picLocks noGrp="1" noChangeAspect="1"/>
          </p:cNvPicPr>
          <p:nvPr>
            <p:ph idx="1"/>
          </p:nvPr>
        </p:nvPicPr>
        <p:blipFill>
          <a:blip r:embed="rId2"/>
          <a:srcRect l="30545" t="10604" r="27250" b="-10646"/>
          <a:stretch/>
        </p:blipFill>
        <p:spPr>
          <a:xfrm rot="5400000">
            <a:off x="2666728" y="-2666728"/>
            <a:ext cx="6860519" cy="12196613"/>
          </a:xfrm>
          <a:prstGeom prst="rect">
            <a:avLst/>
          </a:prstGeom>
        </p:spPr>
      </p:pic>
      <p:sp>
        <p:nvSpPr>
          <p:cNvPr id="18" name="Rectangle 17">
            <a:extLst>
              <a:ext uri="{FF2B5EF4-FFF2-40B4-BE49-F238E27FC236}">
                <a16:creationId xmlns:a16="http://schemas.microsoft.com/office/drawing/2014/main" id="{0A3D475D-F146-44DA-80FB-3306B95B8D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23925" y="-923925"/>
            <a:ext cx="6858000" cy="8705850"/>
          </a:xfrm>
          <a:prstGeom prst="rect">
            <a:avLst/>
          </a:prstGeom>
          <a:gradFill>
            <a:gsLst>
              <a:gs pos="100000">
                <a:srgbClr val="000000">
                  <a:alpha val="0"/>
                </a:srgbClr>
              </a:gs>
              <a:gs pos="31000">
                <a:srgbClr val="000000">
                  <a:alpha val="70000"/>
                </a:srgb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30FC6B-8433-ABD4-49F4-66C79A7BFFD9}"/>
              </a:ext>
            </a:extLst>
          </p:cNvPr>
          <p:cNvSpPr>
            <a:spLocks noGrp="1"/>
          </p:cNvSpPr>
          <p:nvPr>
            <p:ph type="title"/>
          </p:nvPr>
        </p:nvSpPr>
        <p:spPr>
          <a:xfrm>
            <a:off x="762000" y="1523999"/>
            <a:ext cx="5334000" cy="3535018"/>
          </a:xfrm>
        </p:spPr>
        <p:txBody>
          <a:bodyPr vert="horz" lIns="91440" tIns="45720" rIns="91440" bIns="45720" rtlCol="0" anchor="ctr" anchorCtr="0">
            <a:normAutofit/>
          </a:bodyPr>
          <a:lstStyle/>
          <a:p>
            <a:r>
              <a:rPr lang="en-US" sz="6800">
                <a:solidFill>
                  <a:srgbClr val="FFFFFF"/>
                </a:solidFill>
              </a:rPr>
              <a:t>Routine Biochemistry</a:t>
            </a:r>
          </a:p>
        </p:txBody>
      </p:sp>
    </p:spTree>
    <p:extLst>
      <p:ext uri="{BB962C8B-B14F-4D97-AF65-F5344CB8AC3E}">
        <p14:creationId xmlns:p14="http://schemas.microsoft.com/office/powerpoint/2010/main" val="1109217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B37791B-B040-4694-BFDC-8DD132D86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aper with a baby on it&#10;&#10;Description automatically generated">
            <a:extLst>
              <a:ext uri="{FF2B5EF4-FFF2-40B4-BE49-F238E27FC236}">
                <a16:creationId xmlns:a16="http://schemas.microsoft.com/office/drawing/2014/main" id="{58349EF7-CE1A-977B-C8B8-05941E3A9F14}"/>
              </a:ext>
            </a:extLst>
          </p:cNvPr>
          <p:cNvPicPr>
            <a:picLocks noGrp="1" noChangeAspect="1"/>
          </p:cNvPicPr>
          <p:nvPr>
            <p:ph idx="1"/>
          </p:nvPr>
        </p:nvPicPr>
        <p:blipFill>
          <a:blip r:embed="rId2"/>
          <a:srcRect l="36285" r="21525"/>
          <a:stretch/>
        </p:blipFill>
        <p:spPr>
          <a:xfrm rot="5400000">
            <a:off x="2666728" y="-2666728"/>
            <a:ext cx="6857999" cy="12191455"/>
          </a:xfrm>
          <a:prstGeom prst="rect">
            <a:avLst/>
          </a:prstGeom>
        </p:spPr>
      </p:pic>
      <p:sp>
        <p:nvSpPr>
          <p:cNvPr id="22" name="Rectangle 21">
            <a:extLst>
              <a:ext uri="{FF2B5EF4-FFF2-40B4-BE49-F238E27FC236}">
                <a16:creationId xmlns:a16="http://schemas.microsoft.com/office/drawing/2014/main" id="{0A3D475D-F146-44DA-80FB-3306B95B8D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23925" y="-923925"/>
            <a:ext cx="6858000" cy="8705850"/>
          </a:xfrm>
          <a:prstGeom prst="rect">
            <a:avLst/>
          </a:prstGeom>
          <a:gradFill>
            <a:gsLst>
              <a:gs pos="100000">
                <a:srgbClr val="000000">
                  <a:alpha val="0"/>
                </a:srgbClr>
              </a:gs>
              <a:gs pos="31000">
                <a:srgbClr val="000000">
                  <a:alpha val="70000"/>
                </a:srgb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014966-B188-0422-2D52-774E60F9C096}"/>
              </a:ext>
            </a:extLst>
          </p:cNvPr>
          <p:cNvSpPr>
            <a:spLocks noGrp="1"/>
          </p:cNvSpPr>
          <p:nvPr>
            <p:ph type="title"/>
          </p:nvPr>
        </p:nvSpPr>
        <p:spPr>
          <a:xfrm>
            <a:off x="762000" y="1523999"/>
            <a:ext cx="5334000" cy="3535018"/>
          </a:xfrm>
        </p:spPr>
        <p:txBody>
          <a:bodyPr vert="horz" lIns="91440" tIns="45720" rIns="91440" bIns="45720" rtlCol="0" anchor="ctr" anchorCtr="0">
            <a:normAutofit/>
          </a:bodyPr>
          <a:lstStyle/>
          <a:p>
            <a:r>
              <a:rPr lang="en-US" sz="8000">
                <a:solidFill>
                  <a:srgbClr val="FFFFFF"/>
                </a:solidFill>
              </a:rPr>
              <a:t>MP Slide</a:t>
            </a:r>
          </a:p>
        </p:txBody>
      </p:sp>
      <p:sp>
        <p:nvSpPr>
          <p:cNvPr id="3" name="TextBox 2">
            <a:extLst>
              <a:ext uri="{FF2B5EF4-FFF2-40B4-BE49-F238E27FC236}">
                <a16:creationId xmlns:a16="http://schemas.microsoft.com/office/drawing/2014/main" id="{B0C5390C-4E7A-87AA-87CA-8DCD1522DFE5}"/>
              </a:ext>
            </a:extLst>
          </p:cNvPr>
          <p:cNvSpPr txBox="1"/>
          <p:nvPr/>
        </p:nvSpPr>
        <p:spPr>
          <a:xfrm>
            <a:off x="762000" y="5333998"/>
            <a:ext cx="5334000" cy="76200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2400">
                <a:solidFill>
                  <a:srgbClr val="FFFFFF"/>
                </a:solidFill>
              </a:rPr>
              <a:t>Negative</a:t>
            </a:r>
          </a:p>
        </p:txBody>
      </p:sp>
    </p:spTree>
    <p:extLst>
      <p:ext uri="{BB962C8B-B14F-4D97-AF65-F5344CB8AC3E}">
        <p14:creationId xmlns:p14="http://schemas.microsoft.com/office/powerpoint/2010/main" val="822583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04961-4682-9182-1D00-D6633470FD67}"/>
              </a:ext>
            </a:extLst>
          </p:cNvPr>
          <p:cNvSpPr>
            <a:spLocks noGrp="1"/>
          </p:cNvSpPr>
          <p:nvPr>
            <p:ph type="title"/>
          </p:nvPr>
        </p:nvSpPr>
        <p:spPr>
          <a:xfrm>
            <a:off x="762000" y="1524000"/>
            <a:ext cx="4191001" cy="2138918"/>
          </a:xfrm>
        </p:spPr>
        <p:txBody>
          <a:bodyPr/>
          <a:lstStyle/>
          <a:p>
            <a:r>
              <a:rPr lang="en-US"/>
              <a:t>Urine Complete Examination</a:t>
            </a:r>
          </a:p>
        </p:txBody>
      </p:sp>
      <p:pic>
        <p:nvPicPr>
          <p:cNvPr id="4" name="Content Placeholder 3">
            <a:extLst>
              <a:ext uri="{FF2B5EF4-FFF2-40B4-BE49-F238E27FC236}">
                <a16:creationId xmlns:a16="http://schemas.microsoft.com/office/drawing/2014/main" id="{D36FB289-AB67-7F2A-21C9-AEFE5CF8B9CA}"/>
              </a:ext>
            </a:extLst>
          </p:cNvPr>
          <p:cNvPicPr>
            <a:picLocks noGrp="1" noChangeAspect="1"/>
          </p:cNvPicPr>
          <p:nvPr>
            <p:ph idx="1"/>
          </p:nvPr>
        </p:nvPicPr>
        <p:blipFill>
          <a:blip r:embed="rId2"/>
          <a:srcRect l="10141" t="5671" r="20000" b="5343"/>
          <a:stretch/>
        </p:blipFill>
        <p:spPr>
          <a:xfrm rot="5400000">
            <a:off x="5402244" y="545750"/>
            <a:ext cx="6041525" cy="5772553"/>
          </a:xfrm>
        </p:spPr>
      </p:pic>
    </p:spTree>
    <p:extLst>
      <p:ext uri="{BB962C8B-B14F-4D97-AF65-F5344CB8AC3E}">
        <p14:creationId xmlns:p14="http://schemas.microsoft.com/office/powerpoint/2010/main" val="2980255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5D9CF6-104D-3D4F-4BD7-17DB20E11AA5}"/>
              </a:ext>
            </a:extLst>
          </p:cNvPr>
          <p:cNvSpPr>
            <a:spLocks noGrp="1"/>
          </p:cNvSpPr>
          <p:nvPr>
            <p:ph type="title"/>
          </p:nvPr>
        </p:nvSpPr>
        <p:spPr>
          <a:xfrm>
            <a:off x="324365" y="3918123"/>
            <a:ext cx="5334000" cy="2747962"/>
          </a:xfrm>
        </p:spPr>
        <p:txBody>
          <a:bodyPr vert="horz" lIns="91440" tIns="45720" rIns="91440" bIns="45720" rtlCol="0" anchor="b" anchorCtr="0">
            <a:normAutofit/>
          </a:bodyPr>
          <a:lstStyle/>
          <a:p>
            <a:r>
              <a:rPr lang="en-US" sz="6200" dirty="0"/>
              <a:t>Dengue Serology/NS1</a:t>
            </a:r>
          </a:p>
        </p:txBody>
      </p:sp>
      <p:pic>
        <p:nvPicPr>
          <p:cNvPr id="4" name="Content Placeholder 3" descr="A white paper with a barcode on it&#10;&#10;Description automatically generated">
            <a:extLst>
              <a:ext uri="{FF2B5EF4-FFF2-40B4-BE49-F238E27FC236}">
                <a16:creationId xmlns:a16="http://schemas.microsoft.com/office/drawing/2014/main" id="{797CD613-DA9A-FAF0-7F36-8F24A59ECE23}"/>
              </a:ext>
            </a:extLst>
          </p:cNvPr>
          <p:cNvPicPr>
            <a:picLocks noGrp="1" noChangeAspect="1"/>
          </p:cNvPicPr>
          <p:nvPr>
            <p:ph idx="1"/>
          </p:nvPr>
        </p:nvPicPr>
        <p:blipFill>
          <a:blip r:embed="rId2"/>
          <a:srcRect l="18122" t="11139" r="45540" b="12499"/>
          <a:stretch/>
        </p:blipFill>
        <p:spPr>
          <a:xfrm rot="5400000">
            <a:off x="1674794" y="-1225378"/>
            <a:ext cx="4687453" cy="7388310"/>
          </a:xfrm>
          <a:prstGeom prst="rect">
            <a:avLst/>
          </a:prstGeom>
        </p:spPr>
      </p:pic>
      <p:pic>
        <p:nvPicPr>
          <p:cNvPr id="5" name="Picture 4" descr="A stack of papers with writing on them&#10;&#10;Description automatically generated">
            <a:extLst>
              <a:ext uri="{FF2B5EF4-FFF2-40B4-BE49-F238E27FC236}">
                <a16:creationId xmlns:a16="http://schemas.microsoft.com/office/drawing/2014/main" id="{CCF6396D-B774-4BD0-DDE5-88CC953297FD}"/>
              </a:ext>
            </a:extLst>
          </p:cNvPr>
          <p:cNvPicPr>
            <a:picLocks noChangeAspect="1"/>
          </p:cNvPicPr>
          <p:nvPr/>
        </p:nvPicPr>
        <p:blipFill>
          <a:blip r:embed="rId3"/>
          <a:srcRect l="12945" t="20348" r="7317" b="19524"/>
          <a:stretch/>
        </p:blipFill>
        <p:spPr>
          <a:xfrm rot="5400000">
            <a:off x="6928926" y="1434788"/>
            <a:ext cx="6552599" cy="3689209"/>
          </a:xfrm>
          <a:prstGeom prst="rect">
            <a:avLst/>
          </a:prstGeom>
        </p:spPr>
      </p:pic>
    </p:spTree>
    <p:extLst>
      <p:ext uri="{BB962C8B-B14F-4D97-AF65-F5344CB8AC3E}">
        <p14:creationId xmlns:p14="http://schemas.microsoft.com/office/powerpoint/2010/main" val="2249962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37791B-B040-4694-BFDC-8DD132D86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0D297D-6A42-0757-753A-2DCD324FD75A}"/>
              </a:ext>
            </a:extLst>
          </p:cNvPr>
          <p:cNvSpPr>
            <a:spLocks noGrp="1"/>
          </p:cNvSpPr>
          <p:nvPr>
            <p:ph type="title"/>
          </p:nvPr>
        </p:nvSpPr>
        <p:spPr>
          <a:xfrm>
            <a:off x="5334000" y="1062038"/>
            <a:ext cx="6096000" cy="2881311"/>
          </a:xfrm>
        </p:spPr>
        <p:txBody>
          <a:bodyPr vert="horz" lIns="91440" tIns="45720" rIns="91440" bIns="45720" rtlCol="0" anchor="b" anchorCtr="0">
            <a:normAutofit/>
          </a:bodyPr>
          <a:lstStyle/>
          <a:p>
            <a:pPr algn="r"/>
            <a:r>
              <a:rPr lang="en-US" sz="8000"/>
              <a:t>Definite Diagnosis</a:t>
            </a:r>
          </a:p>
        </p:txBody>
      </p:sp>
      <p:sp>
        <p:nvSpPr>
          <p:cNvPr id="3" name="Content Placeholder 2">
            <a:extLst>
              <a:ext uri="{FF2B5EF4-FFF2-40B4-BE49-F238E27FC236}">
                <a16:creationId xmlns:a16="http://schemas.microsoft.com/office/drawing/2014/main" id="{02AF5F68-8CDF-3DD5-098D-7B8463ED740F}"/>
              </a:ext>
            </a:extLst>
          </p:cNvPr>
          <p:cNvSpPr>
            <a:spLocks noGrp="1"/>
          </p:cNvSpPr>
          <p:nvPr>
            <p:ph idx="1"/>
          </p:nvPr>
        </p:nvSpPr>
        <p:spPr>
          <a:xfrm>
            <a:off x="5334000" y="4170408"/>
            <a:ext cx="6096000" cy="1625554"/>
          </a:xfrm>
        </p:spPr>
        <p:txBody>
          <a:bodyPr vert="horz" lIns="91440" tIns="45720" rIns="91440" bIns="45720" rtlCol="0">
            <a:normAutofit/>
          </a:bodyPr>
          <a:lstStyle/>
          <a:p>
            <a:pPr marL="0" indent="0" algn="r">
              <a:buNone/>
            </a:pPr>
            <a:r>
              <a:rPr lang="en-US" sz="2400"/>
              <a:t>Based On History, Clinical Examination and Investigation The Definite Diagnosis Is Dengue Fever</a:t>
            </a:r>
          </a:p>
        </p:txBody>
      </p:sp>
      <p:pic>
        <p:nvPicPr>
          <p:cNvPr id="5" name="Picture 4" descr="Person using microscope">
            <a:extLst>
              <a:ext uri="{FF2B5EF4-FFF2-40B4-BE49-F238E27FC236}">
                <a16:creationId xmlns:a16="http://schemas.microsoft.com/office/drawing/2014/main" id="{2BF1BEAF-98F9-2423-5270-9149A97855FD}"/>
              </a:ext>
            </a:extLst>
          </p:cNvPr>
          <p:cNvPicPr>
            <a:picLocks noChangeAspect="1"/>
          </p:cNvPicPr>
          <p:nvPr/>
        </p:nvPicPr>
        <p:blipFill>
          <a:blip r:embed="rId2"/>
          <a:srcRect l="24868" r="42451" b="5"/>
          <a:stretch/>
        </p:blipFill>
        <p:spPr>
          <a:xfrm>
            <a:off x="-2" y="-1"/>
            <a:ext cx="4572002" cy="6858002"/>
          </a:xfrm>
          <a:custGeom>
            <a:avLst/>
            <a:gdLst/>
            <a:ahLst/>
            <a:cxnLst/>
            <a:rect l="l" t="t" r="r" b="b"/>
            <a:pathLst>
              <a:path w="4572002" h="6858002">
                <a:moveTo>
                  <a:pt x="4295315" y="6438981"/>
                </a:moveTo>
                <a:lnTo>
                  <a:pt x="4275384" y="6463840"/>
                </a:lnTo>
                <a:lnTo>
                  <a:pt x="4275382" y="6463849"/>
                </a:lnTo>
                <a:lnTo>
                  <a:pt x="4261586" y="6513012"/>
                </a:lnTo>
                <a:lnTo>
                  <a:pt x="4242781" y="6546194"/>
                </a:lnTo>
                <a:lnTo>
                  <a:pt x="4242781" y="6546195"/>
                </a:lnTo>
                <a:lnTo>
                  <a:pt x="4259119" y="6521804"/>
                </a:lnTo>
                <a:lnTo>
                  <a:pt x="4261586" y="6513012"/>
                </a:lnTo>
                <a:lnTo>
                  <a:pt x="4264397" y="6508052"/>
                </a:lnTo>
                <a:lnTo>
                  <a:pt x="4275382" y="6463849"/>
                </a:lnTo>
                <a:lnTo>
                  <a:pt x="4275384" y="6463841"/>
                </a:lnTo>
                <a:cubicBezTo>
                  <a:pt x="4278336" y="6451650"/>
                  <a:pt x="4285813" y="6444077"/>
                  <a:pt x="4295315" y="6438981"/>
                </a:cubicBezTo>
                <a:close/>
                <a:moveTo>
                  <a:pt x="4211111" y="2836172"/>
                </a:moveTo>
                <a:lnTo>
                  <a:pt x="4202420" y="2848793"/>
                </a:lnTo>
                <a:cubicBezTo>
                  <a:pt x="4192420" y="2881226"/>
                  <a:pt x="4178988" y="2913982"/>
                  <a:pt x="4177881" y="2947862"/>
                </a:cubicBezTo>
                <a:lnTo>
                  <a:pt x="4177881" y="2947863"/>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8"/>
                </a:lnTo>
                <a:lnTo>
                  <a:pt x="4093355" y="3574409"/>
                </a:lnTo>
                <a:cubicBezTo>
                  <a:pt x="4092450" y="3582005"/>
                  <a:pt x="4096499" y="3590054"/>
                  <a:pt x="4105453" y="3606818"/>
                </a:cubicBezTo>
                <a:cubicBezTo>
                  <a:pt x="4109835" y="3614820"/>
                  <a:pt x="4112501" y="3624726"/>
                  <a:pt x="4118979" y="3630633"/>
                </a:cubicBezTo>
                <a:cubicBezTo>
                  <a:pt x="4127218" y="3638158"/>
                  <a:pt x="4132898" y="3646123"/>
                  <a:pt x="4136708" y="3654416"/>
                </a:cubicBezTo>
                <a:lnTo>
                  <a:pt x="4143220" y="3680164"/>
                </a:lnTo>
                <a:lnTo>
                  <a:pt x="4139172" y="3734837"/>
                </a:lnTo>
                <a:lnTo>
                  <a:pt x="4139172" y="3734838"/>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6645" y="3852620"/>
                </a:lnTo>
                <a:cubicBezTo>
                  <a:pt x="4114978" y="3863193"/>
                  <a:pt x="4117265" y="3874195"/>
                  <a:pt x="4126028" y="3885339"/>
                </a:cubicBezTo>
                <a:cubicBezTo>
                  <a:pt x="4135744" y="3897722"/>
                  <a:pt x="4143150" y="3910319"/>
                  <a:pt x="4148409" y="3923125"/>
                </a:cubicBezTo>
                <a:lnTo>
                  <a:pt x="4157913" y="3962160"/>
                </a:lnTo>
                <a:lnTo>
                  <a:pt x="4155523" y="4002410"/>
                </a:lnTo>
                <a:cubicBezTo>
                  <a:pt x="4152853" y="4016025"/>
                  <a:pt x="4148364" y="4029837"/>
                  <a:pt x="4142220" y="4043839"/>
                </a:cubicBezTo>
                <a:cubicBezTo>
                  <a:pt x="4133457" y="4063842"/>
                  <a:pt x="4128075" y="4083702"/>
                  <a:pt x="4127099" y="4103825"/>
                </a:cubicBezTo>
                <a:lnTo>
                  <a:pt x="4127099" y="4103826"/>
                </a:lnTo>
                <a:lnTo>
                  <a:pt x="4127099" y="4103826"/>
                </a:lnTo>
                <a:cubicBezTo>
                  <a:pt x="4126122" y="4123948"/>
                  <a:pt x="4129552" y="4144333"/>
                  <a:pt x="4138410" y="4165384"/>
                </a:cubicBezTo>
                <a:lnTo>
                  <a:pt x="4142315" y="4192388"/>
                </a:lnTo>
                <a:lnTo>
                  <a:pt x="4142220" y="4221391"/>
                </a:lnTo>
                <a:lnTo>
                  <a:pt x="4142220" y="4221391"/>
                </a:ln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3"/>
                </a:lnTo>
                <a:lnTo>
                  <a:pt x="4116716" y="4800484"/>
                </a:lnTo>
                <a:cubicBezTo>
                  <a:pt x="4118597" y="4810581"/>
                  <a:pt x="4123170" y="4819964"/>
                  <a:pt x="4131552" y="4828917"/>
                </a:cubicBezTo>
                <a:cubicBezTo>
                  <a:pt x="4142601" y="4840633"/>
                  <a:pt x="4151364" y="4853636"/>
                  <a:pt x="4156484" y="4867614"/>
                </a:cubicBezTo>
                <a:lnTo>
                  <a:pt x="4161262" y="4889275"/>
                </a:lnTo>
                <a:lnTo>
                  <a:pt x="4159557" y="4912168"/>
                </a:lnTo>
                <a:cubicBezTo>
                  <a:pt x="4157842" y="4919978"/>
                  <a:pt x="4157485" y="4927122"/>
                  <a:pt x="4158155" y="4933804"/>
                </a:cubicBezTo>
                <a:lnTo>
                  <a:pt x="4158155" y="4933805"/>
                </a:lnTo>
                <a:lnTo>
                  <a:pt x="4158155" y="4933805"/>
                </a:lnTo>
                <a:cubicBezTo>
                  <a:pt x="4160163" y="4953853"/>
                  <a:pt x="4171415" y="4969749"/>
                  <a:pt x="4182989" y="4987038"/>
                </a:cubicBezTo>
                <a:cubicBezTo>
                  <a:pt x="4194228" y="5003802"/>
                  <a:pt x="4208326" y="5022853"/>
                  <a:pt x="4209468" y="5041522"/>
                </a:cubicBezTo>
                <a:cubicBezTo>
                  <a:pt x="4210706" y="5062669"/>
                  <a:pt x="4221137" y="5082339"/>
                  <a:pt x="4228472" y="5102461"/>
                </a:cubicBezTo>
                <a:lnTo>
                  <a:pt x="4235616" y="5133225"/>
                </a:lnTo>
                <a:lnTo>
                  <a:pt x="4228901" y="5166113"/>
                </a:lnTo>
                <a:lnTo>
                  <a:pt x="4228901" y="5166114"/>
                </a:lnTo>
                <a:lnTo>
                  <a:pt x="4228901" y="5166114"/>
                </a:lnTo>
                <a:cubicBezTo>
                  <a:pt x="4228139" y="5167638"/>
                  <a:pt x="4228711" y="5169781"/>
                  <a:pt x="4229592" y="5172091"/>
                </a:cubicBezTo>
                <a:lnTo>
                  <a:pt x="4232139" y="5179068"/>
                </a:lnTo>
                <a:lnTo>
                  <a:pt x="4231973" y="5229433"/>
                </a:lnTo>
                <a:cubicBezTo>
                  <a:pt x="4228139" y="5245268"/>
                  <a:pt x="4220423" y="5259937"/>
                  <a:pt x="4208516" y="5272796"/>
                </a:cubicBezTo>
                <a:cubicBezTo>
                  <a:pt x="4185226" y="5298086"/>
                  <a:pt x="4177689" y="5325412"/>
                  <a:pt x="4179637" y="5355014"/>
                </a:cubicBez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6" y="5480638"/>
                </a:cubicBezTo>
                <a:lnTo>
                  <a:pt x="4208850" y="5507668"/>
                </a:lnTo>
                <a:lnTo>
                  <a:pt x="4206630" y="5520422"/>
                </a:lnTo>
                <a:cubicBezTo>
                  <a:pt x="4204993" y="5524467"/>
                  <a:pt x="4202326" y="5528265"/>
                  <a:pt x="4198230" y="5531693"/>
                </a:cubicBezTo>
                <a:cubicBezTo>
                  <a:pt x="4191181" y="5537600"/>
                  <a:pt x="4187989" y="5542649"/>
                  <a:pt x="4188085" y="5547578"/>
                </a:cubicBezTo>
                <a:lnTo>
                  <a:pt x="4188085" y="5547578"/>
                </a:lnTo>
                <a:lnTo>
                  <a:pt x="4188085" y="5547579"/>
                </a:lnTo>
                <a:cubicBezTo>
                  <a:pt x="4188180" y="5552508"/>
                  <a:pt x="4191562" y="5557318"/>
                  <a:pt x="4197658" y="5562747"/>
                </a:cubicBezTo>
                <a:cubicBezTo>
                  <a:pt x="4240331" y="5600468"/>
                  <a:pt x="4267002" y="5646190"/>
                  <a:pt x="4268906" y="5704484"/>
                </a:cubicBezTo>
                <a:cubicBezTo>
                  <a:pt x="4269288" y="5716486"/>
                  <a:pt x="4271954" y="5728679"/>
                  <a:pt x="4274812" y="5740489"/>
                </a:cubicBezTo>
                <a:cubicBezTo>
                  <a:pt x="4276527" y="5747729"/>
                  <a:pt x="4278433" y="5756494"/>
                  <a:pt x="4283577" y="5760874"/>
                </a:cubicBezTo>
                <a:cubicBezTo>
                  <a:pt x="4322820" y="5794975"/>
                  <a:pt x="4350063" y="5837458"/>
                  <a:pt x="4371972" y="5883752"/>
                </a:cubicBezTo>
                <a:cubicBezTo>
                  <a:pt x="4375877" y="5892038"/>
                  <a:pt x="4379782" y="5900611"/>
                  <a:pt x="4382997" y="5909351"/>
                </a:cubicBezTo>
                <a:lnTo>
                  <a:pt x="4389878" y="5935950"/>
                </a:lnTo>
                <a:lnTo>
                  <a:pt x="4389712" y="5964477"/>
                </a:lnTo>
                <a:cubicBezTo>
                  <a:pt x="4388783" y="5974097"/>
                  <a:pt x="4387306" y="5983766"/>
                  <a:pt x="4386258" y="5993291"/>
                </a:cubicBezTo>
                <a:cubicBezTo>
                  <a:pt x="4385116" y="6004531"/>
                  <a:pt x="4385306" y="6017485"/>
                  <a:pt x="4379782" y="6026440"/>
                </a:cubicBezTo>
                <a:cubicBezTo>
                  <a:pt x="4362445" y="6054825"/>
                  <a:pt x="4343777" y="6082258"/>
                  <a:pt x="4323582" y="6108738"/>
                </a:cubicBezTo>
                <a:cubicBezTo>
                  <a:pt x="4314914" y="6120074"/>
                  <a:pt x="4309961" y="6126884"/>
                  <a:pt x="4309890" y="6133314"/>
                </a:cubicBezTo>
                <a:lnTo>
                  <a:pt x="4309890" y="6133315"/>
                </a:lnTo>
                <a:lnTo>
                  <a:pt x="4309890" y="6133315"/>
                </a:lnTo>
                <a:cubicBezTo>
                  <a:pt x="4309818" y="6139745"/>
                  <a:pt x="4314629" y="6145793"/>
                  <a:pt x="4325488" y="6155603"/>
                </a:cubicBezTo>
                <a:cubicBezTo>
                  <a:pt x="4347777" y="6175798"/>
                  <a:pt x="4359397" y="6200945"/>
                  <a:pt x="4364159" y="6228757"/>
                </a:cubicBezTo>
                <a:lnTo>
                  <a:pt x="4381496" y="6361540"/>
                </a:lnTo>
                <a:lnTo>
                  <a:pt x="4381289" y="6365204"/>
                </a:lnTo>
                <a:lnTo>
                  <a:pt x="4380007" y="6387910"/>
                </a:lnTo>
                <a:lnTo>
                  <a:pt x="4378243" y="6391549"/>
                </a:lnTo>
                <a:lnTo>
                  <a:pt x="4370589" y="6407332"/>
                </a:lnTo>
                <a:lnTo>
                  <a:pt x="4370589" y="6407333"/>
                </a:lnTo>
                <a:lnTo>
                  <a:pt x="4378243" y="6391549"/>
                </a:lnTo>
                <a:lnTo>
                  <a:pt x="4380008" y="6387910"/>
                </a:lnTo>
                <a:lnTo>
                  <a:pt x="4381289" y="6365204"/>
                </a:lnTo>
                <a:lnTo>
                  <a:pt x="4381496" y="6361540"/>
                </a:lnTo>
                <a:lnTo>
                  <a:pt x="4381496" y="6361540"/>
                </a:lnTo>
                <a:lnTo>
                  <a:pt x="4381496" y="6361539"/>
                </a:lnTo>
                <a:cubicBezTo>
                  <a:pt x="4377876" y="6317151"/>
                  <a:pt x="4371590" y="6272764"/>
                  <a:pt x="4364159" y="6228756"/>
                </a:cubicBezTo>
                <a:cubicBezTo>
                  <a:pt x="4359397" y="6200944"/>
                  <a:pt x="4347777" y="6175797"/>
                  <a:pt x="4325488" y="6155602"/>
                </a:cubicBezTo>
                <a:cubicBezTo>
                  <a:pt x="4320059" y="6150697"/>
                  <a:pt x="4316141" y="6146732"/>
                  <a:pt x="4313590" y="6143190"/>
                </a:cubicBezTo>
                <a:lnTo>
                  <a:pt x="4309890" y="6133315"/>
                </a:lnTo>
                <a:lnTo>
                  <a:pt x="4323582" y="6108739"/>
                </a:lnTo>
                <a:cubicBezTo>
                  <a:pt x="4343777" y="6082259"/>
                  <a:pt x="4362445" y="6054826"/>
                  <a:pt x="4379782" y="6026441"/>
                </a:cubicBezTo>
                <a:cubicBezTo>
                  <a:pt x="4385306" y="6017486"/>
                  <a:pt x="4385116" y="6004532"/>
                  <a:pt x="4386258" y="5993292"/>
                </a:cubicBezTo>
                <a:cubicBezTo>
                  <a:pt x="4388354" y="5974241"/>
                  <a:pt x="4392164" y="5954618"/>
                  <a:pt x="4389878" y="5935950"/>
                </a:cubicBezTo>
                <a:lnTo>
                  <a:pt x="4389878" y="5935950"/>
                </a:lnTo>
                <a:lnTo>
                  <a:pt x="4389878" y="5935949"/>
                </a:lnTo>
                <a:cubicBezTo>
                  <a:pt x="4387592" y="5918042"/>
                  <a:pt x="4379782" y="5900323"/>
                  <a:pt x="4371972" y="5883751"/>
                </a:cubicBezTo>
                <a:cubicBezTo>
                  <a:pt x="4350063" y="5837457"/>
                  <a:pt x="4322820" y="5794974"/>
                  <a:pt x="4283577" y="5760873"/>
                </a:cubicBezTo>
                <a:cubicBezTo>
                  <a:pt x="4278433" y="5756493"/>
                  <a:pt x="4276527" y="5747728"/>
                  <a:pt x="4274812" y="5740488"/>
                </a:cubicBezTo>
                <a:cubicBezTo>
                  <a:pt x="4271954" y="5728678"/>
                  <a:pt x="4269288" y="5716485"/>
                  <a:pt x="4268906" y="5704483"/>
                </a:cubicBezTo>
                <a:cubicBezTo>
                  <a:pt x="4267002" y="5646189"/>
                  <a:pt x="4240331" y="5600467"/>
                  <a:pt x="4197658" y="5562746"/>
                </a:cubicBezTo>
                <a:lnTo>
                  <a:pt x="4188085" y="5547578"/>
                </a:lnTo>
                <a:lnTo>
                  <a:pt x="4198230" y="5531694"/>
                </a:lnTo>
                <a:cubicBezTo>
                  <a:pt x="4206421" y="5524837"/>
                  <a:pt x="4208898" y="5516503"/>
                  <a:pt x="4208850" y="5507668"/>
                </a:cubicBezTo>
                <a:lnTo>
                  <a:pt x="4208850" y="5507668"/>
                </a:lnTo>
                <a:lnTo>
                  <a:pt x="4208850" y="5507667"/>
                </a:lnTo>
                <a:cubicBezTo>
                  <a:pt x="4208803" y="5498832"/>
                  <a:pt x="4206231" y="5489497"/>
                  <a:pt x="4204326" y="5480637"/>
                </a:cubicBezTo>
                <a:cubicBezTo>
                  <a:pt x="4200516" y="5462351"/>
                  <a:pt x="4196514" y="5443870"/>
                  <a:pt x="4192704" y="5425582"/>
                </a:cubicBezTo>
                <a:cubicBezTo>
                  <a:pt x="4190038" y="5412057"/>
                  <a:pt x="4187752" y="5398721"/>
                  <a:pt x="4184513" y="5385384"/>
                </a:cubicBezTo>
                <a:lnTo>
                  <a:pt x="4179637" y="5355014"/>
                </a:lnTo>
                <a:lnTo>
                  <a:pt x="4181083" y="5326163"/>
                </a:lnTo>
                <a:cubicBezTo>
                  <a:pt x="4184464" y="5307422"/>
                  <a:pt x="4192990" y="5289657"/>
                  <a:pt x="4208516" y="5272797"/>
                </a:cubicBezTo>
                <a:cubicBezTo>
                  <a:pt x="4232329" y="5247079"/>
                  <a:pt x="4239379" y="5214122"/>
                  <a:pt x="4232139" y="5179068"/>
                </a:cubicBezTo>
                <a:lnTo>
                  <a:pt x="4232139" y="5179068"/>
                </a:lnTo>
                <a:lnTo>
                  <a:pt x="4232139" y="5179067"/>
                </a:lnTo>
                <a:cubicBezTo>
                  <a:pt x="4231663" y="5176876"/>
                  <a:pt x="4230473" y="5174400"/>
                  <a:pt x="4229592" y="5172090"/>
                </a:cubicBezTo>
                <a:lnTo>
                  <a:pt x="4228901" y="5166114"/>
                </a:lnTo>
                <a:lnTo>
                  <a:pt x="4235616" y="5133225"/>
                </a:lnTo>
                <a:lnTo>
                  <a:pt x="4235616" y="5133225"/>
                </a:lnTo>
                <a:lnTo>
                  <a:pt x="4235616" y="5133224"/>
                </a:lnTo>
                <a:cubicBezTo>
                  <a:pt x="4233865" y="5101639"/>
                  <a:pt x="4211325" y="5073241"/>
                  <a:pt x="4209468" y="5041521"/>
                </a:cubicBezTo>
                <a:cubicBezTo>
                  <a:pt x="4208326" y="5022852"/>
                  <a:pt x="4194228" y="5003801"/>
                  <a:pt x="4182989" y="4987037"/>
                </a:cubicBezTo>
                <a:cubicBezTo>
                  <a:pt x="4175273" y="4975511"/>
                  <a:pt x="4167700" y="4964604"/>
                  <a:pt x="4162914" y="4952673"/>
                </a:cubicBezTo>
                <a:lnTo>
                  <a:pt x="4158155" y="4933805"/>
                </a:lnTo>
                <a:lnTo>
                  <a:pt x="4159557" y="4912169"/>
                </a:lnTo>
                <a:cubicBezTo>
                  <a:pt x="4161319" y="4904358"/>
                  <a:pt x="4161831" y="4896714"/>
                  <a:pt x="4161262" y="4889276"/>
                </a:cubicBezTo>
                <a:lnTo>
                  <a:pt x="4161262" y="4889275"/>
                </a:lnTo>
                <a:lnTo>
                  <a:pt x="4161262" y="4889275"/>
                </a:lnTo>
                <a:cubicBezTo>
                  <a:pt x="4159556" y="4866958"/>
                  <a:pt x="4148126" y="4846490"/>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8" y="4442762"/>
                  <a:pt x="4197658" y="4403326"/>
                  <a:pt x="4196706" y="4363891"/>
                </a:cubicBezTo>
                <a:lnTo>
                  <a:pt x="4196706" y="4363891"/>
                </a:lnTo>
                <a:lnTo>
                  <a:pt x="4196706" y="4363890"/>
                </a:lnTo>
                <a:cubicBezTo>
                  <a:pt x="4196514" y="4350554"/>
                  <a:pt x="4193466" y="4336457"/>
                  <a:pt x="4187752" y="4324645"/>
                </a:cubicBezTo>
                <a:cubicBezTo>
                  <a:pt x="4175749" y="4300070"/>
                  <a:pt x="4160129" y="4277401"/>
                  <a:pt x="4147936" y="4253014"/>
                </a:cubicBezTo>
                <a:lnTo>
                  <a:pt x="4142220" y="4221391"/>
                </a:lnTo>
                <a:lnTo>
                  <a:pt x="4142315" y="4192388"/>
                </a:lnTo>
                <a:lnTo>
                  <a:pt x="4142315" y="4192388"/>
                </a:lnTo>
                <a:lnTo>
                  <a:pt x="4142315" y="4192387"/>
                </a:lnTo>
                <a:cubicBezTo>
                  <a:pt x="4142411" y="4182767"/>
                  <a:pt x="4141839" y="4173480"/>
                  <a:pt x="4138410" y="4165383"/>
                </a:cubicBezTo>
                <a:cubicBezTo>
                  <a:pt x="4133981" y="4154857"/>
                  <a:pt x="4130909" y="4144498"/>
                  <a:pt x="4129066" y="4134256"/>
                </a:cubicBezTo>
                <a:lnTo>
                  <a:pt x="4127099" y="4103826"/>
                </a:lnTo>
                <a:lnTo>
                  <a:pt x="4142220" y="4043840"/>
                </a:lnTo>
                <a:cubicBezTo>
                  <a:pt x="4154508" y="4015835"/>
                  <a:pt x="4160175" y="3988593"/>
                  <a:pt x="4157913" y="3962160"/>
                </a:cubicBezTo>
                <a:lnTo>
                  <a:pt x="4157913" y="3962160"/>
                </a:lnTo>
                <a:lnTo>
                  <a:pt x="4157913" y="3962159"/>
                </a:lnTo>
                <a:cubicBezTo>
                  <a:pt x="4155651" y="3935727"/>
                  <a:pt x="4145460" y="3910104"/>
                  <a:pt x="4126028" y="3885338"/>
                </a:cubicBezTo>
                <a:cubicBezTo>
                  <a:pt x="4121646" y="3879766"/>
                  <a:pt x="4118884" y="3874229"/>
                  <a:pt x="4117425" y="3868764"/>
                </a:cubicBezTo>
                <a:lnTo>
                  <a:pt x="4116645" y="3852620"/>
                </a:lnTo>
                <a:lnTo>
                  <a:pt x="4130980" y="3822473"/>
                </a:lnTo>
                <a:cubicBezTo>
                  <a:pt x="4139172" y="3811614"/>
                  <a:pt x="4144316" y="3800897"/>
                  <a:pt x="4145911" y="3789777"/>
                </a:cubicBezTo>
                <a:lnTo>
                  <a:pt x="4145911" y="3789776"/>
                </a:lnTo>
                <a:lnTo>
                  <a:pt x="4145911" y="3789776"/>
                </a:lnTo>
                <a:cubicBezTo>
                  <a:pt x="4147507" y="3778655"/>
                  <a:pt x="4145554" y="3767130"/>
                  <a:pt x="4139554" y="3754652"/>
                </a:cubicBezTo>
                <a:lnTo>
                  <a:pt x="4139172" y="3734838"/>
                </a:lnTo>
                <a:lnTo>
                  <a:pt x="4143220" y="3680164"/>
                </a:lnTo>
                <a:lnTo>
                  <a:pt x="4143220" y="3680164"/>
                </a:lnTo>
                <a:lnTo>
                  <a:pt x="4143220" y="3680163"/>
                </a:lnTo>
                <a:cubicBezTo>
                  <a:pt x="4141696" y="3662494"/>
                  <a:pt x="4135458" y="3645682"/>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2"/>
                </a:lnTo>
                <a:lnTo>
                  <a:pt x="4193158" y="3077401"/>
                </a:lnTo>
                <a:cubicBezTo>
                  <a:pt x="4193372" y="3045777"/>
                  <a:pt x="4189562" y="3014153"/>
                  <a:pt x="4181465" y="2982148"/>
                </a:cubicBezTo>
                <a:lnTo>
                  <a:pt x="4177881" y="2947863"/>
                </a:lnTo>
                <a:lnTo>
                  <a:pt x="4182513" y="2914328"/>
                </a:lnTo>
                <a:cubicBezTo>
                  <a:pt x="4187561" y="2892181"/>
                  <a:pt x="4195753" y="2870416"/>
                  <a:pt x="4202420" y="2848794"/>
                </a:cubicBezTo>
                <a:cubicBezTo>
                  <a:pt x="4203753" y="2844317"/>
                  <a:pt x="4207039"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32419" y="2490551"/>
                </a:lnTo>
                <a:cubicBezTo>
                  <a:pt x="4130791" y="2499773"/>
                  <a:pt x="4128410" y="2509024"/>
                  <a:pt x="4125838" y="2518264"/>
                </a:cubicBezTo>
                <a:cubicBezTo>
                  <a:pt x="4123171" y="2527790"/>
                  <a:pt x="4122027" y="2536457"/>
                  <a:pt x="4122194" y="2545006"/>
                </a:cubicBezTo>
                <a:lnTo>
                  <a:pt x="4122194" y="2545007"/>
                </a:lnTo>
                <a:lnTo>
                  <a:pt x="4122194" y="2545007"/>
                </a:lnTo>
                <a:cubicBezTo>
                  <a:pt x="4122360" y="2553556"/>
                  <a:pt x="4123837" y="2561986"/>
                  <a:pt x="4126408" y="2571035"/>
                </a:cubicBezTo>
                <a:cubicBezTo>
                  <a:pt x="4138410" y="2612946"/>
                  <a:pt x="4170987" y="2640951"/>
                  <a:pt x="4199562" y="2668002"/>
                </a:cubicBezTo>
                <a:cubicBezTo>
                  <a:pt x="4223947" y="2691055"/>
                  <a:pt x="4237663" y="2716964"/>
                  <a:pt x="4247952" y="2745349"/>
                </a:cubicBezTo>
                <a:lnTo>
                  <a:pt x="4247953" y="2745352"/>
                </a:lnTo>
                <a:lnTo>
                  <a:pt x="4253873" y="2778006"/>
                </a:lnTo>
                <a:lnTo>
                  <a:pt x="4253453" y="2785440"/>
                </a:lnTo>
                <a:lnTo>
                  <a:pt x="4243374" y="2811780"/>
                </a:lnTo>
                <a:lnTo>
                  <a:pt x="4243370" y="2811787"/>
                </a:lnTo>
                <a:lnTo>
                  <a:pt x="4243371" y="2811787"/>
                </a:lnTo>
                <a:lnTo>
                  <a:pt x="4243374" y="2811780"/>
                </a:lnTo>
                <a:lnTo>
                  <a:pt x="4253024" y="2793023"/>
                </a:lnTo>
                <a:lnTo>
                  <a:pt x="4253453" y="2785440"/>
                </a:lnTo>
                <a:lnTo>
                  <a:pt x="4254653" y="2782305"/>
                </a:lnTo>
                <a:lnTo>
                  <a:pt x="4253873" y="2778006"/>
                </a:lnTo>
                <a:lnTo>
                  <a:pt x="4254283" y="2770758"/>
                </a:lnTo>
                <a:lnTo>
                  <a:pt x="4247953" y="2745352"/>
                </a:lnTo>
                <a:lnTo>
                  <a:pt x="4247952" y="2745348"/>
                </a:lnTo>
                <a:cubicBezTo>
                  <a:pt x="4237663" y="2716963"/>
                  <a:pt x="4223947" y="2691054"/>
                  <a:pt x="4199562" y="2668001"/>
                </a:cubicBezTo>
                <a:cubicBezTo>
                  <a:pt x="4170987" y="2640950"/>
                  <a:pt x="4138410" y="2612945"/>
                  <a:pt x="4126408" y="2571034"/>
                </a:cubicBezTo>
                <a:lnTo>
                  <a:pt x="4122194" y="2545007"/>
                </a:lnTo>
                <a:lnTo>
                  <a:pt x="4125838" y="2518265"/>
                </a:lnTo>
                <a:cubicBezTo>
                  <a:pt x="4130981" y="2499786"/>
                  <a:pt x="4135363" y="2481259"/>
                  <a:pt x="4134481" y="2463018"/>
                </a:cubicBez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51027" y="1453958"/>
                </a:moveTo>
                <a:lnTo>
                  <a:pt x="3745230" y="1459073"/>
                </a:lnTo>
                <a:lnTo>
                  <a:pt x="3745230" y="1459073"/>
                </a:lnTo>
                <a:lnTo>
                  <a:pt x="3745229" y="1459074"/>
                </a:lnTo>
                <a:lnTo>
                  <a:pt x="3736012" y="1481572"/>
                </a:lnTo>
                <a:lnTo>
                  <a:pt x="3745230" y="1459073"/>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cubicBezTo>
                  <a:pt x="3760922" y="348396"/>
                  <a:pt x="3763447" y="357874"/>
                  <a:pt x="3765590" y="367328"/>
                </a:cubicBezTo>
                <a:lnTo>
                  <a:pt x="3769400" y="395640"/>
                </a:lnTo>
                <a:cubicBezTo>
                  <a:pt x="3769590" y="376781"/>
                  <a:pt x="3762352" y="357921"/>
                  <a:pt x="3759494" y="338870"/>
                </a:cubicBez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5402" y="228949"/>
                </a:lnTo>
                <a:lnTo>
                  <a:pt x="3785402" y="228948"/>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1" y="21486"/>
                  <a:pt x="4218423" y="43012"/>
                  <a:pt x="4215374" y="63587"/>
                </a:cubicBezTo>
                <a:cubicBezTo>
                  <a:pt x="4209850" y="101308"/>
                  <a:pt x="4206420" y="139219"/>
                  <a:pt x="4201468" y="176939"/>
                </a:cubicBezTo>
                <a:cubicBezTo>
                  <a:pt x="4200324" y="184941"/>
                  <a:pt x="4198230"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4" y="1489720"/>
                </a:cubicBezTo>
                <a:cubicBezTo>
                  <a:pt x="4198992" y="1505724"/>
                  <a:pt x="4192324" y="1523059"/>
                  <a:pt x="4196324" y="1537537"/>
                </a:cubicBezTo>
                <a:cubicBezTo>
                  <a:pt x="4207374" y="1576019"/>
                  <a:pt x="4220709" y="1614120"/>
                  <a:pt x="4237473" y="1650317"/>
                </a:cubicBezTo>
                <a:cubicBezTo>
                  <a:pt x="4254428" y="1687086"/>
                  <a:pt x="4268716" y="1721185"/>
                  <a:pt x="4251572" y="1763287"/>
                </a:cubicBezTo>
                <a:cubicBezTo>
                  <a:pt x="4244331" y="1781194"/>
                  <a:pt x="4249476" y="1804816"/>
                  <a:pt x="4251380" y="1825393"/>
                </a:cubicBezTo>
                <a:cubicBezTo>
                  <a:pt x="4252904" y="1840441"/>
                  <a:pt x="4261478" y="1854920"/>
                  <a:pt x="4261478" y="1869780"/>
                </a:cubicBezTo>
                <a:cubicBezTo>
                  <a:pt x="4261478" y="1909408"/>
                  <a:pt x="4271574" y="1944649"/>
                  <a:pt x="4292149" y="1978940"/>
                </a:cubicBezTo>
                <a:cubicBezTo>
                  <a:pt x="4300149" y="1992279"/>
                  <a:pt x="4294815" y="2013043"/>
                  <a:pt x="4296911" y="2030378"/>
                </a:cubicBezTo>
                <a:cubicBezTo>
                  <a:pt x="4299387" y="2048668"/>
                  <a:pt x="4301673" y="2067525"/>
                  <a:pt x="4307200" y="2085054"/>
                </a:cubicBezTo>
                <a:cubicBezTo>
                  <a:pt x="4321678" y="2130393"/>
                  <a:pt x="4338061" y="2175163"/>
                  <a:pt x="4353301" y="2220312"/>
                </a:cubicBezTo>
                <a:cubicBezTo>
                  <a:pt x="4365876" y="2257459"/>
                  <a:pt x="4355969" y="2294039"/>
                  <a:pt x="4350635" y="2330806"/>
                </a:cubicBezTo>
                <a:cubicBezTo>
                  <a:pt x="4347205" y="2353859"/>
                  <a:pt x="4339013" y="2375383"/>
                  <a:pt x="4351205" y="2401292"/>
                </a:cubicBezTo>
                <a:cubicBezTo>
                  <a:pt x="4362827" y="2426059"/>
                  <a:pt x="4360159" y="2457492"/>
                  <a:pt x="4366446" y="2485307"/>
                </a:cubicBezTo>
                <a:cubicBezTo>
                  <a:pt x="4371780" y="2508742"/>
                  <a:pt x="4380354" y="2531409"/>
                  <a:pt x="4388736" y="2554079"/>
                </a:cubicBezTo>
                <a:cubicBezTo>
                  <a:pt x="4400167" y="2584942"/>
                  <a:pt x="4412167" y="2615421"/>
                  <a:pt x="4406453" y="2649143"/>
                </a:cubicBezTo>
                <a:cubicBezTo>
                  <a:pt x="4399975" y="2687436"/>
                  <a:pt x="4424359" y="2713723"/>
                  <a:pt x="4440554" y="2743826"/>
                </a:cubicBezTo>
                <a:cubicBezTo>
                  <a:pt x="4451602" y="2764590"/>
                  <a:pt x="4459795" y="2787259"/>
                  <a:pt x="4466653" y="2809930"/>
                </a:cubicBezTo>
                <a:cubicBezTo>
                  <a:pt x="4475607" y="2840219"/>
                  <a:pt x="4480941" y="2871462"/>
                  <a:pt x="4489704" y="2901943"/>
                </a:cubicBezTo>
                <a:cubicBezTo>
                  <a:pt x="4502848" y="2948047"/>
                  <a:pt x="4513136" y="2994722"/>
                  <a:pt x="4505896" y="3042728"/>
                </a:cubicBezTo>
                <a:cubicBezTo>
                  <a:pt x="4502658" y="3064827"/>
                  <a:pt x="4502848" y="3085403"/>
                  <a:pt x="4507612" y="3107500"/>
                </a:cubicBezTo>
                <a:cubicBezTo>
                  <a:pt x="4515422" y="3143695"/>
                  <a:pt x="4516375" y="3180844"/>
                  <a:pt x="4545521" y="3209993"/>
                </a:cubicBezTo>
                <a:cubicBezTo>
                  <a:pt x="4555810" y="3220280"/>
                  <a:pt x="4558476" y="3238758"/>
                  <a:pt x="4563810" y="3253809"/>
                </a:cubicBezTo>
                <a:cubicBezTo>
                  <a:pt x="4570098" y="3271145"/>
                  <a:pt x="4566858" y="3283908"/>
                  <a:pt x="4548570" y="3293244"/>
                </a:cubicBezTo>
                <a:cubicBezTo>
                  <a:pt x="4540379" y="3297434"/>
                  <a:pt x="4532377" y="3309437"/>
                  <a:pt x="4531043" y="3318771"/>
                </a:cubicBezTo>
                <a:cubicBezTo>
                  <a:pt x="4527043" y="3346776"/>
                  <a:pt x="4532949" y="3372495"/>
                  <a:pt x="4545904" y="3399546"/>
                </a:cubicBezTo>
                <a:cubicBezTo>
                  <a:pt x="4558096" y="3424883"/>
                  <a:pt x="4556762" y="3456508"/>
                  <a:pt x="4561524" y="3485275"/>
                </a:cubicBezTo>
                <a:cubicBezTo>
                  <a:pt x="4564954" y="3505657"/>
                  <a:pt x="4572002" y="3526042"/>
                  <a:pt x="4572002" y="3546617"/>
                </a:cubicBezTo>
                <a:cubicBezTo>
                  <a:pt x="4572002" y="3572146"/>
                  <a:pt x="4565906" y="3597482"/>
                  <a:pt x="4563620" y="3623201"/>
                </a:cubicBezTo>
                <a:cubicBezTo>
                  <a:pt x="4561716" y="3643204"/>
                  <a:pt x="4562478" y="3663589"/>
                  <a:pt x="4560192" y="3683591"/>
                </a:cubicBezTo>
                <a:cubicBezTo>
                  <a:pt x="4558476" y="3699976"/>
                  <a:pt x="4554096" y="3716168"/>
                  <a:pt x="4550476" y="3732361"/>
                </a:cubicBezTo>
                <a:cubicBezTo>
                  <a:pt x="4549142" y="3738267"/>
                  <a:pt x="4543997" y="3744173"/>
                  <a:pt x="4544759" y="3749506"/>
                </a:cubicBezTo>
                <a:cubicBezTo>
                  <a:pt x="4552952" y="3802467"/>
                  <a:pt x="4516375" y="3840569"/>
                  <a:pt x="4500182" y="3885338"/>
                </a:cubicBezTo>
                <a:cubicBezTo>
                  <a:pt x="4483035" y="3932394"/>
                  <a:pt x="4456747" y="3977925"/>
                  <a:pt x="4464557" y="4030503"/>
                </a:cubicBezTo>
                <a:cubicBezTo>
                  <a:pt x="4469319" y="4062318"/>
                  <a:pt x="4480369" y="4092989"/>
                  <a:pt x="4487038" y="4124614"/>
                </a:cubicBezTo>
                <a:cubicBezTo>
                  <a:pt x="4489324" y="4135854"/>
                  <a:pt x="4488942" y="4148427"/>
                  <a:pt x="4486656" y="4159667"/>
                </a:cubicBezTo>
                <a:cubicBezTo>
                  <a:pt x="4476177" y="4213961"/>
                  <a:pt x="4474653" y="4267493"/>
                  <a:pt x="4491800" y="4320837"/>
                </a:cubicBezTo>
                <a:cubicBezTo>
                  <a:pt x="4494658" y="4329979"/>
                  <a:pt x="4497324" y="4339695"/>
                  <a:pt x="4497324" y="4349222"/>
                </a:cubicBezTo>
                <a:cubicBezTo>
                  <a:pt x="4497324" y="4401419"/>
                  <a:pt x="4493324" y="4452665"/>
                  <a:pt x="4474653" y="4502579"/>
                </a:cubicBezTo>
                <a:cubicBezTo>
                  <a:pt x="4468367" y="4519343"/>
                  <a:pt x="4472367" y="4539728"/>
                  <a:pt x="4470843" y="4558207"/>
                </a:cubicBezTo>
                <a:cubicBezTo>
                  <a:pt x="4469511" y="4575351"/>
                  <a:pt x="4468939" y="4592878"/>
                  <a:pt x="4464557" y="4609452"/>
                </a:cubicBezTo>
                <a:cubicBezTo>
                  <a:pt x="4458081" y="4633647"/>
                  <a:pt x="4457319" y="4656126"/>
                  <a:pt x="4463033" y="4681083"/>
                </a:cubicBezTo>
                <a:cubicBezTo>
                  <a:pt x="4468367" y="4704895"/>
                  <a:pt x="4465701" y="4730614"/>
                  <a:pt x="4465891" y="4755381"/>
                </a:cubicBezTo>
                <a:cubicBezTo>
                  <a:pt x="4466081" y="4783004"/>
                  <a:pt x="4466271" y="4810627"/>
                  <a:pt x="4465319" y="4838250"/>
                </a:cubicBezTo>
                <a:cubicBezTo>
                  <a:pt x="4464939" y="4849300"/>
                  <a:pt x="4457319" y="4861873"/>
                  <a:pt x="4460367" y="4871019"/>
                </a:cubicBezTo>
                <a:cubicBezTo>
                  <a:pt x="4470653" y="4900546"/>
                  <a:pt x="4458271" y="4930075"/>
                  <a:pt x="4463795" y="4959602"/>
                </a:cubicBezTo>
                <a:cubicBezTo>
                  <a:pt x="4466653" y="4974082"/>
                  <a:pt x="4458843" y="4990465"/>
                  <a:pt x="4458081" y="5006086"/>
                </a:cubicBezTo>
                <a:cubicBezTo>
                  <a:pt x="4456747" y="5031614"/>
                  <a:pt x="4457319" y="5057141"/>
                  <a:pt x="4456937" y="5082670"/>
                </a:cubicBezTo>
                <a:cubicBezTo>
                  <a:pt x="4456747" y="5091052"/>
                  <a:pt x="4455985" y="5099245"/>
                  <a:pt x="4455602" y="5107627"/>
                </a:cubicBezTo>
                <a:cubicBezTo>
                  <a:pt x="4455222" y="5115057"/>
                  <a:pt x="4453508" y="5122867"/>
                  <a:pt x="4454840" y="5129916"/>
                </a:cubicBezTo>
                <a:cubicBezTo>
                  <a:pt x="4459605" y="5155445"/>
                  <a:pt x="4467415" y="5180591"/>
                  <a:pt x="4470463" y="5206308"/>
                </a:cubicBezTo>
                <a:cubicBezTo>
                  <a:pt x="4473129" y="5228597"/>
                  <a:pt x="4469511" y="5251650"/>
                  <a:pt x="4471415" y="5274129"/>
                </a:cubicBezTo>
                <a:cubicBezTo>
                  <a:pt x="4474653" y="5313754"/>
                  <a:pt x="4480369" y="5353379"/>
                  <a:pt x="4483989" y="5393005"/>
                </a:cubicBezTo>
                <a:cubicBezTo>
                  <a:pt x="4484751" y="5401579"/>
                  <a:pt x="4479987" y="5410531"/>
                  <a:pt x="4479607" y="5419295"/>
                </a:cubicBezTo>
                <a:cubicBezTo>
                  <a:pt x="4478655" y="5446728"/>
                  <a:pt x="4478463" y="5474161"/>
                  <a:pt x="4477893" y="5501594"/>
                </a:cubicBezTo>
                <a:cubicBezTo>
                  <a:pt x="4477701" y="5517215"/>
                  <a:pt x="4478273" y="5533027"/>
                  <a:pt x="4476559" y="5548460"/>
                </a:cubicBezTo>
                <a:cubicBezTo>
                  <a:pt x="4474273" y="5568842"/>
                  <a:pt x="4470843" y="5587321"/>
                  <a:pt x="4485703" y="5606372"/>
                </a:cubicBezTo>
                <a:cubicBezTo>
                  <a:pt x="4508754" y="5635711"/>
                  <a:pt x="4499800" y="5673050"/>
                  <a:pt x="4505134" y="5706959"/>
                </a:cubicBezTo>
                <a:cubicBezTo>
                  <a:pt x="4506468" y="5715723"/>
                  <a:pt x="4506658" y="5724678"/>
                  <a:pt x="4508182" y="5733440"/>
                </a:cubicBezTo>
                <a:cubicBezTo>
                  <a:pt x="4511040" y="5749634"/>
                  <a:pt x="4514278" y="5765635"/>
                  <a:pt x="4517519" y="5781830"/>
                </a:cubicBezTo>
                <a:cubicBezTo>
                  <a:pt x="4518089" y="5784686"/>
                  <a:pt x="4518281" y="5787924"/>
                  <a:pt x="4519233" y="5790592"/>
                </a:cubicBezTo>
                <a:cubicBezTo>
                  <a:pt x="4527233" y="5815169"/>
                  <a:pt x="4536377" y="5839361"/>
                  <a:pt x="4542855" y="5864318"/>
                </a:cubicBezTo>
                <a:cubicBezTo>
                  <a:pt x="4546094" y="5876511"/>
                  <a:pt x="4546476" y="5890037"/>
                  <a:pt x="4544759" y="5902610"/>
                </a:cubicBezTo>
                <a:cubicBezTo>
                  <a:pt x="4539807" y="5939377"/>
                  <a:pt x="4537711" y="5975764"/>
                  <a:pt x="4544951" y="6012723"/>
                </a:cubicBezTo>
                <a:cubicBezTo>
                  <a:pt x="4547808" y="6027392"/>
                  <a:pt x="4543045" y="6043776"/>
                  <a:pt x="4541331" y="6059397"/>
                </a:cubicBezTo>
                <a:cubicBezTo>
                  <a:pt x="4536759" y="6096736"/>
                  <a:pt x="4531805" y="6134075"/>
                  <a:pt x="4527425" y="6171605"/>
                </a:cubicBezTo>
                <a:cubicBezTo>
                  <a:pt x="4524757" y="6195037"/>
                  <a:pt x="4523233" y="6218660"/>
                  <a:pt x="4520567" y="6242093"/>
                </a:cubicBezTo>
                <a:cubicBezTo>
                  <a:pt x="4517327" y="6269144"/>
                  <a:pt x="4512374" y="6296005"/>
                  <a:pt x="4509706" y="6323058"/>
                </a:cubicBezTo>
                <a:cubicBezTo>
                  <a:pt x="4506658" y="6353919"/>
                  <a:pt x="4506088" y="6384972"/>
                  <a:pt x="4502848" y="6415833"/>
                </a:cubicBezTo>
                <a:cubicBezTo>
                  <a:pt x="4496562" y="6472225"/>
                  <a:pt x="4489132" y="6528424"/>
                  <a:pt x="4482083" y="6584812"/>
                </a:cubicBezTo>
                <a:cubicBezTo>
                  <a:pt x="4475225" y="6639488"/>
                  <a:pt x="4469129" y="6694164"/>
                  <a:pt x="4460557" y="6748458"/>
                </a:cubicBezTo>
                <a:cubicBezTo>
                  <a:pt x="4456937" y="6771319"/>
                  <a:pt x="4447030" y="6793035"/>
                  <a:pt x="4441506" y="6815516"/>
                </a:cubicBezTo>
                <a:lnTo>
                  <a:pt x="4431806" y="6858001"/>
                </a:lnTo>
                <a:lnTo>
                  <a:pt x="4259553" y="6858001"/>
                </a:lnTo>
                <a:lnTo>
                  <a:pt x="4265716" y="6812064"/>
                </a:lnTo>
                <a:lnTo>
                  <a:pt x="4265716" y="6812064"/>
                </a:lnTo>
                <a:lnTo>
                  <a:pt x="4265716" y="6812063"/>
                </a:lnTo>
                <a:cubicBezTo>
                  <a:pt x="4265240" y="6788417"/>
                  <a:pt x="4259954" y="6764841"/>
                  <a:pt x="4246238" y="6742552"/>
                </a:cubicBezTo>
                <a:lnTo>
                  <a:pt x="4232402" y="6702976"/>
                </a:lnTo>
                <a:lnTo>
                  <a:pt x="4235549" y="6683027"/>
                </a:lnTo>
                <a:cubicBezTo>
                  <a:pt x="4237915" y="6676306"/>
                  <a:pt x="4241666" y="6669496"/>
                  <a:pt x="4247000" y="6662542"/>
                </a:cubicBezTo>
                <a:cubicBezTo>
                  <a:pt x="4254334" y="6653111"/>
                  <a:pt x="4256191" y="6639108"/>
                  <a:pt x="4254095" y="6625225"/>
                </a:cubicBezTo>
                <a:lnTo>
                  <a:pt x="4254095" y="6625225"/>
                </a:lnTo>
                <a:lnTo>
                  <a:pt x="4254095" y="6625224"/>
                </a:lnTo>
                <a:cubicBezTo>
                  <a:pt x="4251999" y="6611341"/>
                  <a:pt x="4245951" y="6597578"/>
                  <a:pt x="4237473" y="6588625"/>
                </a:cubicBezTo>
                <a:lnTo>
                  <a:pt x="4214994" y="6564620"/>
                </a:lnTo>
                <a:lnTo>
                  <a:pt x="4214994" y="6564621"/>
                </a:lnTo>
                <a:cubicBezTo>
                  <a:pt x="4225281" y="6575479"/>
                  <a:pt x="4231377" y="6582147"/>
                  <a:pt x="4237473" y="6588626"/>
                </a:cubicBezTo>
                <a:lnTo>
                  <a:pt x="4254095" y="6625225"/>
                </a:lnTo>
                <a:lnTo>
                  <a:pt x="4254084" y="6645552"/>
                </a:lnTo>
                <a:cubicBezTo>
                  <a:pt x="4252965" y="6651967"/>
                  <a:pt x="4250667" y="6657826"/>
                  <a:pt x="4247000" y="6662541"/>
                </a:cubicBezTo>
                <a:cubicBezTo>
                  <a:pt x="4236332" y="6676448"/>
                  <a:pt x="4231997" y="6689783"/>
                  <a:pt x="4232402" y="6702976"/>
                </a:cubicBezTo>
                <a:lnTo>
                  <a:pt x="4232402" y="6702976"/>
                </a:lnTo>
                <a:lnTo>
                  <a:pt x="4232402" y="6702977"/>
                </a:lnTo>
                <a:cubicBezTo>
                  <a:pt x="4232807" y="6716169"/>
                  <a:pt x="4237951" y="6729219"/>
                  <a:pt x="4246238" y="6742553"/>
                </a:cubicBezTo>
                <a:cubicBezTo>
                  <a:pt x="4253096" y="6753698"/>
                  <a:pt x="4257847" y="6765164"/>
                  <a:pt x="4260942" y="6776800"/>
                </a:cubicBezTo>
                <a:lnTo>
                  <a:pt x="4265716" y="6812064"/>
                </a:lnTo>
                <a:lnTo>
                  <a:pt x="4259553" y="6858001"/>
                </a:lnTo>
                <a:lnTo>
                  <a:pt x="4259553" y="6858001"/>
                </a:lnTo>
                <a:lnTo>
                  <a:pt x="4259553" y="6858002"/>
                </a:lnTo>
                <a:lnTo>
                  <a:pt x="0" y="6858002"/>
                </a:lnTo>
                <a:lnTo>
                  <a:pt x="0" y="2"/>
                </a:lnTo>
                <a:lnTo>
                  <a:pt x="3766492" y="1"/>
                </a:lnTo>
                <a:lnTo>
                  <a:pt x="3769210" y="21486"/>
                </a:lnTo>
                <a:close/>
              </a:path>
            </a:pathLst>
          </a:custGeom>
        </p:spPr>
      </p:pic>
      <p:grpSp>
        <p:nvGrpSpPr>
          <p:cNvPr id="11" name="Group 10">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2" name="Freeform: Shape 11">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246394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B37791B-B040-4694-BFDC-8DD132D86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Sample being pipetted into a petri dish">
            <a:extLst>
              <a:ext uri="{FF2B5EF4-FFF2-40B4-BE49-F238E27FC236}">
                <a16:creationId xmlns:a16="http://schemas.microsoft.com/office/drawing/2014/main" id="{E283E431-333E-0797-91DF-C3874A53BA4C}"/>
              </a:ext>
            </a:extLst>
          </p:cNvPr>
          <p:cNvPicPr>
            <a:picLocks noChangeAspect="1"/>
          </p:cNvPicPr>
          <p:nvPr/>
        </p:nvPicPr>
        <p:blipFill>
          <a:blip r:embed="rId2"/>
          <a:srcRect t="18666" r="3" b="6087"/>
          <a:stretch/>
        </p:blipFill>
        <p:spPr>
          <a:xfrm>
            <a:off x="20" y="10"/>
            <a:ext cx="12191435" cy="6857989"/>
          </a:xfrm>
          <a:prstGeom prst="rect">
            <a:avLst/>
          </a:prstGeom>
        </p:spPr>
      </p:pic>
      <p:sp>
        <p:nvSpPr>
          <p:cNvPr id="20" name="Rectangle 19">
            <a:extLst>
              <a:ext uri="{FF2B5EF4-FFF2-40B4-BE49-F238E27FC236}">
                <a16:creationId xmlns:a16="http://schemas.microsoft.com/office/drawing/2014/main" id="{0A3D475D-F146-44DA-80FB-3306B95B8D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23925" y="-923925"/>
            <a:ext cx="6858000" cy="8705850"/>
          </a:xfrm>
          <a:prstGeom prst="rect">
            <a:avLst/>
          </a:prstGeom>
          <a:gradFill>
            <a:gsLst>
              <a:gs pos="100000">
                <a:srgbClr val="000000">
                  <a:alpha val="0"/>
                </a:srgbClr>
              </a:gs>
              <a:gs pos="31000">
                <a:srgbClr val="000000">
                  <a:alpha val="70000"/>
                </a:srgb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99A924-83E8-3B65-2D73-58C6FAB515B1}"/>
              </a:ext>
            </a:extLst>
          </p:cNvPr>
          <p:cNvSpPr>
            <a:spLocks noGrp="1"/>
          </p:cNvSpPr>
          <p:nvPr>
            <p:ph type="title"/>
          </p:nvPr>
        </p:nvSpPr>
        <p:spPr>
          <a:xfrm>
            <a:off x="762000" y="1523999"/>
            <a:ext cx="5334000" cy="3535018"/>
          </a:xfrm>
        </p:spPr>
        <p:txBody>
          <a:bodyPr vert="horz" lIns="91440" tIns="45720" rIns="91440" bIns="45720" rtlCol="0" anchor="ctr" anchorCtr="0">
            <a:normAutofit/>
          </a:bodyPr>
          <a:lstStyle/>
          <a:p>
            <a:r>
              <a:rPr lang="en-US" sz="8000">
                <a:solidFill>
                  <a:srgbClr val="FFFFFF"/>
                </a:solidFill>
              </a:rPr>
              <a:t>Dengue Fever</a:t>
            </a:r>
          </a:p>
        </p:txBody>
      </p:sp>
      <p:sp>
        <p:nvSpPr>
          <p:cNvPr id="3" name="Content Placeholder 2">
            <a:extLst>
              <a:ext uri="{FF2B5EF4-FFF2-40B4-BE49-F238E27FC236}">
                <a16:creationId xmlns:a16="http://schemas.microsoft.com/office/drawing/2014/main" id="{7E4A5041-EB04-17DD-8D5A-6E5DD01FDA99}"/>
              </a:ext>
            </a:extLst>
          </p:cNvPr>
          <p:cNvSpPr>
            <a:spLocks noGrp="1"/>
          </p:cNvSpPr>
          <p:nvPr>
            <p:ph idx="1"/>
          </p:nvPr>
        </p:nvSpPr>
        <p:spPr>
          <a:xfrm>
            <a:off x="762000" y="5333998"/>
            <a:ext cx="5334000" cy="762000"/>
          </a:xfrm>
        </p:spPr>
        <p:txBody>
          <a:bodyPr vert="horz" lIns="91440" tIns="45720" rIns="91440" bIns="45720" rtlCol="0" anchor="t">
            <a:normAutofit/>
          </a:bodyPr>
          <a:lstStyle/>
          <a:p>
            <a:pPr marL="0" indent="0">
              <a:buNone/>
            </a:pPr>
            <a:r>
              <a:rPr lang="en-US" sz="2400">
                <a:solidFill>
                  <a:srgbClr val="FFFFFF"/>
                </a:solidFill>
              </a:rPr>
              <a:t>Introduction</a:t>
            </a:r>
          </a:p>
        </p:txBody>
      </p:sp>
    </p:spTree>
    <p:extLst>
      <p:ext uri="{BB962C8B-B14F-4D97-AF65-F5344CB8AC3E}">
        <p14:creationId xmlns:p14="http://schemas.microsoft.com/office/powerpoint/2010/main" val="1812580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0DB02BD-FF61-4042-BC21-4EFF543EC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13D4FA-1BC8-809A-9E27-EAB1747AA932}"/>
              </a:ext>
            </a:extLst>
          </p:cNvPr>
          <p:cNvSpPr>
            <a:spLocks noGrp="1"/>
          </p:cNvSpPr>
          <p:nvPr>
            <p:ph type="title"/>
          </p:nvPr>
        </p:nvSpPr>
        <p:spPr>
          <a:xfrm>
            <a:off x="762001" y="1524001"/>
            <a:ext cx="3047999" cy="3810000"/>
          </a:xfrm>
        </p:spPr>
        <p:txBody>
          <a:bodyPr anchor="b">
            <a:normAutofit/>
          </a:bodyPr>
          <a:lstStyle/>
          <a:p>
            <a:r>
              <a:rPr lang="en-US"/>
              <a:t>Dengue: The Disease</a:t>
            </a:r>
          </a:p>
        </p:txBody>
      </p:sp>
      <p:sp>
        <p:nvSpPr>
          <p:cNvPr id="11" name="Freeform: Shape 10">
            <a:extLst>
              <a:ext uri="{FF2B5EF4-FFF2-40B4-BE49-F238E27FC236}">
                <a16:creationId xmlns:a16="http://schemas.microsoft.com/office/drawing/2014/main" id="{5811A85E-38EA-465A-84F9-6230CF74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66290A3-7E80-441D-AA1E-5263326B1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 name="Content Placeholder 2">
            <a:extLst>
              <a:ext uri="{FF2B5EF4-FFF2-40B4-BE49-F238E27FC236}">
                <a16:creationId xmlns:a16="http://schemas.microsoft.com/office/drawing/2014/main" id="{854CE5B0-BDE4-310A-DBB1-5CD02E554BA0}"/>
              </a:ext>
            </a:extLst>
          </p:cNvPr>
          <p:cNvGraphicFramePr>
            <a:graphicFrameLocks noGrp="1"/>
          </p:cNvGraphicFramePr>
          <p:nvPr>
            <p:ph idx="1"/>
            <p:extLst>
              <p:ext uri="{D42A27DB-BD31-4B8C-83A1-F6EECF244321}">
                <p14:modId xmlns:p14="http://schemas.microsoft.com/office/powerpoint/2010/main" val="957086916"/>
              </p:ext>
            </p:extLst>
          </p:nvPr>
        </p:nvGraphicFramePr>
        <p:xfrm>
          <a:off x="5334000" y="766719"/>
          <a:ext cx="6096000" cy="5329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5278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1354D5-9905-3543-9A76-9763BFCC1A80}"/>
              </a:ext>
            </a:extLst>
          </p:cNvPr>
          <p:cNvSpPr>
            <a:spLocks noGrp="1"/>
          </p:cNvSpPr>
          <p:nvPr>
            <p:ph type="title"/>
          </p:nvPr>
        </p:nvSpPr>
        <p:spPr>
          <a:xfrm>
            <a:off x="762000" y="1009650"/>
            <a:ext cx="4400549" cy="1857375"/>
          </a:xfrm>
        </p:spPr>
        <p:txBody>
          <a:bodyPr anchor="b">
            <a:normAutofit/>
          </a:bodyPr>
          <a:lstStyle/>
          <a:p>
            <a:r>
              <a:rPr lang="en-US"/>
              <a:t>Dengue: The Virus</a:t>
            </a:r>
          </a:p>
        </p:txBody>
      </p:sp>
      <p:pic>
        <p:nvPicPr>
          <p:cNvPr id="5" name="Picture 4" descr="Magnified view of red and white virus cells">
            <a:extLst>
              <a:ext uri="{FF2B5EF4-FFF2-40B4-BE49-F238E27FC236}">
                <a16:creationId xmlns:a16="http://schemas.microsoft.com/office/drawing/2014/main" id="{59EC2890-B2E8-EBB8-7D7D-8E1A75EEE503}"/>
              </a:ext>
            </a:extLst>
          </p:cNvPr>
          <p:cNvPicPr>
            <a:picLocks noChangeAspect="1"/>
          </p:cNvPicPr>
          <p:nvPr/>
        </p:nvPicPr>
        <p:blipFill>
          <a:blip r:embed="rId2"/>
          <a:srcRect l="28375" r="18804" b="-2"/>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1" name="Group 10">
            <a:extLst>
              <a:ext uri="{FF2B5EF4-FFF2-40B4-BE49-F238E27FC236}">
                <a16:creationId xmlns:a16="http://schemas.microsoft.com/office/drawing/2014/main" id="{EE5D87AC-5CCC-4E1F-8B25-D3A6053029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2" name="Freeform: Shape 11">
              <a:extLst>
                <a:ext uri="{FF2B5EF4-FFF2-40B4-BE49-F238E27FC236}">
                  <a16:creationId xmlns:a16="http://schemas.microsoft.com/office/drawing/2014/main" id="{6EFC8E10-A01A-44C0-92B4-4837ED6C4B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329C434-C896-4DBB-9A47-D99A5EE41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AA1D49C4-8BF9-EF33-59E2-D321C14D0399}"/>
              </a:ext>
            </a:extLst>
          </p:cNvPr>
          <p:cNvSpPr>
            <a:spLocks noGrp="1"/>
          </p:cNvSpPr>
          <p:nvPr>
            <p:ph idx="1"/>
          </p:nvPr>
        </p:nvSpPr>
        <p:spPr>
          <a:xfrm>
            <a:off x="762000" y="3109956"/>
            <a:ext cx="4400549" cy="3167019"/>
          </a:xfrm>
        </p:spPr>
        <p:txBody>
          <a:bodyPr vert="horz" lIns="91440" tIns="45720" rIns="91440" bIns="45720" rtlCol="0" anchor="t">
            <a:normAutofit/>
          </a:bodyPr>
          <a:lstStyle/>
          <a:p>
            <a:r>
              <a:rPr lang="en-US" sz="2200" err="1">
                <a:ea typeface="+mn-lt"/>
                <a:cs typeface="+mn-lt"/>
              </a:rPr>
              <a:t>Flavi</a:t>
            </a:r>
            <a:r>
              <a:rPr lang="en-US" sz="2200">
                <a:ea typeface="+mn-lt"/>
                <a:cs typeface="+mn-lt"/>
              </a:rPr>
              <a:t> viruses: RNA </a:t>
            </a:r>
            <a:endParaRPr lang="en-US" sz="2200"/>
          </a:p>
          <a:p>
            <a:r>
              <a:rPr lang="en-US" sz="2200">
                <a:ea typeface="+mn-lt"/>
                <a:cs typeface="+mn-lt"/>
              </a:rPr>
              <a:t>Arbovirus group</a:t>
            </a:r>
            <a:endParaRPr lang="en-US" sz="2200"/>
          </a:p>
          <a:p>
            <a:r>
              <a:rPr lang="en-US" sz="2200">
                <a:ea typeface="+mn-lt"/>
                <a:cs typeface="+mn-lt"/>
              </a:rPr>
              <a:t>4 serotypes – Den 1- 4</a:t>
            </a:r>
            <a:endParaRPr lang="en-US" sz="2200"/>
          </a:p>
          <a:p>
            <a:r>
              <a:rPr lang="en-US" sz="2200">
                <a:ea typeface="+mn-lt"/>
                <a:cs typeface="+mn-lt"/>
              </a:rPr>
              <a:t>Cycle involves humans and mosquitos </a:t>
            </a:r>
            <a:endParaRPr lang="en-US" sz="2200"/>
          </a:p>
          <a:p>
            <a:r>
              <a:rPr lang="en-US" sz="2200">
                <a:ea typeface="+mn-lt"/>
                <a:cs typeface="+mn-lt"/>
              </a:rPr>
              <a:t>Infection with one virus gives immunity to that serotype only</a:t>
            </a:r>
            <a:endParaRPr lang="en-US" sz="2200"/>
          </a:p>
          <a:p>
            <a:endParaRPr lang="en-US" sz="2200"/>
          </a:p>
          <a:p>
            <a:endParaRPr lang="en-US" sz="2200"/>
          </a:p>
        </p:txBody>
      </p:sp>
    </p:spTree>
    <p:extLst>
      <p:ext uri="{BB962C8B-B14F-4D97-AF65-F5344CB8AC3E}">
        <p14:creationId xmlns:p14="http://schemas.microsoft.com/office/powerpoint/2010/main" val="37969575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E5DF58-5CFD-4D62-AC3A-9EA04E1AF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osquito on skin">
            <a:extLst>
              <a:ext uri="{FF2B5EF4-FFF2-40B4-BE49-F238E27FC236}">
                <a16:creationId xmlns:a16="http://schemas.microsoft.com/office/drawing/2014/main" id="{36A5D000-E399-9541-D33A-F42FE9846C88}"/>
              </a:ext>
            </a:extLst>
          </p:cNvPr>
          <p:cNvPicPr>
            <a:picLocks noChangeAspect="1"/>
          </p:cNvPicPr>
          <p:nvPr/>
        </p:nvPicPr>
        <p:blipFill>
          <a:blip r:embed="rId2"/>
          <a:srcRect t="12529" r="-2" b="-2"/>
          <a:stretch/>
        </p:blipFill>
        <p:spPr>
          <a:xfrm>
            <a:off x="20" y="10"/>
            <a:ext cx="12191979" cy="6857989"/>
          </a:xfrm>
          <a:prstGeom prst="rect">
            <a:avLst/>
          </a:prstGeom>
        </p:spPr>
      </p:pic>
      <p:sp useBgFill="1">
        <p:nvSpPr>
          <p:cNvPr id="11" name="Freeform: Shape 10">
            <a:extLst>
              <a:ext uri="{FF2B5EF4-FFF2-40B4-BE49-F238E27FC236}">
                <a16:creationId xmlns:a16="http://schemas.microsoft.com/office/drawing/2014/main" id="{8064D39A-E0A4-461B-A8D2-9C3AE870CE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9" y="1498601"/>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7E80048-9FD0-325C-2BB6-E1D39AC27BF1}"/>
              </a:ext>
            </a:extLst>
          </p:cNvPr>
          <p:cNvSpPr>
            <a:spLocks noGrp="1"/>
          </p:cNvSpPr>
          <p:nvPr>
            <p:ph type="title"/>
          </p:nvPr>
        </p:nvSpPr>
        <p:spPr>
          <a:xfrm>
            <a:off x="1095376" y="1771650"/>
            <a:ext cx="4629150" cy="1343026"/>
          </a:xfrm>
        </p:spPr>
        <p:txBody>
          <a:bodyPr anchor="b">
            <a:normAutofit/>
          </a:bodyPr>
          <a:lstStyle/>
          <a:p>
            <a:r>
              <a:rPr lang="en-US"/>
              <a:t>Dengue: The Vector</a:t>
            </a:r>
          </a:p>
        </p:txBody>
      </p:sp>
      <p:sp>
        <p:nvSpPr>
          <p:cNvPr id="3" name="Content Placeholder 2">
            <a:extLst>
              <a:ext uri="{FF2B5EF4-FFF2-40B4-BE49-F238E27FC236}">
                <a16:creationId xmlns:a16="http://schemas.microsoft.com/office/drawing/2014/main" id="{BE359831-A125-F309-739E-5E5C1F0A8AED}"/>
              </a:ext>
            </a:extLst>
          </p:cNvPr>
          <p:cNvSpPr>
            <a:spLocks noGrp="1"/>
          </p:cNvSpPr>
          <p:nvPr>
            <p:ph idx="1"/>
          </p:nvPr>
        </p:nvSpPr>
        <p:spPr>
          <a:xfrm>
            <a:off x="1095376" y="3295649"/>
            <a:ext cx="5244611" cy="2495550"/>
          </a:xfrm>
        </p:spPr>
        <p:txBody>
          <a:bodyPr vert="horz" lIns="91440" tIns="45720" rIns="91440" bIns="45720" rtlCol="0" anchor="t">
            <a:normAutofit/>
          </a:bodyPr>
          <a:lstStyle/>
          <a:p>
            <a:r>
              <a:rPr lang="en-US" sz="1600" b="1" dirty="0">
                <a:ea typeface="+mn-lt"/>
                <a:cs typeface="+mn-lt"/>
              </a:rPr>
              <a:t>Aedes </a:t>
            </a:r>
            <a:r>
              <a:rPr lang="en-US" sz="1600" b="1" dirty="0" err="1">
                <a:ea typeface="+mn-lt"/>
                <a:cs typeface="+mn-lt"/>
              </a:rPr>
              <a:t>Egyptii</a:t>
            </a:r>
            <a:r>
              <a:rPr lang="en-US" sz="1600" b="1" dirty="0">
                <a:ea typeface="+mn-lt"/>
                <a:cs typeface="+mn-lt"/>
              </a:rPr>
              <a:t>, </a:t>
            </a:r>
            <a:r>
              <a:rPr lang="en-US" sz="1600" b="1" dirty="0" err="1">
                <a:ea typeface="+mn-lt"/>
                <a:cs typeface="+mn-lt"/>
              </a:rPr>
              <a:t>A.albopictus</a:t>
            </a:r>
            <a:r>
              <a:rPr lang="en-US" sz="1600" b="1" dirty="0">
                <a:ea typeface="+mn-lt"/>
                <a:cs typeface="+mn-lt"/>
              </a:rPr>
              <a:t> less commonly</a:t>
            </a:r>
            <a:endParaRPr lang="en-US" sz="1600" b="1"/>
          </a:p>
          <a:p>
            <a:r>
              <a:rPr lang="en-US" sz="1600" b="1" dirty="0">
                <a:ea typeface="+mn-lt"/>
                <a:cs typeface="+mn-lt"/>
              </a:rPr>
              <a:t>Domestic day biting mosquito</a:t>
            </a:r>
          </a:p>
          <a:p>
            <a:r>
              <a:rPr lang="en-US" sz="1600" b="1" dirty="0">
                <a:ea typeface="+mn-lt"/>
                <a:cs typeface="+mn-lt"/>
              </a:rPr>
              <a:t>Prefers to feed on humans</a:t>
            </a:r>
            <a:endParaRPr lang="en-US" sz="1600" b="1"/>
          </a:p>
          <a:p>
            <a:r>
              <a:rPr lang="en-US" sz="1600" b="1" dirty="0">
                <a:ea typeface="+mn-lt"/>
                <a:cs typeface="+mn-lt"/>
              </a:rPr>
              <a:t>Breeds in stored water</a:t>
            </a:r>
            <a:endParaRPr lang="en-US" sz="1600" b="1"/>
          </a:p>
          <a:p>
            <a:r>
              <a:rPr lang="en-US" sz="1600" b="1" dirty="0">
                <a:ea typeface="+mn-lt"/>
                <a:cs typeface="+mn-lt"/>
              </a:rPr>
              <a:t>Short flight range</a:t>
            </a:r>
            <a:endParaRPr lang="en-US" sz="1600" b="1"/>
          </a:p>
          <a:p>
            <a:r>
              <a:rPr lang="en-US" sz="1600" b="1" dirty="0">
                <a:ea typeface="+mn-lt"/>
                <a:cs typeface="+mn-lt"/>
              </a:rPr>
              <a:t>May bite several people in same household</a:t>
            </a:r>
            <a:endParaRPr lang="en-US" sz="1600" b="1"/>
          </a:p>
        </p:txBody>
      </p:sp>
    </p:spTree>
    <p:extLst>
      <p:ext uri="{BB962C8B-B14F-4D97-AF65-F5344CB8AC3E}">
        <p14:creationId xmlns:p14="http://schemas.microsoft.com/office/powerpoint/2010/main" val="2113247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9FEAAE4-608F-4DE6-97B4-51573869A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5062873" cy="6858003"/>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375A9F7-5F8B-3C19-B6D3-50F8DC42EA21}"/>
              </a:ext>
            </a:extLst>
          </p:cNvPr>
          <p:cNvSpPr>
            <a:spLocks noGrp="1"/>
          </p:cNvSpPr>
          <p:nvPr>
            <p:ph type="title"/>
          </p:nvPr>
        </p:nvSpPr>
        <p:spPr>
          <a:xfrm>
            <a:off x="686635" y="1143000"/>
            <a:ext cx="3285045" cy="4572000"/>
          </a:xfrm>
        </p:spPr>
        <p:txBody>
          <a:bodyPr anchor="ctr">
            <a:normAutofit/>
          </a:bodyPr>
          <a:lstStyle/>
          <a:p>
            <a:pPr algn="r"/>
            <a:r>
              <a:rPr lang="en-US" sz="3700"/>
              <a:t>Epidemiology:</a:t>
            </a:r>
          </a:p>
        </p:txBody>
      </p:sp>
      <p:grpSp>
        <p:nvGrpSpPr>
          <p:cNvPr id="12" name="Group 11">
            <a:extLst>
              <a:ext uri="{FF2B5EF4-FFF2-40B4-BE49-F238E27FC236}">
                <a16:creationId xmlns:a16="http://schemas.microsoft.com/office/drawing/2014/main" id="{1C03C1F1-33AC-4C16-AD56-DD6382C369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508320" y="-1"/>
            <a:ext cx="548640" cy="6858001"/>
            <a:chOff x="3697284" y="-1"/>
            <a:chExt cx="884241" cy="6858001"/>
          </a:xfrm>
          <a:effectLst>
            <a:outerShdw blurRad="381000" dist="152400" algn="l" rotWithShape="0">
              <a:prstClr val="black">
                <a:alpha val="10000"/>
              </a:prstClr>
            </a:outerShdw>
          </a:effectLst>
        </p:grpSpPr>
        <p:sp>
          <p:nvSpPr>
            <p:cNvPr id="13" name="Freeform: Shape 12">
              <a:extLst>
                <a:ext uri="{FF2B5EF4-FFF2-40B4-BE49-F238E27FC236}">
                  <a16:creationId xmlns:a16="http://schemas.microsoft.com/office/drawing/2014/main" id="{D66E751B-0173-4DAE-BDFD-D5855E48F6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24F58DB-B3B0-4265-8312-823370262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3A5C2A21-E16D-2671-2B2C-CDC2D00C6AD4}"/>
              </a:ext>
            </a:extLst>
          </p:cNvPr>
          <p:cNvSpPr>
            <a:spLocks noGrp="1"/>
          </p:cNvSpPr>
          <p:nvPr>
            <p:ph idx="1"/>
          </p:nvPr>
        </p:nvSpPr>
        <p:spPr>
          <a:xfrm>
            <a:off x="5749369" y="1143000"/>
            <a:ext cx="5876395" cy="4572000"/>
          </a:xfrm>
        </p:spPr>
        <p:txBody>
          <a:bodyPr vert="horz" lIns="91440" tIns="45720" rIns="91440" bIns="45720" rtlCol="0" anchor="ctr">
            <a:normAutofit/>
          </a:bodyPr>
          <a:lstStyle/>
          <a:p>
            <a:r>
              <a:rPr lang="en-US" sz="2200">
                <a:ea typeface="+mn-lt"/>
                <a:cs typeface="+mn-lt"/>
              </a:rPr>
              <a:t>The WHO reports that the first case of DF was reported in Pakistan in 1994. However, in Karachi, the pattern of annual outbreaks began in November 2005.  </a:t>
            </a:r>
          </a:p>
          <a:p>
            <a:r>
              <a:rPr lang="en-US" sz="2200">
                <a:ea typeface="+mn-lt"/>
                <a:cs typeface="+mn-lt"/>
              </a:rPr>
              <a:t>Approximately 400 million infections and 100 million clinically apparent infections occur annually. Untreated severe dengue fever may have a mortality rate of 10% to 20%. However, with appropriate supportive care, the mortality rate can be reduced to approximately 1%.</a:t>
            </a:r>
            <a:endParaRPr lang="en-US" sz="2200"/>
          </a:p>
        </p:txBody>
      </p:sp>
    </p:spTree>
    <p:extLst>
      <p:ext uri="{BB962C8B-B14F-4D97-AF65-F5344CB8AC3E}">
        <p14:creationId xmlns:p14="http://schemas.microsoft.com/office/powerpoint/2010/main" val="3679847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0DB02BD-FF61-4042-BC21-4EFF543EC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3CC834-D9E3-B3ED-0432-B1211C5EF67C}"/>
              </a:ext>
            </a:extLst>
          </p:cNvPr>
          <p:cNvSpPr>
            <a:spLocks noGrp="1"/>
          </p:cNvSpPr>
          <p:nvPr>
            <p:ph type="title"/>
          </p:nvPr>
        </p:nvSpPr>
        <p:spPr>
          <a:xfrm>
            <a:off x="762001" y="1524001"/>
            <a:ext cx="3047999" cy="3810000"/>
          </a:xfrm>
        </p:spPr>
        <p:txBody>
          <a:bodyPr anchor="ctr">
            <a:normAutofit/>
          </a:bodyPr>
          <a:lstStyle/>
          <a:p>
            <a:r>
              <a:rPr lang="en-US" sz="3100"/>
              <a:t>Pathophysiology</a:t>
            </a:r>
          </a:p>
        </p:txBody>
      </p:sp>
      <p:sp>
        <p:nvSpPr>
          <p:cNvPr id="20" name="Freeform: Shape 19">
            <a:extLst>
              <a:ext uri="{FF2B5EF4-FFF2-40B4-BE49-F238E27FC236}">
                <a16:creationId xmlns:a16="http://schemas.microsoft.com/office/drawing/2014/main" id="{5811A85E-38EA-465A-84F9-6230CF74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866290A3-7E80-441D-AA1E-5263326B1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 name="Content Placeholder 2">
            <a:extLst>
              <a:ext uri="{FF2B5EF4-FFF2-40B4-BE49-F238E27FC236}">
                <a16:creationId xmlns:a16="http://schemas.microsoft.com/office/drawing/2014/main" id="{72B7957F-3352-AAEC-7378-B24053A6B303}"/>
              </a:ext>
            </a:extLst>
          </p:cNvPr>
          <p:cNvGraphicFramePr>
            <a:graphicFrameLocks noGrp="1"/>
          </p:cNvGraphicFramePr>
          <p:nvPr>
            <p:ph idx="1"/>
            <p:extLst>
              <p:ext uri="{D42A27DB-BD31-4B8C-83A1-F6EECF244321}">
                <p14:modId xmlns:p14="http://schemas.microsoft.com/office/powerpoint/2010/main" val="3863149617"/>
              </p:ext>
            </p:extLst>
          </p:nvPr>
        </p:nvGraphicFramePr>
        <p:xfrm>
          <a:off x="5334000" y="766719"/>
          <a:ext cx="6096000" cy="5329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79940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6B0479F5-59EA-43F3-BAFC-2606376EB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603A2E-3BED-A73C-7013-EAC0A57E3322}"/>
              </a:ext>
            </a:extLst>
          </p:cNvPr>
          <p:cNvSpPr>
            <a:spLocks noGrp="1"/>
          </p:cNvSpPr>
          <p:nvPr>
            <p:ph type="title"/>
          </p:nvPr>
        </p:nvSpPr>
        <p:spPr>
          <a:xfrm>
            <a:off x="7620000" y="1528718"/>
            <a:ext cx="3810000" cy="3814807"/>
          </a:xfrm>
        </p:spPr>
        <p:txBody>
          <a:bodyPr anchor="ctr">
            <a:normAutofit/>
          </a:bodyPr>
          <a:lstStyle/>
          <a:p>
            <a:r>
              <a:rPr lang="en-US" sz="3700"/>
              <a:t>Dengue Hemorrhagic Fever: Pathophysiology</a:t>
            </a:r>
          </a:p>
        </p:txBody>
      </p:sp>
      <p:graphicFrame>
        <p:nvGraphicFramePr>
          <p:cNvPr id="5" name="Content Placeholder 2">
            <a:extLst>
              <a:ext uri="{FF2B5EF4-FFF2-40B4-BE49-F238E27FC236}">
                <a16:creationId xmlns:a16="http://schemas.microsoft.com/office/drawing/2014/main" id="{50EBF6AF-ADC6-0BC1-E1F2-5201BA342499}"/>
              </a:ext>
            </a:extLst>
          </p:cNvPr>
          <p:cNvGraphicFramePr>
            <a:graphicFrameLocks noGrp="1"/>
          </p:cNvGraphicFramePr>
          <p:nvPr>
            <p:ph idx="1"/>
            <p:extLst>
              <p:ext uri="{D42A27DB-BD31-4B8C-83A1-F6EECF244321}">
                <p14:modId xmlns:p14="http://schemas.microsoft.com/office/powerpoint/2010/main" val="3002674930"/>
              </p:ext>
            </p:extLst>
          </p:nvPr>
        </p:nvGraphicFramePr>
        <p:xfrm>
          <a:off x="762000" y="761999"/>
          <a:ext cx="6858000" cy="53435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6809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9A4446-C9FB-B428-5AD8-2195382A71D0}"/>
              </a:ext>
            </a:extLst>
          </p:cNvPr>
          <p:cNvSpPr>
            <a:spLocks noGrp="1"/>
          </p:cNvSpPr>
          <p:nvPr>
            <p:ph type="title"/>
          </p:nvPr>
        </p:nvSpPr>
        <p:spPr>
          <a:xfrm>
            <a:off x="762000" y="1009650"/>
            <a:ext cx="4400549" cy="1857375"/>
          </a:xfrm>
        </p:spPr>
        <p:txBody>
          <a:bodyPr anchor="b">
            <a:normAutofit/>
          </a:bodyPr>
          <a:lstStyle/>
          <a:p>
            <a:r>
              <a:rPr lang="en-US" sz="4100">
                <a:ea typeface="+mj-lt"/>
                <a:cs typeface="+mj-lt"/>
              </a:rPr>
              <a:t>Immune response to Dengue infections</a:t>
            </a:r>
            <a:endParaRPr lang="en-US" sz="4100"/>
          </a:p>
        </p:txBody>
      </p:sp>
      <p:pic>
        <p:nvPicPr>
          <p:cNvPr id="5" name="Picture 4" descr="A 3D rendering of virus cells">
            <a:extLst>
              <a:ext uri="{FF2B5EF4-FFF2-40B4-BE49-F238E27FC236}">
                <a16:creationId xmlns:a16="http://schemas.microsoft.com/office/drawing/2014/main" id="{F992C7ED-0F3B-6250-FC50-F1CABF6546C8}"/>
              </a:ext>
            </a:extLst>
          </p:cNvPr>
          <p:cNvPicPr>
            <a:picLocks noChangeAspect="1"/>
          </p:cNvPicPr>
          <p:nvPr/>
        </p:nvPicPr>
        <p:blipFill>
          <a:blip r:embed="rId2"/>
          <a:srcRect l="11014" r="36165" b="-2"/>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1" name="Group 10">
            <a:extLst>
              <a:ext uri="{FF2B5EF4-FFF2-40B4-BE49-F238E27FC236}">
                <a16:creationId xmlns:a16="http://schemas.microsoft.com/office/drawing/2014/main" id="{EE5D87AC-5CCC-4E1F-8B25-D3A6053029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2" name="Freeform: Shape 11">
              <a:extLst>
                <a:ext uri="{FF2B5EF4-FFF2-40B4-BE49-F238E27FC236}">
                  <a16:creationId xmlns:a16="http://schemas.microsoft.com/office/drawing/2014/main" id="{6EFC8E10-A01A-44C0-92B4-4837ED6C4B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329C434-C896-4DBB-9A47-D99A5EE41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9ED2CAF4-5ED8-84F5-EB6A-4FD0A11C88D4}"/>
              </a:ext>
            </a:extLst>
          </p:cNvPr>
          <p:cNvSpPr>
            <a:spLocks noGrp="1"/>
          </p:cNvSpPr>
          <p:nvPr>
            <p:ph idx="1"/>
          </p:nvPr>
        </p:nvSpPr>
        <p:spPr>
          <a:xfrm>
            <a:off x="762000" y="3109956"/>
            <a:ext cx="4400549" cy="3167019"/>
          </a:xfrm>
        </p:spPr>
        <p:txBody>
          <a:bodyPr vert="horz" lIns="91440" tIns="45720" rIns="91440" bIns="45720" rtlCol="0" anchor="t">
            <a:normAutofit/>
          </a:bodyPr>
          <a:lstStyle/>
          <a:p>
            <a:endParaRPr lang="en-US" sz="1500"/>
          </a:p>
          <a:p>
            <a:r>
              <a:rPr lang="en-US" sz="1500">
                <a:ea typeface="+mn-lt"/>
                <a:cs typeface="+mn-lt"/>
              </a:rPr>
              <a:t>Primary Infection: IgM antibody in late acute/ convalescent stage; later IgG which lasts for several decades</a:t>
            </a:r>
            <a:endParaRPr lang="en-US" sz="1500"/>
          </a:p>
          <a:p>
            <a:r>
              <a:rPr lang="en-US" sz="1500">
                <a:ea typeface="+mn-lt"/>
                <a:cs typeface="+mn-lt"/>
              </a:rPr>
              <a:t>Secondary infection: High IgG level, small rise in IgM</a:t>
            </a:r>
            <a:endParaRPr lang="en-US" sz="1500"/>
          </a:p>
          <a:p>
            <a:r>
              <a:rPr lang="en-US" sz="1500">
                <a:ea typeface="+mn-lt"/>
                <a:cs typeface="+mn-lt"/>
              </a:rPr>
              <a:t>Cross reactions with other flaviviruses</a:t>
            </a:r>
            <a:endParaRPr lang="en-US" sz="1500"/>
          </a:p>
          <a:p>
            <a:r>
              <a:rPr lang="en-US" sz="1500">
                <a:ea typeface="+mn-lt"/>
                <a:cs typeface="+mn-lt"/>
              </a:rPr>
              <a:t>Infection with one serotype does not  protect against other serotypes</a:t>
            </a:r>
            <a:endParaRPr lang="en-US" sz="1500"/>
          </a:p>
        </p:txBody>
      </p:sp>
    </p:spTree>
    <p:extLst>
      <p:ext uri="{BB962C8B-B14F-4D97-AF65-F5344CB8AC3E}">
        <p14:creationId xmlns:p14="http://schemas.microsoft.com/office/powerpoint/2010/main" val="3809160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B0479F5-59EA-43F3-BAFC-2606376EB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7240BF-4CCE-D164-810C-FC42CC51C3D8}"/>
              </a:ext>
            </a:extLst>
          </p:cNvPr>
          <p:cNvSpPr>
            <a:spLocks noGrp="1"/>
          </p:cNvSpPr>
          <p:nvPr>
            <p:ph type="title"/>
          </p:nvPr>
        </p:nvSpPr>
        <p:spPr>
          <a:xfrm>
            <a:off x="762000" y="1528717"/>
            <a:ext cx="3810000" cy="3805283"/>
          </a:xfrm>
        </p:spPr>
        <p:txBody>
          <a:bodyPr>
            <a:normAutofit/>
          </a:bodyPr>
          <a:lstStyle/>
          <a:p>
            <a:r>
              <a:rPr lang="en-US" sz="4100"/>
              <a:t>Dengue Fever: Clinical Features(Acute Phase)</a:t>
            </a:r>
          </a:p>
        </p:txBody>
      </p:sp>
      <p:graphicFrame>
        <p:nvGraphicFramePr>
          <p:cNvPr id="18" name="Content Placeholder 2">
            <a:extLst>
              <a:ext uri="{FF2B5EF4-FFF2-40B4-BE49-F238E27FC236}">
                <a16:creationId xmlns:a16="http://schemas.microsoft.com/office/drawing/2014/main" id="{1C4A7A4D-2EF8-2B47-8928-55445BC25A48}"/>
              </a:ext>
            </a:extLst>
          </p:cNvPr>
          <p:cNvGraphicFramePr>
            <a:graphicFrameLocks noGrp="1"/>
          </p:cNvGraphicFramePr>
          <p:nvPr>
            <p:ph idx="1"/>
            <p:extLst>
              <p:ext uri="{D42A27DB-BD31-4B8C-83A1-F6EECF244321}">
                <p14:modId xmlns:p14="http://schemas.microsoft.com/office/powerpoint/2010/main" val="1186474871"/>
              </p:ext>
            </p:extLst>
          </p:nvPr>
        </p:nvGraphicFramePr>
        <p:xfrm>
          <a:off x="4572000" y="761999"/>
          <a:ext cx="6858000" cy="53435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3951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9C5867-CB18-DAB6-021D-856F4BDEDB04}"/>
              </a:ext>
            </a:extLst>
          </p:cNvPr>
          <p:cNvSpPr>
            <a:spLocks noGrp="1"/>
          </p:cNvSpPr>
          <p:nvPr>
            <p:ph type="title"/>
          </p:nvPr>
        </p:nvSpPr>
        <p:spPr>
          <a:xfrm>
            <a:off x="7619523" y="762000"/>
            <a:ext cx="3810001" cy="2025649"/>
          </a:xfrm>
        </p:spPr>
        <p:txBody>
          <a:bodyPr anchor="b">
            <a:normAutofit/>
          </a:bodyPr>
          <a:lstStyle/>
          <a:p>
            <a:r>
              <a:rPr lang="en-US" dirty="0"/>
              <a:t>Classical Morbilliform Rash</a:t>
            </a:r>
          </a:p>
        </p:txBody>
      </p:sp>
      <p:pic>
        <p:nvPicPr>
          <p:cNvPr id="4" name="Picture 3" descr="A close up of a person&amp;#39;s chest&#10;&#10;Description automatically generated">
            <a:extLst>
              <a:ext uri="{FF2B5EF4-FFF2-40B4-BE49-F238E27FC236}">
                <a16:creationId xmlns:a16="http://schemas.microsoft.com/office/drawing/2014/main" id="{95233F2B-5ED3-CDA4-3E46-A019AE7BA70E}"/>
              </a:ext>
            </a:extLst>
          </p:cNvPr>
          <p:cNvPicPr>
            <a:picLocks noChangeAspect="1"/>
          </p:cNvPicPr>
          <p:nvPr/>
        </p:nvPicPr>
        <p:blipFill>
          <a:blip r:embed="rId2"/>
          <a:srcRect l="6772" r="2" b="1"/>
          <a:stretch/>
        </p:blipFill>
        <p:spPr>
          <a:xfrm>
            <a:off x="762000" y="762001"/>
            <a:ext cx="6095524" cy="4707593"/>
          </a:xfrm>
          <a:custGeom>
            <a:avLst/>
            <a:gdLst/>
            <a:ahLst/>
            <a:cxnLst/>
            <a:rect l="l" t="t" r="r" b="b"/>
            <a:pathLst>
              <a:path w="6095524" h="4707593">
                <a:moveTo>
                  <a:pt x="0" y="0"/>
                </a:moveTo>
                <a:lnTo>
                  <a:pt x="6095524" y="0"/>
                </a:lnTo>
                <a:lnTo>
                  <a:pt x="6095524" y="3296937"/>
                </a:lnTo>
                <a:lnTo>
                  <a:pt x="6095524" y="3518571"/>
                </a:lnTo>
                <a:lnTo>
                  <a:pt x="6061052" y="3534000"/>
                </a:lnTo>
                <a:cubicBezTo>
                  <a:pt x="6054332" y="3536785"/>
                  <a:pt x="6046938" y="3538321"/>
                  <a:pt x="6040890" y="3542065"/>
                </a:cubicBezTo>
                <a:cubicBezTo>
                  <a:pt x="6013044" y="3559156"/>
                  <a:pt x="5986064" y="3577591"/>
                  <a:pt x="5957836" y="3594010"/>
                </a:cubicBezTo>
                <a:cubicBezTo>
                  <a:pt x="5928744" y="3611004"/>
                  <a:pt x="5902724" y="3631071"/>
                  <a:pt x="5882656" y="3658244"/>
                </a:cubicBezTo>
                <a:cubicBezTo>
                  <a:pt x="5864029" y="3683496"/>
                  <a:pt x="5845978" y="3709131"/>
                  <a:pt x="5827448" y="3734479"/>
                </a:cubicBezTo>
                <a:cubicBezTo>
                  <a:pt x="5822743" y="3740912"/>
                  <a:pt x="5818422" y="3748498"/>
                  <a:pt x="5811989" y="3752627"/>
                </a:cubicBezTo>
                <a:cubicBezTo>
                  <a:pt x="5798643" y="3761268"/>
                  <a:pt x="5784048" y="3768277"/>
                  <a:pt x="5769742" y="3775382"/>
                </a:cubicBezTo>
                <a:cubicBezTo>
                  <a:pt x="5757452" y="3781431"/>
                  <a:pt x="5744394" y="3785943"/>
                  <a:pt x="5732393" y="3792472"/>
                </a:cubicBezTo>
                <a:cubicBezTo>
                  <a:pt x="5722792" y="3797658"/>
                  <a:pt x="5714246" y="3804859"/>
                  <a:pt x="5705316" y="3811388"/>
                </a:cubicBezTo>
                <a:cubicBezTo>
                  <a:pt x="5697539" y="3817052"/>
                  <a:pt x="5688994" y="3821949"/>
                  <a:pt x="5682465" y="3828767"/>
                </a:cubicBezTo>
                <a:cubicBezTo>
                  <a:pt x="5666526" y="3845281"/>
                  <a:pt x="5650491" y="3861508"/>
                  <a:pt x="5630712" y="3873702"/>
                </a:cubicBezTo>
                <a:cubicBezTo>
                  <a:pt x="5611221" y="3885799"/>
                  <a:pt x="5592786" y="3899338"/>
                  <a:pt x="5573392" y="3911628"/>
                </a:cubicBezTo>
                <a:cubicBezTo>
                  <a:pt x="5554380" y="3923630"/>
                  <a:pt x="5537194" y="3936783"/>
                  <a:pt x="5527304" y="3958099"/>
                </a:cubicBezTo>
                <a:cubicBezTo>
                  <a:pt x="5522888" y="3967508"/>
                  <a:pt x="5516646" y="3977782"/>
                  <a:pt x="5508293" y="3983255"/>
                </a:cubicBezTo>
                <a:cubicBezTo>
                  <a:pt x="5496387" y="3991032"/>
                  <a:pt x="5481313" y="3993817"/>
                  <a:pt x="5468350" y="4000442"/>
                </a:cubicBezTo>
                <a:cubicBezTo>
                  <a:pt x="5453084" y="4008219"/>
                  <a:pt x="5435418" y="4014940"/>
                  <a:pt x="5425048" y="4027326"/>
                </a:cubicBezTo>
                <a:cubicBezTo>
                  <a:pt x="5415830" y="4038368"/>
                  <a:pt x="5406517" y="4047009"/>
                  <a:pt x="5394322" y="4054018"/>
                </a:cubicBezTo>
                <a:cubicBezTo>
                  <a:pt x="5385778" y="4058915"/>
                  <a:pt x="5379441" y="4067844"/>
                  <a:pt x="5370608" y="4071877"/>
                </a:cubicBezTo>
                <a:cubicBezTo>
                  <a:pt x="5358990" y="4077254"/>
                  <a:pt x="5347276" y="4081479"/>
                  <a:pt x="5337098" y="4089832"/>
                </a:cubicBezTo>
                <a:cubicBezTo>
                  <a:pt x="5326536" y="4098473"/>
                  <a:pt x="5314535" y="4105290"/>
                  <a:pt x="5303493" y="4113356"/>
                </a:cubicBezTo>
                <a:cubicBezTo>
                  <a:pt x="5297636" y="4117676"/>
                  <a:pt x="5292835" y="4123341"/>
                  <a:pt x="5287171" y="4127854"/>
                </a:cubicBezTo>
                <a:cubicBezTo>
                  <a:pt x="5276801" y="4136111"/>
                  <a:pt x="5266239" y="4144176"/>
                  <a:pt x="5255581" y="4151953"/>
                </a:cubicBezTo>
                <a:cubicBezTo>
                  <a:pt x="5244924" y="4159731"/>
                  <a:pt x="5234746" y="4168756"/>
                  <a:pt x="5223032" y="4174421"/>
                </a:cubicBezTo>
                <a:cubicBezTo>
                  <a:pt x="5203062" y="4184023"/>
                  <a:pt x="5181266" y="4189784"/>
                  <a:pt x="5161870" y="4200153"/>
                </a:cubicBezTo>
                <a:cubicBezTo>
                  <a:pt x="5142188" y="4210714"/>
                  <a:pt x="5123656" y="4223965"/>
                  <a:pt x="5106182" y="4237983"/>
                </a:cubicBezTo>
                <a:cubicBezTo>
                  <a:pt x="5092356" y="4249025"/>
                  <a:pt x="5079394" y="4259971"/>
                  <a:pt x="5062014" y="4265635"/>
                </a:cubicBezTo>
                <a:cubicBezTo>
                  <a:pt x="5052317" y="4268804"/>
                  <a:pt x="5042140" y="4275717"/>
                  <a:pt x="5036282" y="4283783"/>
                </a:cubicBezTo>
                <a:cubicBezTo>
                  <a:pt x="5023608" y="4301353"/>
                  <a:pt x="5007382" y="4313739"/>
                  <a:pt x="4989043" y="4324301"/>
                </a:cubicBezTo>
                <a:cubicBezTo>
                  <a:pt x="4964559" y="4338511"/>
                  <a:pt x="4940363" y="4353009"/>
                  <a:pt x="4915783" y="4366931"/>
                </a:cubicBezTo>
                <a:cubicBezTo>
                  <a:pt x="4901286" y="4375189"/>
                  <a:pt x="4886884" y="4383926"/>
                  <a:pt x="4871520" y="4389975"/>
                </a:cubicBezTo>
                <a:cubicBezTo>
                  <a:pt x="4840124" y="4402457"/>
                  <a:pt x="4807959" y="4413114"/>
                  <a:pt x="4776274" y="4424733"/>
                </a:cubicBezTo>
                <a:cubicBezTo>
                  <a:pt x="4765904" y="4428477"/>
                  <a:pt x="4756110" y="4433854"/>
                  <a:pt x="4745548" y="4437119"/>
                </a:cubicBezTo>
                <a:cubicBezTo>
                  <a:pt x="4734122" y="4440671"/>
                  <a:pt x="4721834" y="4441727"/>
                  <a:pt x="4710408" y="4445280"/>
                </a:cubicBezTo>
                <a:cubicBezTo>
                  <a:pt x="4691396" y="4451136"/>
                  <a:pt x="4672961" y="4458626"/>
                  <a:pt x="4653950" y="4464579"/>
                </a:cubicBezTo>
                <a:cubicBezTo>
                  <a:pt x="4617272" y="4476005"/>
                  <a:pt x="4580498" y="4486951"/>
                  <a:pt x="4543725" y="4497800"/>
                </a:cubicBezTo>
                <a:cubicBezTo>
                  <a:pt x="4535852" y="4500105"/>
                  <a:pt x="4527306" y="4500393"/>
                  <a:pt x="4519530" y="4502889"/>
                </a:cubicBezTo>
                <a:cubicBezTo>
                  <a:pt x="4498886" y="4509610"/>
                  <a:pt x="4478338" y="4516907"/>
                  <a:pt x="4457887" y="4524300"/>
                </a:cubicBezTo>
                <a:cubicBezTo>
                  <a:pt x="4445502" y="4528813"/>
                  <a:pt x="4433403" y="4534382"/>
                  <a:pt x="4420922" y="4538702"/>
                </a:cubicBezTo>
                <a:cubicBezTo>
                  <a:pt x="4410936" y="4542159"/>
                  <a:pt x="4400662" y="4544847"/>
                  <a:pt x="4390292" y="4546960"/>
                </a:cubicBezTo>
                <a:cubicBezTo>
                  <a:pt x="4381363" y="4548785"/>
                  <a:pt x="4372050" y="4548592"/>
                  <a:pt x="4363216" y="4550801"/>
                </a:cubicBezTo>
                <a:cubicBezTo>
                  <a:pt x="4339308" y="4556753"/>
                  <a:pt x="4315689" y="4563475"/>
                  <a:pt x="4291973" y="4569811"/>
                </a:cubicBezTo>
                <a:cubicBezTo>
                  <a:pt x="4282468" y="4572308"/>
                  <a:pt x="4272770" y="4574133"/>
                  <a:pt x="4263552" y="4577301"/>
                </a:cubicBezTo>
                <a:cubicBezTo>
                  <a:pt x="4238876" y="4585654"/>
                  <a:pt x="4214585" y="4595159"/>
                  <a:pt x="4189813" y="4603033"/>
                </a:cubicBezTo>
                <a:cubicBezTo>
                  <a:pt x="4169266" y="4609562"/>
                  <a:pt x="4148142" y="4614266"/>
                  <a:pt x="4127306" y="4620027"/>
                </a:cubicBezTo>
                <a:cubicBezTo>
                  <a:pt x="4118473" y="4622524"/>
                  <a:pt x="4110024" y="4626077"/>
                  <a:pt x="4101192" y="4628188"/>
                </a:cubicBezTo>
                <a:cubicBezTo>
                  <a:pt x="4081412" y="4632990"/>
                  <a:pt x="4061345" y="4637022"/>
                  <a:pt x="4041470" y="4641823"/>
                </a:cubicBezTo>
                <a:cubicBezTo>
                  <a:pt x="4030139" y="4644607"/>
                  <a:pt x="4019194" y="4649600"/>
                  <a:pt x="4007672" y="4651425"/>
                </a:cubicBezTo>
                <a:cubicBezTo>
                  <a:pt x="3980308" y="4655745"/>
                  <a:pt x="3952752" y="4658817"/>
                  <a:pt x="3925195" y="4662274"/>
                </a:cubicBezTo>
                <a:cubicBezTo>
                  <a:pt x="3896776" y="4665826"/>
                  <a:pt x="3868451" y="4669571"/>
                  <a:pt x="3840029" y="4672739"/>
                </a:cubicBezTo>
                <a:cubicBezTo>
                  <a:pt x="3824475" y="4674372"/>
                  <a:pt x="3808824" y="4674660"/>
                  <a:pt x="3793270" y="4676196"/>
                </a:cubicBezTo>
                <a:cubicBezTo>
                  <a:pt x="3779636" y="4677541"/>
                  <a:pt x="3766098" y="4680037"/>
                  <a:pt x="3752464" y="4681670"/>
                </a:cubicBezTo>
                <a:cubicBezTo>
                  <a:pt x="3740654" y="4683013"/>
                  <a:pt x="3728748" y="4683781"/>
                  <a:pt x="3716938" y="4685126"/>
                </a:cubicBezTo>
                <a:cubicBezTo>
                  <a:pt x="3698024" y="4687334"/>
                  <a:pt x="3679204" y="4689831"/>
                  <a:pt x="3660386" y="4692135"/>
                </a:cubicBezTo>
                <a:cubicBezTo>
                  <a:pt x="3652513" y="4692999"/>
                  <a:pt x="3644255" y="4695399"/>
                  <a:pt x="3636862" y="4693960"/>
                </a:cubicBezTo>
                <a:cubicBezTo>
                  <a:pt x="3618235" y="4690310"/>
                  <a:pt x="3599896" y="4691367"/>
                  <a:pt x="3581365" y="4693863"/>
                </a:cubicBezTo>
                <a:cubicBezTo>
                  <a:pt x="3575028" y="4694728"/>
                  <a:pt x="3568211" y="4694535"/>
                  <a:pt x="3562066" y="4692903"/>
                </a:cubicBezTo>
                <a:cubicBezTo>
                  <a:pt x="3549488" y="4689638"/>
                  <a:pt x="3537294" y="4685029"/>
                  <a:pt x="3524908" y="4680997"/>
                </a:cubicBezTo>
                <a:cubicBezTo>
                  <a:pt x="3523563" y="4680517"/>
                  <a:pt x="3521931" y="4680421"/>
                  <a:pt x="3520492" y="4680133"/>
                </a:cubicBezTo>
                <a:cubicBezTo>
                  <a:pt x="3512330" y="4678500"/>
                  <a:pt x="3504266" y="4676868"/>
                  <a:pt x="3496103" y="4675428"/>
                </a:cubicBezTo>
                <a:cubicBezTo>
                  <a:pt x="3491687" y="4674660"/>
                  <a:pt x="3487174" y="4674564"/>
                  <a:pt x="3482757" y="4673892"/>
                </a:cubicBezTo>
                <a:cubicBezTo>
                  <a:pt x="3465667" y="4671203"/>
                  <a:pt x="3446848" y="4675716"/>
                  <a:pt x="3432061" y="4664099"/>
                </a:cubicBezTo>
                <a:cubicBezTo>
                  <a:pt x="3422460" y="4656609"/>
                  <a:pt x="3413146" y="4658338"/>
                  <a:pt x="3402873" y="4659490"/>
                </a:cubicBezTo>
                <a:cubicBezTo>
                  <a:pt x="3395096" y="4660354"/>
                  <a:pt x="3387126" y="4660065"/>
                  <a:pt x="3379253" y="4660162"/>
                </a:cubicBezTo>
                <a:cubicBezTo>
                  <a:pt x="3365427" y="4660449"/>
                  <a:pt x="3351601" y="4660546"/>
                  <a:pt x="3337774" y="4661026"/>
                </a:cubicBezTo>
                <a:cubicBezTo>
                  <a:pt x="3333357" y="4661218"/>
                  <a:pt x="3328846" y="4663619"/>
                  <a:pt x="3324524" y="4663235"/>
                </a:cubicBezTo>
                <a:cubicBezTo>
                  <a:pt x="3304553" y="4661410"/>
                  <a:pt x="3284582" y="4658529"/>
                  <a:pt x="3264610" y="4656897"/>
                </a:cubicBezTo>
                <a:cubicBezTo>
                  <a:pt x="3253281" y="4655938"/>
                  <a:pt x="3241663" y="4657761"/>
                  <a:pt x="3230429" y="4656417"/>
                </a:cubicBezTo>
                <a:cubicBezTo>
                  <a:pt x="3217468" y="4654881"/>
                  <a:pt x="3204794" y="4650945"/>
                  <a:pt x="3191927" y="4648544"/>
                </a:cubicBezTo>
                <a:cubicBezTo>
                  <a:pt x="3188375" y="4647872"/>
                  <a:pt x="3184438" y="4648736"/>
                  <a:pt x="3180694" y="4648928"/>
                </a:cubicBezTo>
                <a:cubicBezTo>
                  <a:pt x="3176469" y="4649120"/>
                  <a:pt x="3172340" y="4649504"/>
                  <a:pt x="3168116" y="4649600"/>
                </a:cubicBezTo>
                <a:cubicBezTo>
                  <a:pt x="3155249" y="4649793"/>
                  <a:pt x="3142384" y="4649504"/>
                  <a:pt x="3129517" y="4650177"/>
                </a:cubicBezTo>
                <a:cubicBezTo>
                  <a:pt x="3121644" y="4650561"/>
                  <a:pt x="3113388" y="4654497"/>
                  <a:pt x="3106089" y="4653057"/>
                </a:cubicBezTo>
                <a:cubicBezTo>
                  <a:pt x="3091208" y="4650272"/>
                  <a:pt x="3076325" y="4656513"/>
                  <a:pt x="3061444" y="4651329"/>
                </a:cubicBezTo>
                <a:cubicBezTo>
                  <a:pt x="3056834" y="4649793"/>
                  <a:pt x="3050497" y="4653633"/>
                  <a:pt x="3044928" y="4653825"/>
                </a:cubicBezTo>
                <a:cubicBezTo>
                  <a:pt x="3031006" y="4654305"/>
                  <a:pt x="3017084" y="4654209"/>
                  <a:pt x="3003162" y="4654113"/>
                </a:cubicBezTo>
                <a:cubicBezTo>
                  <a:pt x="2990680" y="4654017"/>
                  <a:pt x="2977717" y="4655361"/>
                  <a:pt x="2965716" y="4652673"/>
                </a:cubicBezTo>
                <a:cubicBezTo>
                  <a:pt x="2953137" y="4649793"/>
                  <a:pt x="2941808" y="4650177"/>
                  <a:pt x="2929614" y="4653441"/>
                </a:cubicBezTo>
                <a:cubicBezTo>
                  <a:pt x="2921260" y="4655649"/>
                  <a:pt x="2912427" y="4655938"/>
                  <a:pt x="2903786" y="4656609"/>
                </a:cubicBezTo>
                <a:cubicBezTo>
                  <a:pt x="2894473" y="4657377"/>
                  <a:pt x="2884199" y="4655361"/>
                  <a:pt x="2875750" y="4658529"/>
                </a:cubicBezTo>
                <a:cubicBezTo>
                  <a:pt x="2850593" y="4667939"/>
                  <a:pt x="2824765" y="4669955"/>
                  <a:pt x="2798458" y="4669955"/>
                </a:cubicBezTo>
                <a:cubicBezTo>
                  <a:pt x="2793656" y="4669955"/>
                  <a:pt x="2788759" y="4668612"/>
                  <a:pt x="2784152" y="4667171"/>
                </a:cubicBezTo>
                <a:cubicBezTo>
                  <a:pt x="2757266" y="4658529"/>
                  <a:pt x="2730286" y="4659297"/>
                  <a:pt x="2702922" y="4664578"/>
                </a:cubicBezTo>
                <a:cubicBezTo>
                  <a:pt x="2697257" y="4665731"/>
                  <a:pt x="2690921" y="4665923"/>
                  <a:pt x="2685256" y="4664771"/>
                </a:cubicBezTo>
                <a:cubicBezTo>
                  <a:pt x="2669317" y="4661410"/>
                  <a:pt x="2653858" y="4655841"/>
                  <a:pt x="2637824" y="4653441"/>
                </a:cubicBezTo>
                <a:cubicBezTo>
                  <a:pt x="2611324" y="4649504"/>
                  <a:pt x="2588377" y="4662754"/>
                  <a:pt x="2564661" y="4671396"/>
                </a:cubicBezTo>
                <a:cubicBezTo>
                  <a:pt x="2542097" y="4679557"/>
                  <a:pt x="2522894" y="4697992"/>
                  <a:pt x="2496201" y="4693863"/>
                </a:cubicBezTo>
                <a:cubicBezTo>
                  <a:pt x="2493514" y="4693479"/>
                  <a:pt x="2490537" y="4696071"/>
                  <a:pt x="2487560" y="4696744"/>
                </a:cubicBezTo>
                <a:cubicBezTo>
                  <a:pt x="2479399" y="4698568"/>
                  <a:pt x="2471238" y="4700776"/>
                  <a:pt x="2462980" y="4701641"/>
                </a:cubicBezTo>
                <a:cubicBezTo>
                  <a:pt x="2452899" y="4702793"/>
                  <a:pt x="2442625" y="4702409"/>
                  <a:pt x="2432544" y="4703369"/>
                </a:cubicBezTo>
                <a:cubicBezTo>
                  <a:pt x="2419581" y="4704521"/>
                  <a:pt x="2406812" y="4707593"/>
                  <a:pt x="2393945" y="4707593"/>
                </a:cubicBezTo>
                <a:cubicBezTo>
                  <a:pt x="2383575" y="4707593"/>
                  <a:pt x="2373302" y="4704041"/>
                  <a:pt x="2363029" y="4702312"/>
                </a:cubicBezTo>
                <a:cubicBezTo>
                  <a:pt x="2348530" y="4699912"/>
                  <a:pt x="2332591" y="4700584"/>
                  <a:pt x="2319821" y="4694439"/>
                </a:cubicBezTo>
                <a:cubicBezTo>
                  <a:pt x="2306188" y="4687910"/>
                  <a:pt x="2293225" y="4684934"/>
                  <a:pt x="2279111" y="4686950"/>
                </a:cubicBezTo>
                <a:cubicBezTo>
                  <a:pt x="2274406" y="4687622"/>
                  <a:pt x="2268357" y="4691655"/>
                  <a:pt x="2266245" y="4695783"/>
                </a:cubicBezTo>
                <a:cubicBezTo>
                  <a:pt x="2261540" y="4705001"/>
                  <a:pt x="2255108" y="4706634"/>
                  <a:pt x="2246370" y="4703464"/>
                </a:cubicBezTo>
                <a:cubicBezTo>
                  <a:pt x="2238785" y="4700776"/>
                  <a:pt x="2229471" y="4699432"/>
                  <a:pt x="2224287" y="4694247"/>
                </a:cubicBezTo>
                <a:cubicBezTo>
                  <a:pt x="2209596" y="4679557"/>
                  <a:pt x="2190873" y="4679077"/>
                  <a:pt x="2172630" y="4675141"/>
                </a:cubicBezTo>
                <a:cubicBezTo>
                  <a:pt x="2161494" y="4672739"/>
                  <a:pt x="2151123" y="4672644"/>
                  <a:pt x="2139985" y="4674276"/>
                </a:cubicBezTo>
                <a:cubicBezTo>
                  <a:pt x="2115790" y="4677925"/>
                  <a:pt x="2092266" y="4672739"/>
                  <a:pt x="2069030" y="4666115"/>
                </a:cubicBezTo>
                <a:cubicBezTo>
                  <a:pt x="2053667" y="4661698"/>
                  <a:pt x="2037921" y="4659010"/>
                  <a:pt x="2022655" y="4654497"/>
                </a:cubicBezTo>
                <a:cubicBezTo>
                  <a:pt x="2011229" y="4651041"/>
                  <a:pt x="1999804" y="4646912"/>
                  <a:pt x="1989339" y="4641343"/>
                </a:cubicBezTo>
                <a:cubicBezTo>
                  <a:pt x="1974167" y="4633181"/>
                  <a:pt x="1960918" y="4620891"/>
                  <a:pt x="1941618" y="4624156"/>
                </a:cubicBezTo>
                <a:cubicBezTo>
                  <a:pt x="1924623" y="4627036"/>
                  <a:pt x="1909262" y="4620988"/>
                  <a:pt x="1893707" y="4615227"/>
                </a:cubicBezTo>
                <a:cubicBezTo>
                  <a:pt x="1882281" y="4611002"/>
                  <a:pt x="1870857" y="4606681"/>
                  <a:pt x="1859045" y="4603993"/>
                </a:cubicBezTo>
                <a:cubicBezTo>
                  <a:pt x="1845027" y="4600824"/>
                  <a:pt x="1829184" y="4602169"/>
                  <a:pt x="1816702" y="4596311"/>
                </a:cubicBezTo>
                <a:cubicBezTo>
                  <a:pt x="1803644" y="4590166"/>
                  <a:pt x="1792795" y="4594295"/>
                  <a:pt x="1781177" y="4596024"/>
                </a:cubicBezTo>
                <a:cubicBezTo>
                  <a:pt x="1762646" y="4598712"/>
                  <a:pt x="1744210" y="4603705"/>
                  <a:pt x="1725488" y="4597368"/>
                </a:cubicBezTo>
                <a:cubicBezTo>
                  <a:pt x="1702733" y="4589687"/>
                  <a:pt x="1680169" y="4581430"/>
                  <a:pt x="1657318" y="4574133"/>
                </a:cubicBezTo>
                <a:cubicBezTo>
                  <a:pt x="1648483" y="4571347"/>
                  <a:pt x="1638980" y="4570195"/>
                  <a:pt x="1629761" y="4568947"/>
                </a:cubicBezTo>
                <a:cubicBezTo>
                  <a:pt x="1621025" y="4567891"/>
                  <a:pt x="1610559" y="4570579"/>
                  <a:pt x="1603837" y="4566547"/>
                </a:cubicBezTo>
                <a:cubicBezTo>
                  <a:pt x="1586554" y="4556178"/>
                  <a:pt x="1568792" y="4551089"/>
                  <a:pt x="1548820" y="4551089"/>
                </a:cubicBezTo>
                <a:cubicBezTo>
                  <a:pt x="1541330" y="4551089"/>
                  <a:pt x="1534033" y="4546768"/>
                  <a:pt x="1526449" y="4545999"/>
                </a:cubicBezTo>
                <a:cubicBezTo>
                  <a:pt x="1516078" y="4545040"/>
                  <a:pt x="1504172" y="4542447"/>
                  <a:pt x="1495147" y="4546096"/>
                </a:cubicBezTo>
                <a:cubicBezTo>
                  <a:pt x="1473928" y="4554737"/>
                  <a:pt x="1456742" y="4547536"/>
                  <a:pt x="1438211" y="4538991"/>
                </a:cubicBezTo>
                <a:cubicBezTo>
                  <a:pt x="1419967" y="4530541"/>
                  <a:pt x="1400764" y="4523821"/>
                  <a:pt x="1381370" y="4518251"/>
                </a:cubicBezTo>
                <a:cubicBezTo>
                  <a:pt x="1374073" y="4516235"/>
                  <a:pt x="1365336" y="4519596"/>
                  <a:pt x="1357270" y="4520267"/>
                </a:cubicBezTo>
                <a:cubicBezTo>
                  <a:pt x="1354389" y="4520460"/>
                  <a:pt x="1351220" y="4520748"/>
                  <a:pt x="1348629" y="4519788"/>
                </a:cubicBezTo>
                <a:cubicBezTo>
                  <a:pt x="1323569" y="4510570"/>
                  <a:pt x="1298124" y="4503561"/>
                  <a:pt x="1270953" y="4508361"/>
                </a:cubicBezTo>
                <a:cubicBezTo>
                  <a:pt x="1268457" y="4508842"/>
                  <a:pt x="1265672" y="4507786"/>
                  <a:pt x="1263175" y="4507114"/>
                </a:cubicBezTo>
                <a:cubicBezTo>
                  <a:pt x="1250981" y="4503657"/>
                  <a:pt x="1239075" y="4498184"/>
                  <a:pt x="1226690" y="4496936"/>
                </a:cubicBezTo>
                <a:cubicBezTo>
                  <a:pt x="1196157" y="4493864"/>
                  <a:pt x="1165433" y="4492615"/>
                  <a:pt x="1134706" y="4490599"/>
                </a:cubicBezTo>
                <a:cubicBezTo>
                  <a:pt x="1132786" y="4490503"/>
                  <a:pt x="1130770" y="4490503"/>
                  <a:pt x="1129042" y="4489831"/>
                </a:cubicBezTo>
                <a:cubicBezTo>
                  <a:pt x="1117712" y="4485702"/>
                  <a:pt x="1107823" y="4487047"/>
                  <a:pt x="1098220" y="4494919"/>
                </a:cubicBezTo>
                <a:cubicBezTo>
                  <a:pt x="1093996" y="4498376"/>
                  <a:pt x="1088235" y="4500200"/>
                  <a:pt x="1082955" y="4502121"/>
                </a:cubicBezTo>
                <a:cubicBezTo>
                  <a:pt x="1075177" y="4505002"/>
                  <a:pt x="1067208" y="4507786"/>
                  <a:pt x="1059143" y="4509610"/>
                </a:cubicBezTo>
                <a:cubicBezTo>
                  <a:pt x="1051173" y="4511338"/>
                  <a:pt x="1042628" y="4513738"/>
                  <a:pt x="1034947" y="4512395"/>
                </a:cubicBezTo>
                <a:cubicBezTo>
                  <a:pt x="1021121" y="4509994"/>
                  <a:pt x="1007966" y="4504618"/>
                  <a:pt x="994332" y="4501064"/>
                </a:cubicBezTo>
                <a:cubicBezTo>
                  <a:pt x="989628" y="4499816"/>
                  <a:pt x="984442" y="4500009"/>
                  <a:pt x="979546" y="4499912"/>
                </a:cubicBezTo>
                <a:cubicBezTo>
                  <a:pt x="968312" y="4499625"/>
                  <a:pt x="956790" y="4502409"/>
                  <a:pt x="946613" y="4494440"/>
                </a:cubicBezTo>
                <a:cubicBezTo>
                  <a:pt x="937204" y="4486951"/>
                  <a:pt x="927697" y="4489158"/>
                  <a:pt x="917808" y="4494824"/>
                </a:cubicBezTo>
                <a:cubicBezTo>
                  <a:pt x="910703" y="4498857"/>
                  <a:pt x="902639" y="4502025"/>
                  <a:pt x="894669" y="4503561"/>
                </a:cubicBezTo>
                <a:cubicBezTo>
                  <a:pt x="883723" y="4505673"/>
                  <a:pt x="872873" y="4506538"/>
                  <a:pt x="861063" y="4505289"/>
                </a:cubicBezTo>
                <a:cubicBezTo>
                  <a:pt x="852710" y="4504425"/>
                  <a:pt x="845892" y="4504041"/>
                  <a:pt x="839363" y="4498952"/>
                </a:cubicBezTo>
                <a:cubicBezTo>
                  <a:pt x="838308" y="4498184"/>
                  <a:pt x="836388" y="4497992"/>
                  <a:pt x="834947" y="4498089"/>
                </a:cubicBezTo>
                <a:cubicBezTo>
                  <a:pt x="816032" y="4499721"/>
                  <a:pt x="797309" y="4498857"/>
                  <a:pt x="778202" y="4497704"/>
                </a:cubicBezTo>
                <a:cubicBezTo>
                  <a:pt x="753911" y="4496168"/>
                  <a:pt x="728370" y="4500680"/>
                  <a:pt x="707343" y="4516811"/>
                </a:cubicBezTo>
                <a:cubicBezTo>
                  <a:pt x="704271" y="4519212"/>
                  <a:pt x="699662" y="4520267"/>
                  <a:pt x="695629" y="4520844"/>
                </a:cubicBezTo>
                <a:cubicBezTo>
                  <a:pt x="676618" y="4523340"/>
                  <a:pt x="657511" y="4525069"/>
                  <a:pt x="638500" y="4527853"/>
                </a:cubicBezTo>
                <a:cubicBezTo>
                  <a:pt x="628130" y="4529389"/>
                  <a:pt x="617280" y="4530734"/>
                  <a:pt x="607872" y="4534958"/>
                </a:cubicBezTo>
                <a:cubicBezTo>
                  <a:pt x="598655" y="4539086"/>
                  <a:pt x="591260" y="4543983"/>
                  <a:pt x="585788" y="4535342"/>
                </a:cubicBezTo>
                <a:cubicBezTo>
                  <a:pt x="575995" y="4539951"/>
                  <a:pt x="567448" y="4543792"/>
                  <a:pt x="559097" y="4547920"/>
                </a:cubicBezTo>
                <a:cubicBezTo>
                  <a:pt x="556023" y="4549456"/>
                  <a:pt x="553431" y="4551953"/>
                  <a:pt x="550358" y="4553393"/>
                </a:cubicBezTo>
                <a:cubicBezTo>
                  <a:pt x="547093" y="4554930"/>
                  <a:pt x="543445" y="4555889"/>
                  <a:pt x="539893" y="4556657"/>
                </a:cubicBezTo>
                <a:cubicBezTo>
                  <a:pt x="524050" y="4560114"/>
                  <a:pt x="508207" y="4563282"/>
                  <a:pt x="492462" y="4567027"/>
                </a:cubicBezTo>
                <a:cubicBezTo>
                  <a:pt x="489388" y="4567795"/>
                  <a:pt x="486796" y="4570868"/>
                  <a:pt x="484011" y="4572884"/>
                </a:cubicBezTo>
                <a:cubicBezTo>
                  <a:pt x="482187" y="4574228"/>
                  <a:pt x="480363" y="4576244"/>
                  <a:pt x="478346" y="4576533"/>
                </a:cubicBezTo>
                <a:cubicBezTo>
                  <a:pt x="462984" y="4578837"/>
                  <a:pt x="447718" y="4581526"/>
                  <a:pt x="432260" y="4582678"/>
                </a:cubicBezTo>
                <a:cubicBezTo>
                  <a:pt x="419298" y="4583637"/>
                  <a:pt x="406815" y="4583350"/>
                  <a:pt x="403455" y="4600056"/>
                </a:cubicBezTo>
                <a:cubicBezTo>
                  <a:pt x="402879" y="4602937"/>
                  <a:pt x="398750" y="4606010"/>
                  <a:pt x="395583" y="4607449"/>
                </a:cubicBezTo>
                <a:cubicBezTo>
                  <a:pt x="386557" y="4611578"/>
                  <a:pt x="376954" y="4614362"/>
                  <a:pt x="368025" y="4618587"/>
                </a:cubicBezTo>
                <a:cubicBezTo>
                  <a:pt x="338741" y="4632701"/>
                  <a:pt x="308113" y="4641631"/>
                  <a:pt x="275371" y="4639999"/>
                </a:cubicBezTo>
                <a:cubicBezTo>
                  <a:pt x="265194" y="4639519"/>
                  <a:pt x="255304" y="4634333"/>
                  <a:pt x="248871" y="4632413"/>
                </a:cubicBezTo>
                <a:cubicBezTo>
                  <a:pt x="230341" y="4639999"/>
                  <a:pt x="214786" y="4647296"/>
                  <a:pt x="198559" y="4652768"/>
                </a:cubicBezTo>
                <a:cubicBezTo>
                  <a:pt x="184253" y="4657665"/>
                  <a:pt x="169274" y="4660738"/>
                  <a:pt x="154583" y="4664290"/>
                </a:cubicBezTo>
                <a:cubicBezTo>
                  <a:pt x="149206" y="4665635"/>
                  <a:pt x="143734" y="4666403"/>
                  <a:pt x="138261" y="4667075"/>
                </a:cubicBezTo>
                <a:cubicBezTo>
                  <a:pt x="121171" y="4669187"/>
                  <a:pt x="103312" y="4664099"/>
                  <a:pt x="86606" y="4672164"/>
                </a:cubicBezTo>
                <a:cubicBezTo>
                  <a:pt x="77868" y="4676389"/>
                  <a:pt x="69226" y="4681477"/>
                  <a:pt x="60009" y="4683686"/>
                </a:cubicBezTo>
                <a:cubicBezTo>
                  <a:pt x="50120" y="4686086"/>
                  <a:pt x="40446" y="4689831"/>
                  <a:pt x="30568" y="4692507"/>
                </a:cubicBezTo>
                <a:lnTo>
                  <a:pt x="0" y="4694912"/>
                </a:lnTo>
                <a:lnTo>
                  <a:pt x="0" y="4338332"/>
                </a:lnTo>
                <a:close/>
              </a:path>
            </a:pathLst>
          </a:custGeom>
          <a:effectLst>
            <a:outerShdw blurRad="381000" dist="152400" dir="5400000" algn="t" rotWithShape="0">
              <a:prstClr val="black">
                <a:alpha val="10000"/>
              </a:prstClr>
            </a:outerShdw>
          </a:effectLst>
        </p:spPr>
      </p:pic>
      <p:sp>
        <p:nvSpPr>
          <p:cNvPr id="49" name="Freeform: Shape 48">
            <a:extLst>
              <a:ext uri="{FF2B5EF4-FFF2-40B4-BE49-F238E27FC236}">
                <a16:creationId xmlns:a16="http://schemas.microsoft.com/office/drawing/2014/main" id="{A027D562-8F7E-478A-942E-D959A950C5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4058937"/>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48A28C56-2619-47F0-B448-9D145309B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4058937"/>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53596989-24CF-F7CB-69AD-BD1F50A0A156}"/>
              </a:ext>
            </a:extLst>
          </p:cNvPr>
          <p:cNvSpPr>
            <a:spLocks noGrp="1"/>
          </p:cNvSpPr>
          <p:nvPr>
            <p:ph idx="1"/>
          </p:nvPr>
        </p:nvSpPr>
        <p:spPr>
          <a:xfrm>
            <a:off x="7619524" y="3047999"/>
            <a:ext cx="3810000" cy="3048001"/>
          </a:xfrm>
        </p:spPr>
        <p:txBody>
          <a:bodyPr vert="horz" lIns="91440" tIns="45720" rIns="91440" bIns="45720" rtlCol="0">
            <a:normAutofit/>
          </a:bodyPr>
          <a:lstStyle/>
          <a:p>
            <a:pPr lvl="1">
              <a:buFont typeface="Courier New" panose="020B0604020202020204" pitchFamily="34" charset="0"/>
              <a:buChar char="o"/>
            </a:pPr>
            <a:r>
              <a:rPr lang="en-US" sz="1500" b="1">
                <a:ea typeface="+mn-lt"/>
                <a:cs typeface="+mn-lt"/>
              </a:rPr>
              <a:t>Initial flushing faint macular rash appears in 1-2days</a:t>
            </a:r>
            <a:endParaRPr lang="en-US" sz="1500"/>
          </a:p>
          <a:p>
            <a:pPr lvl="1">
              <a:buFont typeface="Courier New" panose="020B0604020202020204" pitchFamily="34" charset="0"/>
              <a:buChar char="o"/>
            </a:pPr>
            <a:r>
              <a:rPr lang="en-US" sz="1500" b="1">
                <a:ea typeface="+mn-lt"/>
                <a:cs typeface="+mn-lt"/>
              </a:rPr>
              <a:t> </a:t>
            </a:r>
            <a:r>
              <a:rPr lang="en-US" sz="1500" b="1" err="1">
                <a:ea typeface="+mn-lt"/>
                <a:cs typeface="+mn-lt"/>
              </a:rPr>
              <a:t>Maculopapular,scarlet,morbiliform</a:t>
            </a:r>
            <a:r>
              <a:rPr lang="en-US" sz="1500" b="1">
                <a:ea typeface="+mn-lt"/>
                <a:cs typeface="+mn-lt"/>
              </a:rPr>
              <a:t> blanching rash forms on trunk from days 3- 5, spreading centrifugally sparing palms and soles</a:t>
            </a:r>
          </a:p>
          <a:p>
            <a:pPr lvl="1">
              <a:buFont typeface="Courier New" panose="020B0604020202020204" pitchFamily="34" charset="0"/>
              <a:buChar char="o"/>
            </a:pPr>
            <a:r>
              <a:rPr lang="en-US" sz="1500" b="1">
                <a:ea typeface="+mn-lt"/>
                <a:cs typeface="+mn-lt"/>
              </a:rPr>
              <a:t>Rash may desquamate on resolution or give rise to petechia on extensor surfaces</a:t>
            </a:r>
            <a:endParaRPr lang="en-US" sz="1500" b="1"/>
          </a:p>
        </p:txBody>
      </p:sp>
    </p:spTree>
    <p:extLst>
      <p:ext uri="{BB962C8B-B14F-4D97-AF65-F5344CB8AC3E}">
        <p14:creationId xmlns:p14="http://schemas.microsoft.com/office/powerpoint/2010/main" val="3267969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EBC50B6-8839-4766-8FD7-C7EBD59FF1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838879-DB88-1765-BA95-F59723D9E45D}"/>
              </a:ext>
            </a:extLst>
          </p:cNvPr>
          <p:cNvSpPr>
            <a:spLocks noGrp="1"/>
          </p:cNvSpPr>
          <p:nvPr>
            <p:ph type="title"/>
          </p:nvPr>
        </p:nvSpPr>
        <p:spPr>
          <a:xfrm>
            <a:off x="762000" y="1097281"/>
            <a:ext cx="10668000" cy="2854518"/>
          </a:xfrm>
        </p:spPr>
        <p:txBody>
          <a:bodyPr vert="horz" lIns="91440" tIns="45720" rIns="91440" bIns="45720" rtlCol="0" anchor="b" anchorCtr="0">
            <a:normAutofit/>
          </a:bodyPr>
          <a:lstStyle/>
          <a:p>
            <a:pPr algn="ctr"/>
            <a:r>
              <a:rPr lang="en-US" sz="8000"/>
              <a:t>Convalescence</a:t>
            </a:r>
          </a:p>
        </p:txBody>
      </p:sp>
      <p:sp>
        <p:nvSpPr>
          <p:cNvPr id="3" name="Content Placeholder 2">
            <a:extLst>
              <a:ext uri="{FF2B5EF4-FFF2-40B4-BE49-F238E27FC236}">
                <a16:creationId xmlns:a16="http://schemas.microsoft.com/office/drawing/2014/main" id="{B344F9A3-307F-70E6-7388-268CD58C45A1}"/>
              </a:ext>
            </a:extLst>
          </p:cNvPr>
          <p:cNvSpPr>
            <a:spLocks noGrp="1"/>
          </p:cNvSpPr>
          <p:nvPr>
            <p:ph idx="1"/>
          </p:nvPr>
        </p:nvSpPr>
        <p:spPr>
          <a:xfrm>
            <a:off x="2324429" y="5033960"/>
            <a:ext cx="7543140" cy="1062040"/>
          </a:xfrm>
        </p:spPr>
        <p:txBody>
          <a:bodyPr vert="horz" lIns="91440" tIns="45720" rIns="91440" bIns="45720" rtlCol="0">
            <a:normAutofit/>
          </a:bodyPr>
          <a:lstStyle/>
          <a:p>
            <a:pPr marL="0" indent="0" algn="ctr">
              <a:buNone/>
            </a:pPr>
            <a:r>
              <a:rPr lang="en-US" sz="2400"/>
              <a:t>Slow and may be associated with prolonged fatigue syndrome arthralgia or depression</a:t>
            </a:r>
          </a:p>
        </p:txBody>
      </p:sp>
      <p:sp>
        <p:nvSpPr>
          <p:cNvPr id="10" name="Freeform: Shape 9">
            <a:extLst>
              <a:ext uri="{FF2B5EF4-FFF2-40B4-BE49-F238E27FC236}">
                <a16:creationId xmlns:a16="http://schemas.microsoft.com/office/drawing/2014/main" id="{7115DC02-2F1A-42B8-AED2-831CAF26C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243606"/>
            <a:ext cx="12192000" cy="1005840"/>
          </a:xfrm>
          <a:custGeom>
            <a:avLst/>
            <a:gdLst>
              <a:gd name="connsiteX0" fmla="*/ 12192000 w 12192000"/>
              <a:gd name="connsiteY0" fmla="*/ 0 h 1203824"/>
              <a:gd name="connsiteX1" fmla="*/ 12192000 w 12192000"/>
              <a:gd name="connsiteY1" fmla="*/ 463429 h 1203824"/>
              <a:gd name="connsiteX2" fmla="*/ 12190876 w 12192000"/>
              <a:gd name="connsiteY2" fmla="*/ 463512 h 1203824"/>
              <a:gd name="connsiteX3" fmla="*/ 12077245 w 12192000"/>
              <a:gd name="connsiteY3" fmla="*/ 476327 h 1203824"/>
              <a:gd name="connsiteX4" fmla="*/ 11984517 w 12192000"/>
              <a:gd name="connsiteY4" fmla="*/ 479927 h 1203824"/>
              <a:gd name="connsiteX5" fmla="*/ 11951600 w 12192000"/>
              <a:gd name="connsiteY5" fmla="*/ 478957 h 1203824"/>
              <a:gd name="connsiteX6" fmla="*/ 11690904 w 12192000"/>
              <a:gd name="connsiteY6" fmla="*/ 471970 h 1203824"/>
              <a:gd name="connsiteX7" fmla="*/ 11413965 w 12192000"/>
              <a:gd name="connsiteY7" fmla="*/ 476172 h 1203824"/>
              <a:gd name="connsiteX8" fmla="*/ 11240739 w 12192000"/>
              <a:gd name="connsiteY8" fmla="*/ 523169 h 1203824"/>
              <a:gd name="connsiteX9" fmla="*/ 11175005 w 12192000"/>
              <a:gd name="connsiteY9" fmla="*/ 532169 h 1203824"/>
              <a:gd name="connsiteX10" fmla="*/ 10873726 w 12192000"/>
              <a:gd name="connsiteY10" fmla="*/ 580253 h 1203824"/>
              <a:gd name="connsiteX11" fmla="*/ 10821306 w 12192000"/>
              <a:gd name="connsiteY11" fmla="*/ 593207 h 1203824"/>
              <a:gd name="connsiteX12" fmla="*/ 10530811 w 12192000"/>
              <a:gd name="connsiteY12" fmla="*/ 612184 h 1203824"/>
              <a:gd name="connsiteX13" fmla="*/ 10426049 w 12192000"/>
              <a:gd name="connsiteY13" fmla="*/ 623354 h 1203824"/>
              <a:gd name="connsiteX14" fmla="*/ 10329156 w 12192000"/>
              <a:gd name="connsiteY14" fmla="*/ 630948 h 1203824"/>
              <a:gd name="connsiteX15" fmla="*/ 10194727 w 12192000"/>
              <a:gd name="connsiteY15" fmla="*/ 648617 h 1203824"/>
              <a:gd name="connsiteX16" fmla="*/ 10055906 w 12192000"/>
              <a:gd name="connsiteY16" fmla="*/ 671256 h 1203824"/>
              <a:gd name="connsiteX17" fmla="*/ 9900551 w 12192000"/>
              <a:gd name="connsiteY17" fmla="*/ 692855 h 1203824"/>
              <a:gd name="connsiteX18" fmla="*/ 9838464 w 12192000"/>
              <a:gd name="connsiteY18" fmla="*/ 696804 h 1203824"/>
              <a:gd name="connsiteX19" fmla="*/ 9672957 w 12192000"/>
              <a:gd name="connsiteY19" fmla="*/ 723816 h 1203824"/>
              <a:gd name="connsiteX20" fmla="*/ 9585066 w 12192000"/>
              <a:gd name="connsiteY20" fmla="*/ 730692 h 1203824"/>
              <a:gd name="connsiteX21" fmla="*/ 9441407 w 12192000"/>
              <a:gd name="connsiteY21" fmla="*/ 750055 h 1203824"/>
              <a:gd name="connsiteX22" fmla="*/ 9394459 w 12192000"/>
              <a:gd name="connsiteY22" fmla="*/ 755431 h 1203824"/>
              <a:gd name="connsiteX23" fmla="*/ 9352590 w 12192000"/>
              <a:gd name="connsiteY23" fmla="*/ 760650 h 1203824"/>
              <a:gd name="connsiteX24" fmla="*/ 9211614 w 12192000"/>
              <a:gd name="connsiteY24" fmla="*/ 796248 h 1203824"/>
              <a:gd name="connsiteX25" fmla="*/ 9084667 w 12192000"/>
              <a:gd name="connsiteY25" fmla="*/ 815303 h 1203824"/>
              <a:gd name="connsiteX26" fmla="*/ 8863666 w 12192000"/>
              <a:gd name="connsiteY26" fmla="*/ 859298 h 1203824"/>
              <a:gd name="connsiteX27" fmla="*/ 8813796 w 12192000"/>
              <a:gd name="connsiteY27" fmla="*/ 862070 h 1203824"/>
              <a:gd name="connsiteX28" fmla="*/ 8659351 w 12192000"/>
              <a:gd name="connsiteY28" fmla="*/ 882406 h 1203824"/>
              <a:gd name="connsiteX29" fmla="*/ 8571352 w 12192000"/>
              <a:gd name="connsiteY29" fmla="*/ 893639 h 1203824"/>
              <a:gd name="connsiteX30" fmla="*/ 8464106 w 12192000"/>
              <a:gd name="connsiteY30" fmla="*/ 918004 h 1203824"/>
              <a:gd name="connsiteX31" fmla="*/ 8278324 w 12192000"/>
              <a:gd name="connsiteY31" fmla="*/ 963769 h 1203824"/>
              <a:gd name="connsiteX32" fmla="*/ 8229128 w 12192000"/>
              <a:gd name="connsiteY32" fmla="*/ 973810 h 1203824"/>
              <a:gd name="connsiteX33" fmla="*/ 8139751 w 12192000"/>
              <a:gd name="connsiteY33" fmla="*/ 995815 h 1203824"/>
              <a:gd name="connsiteX34" fmla="*/ 8123571 w 12192000"/>
              <a:gd name="connsiteY34" fmla="*/ 999822 h 1203824"/>
              <a:gd name="connsiteX35" fmla="*/ 7988699 w 12192000"/>
              <a:gd name="connsiteY35" fmla="*/ 1042479 h 1203824"/>
              <a:gd name="connsiteX36" fmla="*/ 7917214 w 12192000"/>
              <a:gd name="connsiteY36" fmla="*/ 1054565 h 1203824"/>
              <a:gd name="connsiteX37" fmla="*/ 7710915 w 12192000"/>
              <a:gd name="connsiteY37" fmla="*/ 1084190 h 1203824"/>
              <a:gd name="connsiteX38" fmla="*/ 7622959 w 12192000"/>
              <a:gd name="connsiteY38" fmla="*/ 1093150 h 1203824"/>
              <a:gd name="connsiteX39" fmla="*/ 7410782 w 12192000"/>
              <a:gd name="connsiteY39" fmla="*/ 1109640 h 1203824"/>
              <a:gd name="connsiteX40" fmla="*/ 7277754 w 12192000"/>
              <a:gd name="connsiteY40" fmla="*/ 1121822 h 1203824"/>
              <a:gd name="connsiteX41" fmla="*/ 7124540 w 12192000"/>
              <a:gd name="connsiteY41" fmla="*/ 1132918 h 1203824"/>
              <a:gd name="connsiteX42" fmla="*/ 6949752 w 12192000"/>
              <a:gd name="connsiteY42" fmla="*/ 1151058 h 1203824"/>
              <a:gd name="connsiteX43" fmla="*/ 6630249 w 12192000"/>
              <a:gd name="connsiteY43" fmla="*/ 1176063 h 1203824"/>
              <a:gd name="connsiteX44" fmla="*/ 6320634 w 12192000"/>
              <a:gd name="connsiteY44" fmla="*/ 1198901 h 1203824"/>
              <a:gd name="connsiteX45" fmla="*/ 6192343 w 12192000"/>
              <a:gd name="connsiteY45" fmla="*/ 1198323 h 1203824"/>
              <a:gd name="connsiteX46" fmla="*/ 5966562 w 12192000"/>
              <a:gd name="connsiteY46" fmla="*/ 1203723 h 1203824"/>
              <a:gd name="connsiteX47" fmla="*/ 5867227 w 12192000"/>
              <a:gd name="connsiteY47" fmla="*/ 1201847 h 1203824"/>
              <a:gd name="connsiteX48" fmla="*/ 5630172 w 12192000"/>
              <a:gd name="connsiteY48" fmla="*/ 1202248 h 1203824"/>
              <a:gd name="connsiteX49" fmla="*/ 5348949 w 12192000"/>
              <a:gd name="connsiteY49" fmla="*/ 1191768 h 1203824"/>
              <a:gd name="connsiteX50" fmla="*/ 5241228 w 12192000"/>
              <a:gd name="connsiteY50" fmla="*/ 1192408 h 1203824"/>
              <a:gd name="connsiteX51" fmla="*/ 4971133 w 12192000"/>
              <a:gd name="connsiteY51" fmla="*/ 1193559 h 1203824"/>
              <a:gd name="connsiteX52" fmla="*/ 4869416 w 12192000"/>
              <a:gd name="connsiteY52" fmla="*/ 1200519 h 1203824"/>
              <a:gd name="connsiteX53" fmla="*/ 4753274 w 12192000"/>
              <a:gd name="connsiteY53" fmla="*/ 1200850 h 1203824"/>
              <a:gd name="connsiteX54" fmla="*/ 4611883 w 12192000"/>
              <a:gd name="connsiteY54" fmla="*/ 1192701 h 1203824"/>
              <a:gd name="connsiteX55" fmla="*/ 4376825 w 12192000"/>
              <a:gd name="connsiteY55" fmla="*/ 1184131 h 1203824"/>
              <a:gd name="connsiteX56" fmla="*/ 4285471 w 12192000"/>
              <a:gd name="connsiteY56" fmla="*/ 1187158 h 1203824"/>
              <a:gd name="connsiteX57" fmla="*/ 3866543 w 12192000"/>
              <a:gd name="connsiteY57" fmla="*/ 1181596 h 1203824"/>
              <a:gd name="connsiteX58" fmla="*/ 3651342 w 12192000"/>
              <a:gd name="connsiteY58" fmla="*/ 1174348 h 1203824"/>
              <a:gd name="connsiteX59" fmla="*/ 3518453 w 12192000"/>
              <a:gd name="connsiteY59" fmla="*/ 1177258 h 1203824"/>
              <a:gd name="connsiteX60" fmla="*/ 3400818 w 12192000"/>
              <a:gd name="connsiteY60" fmla="*/ 1169685 h 1203824"/>
              <a:gd name="connsiteX61" fmla="*/ 3037154 w 12192000"/>
              <a:gd name="connsiteY61" fmla="*/ 1153217 h 1203824"/>
              <a:gd name="connsiteX62" fmla="*/ 2866260 w 12192000"/>
              <a:gd name="connsiteY62" fmla="*/ 1132283 h 1203824"/>
              <a:gd name="connsiteX63" fmla="*/ 2582173 w 12192000"/>
              <a:gd name="connsiteY63" fmla="*/ 1088979 h 1203824"/>
              <a:gd name="connsiteX64" fmla="*/ 2395406 w 12192000"/>
              <a:gd name="connsiteY64" fmla="*/ 1035945 h 1203824"/>
              <a:gd name="connsiteX65" fmla="*/ 2294751 w 12192000"/>
              <a:gd name="connsiteY65" fmla="*/ 1014618 h 1203824"/>
              <a:gd name="connsiteX66" fmla="*/ 2122944 w 12192000"/>
              <a:gd name="connsiteY66" fmla="*/ 984751 h 1203824"/>
              <a:gd name="connsiteX67" fmla="*/ 1905504 w 12192000"/>
              <a:gd name="connsiteY67" fmla="*/ 941380 h 1203824"/>
              <a:gd name="connsiteX68" fmla="*/ 1671045 w 12192000"/>
              <a:gd name="connsiteY68" fmla="*/ 924228 h 1203824"/>
              <a:gd name="connsiteX69" fmla="*/ 1543856 w 12192000"/>
              <a:gd name="connsiteY69" fmla="*/ 898190 h 1203824"/>
              <a:gd name="connsiteX70" fmla="*/ 1419784 w 12192000"/>
              <a:gd name="connsiteY70" fmla="*/ 868500 h 1203824"/>
              <a:gd name="connsiteX71" fmla="*/ 1355116 w 12192000"/>
              <a:gd name="connsiteY71" fmla="*/ 849214 h 1203824"/>
              <a:gd name="connsiteX72" fmla="*/ 1223713 w 12192000"/>
              <a:gd name="connsiteY72" fmla="*/ 821702 h 1203824"/>
              <a:gd name="connsiteX73" fmla="*/ 1094193 w 12192000"/>
              <a:gd name="connsiteY73" fmla="*/ 804872 h 1203824"/>
              <a:gd name="connsiteX74" fmla="*/ 1001115 w 12192000"/>
              <a:gd name="connsiteY74" fmla="*/ 783030 h 1203824"/>
              <a:gd name="connsiteX75" fmla="*/ 879548 w 12192000"/>
              <a:gd name="connsiteY75" fmla="*/ 747884 h 1203824"/>
              <a:gd name="connsiteX76" fmla="*/ 711163 w 12192000"/>
              <a:gd name="connsiteY76" fmla="*/ 719039 h 1203824"/>
              <a:gd name="connsiteX77" fmla="*/ 557941 w 12192000"/>
              <a:gd name="connsiteY77" fmla="*/ 707101 h 1203824"/>
              <a:gd name="connsiteX78" fmla="*/ 480347 w 12192000"/>
              <a:gd name="connsiteY78" fmla="*/ 668702 h 1203824"/>
              <a:gd name="connsiteX79" fmla="*/ 296224 w 12192000"/>
              <a:gd name="connsiteY79" fmla="*/ 603583 h 1203824"/>
              <a:gd name="connsiteX80" fmla="*/ 72689 w 12192000"/>
              <a:gd name="connsiteY80" fmla="*/ 560892 h 1203824"/>
              <a:gd name="connsiteX81" fmla="*/ 0 w 12192000"/>
              <a:gd name="connsiteY81" fmla="*/ 543486 h 1203824"/>
              <a:gd name="connsiteX82" fmla="*/ 0 w 12192000"/>
              <a:gd name="connsiteY82" fmla="*/ 384357 h 1203824"/>
              <a:gd name="connsiteX83" fmla="*/ 51784 w 12192000"/>
              <a:gd name="connsiteY83" fmla="*/ 393937 h 1203824"/>
              <a:gd name="connsiteX84" fmla="*/ 205561 w 12192000"/>
              <a:gd name="connsiteY84" fmla="*/ 414859 h 1203824"/>
              <a:gd name="connsiteX85" fmla="*/ 354391 w 12192000"/>
              <a:gd name="connsiteY85" fmla="*/ 426667 h 1203824"/>
              <a:gd name="connsiteX86" fmla="*/ 448281 w 12192000"/>
              <a:gd name="connsiteY86" fmla="*/ 436308 h 1203824"/>
              <a:gd name="connsiteX87" fmla="*/ 611518 w 12192000"/>
              <a:gd name="connsiteY87" fmla="*/ 434166 h 1203824"/>
              <a:gd name="connsiteX88" fmla="*/ 746076 w 12192000"/>
              <a:gd name="connsiteY88" fmla="*/ 422520 h 1203824"/>
              <a:gd name="connsiteX89" fmla="*/ 902724 w 12192000"/>
              <a:gd name="connsiteY89" fmla="*/ 409989 h 1203824"/>
              <a:gd name="connsiteX90" fmla="*/ 1113854 w 12192000"/>
              <a:gd name="connsiteY90" fmla="*/ 414230 h 1203824"/>
              <a:gd name="connsiteX91" fmla="*/ 1333449 w 12192000"/>
              <a:gd name="connsiteY91" fmla="*/ 459938 h 1203824"/>
              <a:gd name="connsiteX92" fmla="*/ 1408608 w 12192000"/>
              <a:gd name="connsiteY92" fmla="*/ 458278 h 1203824"/>
              <a:gd name="connsiteX93" fmla="*/ 1630191 w 12192000"/>
              <a:gd name="connsiteY93" fmla="*/ 403061 h 1203824"/>
              <a:gd name="connsiteX94" fmla="*/ 1956289 w 12192000"/>
              <a:gd name="connsiteY94" fmla="*/ 332366 h 1203824"/>
              <a:gd name="connsiteX95" fmla="*/ 2042814 w 12192000"/>
              <a:gd name="connsiteY95" fmla="*/ 344002 h 1203824"/>
              <a:gd name="connsiteX96" fmla="*/ 2183420 w 12192000"/>
              <a:gd name="connsiteY96" fmla="*/ 369635 h 1203824"/>
              <a:gd name="connsiteX97" fmla="*/ 2269566 w 12192000"/>
              <a:gd name="connsiteY97" fmla="*/ 439859 h 1203824"/>
              <a:gd name="connsiteX98" fmla="*/ 2331129 w 12192000"/>
              <a:gd name="connsiteY98" fmla="*/ 524163 h 1203824"/>
              <a:gd name="connsiteX99" fmla="*/ 2385112 w 12192000"/>
              <a:gd name="connsiteY99" fmla="*/ 555357 h 1203824"/>
              <a:gd name="connsiteX100" fmla="*/ 2444033 w 12192000"/>
              <a:gd name="connsiteY100" fmla="*/ 572629 h 1203824"/>
              <a:gd name="connsiteX101" fmla="*/ 2525979 w 12192000"/>
              <a:gd name="connsiteY101" fmla="*/ 603233 h 1203824"/>
              <a:gd name="connsiteX102" fmla="*/ 2603911 w 12192000"/>
              <a:gd name="connsiteY102" fmla="*/ 684825 h 1203824"/>
              <a:gd name="connsiteX103" fmla="*/ 2678828 w 12192000"/>
              <a:gd name="connsiteY103" fmla="*/ 706990 h 1203824"/>
              <a:gd name="connsiteX104" fmla="*/ 2738094 w 12192000"/>
              <a:gd name="connsiteY104" fmla="*/ 711376 h 1203824"/>
              <a:gd name="connsiteX105" fmla="*/ 2983806 w 12192000"/>
              <a:gd name="connsiteY105" fmla="*/ 728243 h 1203824"/>
              <a:gd name="connsiteX106" fmla="*/ 3013997 w 12192000"/>
              <a:gd name="connsiteY106" fmla="*/ 725446 h 1203824"/>
              <a:gd name="connsiteX107" fmla="*/ 3364419 w 12192000"/>
              <a:gd name="connsiteY107" fmla="*/ 720577 h 1203824"/>
              <a:gd name="connsiteX108" fmla="*/ 3460521 w 12192000"/>
              <a:gd name="connsiteY108" fmla="*/ 717628 h 1203824"/>
              <a:gd name="connsiteX109" fmla="*/ 3710982 w 12192000"/>
              <a:gd name="connsiteY109" fmla="*/ 714182 h 1203824"/>
              <a:gd name="connsiteX110" fmla="*/ 3850961 w 12192000"/>
              <a:gd name="connsiteY110" fmla="*/ 778802 h 1203824"/>
              <a:gd name="connsiteX111" fmla="*/ 3946286 w 12192000"/>
              <a:gd name="connsiteY111" fmla="*/ 816372 h 1203824"/>
              <a:gd name="connsiteX112" fmla="*/ 4065132 w 12192000"/>
              <a:gd name="connsiteY112" fmla="*/ 832459 h 1203824"/>
              <a:gd name="connsiteX113" fmla="*/ 4132173 w 12192000"/>
              <a:gd name="connsiteY113" fmla="*/ 835167 h 1203824"/>
              <a:gd name="connsiteX114" fmla="*/ 4305858 w 12192000"/>
              <a:gd name="connsiteY114" fmla="*/ 804156 h 1203824"/>
              <a:gd name="connsiteX115" fmla="*/ 4382131 w 12192000"/>
              <a:gd name="connsiteY115" fmla="*/ 769481 h 1203824"/>
              <a:gd name="connsiteX116" fmla="*/ 4453289 w 12192000"/>
              <a:gd name="connsiteY116" fmla="*/ 752531 h 1203824"/>
              <a:gd name="connsiteX117" fmla="*/ 4657971 w 12192000"/>
              <a:gd name="connsiteY117" fmla="*/ 795835 h 1203824"/>
              <a:gd name="connsiteX118" fmla="*/ 4682399 w 12192000"/>
              <a:gd name="connsiteY118" fmla="*/ 813876 h 1203824"/>
              <a:gd name="connsiteX119" fmla="*/ 4771814 w 12192000"/>
              <a:gd name="connsiteY119" fmla="*/ 907046 h 1203824"/>
              <a:gd name="connsiteX120" fmla="*/ 4827520 w 12192000"/>
              <a:gd name="connsiteY120" fmla="*/ 929876 h 1203824"/>
              <a:gd name="connsiteX121" fmla="*/ 4849942 w 12192000"/>
              <a:gd name="connsiteY121" fmla="*/ 933851 h 1203824"/>
              <a:gd name="connsiteX122" fmla="*/ 5009626 w 12192000"/>
              <a:gd name="connsiteY122" fmla="*/ 957896 h 1203824"/>
              <a:gd name="connsiteX123" fmla="*/ 5158711 w 12192000"/>
              <a:gd name="connsiteY123" fmla="*/ 963814 h 1203824"/>
              <a:gd name="connsiteX124" fmla="*/ 5376427 w 12192000"/>
              <a:gd name="connsiteY124" fmla="*/ 963151 h 1203824"/>
              <a:gd name="connsiteX125" fmla="*/ 5475787 w 12192000"/>
              <a:gd name="connsiteY125" fmla="*/ 980508 h 1203824"/>
              <a:gd name="connsiteX126" fmla="*/ 5653401 w 12192000"/>
              <a:gd name="connsiteY126" fmla="*/ 987268 h 1203824"/>
              <a:gd name="connsiteX127" fmla="*/ 5726340 w 12192000"/>
              <a:gd name="connsiteY127" fmla="*/ 985357 h 1203824"/>
              <a:gd name="connsiteX128" fmla="*/ 5790563 w 12192000"/>
              <a:gd name="connsiteY128" fmla="*/ 991300 h 1203824"/>
              <a:gd name="connsiteX129" fmla="*/ 5860260 w 12192000"/>
              <a:gd name="connsiteY129" fmla="*/ 1004958 h 1203824"/>
              <a:gd name="connsiteX130" fmla="*/ 6042101 w 12192000"/>
              <a:gd name="connsiteY130" fmla="*/ 1036226 h 1203824"/>
              <a:gd name="connsiteX131" fmla="*/ 6301998 w 12192000"/>
              <a:gd name="connsiteY131" fmla="*/ 989138 h 1203824"/>
              <a:gd name="connsiteX132" fmla="*/ 6452025 w 12192000"/>
              <a:gd name="connsiteY132" fmla="*/ 968489 h 1203824"/>
              <a:gd name="connsiteX133" fmla="*/ 6589205 w 12192000"/>
              <a:gd name="connsiteY133" fmla="*/ 939474 h 1203824"/>
              <a:gd name="connsiteX134" fmla="*/ 6631069 w 12192000"/>
              <a:gd name="connsiteY134" fmla="*/ 911222 h 1203824"/>
              <a:gd name="connsiteX135" fmla="*/ 6828274 w 12192000"/>
              <a:gd name="connsiteY135" fmla="*/ 942941 h 1203824"/>
              <a:gd name="connsiteX136" fmla="*/ 6900803 w 12192000"/>
              <a:gd name="connsiteY136" fmla="*/ 984140 h 1203824"/>
              <a:gd name="connsiteX137" fmla="*/ 7034668 w 12192000"/>
              <a:gd name="connsiteY137" fmla="*/ 1018665 h 1203824"/>
              <a:gd name="connsiteX138" fmla="*/ 7281067 w 12192000"/>
              <a:gd name="connsiteY138" fmla="*/ 966327 h 1203824"/>
              <a:gd name="connsiteX139" fmla="*/ 7412780 w 12192000"/>
              <a:gd name="connsiteY139" fmla="*/ 909206 h 1203824"/>
              <a:gd name="connsiteX140" fmla="*/ 7500327 w 12192000"/>
              <a:gd name="connsiteY140" fmla="*/ 894826 h 1203824"/>
              <a:gd name="connsiteX141" fmla="*/ 7662324 w 12192000"/>
              <a:gd name="connsiteY141" fmla="*/ 927415 h 1203824"/>
              <a:gd name="connsiteX142" fmla="*/ 7725334 w 12192000"/>
              <a:gd name="connsiteY142" fmla="*/ 924844 h 1203824"/>
              <a:gd name="connsiteX143" fmla="*/ 7833279 w 12192000"/>
              <a:gd name="connsiteY143" fmla="*/ 913031 h 1203824"/>
              <a:gd name="connsiteX144" fmla="*/ 7928605 w 12192000"/>
              <a:gd name="connsiteY144" fmla="*/ 881683 h 1203824"/>
              <a:gd name="connsiteX145" fmla="*/ 8146597 w 12192000"/>
              <a:gd name="connsiteY145" fmla="*/ 762968 h 1203824"/>
              <a:gd name="connsiteX146" fmla="*/ 8183577 w 12192000"/>
              <a:gd name="connsiteY146" fmla="*/ 749005 h 1203824"/>
              <a:gd name="connsiteX147" fmla="*/ 8250224 w 12192000"/>
              <a:gd name="connsiteY147" fmla="*/ 733642 h 1203824"/>
              <a:gd name="connsiteX148" fmla="*/ 8505929 w 12192000"/>
              <a:gd name="connsiteY148" fmla="*/ 626542 h 1203824"/>
              <a:gd name="connsiteX149" fmla="*/ 8564194 w 12192000"/>
              <a:gd name="connsiteY149" fmla="*/ 618796 h 1203824"/>
              <a:gd name="connsiteX150" fmla="*/ 8660705 w 12192000"/>
              <a:gd name="connsiteY150" fmla="*/ 611069 h 1203824"/>
              <a:gd name="connsiteX151" fmla="*/ 8762255 w 12192000"/>
              <a:gd name="connsiteY151" fmla="*/ 585060 h 1203824"/>
              <a:gd name="connsiteX152" fmla="*/ 8836439 w 12192000"/>
              <a:gd name="connsiteY152" fmla="*/ 566358 h 1203824"/>
              <a:gd name="connsiteX153" fmla="*/ 9050728 w 12192000"/>
              <a:gd name="connsiteY153" fmla="*/ 559575 h 1203824"/>
              <a:gd name="connsiteX154" fmla="*/ 9229627 w 12192000"/>
              <a:gd name="connsiteY154" fmla="*/ 557464 h 1203824"/>
              <a:gd name="connsiteX155" fmla="*/ 9253451 w 12192000"/>
              <a:gd name="connsiteY155" fmla="*/ 550855 h 1203824"/>
              <a:gd name="connsiteX156" fmla="*/ 9484214 w 12192000"/>
              <a:gd name="connsiteY156" fmla="*/ 498671 h 1203824"/>
              <a:gd name="connsiteX157" fmla="*/ 9582633 w 12192000"/>
              <a:gd name="connsiteY157" fmla="*/ 458384 h 1203824"/>
              <a:gd name="connsiteX158" fmla="*/ 9719670 w 12192000"/>
              <a:gd name="connsiteY158" fmla="*/ 415607 h 1203824"/>
              <a:gd name="connsiteX159" fmla="*/ 9871784 w 12192000"/>
              <a:gd name="connsiteY159" fmla="*/ 366147 h 1203824"/>
              <a:gd name="connsiteX160" fmla="*/ 9984494 w 12192000"/>
              <a:gd name="connsiteY160" fmla="*/ 336660 h 1203824"/>
              <a:gd name="connsiteX161" fmla="*/ 10154708 w 12192000"/>
              <a:gd name="connsiteY161" fmla="*/ 322193 h 1203824"/>
              <a:gd name="connsiteX162" fmla="*/ 10190446 w 12192000"/>
              <a:gd name="connsiteY162" fmla="*/ 325025 h 1203824"/>
              <a:gd name="connsiteX163" fmla="*/ 10530736 w 12192000"/>
              <a:gd name="connsiteY163" fmla="*/ 335953 h 1203824"/>
              <a:gd name="connsiteX164" fmla="*/ 10752157 w 12192000"/>
              <a:gd name="connsiteY164" fmla="*/ 305117 h 1203824"/>
              <a:gd name="connsiteX165" fmla="*/ 10824452 w 12192000"/>
              <a:gd name="connsiteY165" fmla="*/ 285927 h 1203824"/>
              <a:gd name="connsiteX166" fmla="*/ 10953152 w 12192000"/>
              <a:gd name="connsiteY166" fmla="*/ 228102 h 1203824"/>
              <a:gd name="connsiteX167" fmla="*/ 11011614 w 12192000"/>
              <a:gd name="connsiteY167" fmla="*/ 214096 h 1203824"/>
              <a:gd name="connsiteX168" fmla="*/ 11116031 w 12192000"/>
              <a:gd name="connsiteY168" fmla="*/ 195421 h 1203824"/>
              <a:gd name="connsiteX169" fmla="*/ 11344303 w 12192000"/>
              <a:gd name="connsiteY169" fmla="*/ 166629 h 1203824"/>
              <a:gd name="connsiteX170" fmla="*/ 11639050 w 12192000"/>
              <a:gd name="connsiteY170" fmla="*/ 108526 h 1203824"/>
              <a:gd name="connsiteX171" fmla="*/ 11757532 w 12192000"/>
              <a:gd name="connsiteY171" fmla="*/ 96530 h 1203824"/>
              <a:gd name="connsiteX172" fmla="*/ 11885799 w 12192000"/>
              <a:gd name="connsiteY172" fmla="*/ 86728 h 1203824"/>
              <a:gd name="connsiteX173" fmla="*/ 11922874 w 12192000"/>
              <a:gd name="connsiteY173" fmla="*/ 81060 h 1203824"/>
              <a:gd name="connsiteX174" fmla="*/ 12115331 w 12192000"/>
              <a:gd name="connsiteY174" fmla="*/ 33587 h 1203824"/>
              <a:gd name="connsiteX175" fmla="*/ 12158080 w 12192000"/>
              <a:gd name="connsiteY175" fmla="*/ 14081 h 12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192000" h="1203824">
                <a:moveTo>
                  <a:pt x="12192000" y="0"/>
                </a:moveTo>
                <a:lnTo>
                  <a:pt x="12192000" y="463429"/>
                </a:lnTo>
                <a:lnTo>
                  <a:pt x="12190876" y="463512"/>
                </a:lnTo>
                <a:cubicBezTo>
                  <a:pt x="12153133" y="467010"/>
                  <a:pt x="12115042" y="473200"/>
                  <a:pt x="12077245" y="476327"/>
                </a:cubicBezTo>
                <a:cubicBezTo>
                  <a:pt x="12046307" y="479040"/>
                  <a:pt x="12015359" y="479114"/>
                  <a:pt x="11984517" y="479927"/>
                </a:cubicBezTo>
                <a:cubicBezTo>
                  <a:pt x="11973265" y="480210"/>
                  <a:pt x="11961485" y="476792"/>
                  <a:pt x="11951600" y="478957"/>
                </a:cubicBezTo>
                <a:cubicBezTo>
                  <a:pt x="11853497" y="501074"/>
                  <a:pt x="11777036" y="475730"/>
                  <a:pt x="11690904" y="471970"/>
                </a:cubicBezTo>
                <a:cubicBezTo>
                  <a:pt x="11600358" y="467893"/>
                  <a:pt x="11511400" y="454530"/>
                  <a:pt x="11413965" y="476172"/>
                </a:cubicBezTo>
                <a:cubicBezTo>
                  <a:pt x="11355010" y="489304"/>
                  <a:pt x="11299073" y="508237"/>
                  <a:pt x="11240739" y="523169"/>
                </a:cubicBezTo>
                <a:cubicBezTo>
                  <a:pt x="11219994" y="528395"/>
                  <a:pt x="11196384" y="531385"/>
                  <a:pt x="11175005" y="532169"/>
                </a:cubicBezTo>
                <a:cubicBezTo>
                  <a:pt x="11071819" y="536506"/>
                  <a:pt x="10971303" y="549336"/>
                  <a:pt x="10873726" y="580253"/>
                </a:cubicBezTo>
                <a:cubicBezTo>
                  <a:pt x="10856992" y="585473"/>
                  <a:pt x="10839156" y="590660"/>
                  <a:pt x="10821306" y="593207"/>
                </a:cubicBezTo>
                <a:cubicBezTo>
                  <a:pt x="10723500" y="607162"/>
                  <a:pt x="10626924" y="616976"/>
                  <a:pt x="10530811" y="612184"/>
                </a:cubicBezTo>
                <a:cubicBezTo>
                  <a:pt x="10498527" y="610559"/>
                  <a:pt x="10460885" y="619895"/>
                  <a:pt x="10426049" y="623354"/>
                </a:cubicBezTo>
                <a:cubicBezTo>
                  <a:pt x="10393740" y="626644"/>
                  <a:pt x="10360820" y="630774"/>
                  <a:pt x="10329156" y="630948"/>
                </a:cubicBezTo>
                <a:cubicBezTo>
                  <a:pt x="10282924" y="631125"/>
                  <a:pt x="10240698" y="636395"/>
                  <a:pt x="10194727" y="648617"/>
                </a:cubicBezTo>
                <a:cubicBezTo>
                  <a:pt x="10150847" y="660165"/>
                  <a:pt x="10102287" y="664450"/>
                  <a:pt x="10055906" y="671256"/>
                </a:cubicBezTo>
                <a:cubicBezTo>
                  <a:pt x="10004174" y="678826"/>
                  <a:pt x="9952442" y="686395"/>
                  <a:pt x="9900551" y="692855"/>
                </a:cubicBezTo>
                <a:cubicBezTo>
                  <a:pt x="9879793" y="695439"/>
                  <a:pt x="9855180" y="691398"/>
                  <a:pt x="9838464" y="696804"/>
                </a:cubicBezTo>
                <a:cubicBezTo>
                  <a:pt x="9784563" y="714690"/>
                  <a:pt x="9727517" y="710557"/>
                  <a:pt x="9672957" y="723816"/>
                </a:cubicBezTo>
                <a:cubicBezTo>
                  <a:pt x="9646220" y="730464"/>
                  <a:pt x="9614440" y="727257"/>
                  <a:pt x="9585066" y="730692"/>
                </a:cubicBezTo>
                <a:cubicBezTo>
                  <a:pt x="9537047" y="736221"/>
                  <a:pt x="9489294" y="743601"/>
                  <a:pt x="9441407" y="750055"/>
                </a:cubicBezTo>
                <a:cubicBezTo>
                  <a:pt x="9425674" y="752111"/>
                  <a:pt x="9410218" y="753561"/>
                  <a:pt x="9394459" y="755431"/>
                </a:cubicBezTo>
                <a:cubicBezTo>
                  <a:pt x="9380484" y="757048"/>
                  <a:pt x="9365611" y="757472"/>
                  <a:pt x="9352590" y="760650"/>
                </a:cubicBezTo>
                <a:cubicBezTo>
                  <a:pt x="9305415" y="772102"/>
                  <a:pt x="9259379" y="786411"/>
                  <a:pt x="9211614" y="796248"/>
                </a:cubicBezTo>
                <a:cubicBezTo>
                  <a:pt x="9170220" y="804796"/>
                  <a:pt x="9126523" y="807444"/>
                  <a:pt x="9084667" y="815303"/>
                </a:cubicBezTo>
                <a:cubicBezTo>
                  <a:pt x="9010868" y="829042"/>
                  <a:pt x="8937412" y="845188"/>
                  <a:pt x="8863666" y="859298"/>
                </a:cubicBezTo>
                <a:cubicBezTo>
                  <a:pt x="8847706" y="862330"/>
                  <a:pt x="8830271" y="860096"/>
                  <a:pt x="8813796" y="862070"/>
                </a:cubicBezTo>
                <a:cubicBezTo>
                  <a:pt x="8762262" y="868479"/>
                  <a:pt x="8710833" y="875626"/>
                  <a:pt x="8659351" y="882406"/>
                </a:cubicBezTo>
                <a:cubicBezTo>
                  <a:pt x="8630055" y="886396"/>
                  <a:pt x="8600505" y="891179"/>
                  <a:pt x="8571352" y="893639"/>
                </a:cubicBezTo>
                <a:cubicBezTo>
                  <a:pt x="8532843" y="896868"/>
                  <a:pt x="8497743" y="898476"/>
                  <a:pt x="8464106" y="918004"/>
                </a:cubicBezTo>
                <a:cubicBezTo>
                  <a:pt x="8412327" y="948238"/>
                  <a:pt x="8341122" y="949523"/>
                  <a:pt x="8278324" y="963769"/>
                </a:cubicBezTo>
                <a:cubicBezTo>
                  <a:pt x="8262086" y="967408"/>
                  <a:pt x="8245335" y="969987"/>
                  <a:pt x="8229128" y="973810"/>
                </a:cubicBezTo>
                <a:cubicBezTo>
                  <a:pt x="8199180" y="980915"/>
                  <a:pt x="8169646" y="988338"/>
                  <a:pt x="8139751" y="995815"/>
                </a:cubicBezTo>
                <a:cubicBezTo>
                  <a:pt x="8134478" y="997132"/>
                  <a:pt x="8128438" y="998185"/>
                  <a:pt x="8123571" y="999822"/>
                </a:cubicBezTo>
                <a:cubicBezTo>
                  <a:pt x="8078628" y="1014164"/>
                  <a:pt x="8034565" y="1029514"/>
                  <a:pt x="7988699" y="1042479"/>
                </a:cubicBezTo>
                <a:cubicBezTo>
                  <a:pt x="7966302" y="1048884"/>
                  <a:pt x="7941011" y="1052871"/>
                  <a:pt x="7917214" y="1054565"/>
                </a:cubicBezTo>
                <a:cubicBezTo>
                  <a:pt x="7847636" y="1059584"/>
                  <a:pt x="7779165" y="1067276"/>
                  <a:pt x="7710915" y="1084190"/>
                </a:cubicBezTo>
                <a:cubicBezTo>
                  <a:pt x="7683826" y="1090885"/>
                  <a:pt x="7652466" y="1090640"/>
                  <a:pt x="7622959" y="1093150"/>
                </a:cubicBezTo>
                <a:cubicBezTo>
                  <a:pt x="7552361" y="1098691"/>
                  <a:pt x="7481710" y="1103861"/>
                  <a:pt x="7410782" y="1109640"/>
                </a:cubicBezTo>
                <a:cubicBezTo>
                  <a:pt x="7366505" y="1113312"/>
                  <a:pt x="7322030" y="1118147"/>
                  <a:pt x="7277754" y="1121822"/>
                </a:cubicBezTo>
                <a:cubicBezTo>
                  <a:pt x="7226619" y="1125906"/>
                  <a:pt x="7175601" y="1128277"/>
                  <a:pt x="7124540" y="1132918"/>
                </a:cubicBezTo>
                <a:cubicBezTo>
                  <a:pt x="7066293" y="1138207"/>
                  <a:pt x="7008028" y="1145955"/>
                  <a:pt x="6949752" y="1151058"/>
                </a:cubicBezTo>
                <a:cubicBezTo>
                  <a:pt x="6843217" y="1160027"/>
                  <a:pt x="6736882" y="1167834"/>
                  <a:pt x="6630249" y="1176063"/>
                </a:cubicBezTo>
                <a:cubicBezTo>
                  <a:pt x="6526849" y="1184018"/>
                  <a:pt x="6423556" y="1192713"/>
                  <a:pt x="6320634" y="1198901"/>
                </a:cubicBezTo>
                <a:cubicBezTo>
                  <a:pt x="6277297" y="1201496"/>
                  <a:pt x="6235232" y="1197679"/>
                  <a:pt x="6192343" y="1198323"/>
                </a:cubicBezTo>
                <a:cubicBezTo>
                  <a:pt x="6117131" y="1199612"/>
                  <a:pt x="6041418" y="1202485"/>
                  <a:pt x="5966562" y="1203723"/>
                </a:cubicBezTo>
                <a:cubicBezTo>
                  <a:pt x="5933144" y="1204338"/>
                  <a:pt x="5900754" y="1201974"/>
                  <a:pt x="5867227" y="1201847"/>
                </a:cubicBezTo>
                <a:cubicBezTo>
                  <a:pt x="5788180" y="1201796"/>
                  <a:pt x="5708354" y="1203933"/>
                  <a:pt x="5630172" y="1202248"/>
                </a:cubicBezTo>
                <a:cubicBezTo>
                  <a:pt x="5535908" y="1200213"/>
                  <a:pt x="5442984" y="1194779"/>
                  <a:pt x="5348949" y="1191768"/>
                </a:cubicBezTo>
                <a:cubicBezTo>
                  <a:pt x="5313810" y="1190551"/>
                  <a:pt x="5277251" y="1192179"/>
                  <a:pt x="5241228" y="1192408"/>
                </a:cubicBezTo>
                <a:cubicBezTo>
                  <a:pt x="5151316" y="1192775"/>
                  <a:pt x="5061657" y="1192349"/>
                  <a:pt x="4971133" y="1193559"/>
                </a:cubicBezTo>
                <a:cubicBezTo>
                  <a:pt x="4937685" y="1193988"/>
                  <a:pt x="4903114" y="1199299"/>
                  <a:pt x="4869416" y="1200519"/>
                </a:cubicBezTo>
                <a:cubicBezTo>
                  <a:pt x="4830283" y="1201947"/>
                  <a:pt x="4791348" y="1202215"/>
                  <a:pt x="4753274" y="1200850"/>
                </a:cubicBezTo>
                <a:cubicBezTo>
                  <a:pt x="4705682" y="1199144"/>
                  <a:pt x="4659172" y="1194829"/>
                  <a:pt x="4611883" y="1192701"/>
                </a:cubicBezTo>
                <a:cubicBezTo>
                  <a:pt x="4533819" y="1189298"/>
                  <a:pt x="4455420" y="1186135"/>
                  <a:pt x="4376825" y="1184131"/>
                </a:cubicBezTo>
                <a:cubicBezTo>
                  <a:pt x="4347226" y="1183446"/>
                  <a:pt x="4315374" y="1187423"/>
                  <a:pt x="4285471" y="1187158"/>
                </a:cubicBezTo>
                <a:cubicBezTo>
                  <a:pt x="4145774" y="1185753"/>
                  <a:pt x="4006046" y="1184162"/>
                  <a:pt x="3866543" y="1181596"/>
                </a:cubicBezTo>
                <a:cubicBezTo>
                  <a:pt x="3794230" y="1180207"/>
                  <a:pt x="3723633" y="1175551"/>
                  <a:pt x="3651342" y="1174348"/>
                </a:cubicBezTo>
                <a:cubicBezTo>
                  <a:pt x="3607885" y="1173562"/>
                  <a:pt x="3561907" y="1178044"/>
                  <a:pt x="3518453" y="1177258"/>
                </a:cubicBezTo>
                <a:cubicBezTo>
                  <a:pt x="3478287" y="1176568"/>
                  <a:pt x="3440399" y="1171400"/>
                  <a:pt x="3400818" y="1169685"/>
                </a:cubicBezTo>
                <a:cubicBezTo>
                  <a:pt x="3279824" y="1164099"/>
                  <a:pt x="3157310" y="1160621"/>
                  <a:pt x="3037154" y="1153217"/>
                </a:cubicBezTo>
                <a:cubicBezTo>
                  <a:pt x="2978373" y="1149708"/>
                  <a:pt x="2922429" y="1140508"/>
                  <a:pt x="2866260" y="1132283"/>
                </a:cubicBezTo>
                <a:cubicBezTo>
                  <a:pt x="2771049" y="1118489"/>
                  <a:pt x="2677107" y="1103380"/>
                  <a:pt x="2582173" y="1088979"/>
                </a:cubicBezTo>
                <a:cubicBezTo>
                  <a:pt x="2511090" y="1078352"/>
                  <a:pt x="2447356" y="1063086"/>
                  <a:pt x="2395406" y="1035945"/>
                </a:cubicBezTo>
                <a:cubicBezTo>
                  <a:pt x="2371411" y="1023508"/>
                  <a:pt x="2331675" y="1015582"/>
                  <a:pt x="2294751" y="1014618"/>
                </a:cubicBezTo>
                <a:cubicBezTo>
                  <a:pt x="2228580" y="1012920"/>
                  <a:pt x="2177384" y="998698"/>
                  <a:pt x="2122944" y="984751"/>
                </a:cubicBezTo>
                <a:cubicBezTo>
                  <a:pt x="2054121" y="967003"/>
                  <a:pt x="1981585" y="951294"/>
                  <a:pt x="1905504" y="941380"/>
                </a:cubicBezTo>
                <a:cubicBezTo>
                  <a:pt x="1830544" y="931682"/>
                  <a:pt x="1747929" y="932141"/>
                  <a:pt x="1671045" y="924228"/>
                </a:cubicBezTo>
                <a:cubicBezTo>
                  <a:pt x="1625936" y="919523"/>
                  <a:pt x="1585613" y="907528"/>
                  <a:pt x="1543856" y="898190"/>
                </a:cubicBezTo>
                <a:cubicBezTo>
                  <a:pt x="1502093" y="888855"/>
                  <a:pt x="1460606" y="878913"/>
                  <a:pt x="1419784" y="868500"/>
                </a:cubicBezTo>
                <a:cubicBezTo>
                  <a:pt x="1397486" y="862806"/>
                  <a:pt x="1378078" y="854435"/>
                  <a:pt x="1355116" y="849214"/>
                </a:cubicBezTo>
                <a:cubicBezTo>
                  <a:pt x="1311848" y="839527"/>
                  <a:pt x="1265353" y="832754"/>
                  <a:pt x="1223713" y="821702"/>
                </a:cubicBezTo>
                <a:cubicBezTo>
                  <a:pt x="1183577" y="811001"/>
                  <a:pt x="1138864" y="809072"/>
                  <a:pt x="1094193" y="804872"/>
                </a:cubicBezTo>
                <a:cubicBezTo>
                  <a:pt x="1060244" y="801784"/>
                  <a:pt x="1034230" y="787936"/>
                  <a:pt x="1001115" y="783030"/>
                </a:cubicBezTo>
                <a:cubicBezTo>
                  <a:pt x="953853" y="775990"/>
                  <a:pt x="916853" y="764276"/>
                  <a:pt x="879548" y="747884"/>
                </a:cubicBezTo>
                <a:cubicBezTo>
                  <a:pt x="837586" y="729513"/>
                  <a:pt x="770061" y="725929"/>
                  <a:pt x="711163" y="719039"/>
                </a:cubicBezTo>
                <a:cubicBezTo>
                  <a:pt x="661152" y="713146"/>
                  <a:pt x="604343" y="715774"/>
                  <a:pt x="557941" y="707101"/>
                </a:cubicBezTo>
                <a:cubicBezTo>
                  <a:pt x="525381" y="700984"/>
                  <a:pt x="499355" y="684493"/>
                  <a:pt x="480347" y="668702"/>
                </a:cubicBezTo>
                <a:cubicBezTo>
                  <a:pt x="437718" y="632865"/>
                  <a:pt x="370204" y="616630"/>
                  <a:pt x="296224" y="603583"/>
                </a:cubicBezTo>
                <a:cubicBezTo>
                  <a:pt x="220741" y="590184"/>
                  <a:pt x="148480" y="573869"/>
                  <a:pt x="72689" y="560892"/>
                </a:cubicBezTo>
                <a:lnTo>
                  <a:pt x="0" y="543486"/>
                </a:lnTo>
                <a:lnTo>
                  <a:pt x="0" y="384357"/>
                </a:lnTo>
                <a:lnTo>
                  <a:pt x="51784" y="393937"/>
                </a:lnTo>
                <a:cubicBezTo>
                  <a:pt x="104770" y="397707"/>
                  <a:pt x="153378" y="409086"/>
                  <a:pt x="205561" y="414859"/>
                </a:cubicBezTo>
                <a:cubicBezTo>
                  <a:pt x="254062" y="420400"/>
                  <a:pt x="305001" y="422574"/>
                  <a:pt x="354391" y="426667"/>
                </a:cubicBezTo>
                <a:cubicBezTo>
                  <a:pt x="386450" y="429269"/>
                  <a:pt x="420771" y="429847"/>
                  <a:pt x="448281" y="436308"/>
                </a:cubicBezTo>
                <a:cubicBezTo>
                  <a:pt x="499904" y="448391"/>
                  <a:pt x="551004" y="446576"/>
                  <a:pt x="611518" y="434166"/>
                </a:cubicBezTo>
                <a:cubicBezTo>
                  <a:pt x="654695" y="425361"/>
                  <a:pt x="702395" y="422710"/>
                  <a:pt x="746076" y="422520"/>
                </a:cubicBezTo>
                <a:cubicBezTo>
                  <a:pt x="798481" y="422218"/>
                  <a:pt x="848400" y="419817"/>
                  <a:pt x="902724" y="409989"/>
                </a:cubicBezTo>
                <a:cubicBezTo>
                  <a:pt x="977291" y="396518"/>
                  <a:pt x="1048428" y="397321"/>
                  <a:pt x="1113854" y="414230"/>
                </a:cubicBezTo>
                <a:cubicBezTo>
                  <a:pt x="1184155" y="432145"/>
                  <a:pt x="1258677" y="446437"/>
                  <a:pt x="1333449" y="459938"/>
                </a:cubicBezTo>
                <a:cubicBezTo>
                  <a:pt x="1354772" y="463883"/>
                  <a:pt x="1385284" y="463304"/>
                  <a:pt x="1408608" y="458278"/>
                </a:cubicBezTo>
                <a:cubicBezTo>
                  <a:pt x="1483492" y="441930"/>
                  <a:pt x="1561495" y="427025"/>
                  <a:pt x="1630191" y="403061"/>
                </a:cubicBezTo>
                <a:cubicBezTo>
                  <a:pt x="1735315" y="366348"/>
                  <a:pt x="1840887" y="337881"/>
                  <a:pt x="1956289" y="332366"/>
                </a:cubicBezTo>
                <a:cubicBezTo>
                  <a:pt x="1986669" y="330865"/>
                  <a:pt x="2019100" y="336056"/>
                  <a:pt x="2042814" y="344002"/>
                </a:cubicBezTo>
                <a:cubicBezTo>
                  <a:pt x="2085261" y="358150"/>
                  <a:pt x="2126350" y="370413"/>
                  <a:pt x="2183420" y="369635"/>
                </a:cubicBezTo>
                <a:cubicBezTo>
                  <a:pt x="2235035" y="368879"/>
                  <a:pt x="2279659" y="405942"/>
                  <a:pt x="2269566" y="439859"/>
                </a:cubicBezTo>
                <a:cubicBezTo>
                  <a:pt x="2258267" y="478101"/>
                  <a:pt x="2277762" y="504964"/>
                  <a:pt x="2331129" y="524163"/>
                </a:cubicBezTo>
                <a:cubicBezTo>
                  <a:pt x="2352980" y="531807"/>
                  <a:pt x="2364861" y="546162"/>
                  <a:pt x="2385112" y="555357"/>
                </a:cubicBezTo>
                <a:cubicBezTo>
                  <a:pt x="2401860" y="562976"/>
                  <a:pt x="2421927" y="570875"/>
                  <a:pt x="2444033" y="572629"/>
                </a:cubicBezTo>
                <a:cubicBezTo>
                  <a:pt x="2483469" y="575878"/>
                  <a:pt x="2509763" y="584022"/>
                  <a:pt x="2525979" y="603233"/>
                </a:cubicBezTo>
                <a:cubicBezTo>
                  <a:pt x="2549282" y="631254"/>
                  <a:pt x="2578520" y="657481"/>
                  <a:pt x="2603911" y="684825"/>
                </a:cubicBezTo>
                <a:cubicBezTo>
                  <a:pt x="2618910" y="700624"/>
                  <a:pt x="2643515" y="707120"/>
                  <a:pt x="2678828" y="706990"/>
                </a:cubicBezTo>
                <a:cubicBezTo>
                  <a:pt x="2699243" y="707100"/>
                  <a:pt x="2725615" y="705603"/>
                  <a:pt x="2738094" y="711376"/>
                </a:cubicBezTo>
                <a:cubicBezTo>
                  <a:pt x="2805960" y="742855"/>
                  <a:pt x="2895980" y="733032"/>
                  <a:pt x="2983806" y="728243"/>
                </a:cubicBezTo>
                <a:cubicBezTo>
                  <a:pt x="2993929" y="727744"/>
                  <a:pt x="3004007" y="726871"/>
                  <a:pt x="3013997" y="725446"/>
                </a:cubicBezTo>
                <a:cubicBezTo>
                  <a:pt x="3136002" y="707474"/>
                  <a:pt x="3250133" y="713470"/>
                  <a:pt x="3364419" y="720577"/>
                </a:cubicBezTo>
                <a:cubicBezTo>
                  <a:pt x="3394563" y="722507"/>
                  <a:pt x="3428050" y="719807"/>
                  <a:pt x="3460521" y="717628"/>
                </a:cubicBezTo>
                <a:cubicBezTo>
                  <a:pt x="3545330" y="712137"/>
                  <a:pt x="3633314" y="698262"/>
                  <a:pt x="3710982" y="714182"/>
                </a:cubicBezTo>
                <a:cubicBezTo>
                  <a:pt x="3772122" y="726607"/>
                  <a:pt x="3825029" y="745116"/>
                  <a:pt x="3850961" y="778802"/>
                </a:cubicBezTo>
                <a:cubicBezTo>
                  <a:pt x="3868395" y="801427"/>
                  <a:pt x="3898481" y="813185"/>
                  <a:pt x="3946286" y="816372"/>
                </a:cubicBezTo>
                <a:cubicBezTo>
                  <a:pt x="3987480" y="819179"/>
                  <a:pt x="4025130" y="827781"/>
                  <a:pt x="4065132" y="832459"/>
                </a:cubicBezTo>
                <a:cubicBezTo>
                  <a:pt x="4086246" y="834922"/>
                  <a:pt x="4110400" y="838274"/>
                  <a:pt x="4132173" y="835167"/>
                </a:cubicBezTo>
                <a:cubicBezTo>
                  <a:pt x="4190358" y="826865"/>
                  <a:pt x="4249453" y="817300"/>
                  <a:pt x="4305858" y="804156"/>
                </a:cubicBezTo>
                <a:cubicBezTo>
                  <a:pt x="4334041" y="797490"/>
                  <a:pt x="4360739" y="782919"/>
                  <a:pt x="4382131" y="769481"/>
                </a:cubicBezTo>
                <a:cubicBezTo>
                  <a:pt x="4404161" y="755388"/>
                  <a:pt x="4425552" y="747047"/>
                  <a:pt x="4453289" y="752531"/>
                </a:cubicBezTo>
                <a:cubicBezTo>
                  <a:pt x="4522267" y="766292"/>
                  <a:pt x="4590589" y="780524"/>
                  <a:pt x="4657971" y="795835"/>
                </a:cubicBezTo>
                <a:cubicBezTo>
                  <a:pt x="4669645" y="798513"/>
                  <a:pt x="4675987" y="807238"/>
                  <a:pt x="4682399" y="813876"/>
                </a:cubicBezTo>
                <a:cubicBezTo>
                  <a:pt x="4712325" y="844914"/>
                  <a:pt x="4739115" y="876968"/>
                  <a:pt x="4771814" y="907046"/>
                </a:cubicBezTo>
                <a:cubicBezTo>
                  <a:pt x="4783117" y="917329"/>
                  <a:pt x="4807945" y="922850"/>
                  <a:pt x="4827520" y="929876"/>
                </a:cubicBezTo>
                <a:cubicBezTo>
                  <a:pt x="4833681" y="932206"/>
                  <a:pt x="4845543" y="931081"/>
                  <a:pt x="4849942" y="933851"/>
                </a:cubicBezTo>
                <a:cubicBezTo>
                  <a:pt x="4888949" y="959631"/>
                  <a:pt x="4951287" y="954890"/>
                  <a:pt x="5009626" y="957896"/>
                </a:cubicBezTo>
                <a:cubicBezTo>
                  <a:pt x="5059523" y="960407"/>
                  <a:pt x="5111928" y="960104"/>
                  <a:pt x="5158711" y="963814"/>
                </a:cubicBezTo>
                <a:cubicBezTo>
                  <a:pt x="5231307" y="969696"/>
                  <a:pt x="5298173" y="973751"/>
                  <a:pt x="5376427" y="963151"/>
                </a:cubicBezTo>
                <a:cubicBezTo>
                  <a:pt x="5408579" y="958754"/>
                  <a:pt x="5448461" y="970245"/>
                  <a:pt x="5475787" y="980508"/>
                </a:cubicBezTo>
                <a:cubicBezTo>
                  <a:pt x="5528518" y="1000363"/>
                  <a:pt x="5584839" y="1001958"/>
                  <a:pt x="5653401" y="987268"/>
                </a:cubicBezTo>
                <a:cubicBezTo>
                  <a:pt x="5676008" y="982341"/>
                  <a:pt x="5702558" y="984595"/>
                  <a:pt x="5726340" y="985357"/>
                </a:cubicBezTo>
                <a:cubicBezTo>
                  <a:pt x="5748643" y="985952"/>
                  <a:pt x="5770110" y="988364"/>
                  <a:pt x="5790563" y="991300"/>
                </a:cubicBezTo>
                <a:cubicBezTo>
                  <a:pt x="5815128" y="994969"/>
                  <a:pt x="5845522" y="996110"/>
                  <a:pt x="5860260" y="1004958"/>
                </a:cubicBezTo>
                <a:cubicBezTo>
                  <a:pt x="5906803" y="1032493"/>
                  <a:pt x="5977069" y="1037385"/>
                  <a:pt x="6042101" y="1036226"/>
                </a:cubicBezTo>
                <a:cubicBezTo>
                  <a:pt x="6128232" y="1034888"/>
                  <a:pt x="6222269" y="1027704"/>
                  <a:pt x="6301998" y="989138"/>
                </a:cubicBezTo>
                <a:cubicBezTo>
                  <a:pt x="6349672" y="965909"/>
                  <a:pt x="6396952" y="955198"/>
                  <a:pt x="6452025" y="968489"/>
                </a:cubicBezTo>
                <a:cubicBezTo>
                  <a:pt x="6489401" y="977695"/>
                  <a:pt x="6558002" y="960731"/>
                  <a:pt x="6589205" y="939474"/>
                </a:cubicBezTo>
                <a:cubicBezTo>
                  <a:pt x="6600499" y="931821"/>
                  <a:pt x="6612148" y="924116"/>
                  <a:pt x="6631069" y="911222"/>
                </a:cubicBezTo>
                <a:cubicBezTo>
                  <a:pt x="6674305" y="951313"/>
                  <a:pt x="6752346" y="944332"/>
                  <a:pt x="6828274" y="942941"/>
                </a:cubicBezTo>
                <a:cubicBezTo>
                  <a:pt x="6874780" y="942157"/>
                  <a:pt x="6889173" y="963896"/>
                  <a:pt x="6900803" y="984140"/>
                </a:cubicBezTo>
                <a:cubicBezTo>
                  <a:pt x="6921316" y="1020676"/>
                  <a:pt x="6959796" y="1032557"/>
                  <a:pt x="7034668" y="1018665"/>
                </a:cubicBezTo>
                <a:cubicBezTo>
                  <a:pt x="7117337" y="1003282"/>
                  <a:pt x="7199637" y="985309"/>
                  <a:pt x="7281067" y="966327"/>
                </a:cubicBezTo>
                <a:cubicBezTo>
                  <a:pt x="7332521" y="954266"/>
                  <a:pt x="7378029" y="936255"/>
                  <a:pt x="7412780" y="909206"/>
                </a:cubicBezTo>
                <a:cubicBezTo>
                  <a:pt x="7446535" y="882864"/>
                  <a:pt x="7455445" y="884046"/>
                  <a:pt x="7500327" y="894826"/>
                </a:cubicBezTo>
                <a:cubicBezTo>
                  <a:pt x="7552743" y="907363"/>
                  <a:pt x="7606735" y="918164"/>
                  <a:pt x="7662324" y="927415"/>
                </a:cubicBezTo>
                <a:cubicBezTo>
                  <a:pt x="7679867" y="930387"/>
                  <a:pt x="7704114" y="926740"/>
                  <a:pt x="7725334" y="924844"/>
                </a:cubicBezTo>
                <a:cubicBezTo>
                  <a:pt x="7761320" y="921787"/>
                  <a:pt x="7798617" y="920242"/>
                  <a:pt x="7833279" y="913031"/>
                </a:cubicBezTo>
                <a:cubicBezTo>
                  <a:pt x="7866516" y="906023"/>
                  <a:pt x="7898634" y="893700"/>
                  <a:pt x="7928605" y="881683"/>
                </a:cubicBezTo>
                <a:cubicBezTo>
                  <a:pt x="8012311" y="848025"/>
                  <a:pt x="8088138" y="810205"/>
                  <a:pt x="8146597" y="762968"/>
                </a:cubicBezTo>
                <a:cubicBezTo>
                  <a:pt x="8154091" y="756800"/>
                  <a:pt x="8170249" y="752606"/>
                  <a:pt x="8183577" y="749005"/>
                </a:cubicBezTo>
                <a:cubicBezTo>
                  <a:pt x="8205312" y="743071"/>
                  <a:pt x="8227788" y="737222"/>
                  <a:pt x="8250224" y="733642"/>
                </a:cubicBezTo>
                <a:cubicBezTo>
                  <a:pt x="8359189" y="716209"/>
                  <a:pt x="8441164" y="678078"/>
                  <a:pt x="8505929" y="626542"/>
                </a:cubicBezTo>
                <a:cubicBezTo>
                  <a:pt x="8524585" y="611796"/>
                  <a:pt x="8540107" y="608259"/>
                  <a:pt x="8564194" y="618796"/>
                </a:cubicBezTo>
                <a:cubicBezTo>
                  <a:pt x="8592162" y="631043"/>
                  <a:pt x="8628032" y="619507"/>
                  <a:pt x="8660705" y="611069"/>
                </a:cubicBezTo>
                <a:cubicBezTo>
                  <a:pt x="8694442" y="602479"/>
                  <a:pt x="8728514" y="593651"/>
                  <a:pt x="8762255" y="585060"/>
                </a:cubicBezTo>
                <a:cubicBezTo>
                  <a:pt x="8787227" y="578855"/>
                  <a:pt x="8811899" y="573069"/>
                  <a:pt x="8836439" y="566358"/>
                </a:cubicBezTo>
                <a:cubicBezTo>
                  <a:pt x="8912856" y="545447"/>
                  <a:pt x="8983243" y="538425"/>
                  <a:pt x="9050728" y="559575"/>
                </a:cubicBezTo>
                <a:cubicBezTo>
                  <a:pt x="9102219" y="575830"/>
                  <a:pt x="9164950" y="573868"/>
                  <a:pt x="9229627" y="557464"/>
                </a:cubicBezTo>
                <a:cubicBezTo>
                  <a:pt x="9237706" y="555368"/>
                  <a:pt x="9247529" y="550190"/>
                  <a:pt x="9253451" y="550855"/>
                </a:cubicBezTo>
                <a:cubicBezTo>
                  <a:pt x="9342568" y="560232"/>
                  <a:pt x="9405310" y="512383"/>
                  <a:pt x="9484214" y="498671"/>
                </a:cubicBezTo>
                <a:cubicBezTo>
                  <a:pt x="9519035" y="492570"/>
                  <a:pt x="9552778" y="473783"/>
                  <a:pt x="9582633" y="458384"/>
                </a:cubicBezTo>
                <a:cubicBezTo>
                  <a:pt x="9623689" y="437231"/>
                  <a:pt x="9660183" y="417297"/>
                  <a:pt x="9719670" y="415607"/>
                </a:cubicBezTo>
                <a:cubicBezTo>
                  <a:pt x="9779189" y="414101"/>
                  <a:pt x="9830940" y="393878"/>
                  <a:pt x="9871784" y="366147"/>
                </a:cubicBezTo>
                <a:cubicBezTo>
                  <a:pt x="9903014" y="345075"/>
                  <a:pt x="9939570" y="338349"/>
                  <a:pt x="9984494" y="336660"/>
                </a:cubicBezTo>
                <a:cubicBezTo>
                  <a:pt x="10040642" y="334503"/>
                  <a:pt x="10098165" y="326674"/>
                  <a:pt x="10154708" y="322193"/>
                </a:cubicBezTo>
                <a:cubicBezTo>
                  <a:pt x="10166953" y="321201"/>
                  <a:pt x="10182669" y="321603"/>
                  <a:pt x="10190446" y="325025"/>
                </a:cubicBezTo>
                <a:cubicBezTo>
                  <a:pt x="10285769" y="367692"/>
                  <a:pt x="10408999" y="350677"/>
                  <a:pt x="10530736" y="335953"/>
                </a:cubicBezTo>
                <a:cubicBezTo>
                  <a:pt x="10604506" y="327127"/>
                  <a:pt x="10678397" y="316584"/>
                  <a:pt x="10752157" y="305117"/>
                </a:cubicBezTo>
                <a:cubicBezTo>
                  <a:pt x="10777120" y="301365"/>
                  <a:pt x="10803110" y="294636"/>
                  <a:pt x="10824452" y="285927"/>
                </a:cubicBezTo>
                <a:cubicBezTo>
                  <a:pt x="10868837" y="267698"/>
                  <a:pt x="10909147" y="246465"/>
                  <a:pt x="10953152" y="228102"/>
                </a:cubicBezTo>
                <a:cubicBezTo>
                  <a:pt x="10969622" y="221030"/>
                  <a:pt x="10991730" y="217688"/>
                  <a:pt x="11011614" y="214096"/>
                </a:cubicBezTo>
                <a:cubicBezTo>
                  <a:pt x="11046743" y="207573"/>
                  <a:pt x="11086641" y="206412"/>
                  <a:pt x="11116031" y="195421"/>
                </a:cubicBezTo>
                <a:cubicBezTo>
                  <a:pt x="11192467" y="166956"/>
                  <a:pt x="11266913" y="160299"/>
                  <a:pt x="11344303" y="166629"/>
                </a:cubicBezTo>
                <a:cubicBezTo>
                  <a:pt x="11452657" y="175527"/>
                  <a:pt x="11551626" y="159519"/>
                  <a:pt x="11639050" y="108526"/>
                </a:cubicBezTo>
                <a:cubicBezTo>
                  <a:pt x="11678385" y="85543"/>
                  <a:pt x="11720243" y="87879"/>
                  <a:pt x="11757532" y="96530"/>
                </a:cubicBezTo>
                <a:cubicBezTo>
                  <a:pt x="11800499" y="106640"/>
                  <a:pt x="11840704" y="105056"/>
                  <a:pt x="11885799" y="86728"/>
                </a:cubicBezTo>
                <a:cubicBezTo>
                  <a:pt x="11895784" y="82659"/>
                  <a:pt x="11910604" y="81867"/>
                  <a:pt x="11922874" y="81060"/>
                </a:cubicBezTo>
                <a:cubicBezTo>
                  <a:pt x="11992783" y="75806"/>
                  <a:pt x="12063500" y="73647"/>
                  <a:pt x="12115331" y="33587"/>
                </a:cubicBezTo>
                <a:cubicBezTo>
                  <a:pt x="12125500" y="25715"/>
                  <a:pt x="12143693" y="20477"/>
                  <a:pt x="12158080" y="14081"/>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1D22E552-66C7-44E9-B796-23474BB45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243606"/>
            <a:ext cx="12192000" cy="1005840"/>
          </a:xfrm>
          <a:custGeom>
            <a:avLst/>
            <a:gdLst>
              <a:gd name="connsiteX0" fmla="*/ 12192000 w 12192000"/>
              <a:gd name="connsiteY0" fmla="*/ 0 h 1203824"/>
              <a:gd name="connsiteX1" fmla="*/ 12192000 w 12192000"/>
              <a:gd name="connsiteY1" fmla="*/ 463429 h 1203824"/>
              <a:gd name="connsiteX2" fmla="*/ 12190876 w 12192000"/>
              <a:gd name="connsiteY2" fmla="*/ 463512 h 1203824"/>
              <a:gd name="connsiteX3" fmla="*/ 12077245 w 12192000"/>
              <a:gd name="connsiteY3" fmla="*/ 476327 h 1203824"/>
              <a:gd name="connsiteX4" fmla="*/ 11984517 w 12192000"/>
              <a:gd name="connsiteY4" fmla="*/ 479927 h 1203824"/>
              <a:gd name="connsiteX5" fmla="*/ 11951600 w 12192000"/>
              <a:gd name="connsiteY5" fmla="*/ 478957 h 1203824"/>
              <a:gd name="connsiteX6" fmla="*/ 11690904 w 12192000"/>
              <a:gd name="connsiteY6" fmla="*/ 471970 h 1203824"/>
              <a:gd name="connsiteX7" fmla="*/ 11413965 w 12192000"/>
              <a:gd name="connsiteY7" fmla="*/ 476172 h 1203824"/>
              <a:gd name="connsiteX8" fmla="*/ 11240739 w 12192000"/>
              <a:gd name="connsiteY8" fmla="*/ 523169 h 1203824"/>
              <a:gd name="connsiteX9" fmla="*/ 11175005 w 12192000"/>
              <a:gd name="connsiteY9" fmla="*/ 532169 h 1203824"/>
              <a:gd name="connsiteX10" fmla="*/ 10873726 w 12192000"/>
              <a:gd name="connsiteY10" fmla="*/ 580253 h 1203824"/>
              <a:gd name="connsiteX11" fmla="*/ 10821306 w 12192000"/>
              <a:gd name="connsiteY11" fmla="*/ 593207 h 1203824"/>
              <a:gd name="connsiteX12" fmla="*/ 10530811 w 12192000"/>
              <a:gd name="connsiteY12" fmla="*/ 612184 h 1203824"/>
              <a:gd name="connsiteX13" fmla="*/ 10426049 w 12192000"/>
              <a:gd name="connsiteY13" fmla="*/ 623354 h 1203824"/>
              <a:gd name="connsiteX14" fmla="*/ 10329156 w 12192000"/>
              <a:gd name="connsiteY14" fmla="*/ 630948 h 1203824"/>
              <a:gd name="connsiteX15" fmla="*/ 10194727 w 12192000"/>
              <a:gd name="connsiteY15" fmla="*/ 648617 h 1203824"/>
              <a:gd name="connsiteX16" fmla="*/ 10055906 w 12192000"/>
              <a:gd name="connsiteY16" fmla="*/ 671256 h 1203824"/>
              <a:gd name="connsiteX17" fmla="*/ 9900551 w 12192000"/>
              <a:gd name="connsiteY17" fmla="*/ 692855 h 1203824"/>
              <a:gd name="connsiteX18" fmla="*/ 9838464 w 12192000"/>
              <a:gd name="connsiteY18" fmla="*/ 696804 h 1203824"/>
              <a:gd name="connsiteX19" fmla="*/ 9672957 w 12192000"/>
              <a:gd name="connsiteY19" fmla="*/ 723816 h 1203824"/>
              <a:gd name="connsiteX20" fmla="*/ 9585066 w 12192000"/>
              <a:gd name="connsiteY20" fmla="*/ 730692 h 1203824"/>
              <a:gd name="connsiteX21" fmla="*/ 9441407 w 12192000"/>
              <a:gd name="connsiteY21" fmla="*/ 750055 h 1203824"/>
              <a:gd name="connsiteX22" fmla="*/ 9394459 w 12192000"/>
              <a:gd name="connsiteY22" fmla="*/ 755431 h 1203824"/>
              <a:gd name="connsiteX23" fmla="*/ 9352590 w 12192000"/>
              <a:gd name="connsiteY23" fmla="*/ 760650 h 1203824"/>
              <a:gd name="connsiteX24" fmla="*/ 9211614 w 12192000"/>
              <a:gd name="connsiteY24" fmla="*/ 796248 h 1203824"/>
              <a:gd name="connsiteX25" fmla="*/ 9084667 w 12192000"/>
              <a:gd name="connsiteY25" fmla="*/ 815303 h 1203824"/>
              <a:gd name="connsiteX26" fmla="*/ 8863666 w 12192000"/>
              <a:gd name="connsiteY26" fmla="*/ 859298 h 1203824"/>
              <a:gd name="connsiteX27" fmla="*/ 8813796 w 12192000"/>
              <a:gd name="connsiteY27" fmla="*/ 862070 h 1203824"/>
              <a:gd name="connsiteX28" fmla="*/ 8659351 w 12192000"/>
              <a:gd name="connsiteY28" fmla="*/ 882406 h 1203824"/>
              <a:gd name="connsiteX29" fmla="*/ 8571352 w 12192000"/>
              <a:gd name="connsiteY29" fmla="*/ 893639 h 1203824"/>
              <a:gd name="connsiteX30" fmla="*/ 8464106 w 12192000"/>
              <a:gd name="connsiteY30" fmla="*/ 918004 h 1203824"/>
              <a:gd name="connsiteX31" fmla="*/ 8278324 w 12192000"/>
              <a:gd name="connsiteY31" fmla="*/ 963769 h 1203824"/>
              <a:gd name="connsiteX32" fmla="*/ 8229128 w 12192000"/>
              <a:gd name="connsiteY32" fmla="*/ 973810 h 1203824"/>
              <a:gd name="connsiteX33" fmla="*/ 8139751 w 12192000"/>
              <a:gd name="connsiteY33" fmla="*/ 995815 h 1203824"/>
              <a:gd name="connsiteX34" fmla="*/ 8123571 w 12192000"/>
              <a:gd name="connsiteY34" fmla="*/ 999822 h 1203824"/>
              <a:gd name="connsiteX35" fmla="*/ 7988699 w 12192000"/>
              <a:gd name="connsiteY35" fmla="*/ 1042479 h 1203824"/>
              <a:gd name="connsiteX36" fmla="*/ 7917214 w 12192000"/>
              <a:gd name="connsiteY36" fmla="*/ 1054565 h 1203824"/>
              <a:gd name="connsiteX37" fmla="*/ 7710915 w 12192000"/>
              <a:gd name="connsiteY37" fmla="*/ 1084190 h 1203824"/>
              <a:gd name="connsiteX38" fmla="*/ 7622959 w 12192000"/>
              <a:gd name="connsiteY38" fmla="*/ 1093150 h 1203824"/>
              <a:gd name="connsiteX39" fmla="*/ 7410782 w 12192000"/>
              <a:gd name="connsiteY39" fmla="*/ 1109640 h 1203824"/>
              <a:gd name="connsiteX40" fmla="*/ 7277754 w 12192000"/>
              <a:gd name="connsiteY40" fmla="*/ 1121822 h 1203824"/>
              <a:gd name="connsiteX41" fmla="*/ 7124540 w 12192000"/>
              <a:gd name="connsiteY41" fmla="*/ 1132918 h 1203824"/>
              <a:gd name="connsiteX42" fmla="*/ 6949752 w 12192000"/>
              <a:gd name="connsiteY42" fmla="*/ 1151058 h 1203824"/>
              <a:gd name="connsiteX43" fmla="*/ 6630249 w 12192000"/>
              <a:gd name="connsiteY43" fmla="*/ 1176063 h 1203824"/>
              <a:gd name="connsiteX44" fmla="*/ 6320634 w 12192000"/>
              <a:gd name="connsiteY44" fmla="*/ 1198901 h 1203824"/>
              <a:gd name="connsiteX45" fmla="*/ 6192343 w 12192000"/>
              <a:gd name="connsiteY45" fmla="*/ 1198323 h 1203824"/>
              <a:gd name="connsiteX46" fmla="*/ 5966562 w 12192000"/>
              <a:gd name="connsiteY46" fmla="*/ 1203723 h 1203824"/>
              <a:gd name="connsiteX47" fmla="*/ 5867227 w 12192000"/>
              <a:gd name="connsiteY47" fmla="*/ 1201847 h 1203824"/>
              <a:gd name="connsiteX48" fmla="*/ 5630172 w 12192000"/>
              <a:gd name="connsiteY48" fmla="*/ 1202248 h 1203824"/>
              <a:gd name="connsiteX49" fmla="*/ 5348949 w 12192000"/>
              <a:gd name="connsiteY49" fmla="*/ 1191768 h 1203824"/>
              <a:gd name="connsiteX50" fmla="*/ 5241228 w 12192000"/>
              <a:gd name="connsiteY50" fmla="*/ 1192408 h 1203824"/>
              <a:gd name="connsiteX51" fmla="*/ 4971133 w 12192000"/>
              <a:gd name="connsiteY51" fmla="*/ 1193559 h 1203824"/>
              <a:gd name="connsiteX52" fmla="*/ 4869416 w 12192000"/>
              <a:gd name="connsiteY52" fmla="*/ 1200519 h 1203824"/>
              <a:gd name="connsiteX53" fmla="*/ 4753274 w 12192000"/>
              <a:gd name="connsiteY53" fmla="*/ 1200850 h 1203824"/>
              <a:gd name="connsiteX54" fmla="*/ 4611883 w 12192000"/>
              <a:gd name="connsiteY54" fmla="*/ 1192701 h 1203824"/>
              <a:gd name="connsiteX55" fmla="*/ 4376825 w 12192000"/>
              <a:gd name="connsiteY55" fmla="*/ 1184131 h 1203824"/>
              <a:gd name="connsiteX56" fmla="*/ 4285471 w 12192000"/>
              <a:gd name="connsiteY56" fmla="*/ 1187158 h 1203824"/>
              <a:gd name="connsiteX57" fmla="*/ 3866543 w 12192000"/>
              <a:gd name="connsiteY57" fmla="*/ 1181596 h 1203824"/>
              <a:gd name="connsiteX58" fmla="*/ 3651342 w 12192000"/>
              <a:gd name="connsiteY58" fmla="*/ 1174348 h 1203824"/>
              <a:gd name="connsiteX59" fmla="*/ 3518453 w 12192000"/>
              <a:gd name="connsiteY59" fmla="*/ 1177258 h 1203824"/>
              <a:gd name="connsiteX60" fmla="*/ 3400818 w 12192000"/>
              <a:gd name="connsiteY60" fmla="*/ 1169685 h 1203824"/>
              <a:gd name="connsiteX61" fmla="*/ 3037154 w 12192000"/>
              <a:gd name="connsiteY61" fmla="*/ 1153217 h 1203824"/>
              <a:gd name="connsiteX62" fmla="*/ 2866260 w 12192000"/>
              <a:gd name="connsiteY62" fmla="*/ 1132283 h 1203824"/>
              <a:gd name="connsiteX63" fmla="*/ 2582173 w 12192000"/>
              <a:gd name="connsiteY63" fmla="*/ 1088979 h 1203824"/>
              <a:gd name="connsiteX64" fmla="*/ 2395406 w 12192000"/>
              <a:gd name="connsiteY64" fmla="*/ 1035945 h 1203824"/>
              <a:gd name="connsiteX65" fmla="*/ 2294751 w 12192000"/>
              <a:gd name="connsiteY65" fmla="*/ 1014618 h 1203824"/>
              <a:gd name="connsiteX66" fmla="*/ 2122944 w 12192000"/>
              <a:gd name="connsiteY66" fmla="*/ 984751 h 1203824"/>
              <a:gd name="connsiteX67" fmla="*/ 1905504 w 12192000"/>
              <a:gd name="connsiteY67" fmla="*/ 941380 h 1203824"/>
              <a:gd name="connsiteX68" fmla="*/ 1671045 w 12192000"/>
              <a:gd name="connsiteY68" fmla="*/ 924228 h 1203824"/>
              <a:gd name="connsiteX69" fmla="*/ 1543856 w 12192000"/>
              <a:gd name="connsiteY69" fmla="*/ 898190 h 1203824"/>
              <a:gd name="connsiteX70" fmla="*/ 1419784 w 12192000"/>
              <a:gd name="connsiteY70" fmla="*/ 868500 h 1203824"/>
              <a:gd name="connsiteX71" fmla="*/ 1355116 w 12192000"/>
              <a:gd name="connsiteY71" fmla="*/ 849214 h 1203824"/>
              <a:gd name="connsiteX72" fmla="*/ 1223713 w 12192000"/>
              <a:gd name="connsiteY72" fmla="*/ 821702 h 1203824"/>
              <a:gd name="connsiteX73" fmla="*/ 1094193 w 12192000"/>
              <a:gd name="connsiteY73" fmla="*/ 804872 h 1203824"/>
              <a:gd name="connsiteX74" fmla="*/ 1001115 w 12192000"/>
              <a:gd name="connsiteY74" fmla="*/ 783030 h 1203824"/>
              <a:gd name="connsiteX75" fmla="*/ 879548 w 12192000"/>
              <a:gd name="connsiteY75" fmla="*/ 747884 h 1203824"/>
              <a:gd name="connsiteX76" fmla="*/ 711163 w 12192000"/>
              <a:gd name="connsiteY76" fmla="*/ 719039 h 1203824"/>
              <a:gd name="connsiteX77" fmla="*/ 557941 w 12192000"/>
              <a:gd name="connsiteY77" fmla="*/ 707101 h 1203824"/>
              <a:gd name="connsiteX78" fmla="*/ 480347 w 12192000"/>
              <a:gd name="connsiteY78" fmla="*/ 668702 h 1203824"/>
              <a:gd name="connsiteX79" fmla="*/ 296224 w 12192000"/>
              <a:gd name="connsiteY79" fmla="*/ 603583 h 1203824"/>
              <a:gd name="connsiteX80" fmla="*/ 72689 w 12192000"/>
              <a:gd name="connsiteY80" fmla="*/ 560892 h 1203824"/>
              <a:gd name="connsiteX81" fmla="*/ 0 w 12192000"/>
              <a:gd name="connsiteY81" fmla="*/ 543486 h 1203824"/>
              <a:gd name="connsiteX82" fmla="*/ 0 w 12192000"/>
              <a:gd name="connsiteY82" fmla="*/ 384357 h 1203824"/>
              <a:gd name="connsiteX83" fmla="*/ 51784 w 12192000"/>
              <a:gd name="connsiteY83" fmla="*/ 393937 h 1203824"/>
              <a:gd name="connsiteX84" fmla="*/ 205561 w 12192000"/>
              <a:gd name="connsiteY84" fmla="*/ 414859 h 1203824"/>
              <a:gd name="connsiteX85" fmla="*/ 354391 w 12192000"/>
              <a:gd name="connsiteY85" fmla="*/ 426667 h 1203824"/>
              <a:gd name="connsiteX86" fmla="*/ 448281 w 12192000"/>
              <a:gd name="connsiteY86" fmla="*/ 436308 h 1203824"/>
              <a:gd name="connsiteX87" fmla="*/ 611518 w 12192000"/>
              <a:gd name="connsiteY87" fmla="*/ 434166 h 1203824"/>
              <a:gd name="connsiteX88" fmla="*/ 746076 w 12192000"/>
              <a:gd name="connsiteY88" fmla="*/ 422520 h 1203824"/>
              <a:gd name="connsiteX89" fmla="*/ 902724 w 12192000"/>
              <a:gd name="connsiteY89" fmla="*/ 409989 h 1203824"/>
              <a:gd name="connsiteX90" fmla="*/ 1113854 w 12192000"/>
              <a:gd name="connsiteY90" fmla="*/ 414230 h 1203824"/>
              <a:gd name="connsiteX91" fmla="*/ 1333449 w 12192000"/>
              <a:gd name="connsiteY91" fmla="*/ 459938 h 1203824"/>
              <a:gd name="connsiteX92" fmla="*/ 1408608 w 12192000"/>
              <a:gd name="connsiteY92" fmla="*/ 458278 h 1203824"/>
              <a:gd name="connsiteX93" fmla="*/ 1630191 w 12192000"/>
              <a:gd name="connsiteY93" fmla="*/ 403061 h 1203824"/>
              <a:gd name="connsiteX94" fmla="*/ 1956289 w 12192000"/>
              <a:gd name="connsiteY94" fmla="*/ 332366 h 1203824"/>
              <a:gd name="connsiteX95" fmla="*/ 2042814 w 12192000"/>
              <a:gd name="connsiteY95" fmla="*/ 344002 h 1203824"/>
              <a:gd name="connsiteX96" fmla="*/ 2183420 w 12192000"/>
              <a:gd name="connsiteY96" fmla="*/ 369635 h 1203824"/>
              <a:gd name="connsiteX97" fmla="*/ 2269566 w 12192000"/>
              <a:gd name="connsiteY97" fmla="*/ 439859 h 1203824"/>
              <a:gd name="connsiteX98" fmla="*/ 2331129 w 12192000"/>
              <a:gd name="connsiteY98" fmla="*/ 524163 h 1203824"/>
              <a:gd name="connsiteX99" fmla="*/ 2385112 w 12192000"/>
              <a:gd name="connsiteY99" fmla="*/ 555357 h 1203824"/>
              <a:gd name="connsiteX100" fmla="*/ 2444033 w 12192000"/>
              <a:gd name="connsiteY100" fmla="*/ 572629 h 1203824"/>
              <a:gd name="connsiteX101" fmla="*/ 2525979 w 12192000"/>
              <a:gd name="connsiteY101" fmla="*/ 603233 h 1203824"/>
              <a:gd name="connsiteX102" fmla="*/ 2603911 w 12192000"/>
              <a:gd name="connsiteY102" fmla="*/ 684825 h 1203824"/>
              <a:gd name="connsiteX103" fmla="*/ 2678828 w 12192000"/>
              <a:gd name="connsiteY103" fmla="*/ 706990 h 1203824"/>
              <a:gd name="connsiteX104" fmla="*/ 2738094 w 12192000"/>
              <a:gd name="connsiteY104" fmla="*/ 711376 h 1203824"/>
              <a:gd name="connsiteX105" fmla="*/ 2983806 w 12192000"/>
              <a:gd name="connsiteY105" fmla="*/ 728243 h 1203824"/>
              <a:gd name="connsiteX106" fmla="*/ 3013997 w 12192000"/>
              <a:gd name="connsiteY106" fmla="*/ 725446 h 1203824"/>
              <a:gd name="connsiteX107" fmla="*/ 3364419 w 12192000"/>
              <a:gd name="connsiteY107" fmla="*/ 720577 h 1203824"/>
              <a:gd name="connsiteX108" fmla="*/ 3460521 w 12192000"/>
              <a:gd name="connsiteY108" fmla="*/ 717628 h 1203824"/>
              <a:gd name="connsiteX109" fmla="*/ 3710982 w 12192000"/>
              <a:gd name="connsiteY109" fmla="*/ 714182 h 1203824"/>
              <a:gd name="connsiteX110" fmla="*/ 3850961 w 12192000"/>
              <a:gd name="connsiteY110" fmla="*/ 778802 h 1203824"/>
              <a:gd name="connsiteX111" fmla="*/ 3946286 w 12192000"/>
              <a:gd name="connsiteY111" fmla="*/ 816372 h 1203824"/>
              <a:gd name="connsiteX112" fmla="*/ 4065132 w 12192000"/>
              <a:gd name="connsiteY112" fmla="*/ 832459 h 1203824"/>
              <a:gd name="connsiteX113" fmla="*/ 4132173 w 12192000"/>
              <a:gd name="connsiteY113" fmla="*/ 835167 h 1203824"/>
              <a:gd name="connsiteX114" fmla="*/ 4305858 w 12192000"/>
              <a:gd name="connsiteY114" fmla="*/ 804156 h 1203824"/>
              <a:gd name="connsiteX115" fmla="*/ 4382131 w 12192000"/>
              <a:gd name="connsiteY115" fmla="*/ 769481 h 1203824"/>
              <a:gd name="connsiteX116" fmla="*/ 4453289 w 12192000"/>
              <a:gd name="connsiteY116" fmla="*/ 752531 h 1203824"/>
              <a:gd name="connsiteX117" fmla="*/ 4657971 w 12192000"/>
              <a:gd name="connsiteY117" fmla="*/ 795835 h 1203824"/>
              <a:gd name="connsiteX118" fmla="*/ 4682399 w 12192000"/>
              <a:gd name="connsiteY118" fmla="*/ 813876 h 1203824"/>
              <a:gd name="connsiteX119" fmla="*/ 4771814 w 12192000"/>
              <a:gd name="connsiteY119" fmla="*/ 907046 h 1203824"/>
              <a:gd name="connsiteX120" fmla="*/ 4827520 w 12192000"/>
              <a:gd name="connsiteY120" fmla="*/ 929876 h 1203824"/>
              <a:gd name="connsiteX121" fmla="*/ 4849942 w 12192000"/>
              <a:gd name="connsiteY121" fmla="*/ 933851 h 1203824"/>
              <a:gd name="connsiteX122" fmla="*/ 5009626 w 12192000"/>
              <a:gd name="connsiteY122" fmla="*/ 957896 h 1203824"/>
              <a:gd name="connsiteX123" fmla="*/ 5158711 w 12192000"/>
              <a:gd name="connsiteY123" fmla="*/ 963814 h 1203824"/>
              <a:gd name="connsiteX124" fmla="*/ 5376427 w 12192000"/>
              <a:gd name="connsiteY124" fmla="*/ 963151 h 1203824"/>
              <a:gd name="connsiteX125" fmla="*/ 5475787 w 12192000"/>
              <a:gd name="connsiteY125" fmla="*/ 980508 h 1203824"/>
              <a:gd name="connsiteX126" fmla="*/ 5653401 w 12192000"/>
              <a:gd name="connsiteY126" fmla="*/ 987268 h 1203824"/>
              <a:gd name="connsiteX127" fmla="*/ 5726340 w 12192000"/>
              <a:gd name="connsiteY127" fmla="*/ 985357 h 1203824"/>
              <a:gd name="connsiteX128" fmla="*/ 5790563 w 12192000"/>
              <a:gd name="connsiteY128" fmla="*/ 991300 h 1203824"/>
              <a:gd name="connsiteX129" fmla="*/ 5860260 w 12192000"/>
              <a:gd name="connsiteY129" fmla="*/ 1004958 h 1203824"/>
              <a:gd name="connsiteX130" fmla="*/ 6042101 w 12192000"/>
              <a:gd name="connsiteY130" fmla="*/ 1036226 h 1203824"/>
              <a:gd name="connsiteX131" fmla="*/ 6301998 w 12192000"/>
              <a:gd name="connsiteY131" fmla="*/ 989138 h 1203824"/>
              <a:gd name="connsiteX132" fmla="*/ 6452025 w 12192000"/>
              <a:gd name="connsiteY132" fmla="*/ 968489 h 1203824"/>
              <a:gd name="connsiteX133" fmla="*/ 6589205 w 12192000"/>
              <a:gd name="connsiteY133" fmla="*/ 939474 h 1203824"/>
              <a:gd name="connsiteX134" fmla="*/ 6631069 w 12192000"/>
              <a:gd name="connsiteY134" fmla="*/ 911222 h 1203824"/>
              <a:gd name="connsiteX135" fmla="*/ 6828274 w 12192000"/>
              <a:gd name="connsiteY135" fmla="*/ 942941 h 1203824"/>
              <a:gd name="connsiteX136" fmla="*/ 6900803 w 12192000"/>
              <a:gd name="connsiteY136" fmla="*/ 984140 h 1203824"/>
              <a:gd name="connsiteX137" fmla="*/ 7034668 w 12192000"/>
              <a:gd name="connsiteY137" fmla="*/ 1018665 h 1203824"/>
              <a:gd name="connsiteX138" fmla="*/ 7281067 w 12192000"/>
              <a:gd name="connsiteY138" fmla="*/ 966327 h 1203824"/>
              <a:gd name="connsiteX139" fmla="*/ 7412780 w 12192000"/>
              <a:gd name="connsiteY139" fmla="*/ 909206 h 1203824"/>
              <a:gd name="connsiteX140" fmla="*/ 7500327 w 12192000"/>
              <a:gd name="connsiteY140" fmla="*/ 894826 h 1203824"/>
              <a:gd name="connsiteX141" fmla="*/ 7662324 w 12192000"/>
              <a:gd name="connsiteY141" fmla="*/ 927415 h 1203824"/>
              <a:gd name="connsiteX142" fmla="*/ 7725334 w 12192000"/>
              <a:gd name="connsiteY142" fmla="*/ 924844 h 1203824"/>
              <a:gd name="connsiteX143" fmla="*/ 7833279 w 12192000"/>
              <a:gd name="connsiteY143" fmla="*/ 913031 h 1203824"/>
              <a:gd name="connsiteX144" fmla="*/ 7928605 w 12192000"/>
              <a:gd name="connsiteY144" fmla="*/ 881683 h 1203824"/>
              <a:gd name="connsiteX145" fmla="*/ 8146597 w 12192000"/>
              <a:gd name="connsiteY145" fmla="*/ 762968 h 1203824"/>
              <a:gd name="connsiteX146" fmla="*/ 8183577 w 12192000"/>
              <a:gd name="connsiteY146" fmla="*/ 749005 h 1203824"/>
              <a:gd name="connsiteX147" fmla="*/ 8250224 w 12192000"/>
              <a:gd name="connsiteY147" fmla="*/ 733642 h 1203824"/>
              <a:gd name="connsiteX148" fmla="*/ 8505929 w 12192000"/>
              <a:gd name="connsiteY148" fmla="*/ 626542 h 1203824"/>
              <a:gd name="connsiteX149" fmla="*/ 8564194 w 12192000"/>
              <a:gd name="connsiteY149" fmla="*/ 618796 h 1203824"/>
              <a:gd name="connsiteX150" fmla="*/ 8660705 w 12192000"/>
              <a:gd name="connsiteY150" fmla="*/ 611069 h 1203824"/>
              <a:gd name="connsiteX151" fmla="*/ 8762255 w 12192000"/>
              <a:gd name="connsiteY151" fmla="*/ 585060 h 1203824"/>
              <a:gd name="connsiteX152" fmla="*/ 8836439 w 12192000"/>
              <a:gd name="connsiteY152" fmla="*/ 566358 h 1203824"/>
              <a:gd name="connsiteX153" fmla="*/ 9050728 w 12192000"/>
              <a:gd name="connsiteY153" fmla="*/ 559575 h 1203824"/>
              <a:gd name="connsiteX154" fmla="*/ 9229627 w 12192000"/>
              <a:gd name="connsiteY154" fmla="*/ 557464 h 1203824"/>
              <a:gd name="connsiteX155" fmla="*/ 9253451 w 12192000"/>
              <a:gd name="connsiteY155" fmla="*/ 550855 h 1203824"/>
              <a:gd name="connsiteX156" fmla="*/ 9484214 w 12192000"/>
              <a:gd name="connsiteY156" fmla="*/ 498671 h 1203824"/>
              <a:gd name="connsiteX157" fmla="*/ 9582633 w 12192000"/>
              <a:gd name="connsiteY157" fmla="*/ 458384 h 1203824"/>
              <a:gd name="connsiteX158" fmla="*/ 9719670 w 12192000"/>
              <a:gd name="connsiteY158" fmla="*/ 415607 h 1203824"/>
              <a:gd name="connsiteX159" fmla="*/ 9871784 w 12192000"/>
              <a:gd name="connsiteY159" fmla="*/ 366147 h 1203824"/>
              <a:gd name="connsiteX160" fmla="*/ 9984494 w 12192000"/>
              <a:gd name="connsiteY160" fmla="*/ 336660 h 1203824"/>
              <a:gd name="connsiteX161" fmla="*/ 10154708 w 12192000"/>
              <a:gd name="connsiteY161" fmla="*/ 322193 h 1203824"/>
              <a:gd name="connsiteX162" fmla="*/ 10190446 w 12192000"/>
              <a:gd name="connsiteY162" fmla="*/ 325025 h 1203824"/>
              <a:gd name="connsiteX163" fmla="*/ 10530736 w 12192000"/>
              <a:gd name="connsiteY163" fmla="*/ 335953 h 1203824"/>
              <a:gd name="connsiteX164" fmla="*/ 10752157 w 12192000"/>
              <a:gd name="connsiteY164" fmla="*/ 305117 h 1203824"/>
              <a:gd name="connsiteX165" fmla="*/ 10824452 w 12192000"/>
              <a:gd name="connsiteY165" fmla="*/ 285927 h 1203824"/>
              <a:gd name="connsiteX166" fmla="*/ 10953152 w 12192000"/>
              <a:gd name="connsiteY166" fmla="*/ 228102 h 1203824"/>
              <a:gd name="connsiteX167" fmla="*/ 11011614 w 12192000"/>
              <a:gd name="connsiteY167" fmla="*/ 214096 h 1203824"/>
              <a:gd name="connsiteX168" fmla="*/ 11116031 w 12192000"/>
              <a:gd name="connsiteY168" fmla="*/ 195421 h 1203824"/>
              <a:gd name="connsiteX169" fmla="*/ 11344303 w 12192000"/>
              <a:gd name="connsiteY169" fmla="*/ 166629 h 1203824"/>
              <a:gd name="connsiteX170" fmla="*/ 11639050 w 12192000"/>
              <a:gd name="connsiteY170" fmla="*/ 108526 h 1203824"/>
              <a:gd name="connsiteX171" fmla="*/ 11757532 w 12192000"/>
              <a:gd name="connsiteY171" fmla="*/ 96530 h 1203824"/>
              <a:gd name="connsiteX172" fmla="*/ 11885799 w 12192000"/>
              <a:gd name="connsiteY172" fmla="*/ 86728 h 1203824"/>
              <a:gd name="connsiteX173" fmla="*/ 11922874 w 12192000"/>
              <a:gd name="connsiteY173" fmla="*/ 81060 h 1203824"/>
              <a:gd name="connsiteX174" fmla="*/ 12115331 w 12192000"/>
              <a:gd name="connsiteY174" fmla="*/ 33587 h 1203824"/>
              <a:gd name="connsiteX175" fmla="*/ 12158080 w 12192000"/>
              <a:gd name="connsiteY175" fmla="*/ 14081 h 12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192000" h="1203824">
                <a:moveTo>
                  <a:pt x="12192000" y="0"/>
                </a:moveTo>
                <a:lnTo>
                  <a:pt x="12192000" y="463429"/>
                </a:lnTo>
                <a:lnTo>
                  <a:pt x="12190876" y="463512"/>
                </a:lnTo>
                <a:cubicBezTo>
                  <a:pt x="12153133" y="467010"/>
                  <a:pt x="12115042" y="473200"/>
                  <a:pt x="12077245" y="476327"/>
                </a:cubicBezTo>
                <a:cubicBezTo>
                  <a:pt x="12046307" y="479040"/>
                  <a:pt x="12015359" y="479114"/>
                  <a:pt x="11984517" y="479927"/>
                </a:cubicBezTo>
                <a:cubicBezTo>
                  <a:pt x="11973265" y="480210"/>
                  <a:pt x="11961485" y="476792"/>
                  <a:pt x="11951600" y="478957"/>
                </a:cubicBezTo>
                <a:cubicBezTo>
                  <a:pt x="11853497" y="501074"/>
                  <a:pt x="11777036" y="475730"/>
                  <a:pt x="11690904" y="471970"/>
                </a:cubicBezTo>
                <a:cubicBezTo>
                  <a:pt x="11600358" y="467893"/>
                  <a:pt x="11511400" y="454530"/>
                  <a:pt x="11413965" y="476172"/>
                </a:cubicBezTo>
                <a:cubicBezTo>
                  <a:pt x="11355010" y="489304"/>
                  <a:pt x="11299073" y="508237"/>
                  <a:pt x="11240739" y="523169"/>
                </a:cubicBezTo>
                <a:cubicBezTo>
                  <a:pt x="11219994" y="528395"/>
                  <a:pt x="11196384" y="531385"/>
                  <a:pt x="11175005" y="532169"/>
                </a:cubicBezTo>
                <a:cubicBezTo>
                  <a:pt x="11071819" y="536506"/>
                  <a:pt x="10971303" y="549336"/>
                  <a:pt x="10873726" y="580253"/>
                </a:cubicBezTo>
                <a:cubicBezTo>
                  <a:pt x="10856992" y="585473"/>
                  <a:pt x="10839156" y="590660"/>
                  <a:pt x="10821306" y="593207"/>
                </a:cubicBezTo>
                <a:cubicBezTo>
                  <a:pt x="10723500" y="607162"/>
                  <a:pt x="10626924" y="616976"/>
                  <a:pt x="10530811" y="612184"/>
                </a:cubicBezTo>
                <a:cubicBezTo>
                  <a:pt x="10498527" y="610559"/>
                  <a:pt x="10460885" y="619895"/>
                  <a:pt x="10426049" y="623354"/>
                </a:cubicBezTo>
                <a:cubicBezTo>
                  <a:pt x="10393740" y="626644"/>
                  <a:pt x="10360820" y="630774"/>
                  <a:pt x="10329156" y="630948"/>
                </a:cubicBezTo>
                <a:cubicBezTo>
                  <a:pt x="10282924" y="631125"/>
                  <a:pt x="10240698" y="636395"/>
                  <a:pt x="10194727" y="648617"/>
                </a:cubicBezTo>
                <a:cubicBezTo>
                  <a:pt x="10150847" y="660165"/>
                  <a:pt x="10102287" y="664450"/>
                  <a:pt x="10055906" y="671256"/>
                </a:cubicBezTo>
                <a:cubicBezTo>
                  <a:pt x="10004174" y="678826"/>
                  <a:pt x="9952442" y="686395"/>
                  <a:pt x="9900551" y="692855"/>
                </a:cubicBezTo>
                <a:cubicBezTo>
                  <a:pt x="9879793" y="695439"/>
                  <a:pt x="9855180" y="691398"/>
                  <a:pt x="9838464" y="696804"/>
                </a:cubicBezTo>
                <a:cubicBezTo>
                  <a:pt x="9784563" y="714690"/>
                  <a:pt x="9727517" y="710557"/>
                  <a:pt x="9672957" y="723816"/>
                </a:cubicBezTo>
                <a:cubicBezTo>
                  <a:pt x="9646220" y="730464"/>
                  <a:pt x="9614440" y="727257"/>
                  <a:pt x="9585066" y="730692"/>
                </a:cubicBezTo>
                <a:cubicBezTo>
                  <a:pt x="9537047" y="736221"/>
                  <a:pt x="9489294" y="743601"/>
                  <a:pt x="9441407" y="750055"/>
                </a:cubicBezTo>
                <a:cubicBezTo>
                  <a:pt x="9425674" y="752111"/>
                  <a:pt x="9410218" y="753561"/>
                  <a:pt x="9394459" y="755431"/>
                </a:cubicBezTo>
                <a:cubicBezTo>
                  <a:pt x="9380484" y="757048"/>
                  <a:pt x="9365611" y="757472"/>
                  <a:pt x="9352590" y="760650"/>
                </a:cubicBezTo>
                <a:cubicBezTo>
                  <a:pt x="9305415" y="772102"/>
                  <a:pt x="9259379" y="786411"/>
                  <a:pt x="9211614" y="796248"/>
                </a:cubicBezTo>
                <a:cubicBezTo>
                  <a:pt x="9170220" y="804796"/>
                  <a:pt x="9126523" y="807444"/>
                  <a:pt x="9084667" y="815303"/>
                </a:cubicBezTo>
                <a:cubicBezTo>
                  <a:pt x="9010868" y="829042"/>
                  <a:pt x="8937412" y="845188"/>
                  <a:pt x="8863666" y="859298"/>
                </a:cubicBezTo>
                <a:cubicBezTo>
                  <a:pt x="8847706" y="862330"/>
                  <a:pt x="8830271" y="860096"/>
                  <a:pt x="8813796" y="862070"/>
                </a:cubicBezTo>
                <a:cubicBezTo>
                  <a:pt x="8762262" y="868479"/>
                  <a:pt x="8710833" y="875626"/>
                  <a:pt x="8659351" y="882406"/>
                </a:cubicBezTo>
                <a:cubicBezTo>
                  <a:pt x="8630055" y="886396"/>
                  <a:pt x="8600505" y="891179"/>
                  <a:pt x="8571352" y="893639"/>
                </a:cubicBezTo>
                <a:cubicBezTo>
                  <a:pt x="8532843" y="896868"/>
                  <a:pt x="8497743" y="898476"/>
                  <a:pt x="8464106" y="918004"/>
                </a:cubicBezTo>
                <a:cubicBezTo>
                  <a:pt x="8412327" y="948238"/>
                  <a:pt x="8341122" y="949523"/>
                  <a:pt x="8278324" y="963769"/>
                </a:cubicBezTo>
                <a:cubicBezTo>
                  <a:pt x="8262086" y="967408"/>
                  <a:pt x="8245335" y="969987"/>
                  <a:pt x="8229128" y="973810"/>
                </a:cubicBezTo>
                <a:cubicBezTo>
                  <a:pt x="8199180" y="980915"/>
                  <a:pt x="8169646" y="988338"/>
                  <a:pt x="8139751" y="995815"/>
                </a:cubicBezTo>
                <a:cubicBezTo>
                  <a:pt x="8134478" y="997132"/>
                  <a:pt x="8128438" y="998185"/>
                  <a:pt x="8123571" y="999822"/>
                </a:cubicBezTo>
                <a:cubicBezTo>
                  <a:pt x="8078628" y="1014164"/>
                  <a:pt x="8034565" y="1029514"/>
                  <a:pt x="7988699" y="1042479"/>
                </a:cubicBezTo>
                <a:cubicBezTo>
                  <a:pt x="7966302" y="1048884"/>
                  <a:pt x="7941011" y="1052871"/>
                  <a:pt x="7917214" y="1054565"/>
                </a:cubicBezTo>
                <a:cubicBezTo>
                  <a:pt x="7847636" y="1059584"/>
                  <a:pt x="7779165" y="1067276"/>
                  <a:pt x="7710915" y="1084190"/>
                </a:cubicBezTo>
                <a:cubicBezTo>
                  <a:pt x="7683826" y="1090885"/>
                  <a:pt x="7652466" y="1090640"/>
                  <a:pt x="7622959" y="1093150"/>
                </a:cubicBezTo>
                <a:cubicBezTo>
                  <a:pt x="7552361" y="1098691"/>
                  <a:pt x="7481710" y="1103861"/>
                  <a:pt x="7410782" y="1109640"/>
                </a:cubicBezTo>
                <a:cubicBezTo>
                  <a:pt x="7366505" y="1113312"/>
                  <a:pt x="7322030" y="1118147"/>
                  <a:pt x="7277754" y="1121822"/>
                </a:cubicBezTo>
                <a:cubicBezTo>
                  <a:pt x="7226619" y="1125906"/>
                  <a:pt x="7175601" y="1128277"/>
                  <a:pt x="7124540" y="1132918"/>
                </a:cubicBezTo>
                <a:cubicBezTo>
                  <a:pt x="7066293" y="1138207"/>
                  <a:pt x="7008028" y="1145955"/>
                  <a:pt x="6949752" y="1151058"/>
                </a:cubicBezTo>
                <a:cubicBezTo>
                  <a:pt x="6843217" y="1160027"/>
                  <a:pt x="6736882" y="1167834"/>
                  <a:pt x="6630249" y="1176063"/>
                </a:cubicBezTo>
                <a:cubicBezTo>
                  <a:pt x="6526849" y="1184018"/>
                  <a:pt x="6423556" y="1192713"/>
                  <a:pt x="6320634" y="1198901"/>
                </a:cubicBezTo>
                <a:cubicBezTo>
                  <a:pt x="6277297" y="1201496"/>
                  <a:pt x="6235232" y="1197679"/>
                  <a:pt x="6192343" y="1198323"/>
                </a:cubicBezTo>
                <a:cubicBezTo>
                  <a:pt x="6117131" y="1199612"/>
                  <a:pt x="6041418" y="1202485"/>
                  <a:pt x="5966562" y="1203723"/>
                </a:cubicBezTo>
                <a:cubicBezTo>
                  <a:pt x="5933144" y="1204338"/>
                  <a:pt x="5900754" y="1201974"/>
                  <a:pt x="5867227" y="1201847"/>
                </a:cubicBezTo>
                <a:cubicBezTo>
                  <a:pt x="5788180" y="1201796"/>
                  <a:pt x="5708354" y="1203933"/>
                  <a:pt x="5630172" y="1202248"/>
                </a:cubicBezTo>
                <a:cubicBezTo>
                  <a:pt x="5535908" y="1200213"/>
                  <a:pt x="5442984" y="1194779"/>
                  <a:pt x="5348949" y="1191768"/>
                </a:cubicBezTo>
                <a:cubicBezTo>
                  <a:pt x="5313810" y="1190551"/>
                  <a:pt x="5277251" y="1192179"/>
                  <a:pt x="5241228" y="1192408"/>
                </a:cubicBezTo>
                <a:cubicBezTo>
                  <a:pt x="5151316" y="1192775"/>
                  <a:pt x="5061657" y="1192349"/>
                  <a:pt x="4971133" y="1193559"/>
                </a:cubicBezTo>
                <a:cubicBezTo>
                  <a:pt x="4937685" y="1193988"/>
                  <a:pt x="4903114" y="1199299"/>
                  <a:pt x="4869416" y="1200519"/>
                </a:cubicBezTo>
                <a:cubicBezTo>
                  <a:pt x="4830283" y="1201947"/>
                  <a:pt x="4791348" y="1202215"/>
                  <a:pt x="4753274" y="1200850"/>
                </a:cubicBezTo>
                <a:cubicBezTo>
                  <a:pt x="4705682" y="1199144"/>
                  <a:pt x="4659172" y="1194829"/>
                  <a:pt x="4611883" y="1192701"/>
                </a:cubicBezTo>
                <a:cubicBezTo>
                  <a:pt x="4533819" y="1189298"/>
                  <a:pt x="4455420" y="1186135"/>
                  <a:pt x="4376825" y="1184131"/>
                </a:cubicBezTo>
                <a:cubicBezTo>
                  <a:pt x="4347226" y="1183446"/>
                  <a:pt x="4315374" y="1187423"/>
                  <a:pt x="4285471" y="1187158"/>
                </a:cubicBezTo>
                <a:cubicBezTo>
                  <a:pt x="4145774" y="1185753"/>
                  <a:pt x="4006046" y="1184162"/>
                  <a:pt x="3866543" y="1181596"/>
                </a:cubicBezTo>
                <a:cubicBezTo>
                  <a:pt x="3794230" y="1180207"/>
                  <a:pt x="3723633" y="1175551"/>
                  <a:pt x="3651342" y="1174348"/>
                </a:cubicBezTo>
                <a:cubicBezTo>
                  <a:pt x="3607885" y="1173562"/>
                  <a:pt x="3561907" y="1178044"/>
                  <a:pt x="3518453" y="1177258"/>
                </a:cubicBezTo>
                <a:cubicBezTo>
                  <a:pt x="3478287" y="1176568"/>
                  <a:pt x="3440399" y="1171400"/>
                  <a:pt x="3400818" y="1169685"/>
                </a:cubicBezTo>
                <a:cubicBezTo>
                  <a:pt x="3279824" y="1164099"/>
                  <a:pt x="3157310" y="1160621"/>
                  <a:pt x="3037154" y="1153217"/>
                </a:cubicBezTo>
                <a:cubicBezTo>
                  <a:pt x="2978373" y="1149708"/>
                  <a:pt x="2922429" y="1140508"/>
                  <a:pt x="2866260" y="1132283"/>
                </a:cubicBezTo>
                <a:cubicBezTo>
                  <a:pt x="2771049" y="1118489"/>
                  <a:pt x="2677107" y="1103380"/>
                  <a:pt x="2582173" y="1088979"/>
                </a:cubicBezTo>
                <a:cubicBezTo>
                  <a:pt x="2511090" y="1078352"/>
                  <a:pt x="2447356" y="1063086"/>
                  <a:pt x="2395406" y="1035945"/>
                </a:cubicBezTo>
                <a:cubicBezTo>
                  <a:pt x="2371411" y="1023508"/>
                  <a:pt x="2331675" y="1015582"/>
                  <a:pt x="2294751" y="1014618"/>
                </a:cubicBezTo>
                <a:cubicBezTo>
                  <a:pt x="2228580" y="1012920"/>
                  <a:pt x="2177384" y="998698"/>
                  <a:pt x="2122944" y="984751"/>
                </a:cubicBezTo>
                <a:cubicBezTo>
                  <a:pt x="2054121" y="967003"/>
                  <a:pt x="1981585" y="951294"/>
                  <a:pt x="1905504" y="941380"/>
                </a:cubicBezTo>
                <a:cubicBezTo>
                  <a:pt x="1830544" y="931682"/>
                  <a:pt x="1747929" y="932141"/>
                  <a:pt x="1671045" y="924228"/>
                </a:cubicBezTo>
                <a:cubicBezTo>
                  <a:pt x="1625936" y="919523"/>
                  <a:pt x="1585613" y="907528"/>
                  <a:pt x="1543856" y="898190"/>
                </a:cubicBezTo>
                <a:cubicBezTo>
                  <a:pt x="1502093" y="888855"/>
                  <a:pt x="1460606" y="878913"/>
                  <a:pt x="1419784" y="868500"/>
                </a:cubicBezTo>
                <a:cubicBezTo>
                  <a:pt x="1397486" y="862806"/>
                  <a:pt x="1378078" y="854435"/>
                  <a:pt x="1355116" y="849214"/>
                </a:cubicBezTo>
                <a:cubicBezTo>
                  <a:pt x="1311848" y="839527"/>
                  <a:pt x="1265353" y="832754"/>
                  <a:pt x="1223713" y="821702"/>
                </a:cubicBezTo>
                <a:cubicBezTo>
                  <a:pt x="1183577" y="811001"/>
                  <a:pt x="1138864" y="809072"/>
                  <a:pt x="1094193" y="804872"/>
                </a:cubicBezTo>
                <a:cubicBezTo>
                  <a:pt x="1060244" y="801784"/>
                  <a:pt x="1034230" y="787936"/>
                  <a:pt x="1001115" y="783030"/>
                </a:cubicBezTo>
                <a:cubicBezTo>
                  <a:pt x="953853" y="775990"/>
                  <a:pt x="916853" y="764276"/>
                  <a:pt x="879548" y="747884"/>
                </a:cubicBezTo>
                <a:cubicBezTo>
                  <a:pt x="837586" y="729513"/>
                  <a:pt x="770061" y="725929"/>
                  <a:pt x="711163" y="719039"/>
                </a:cubicBezTo>
                <a:cubicBezTo>
                  <a:pt x="661152" y="713146"/>
                  <a:pt x="604343" y="715774"/>
                  <a:pt x="557941" y="707101"/>
                </a:cubicBezTo>
                <a:cubicBezTo>
                  <a:pt x="525381" y="700984"/>
                  <a:pt x="499355" y="684493"/>
                  <a:pt x="480347" y="668702"/>
                </a:cubicBezTo>
                <a:cubicBezTo>
                  <a:pt x="437718" y="632865"/>
                  <a:pt x="370204" y="616630"/>
                  <a:pt x="296224" y="603583"/>
                </a:cubicBezTo>
                <a:cubicBezTo>
                  <a:pt x="220741" y="590184"/>
                  <a:pt x="148480" y="573869"/>
                  <a:pt x="72689" y="560892"/>
                </a:cubicBezTo>
                <a:lnTo>
                  <a:pt x="0" y="543486"/>
                </a:lnTo>
                <a:lnTo>
                  <a:pt x="0" y="384357"/>
                </a:lnTo>
                <a:lnTo>
                  <a:pt x="51784" y="393937"/>
                </a:lnTo>
                <a:cubicBezTo>
                  <a:pt x="104770" y="397707"/>
                  <a:pt x="153378" y="409086"/>
                  <a:pt x="205561" y="414859"/>
                </a:cubicBezTo>
                <a:cubicBezTo>
                  <a:pt x="254062" y="420400"/>
                  <a:pt x="305001" y="422574"/>
                  <a:pt x="354391" y="426667"/>
                </a:cubicBezTo>
                <a:cubicBezTo>
                  <a:pt x="386450" y="429269"/>
                  <a:pt x="420771" y="429847"/>
                  <a:pt x="448281" y="436308"/>
                </a:cubicBezTo>
                <a:cubicBezTo>
                  <a:pt x="499904" y="448391"/>
                  <a:pt x="551004" y="446576"/>
                  <a:pt x="611518" y="434166"/>
                </a:cubicBezTo>
                <a:cubicBezTo>
                  <a:pt x="654695" y="425361"/>
                  <a:pt x="702395" y="422710"/>
                  <a:pt x="746076" y="422520"/>
                </a:cubicBezTo>
                <a:cubicBezTo>
                  <a:pt x="798481" y="422218"/>
                  <a:pt x="848400" y="419817"/>
                  <a:pt x="902724" y="409989"/>
                </a:cubicBezTo>
                <a:cubicBezTo>
                  <a:pt x="977291" y="396518"/>
                  <a:pt x="1048428" y="397321"/>
                  <a:pt x="1113854" y="414230"/>
                </a:cubicBezTo>
                <a:cubicBezTo>
                  <a:pt x="1184155" y="432145"/>
                  <a:pt x="1258677" y="446437"/>
                  <a:pt x="1333449" y="459938"/>
                </a:cubicBezTo>
                <a:cubicBezTo>
                  <a:pt x="1354772" y="463883"/>
                  <a:pt x="1385284" y="463304"/>
                  <a:pt x="1408608" y="458278"/>
                </a:cubicBezTo>
                <a:cubicBezTo>
                  <a:pt x="1483492" y="441930"/>
                  <a:pt x="1561495" y="427025"/>
                  <a:pt x="1630191" y="403061"/>
                </a:cubicBezTo>
                <a:cubicBezTo>
                  <a:pt x="1735315" y="366348"/>
                  <a:pt x="1840887" y="337881"/>
                  <a:pt x="1956289" y="332366"/>
                </a:cubicBezTo>
                <a:cubicBezTo>
                  <a:pt x="1986669" y="330865"/>
                  <a:pt x="2019100" y="336056"/>
                  <a:pt x="2042814" y="344002"/>
                </a:cubicBezTo>
                <a:cubicBezTo>
                  <a:pt x="2085261" y="358150"/>
                  <a:pt x="2126350" y="370413"/>
                  <a:pt x="2183420" y="369635"/>
                </a:cubicBezTo>
                <a:cubicBezTo>
                  <a:pt x="2235035" y="368879"/>
                  <a:pt x="2279659" y="405942"/>
                  <a:pt x="2269566" y="439859"/>
                </a:cubicBezTo>
                <a:cubicBezTo>
                  <a:pt x="2258267" y="478101"/>
                  <a:pt x="2277762" y="504964"/>
                  <a:pt x="2331129" y="524163"/>
                </a:cubicBezTo>
                <a:cubicBezTo>
                  <a:pt x="2352980" y="531807"/>
                  <a:pt x="2364861" y="546162"/>
                  <a:pt x="2385112" y="555357"/>
                </a:cubicBezTo>
                <a:cubicBezTo>
                  <a:pt x="2401860" y="562976"/>
                  <a:pt x="2421927" y="570875"/>
                  <a:pt x="2444033" y="572629"/>
                </a:cubicBezTo>
                <a:cubicBezTo>
                  <a:pt x="2483469" y="575878"/>
                  <a:pt x="2509763" y="584022"/>
                  <a:pt x="2525979" y="603233"/>
                </a:cubicBezTo>
                <a:cubicBezTo>
                  <a:pt x="2549282" y="631254"/>
                  <a:pt x="2578520" y="657481"/>
                  <a:pt x="2603911" y="684825"/>
                </a:cubicBezTo>
                <a:cubicBezTo>
                  <a:pt x="2618910" y="700624"/>
                  <a:pt x="2643515" y="707120"/>
                  <a:pt x="2678828" y="706990"/>
                </a:cubicBezTo>
                <a:cubicBezTo>
                  <a:pt x="2699243" y="707100"/>
                  <a:pt x="2725615" y="705603"/>
                  <a:pt x="2738094" y="711376"/>
                </a:cubicBezTo>
                <a:cubicBezTo>
                  <a:pt x="2805960" y="742855"/>
                  <a:pt x="2895980" y="733032"/>
                  <a:pt x="2983806" y="728243"/>
                </a:cubicBezTo>
                <a:cubicBezTo>
                  <a:pt x="2993929" y="727744"/>
                  <a:pt x="3004007" y="726871"/>
                  <a:pt x="3013997" y="725446"/>
                </a:cubicBezTo>
                <a:cubicBezTo>
                  <a:pt x="3136002" y="707474"/>
                  <a:pt x="3250133" y="713470"/>
                  <a:pt x="3364419" y="720577"/>
                </a:cubicBezTo>
                <a:cubicBezTo>
                  <a:pt x="3394563" y="722507"/>
                  <a:pt x="3428050" y="719807"/>
                  <a:pt x="3460521" y="717628"/>
                </a:cubicBezTo>
                <a:cubicBezTo>
                  <a:pt x="3545330" y="712137"/>
                  <a:pt x="3633314" y="698262"/>
                  <a:pt x="3710982" y="714182"/>
                </a:cubicBezTo>
                <a:cubicBezTo>
                  <a:pt x="3772122" y="726607"/>
                  <a:pt x="3825029" y="745116"/>
                  <a:pt x="3850961" y="778802"/>
                </a:cubicBezTo>
                <a:cubicBezTo>
                  <a:pt x="3868395" y="801427"/>
                  <a:pt x="3898481" y="813185"/>
                  <a:pt x="3946286" y="816372"/>
                </a:cubicBezTo>
                <a:cubicBezTo>
                  <a:pt x="3987480" y="819179"/>
                  <a:pt x="4025130" y="827781"/>
                  <a:pt x="4065132" y="832459"/>
                </a:cubicBezTo>
                <a:cubicBezTo>
                  <a:pt x="4086246" y="834922"/>
                  <a:pt x="4110400" y="838274"/>
                  <a:pt x="4132173" y="835167"/>
                </a:cubicBezTo>
                <a:cubicBezTo>
                  <a:pt x="4190358" y="826865"/>
                  <a:pt x="4249453" y="817300"/>
                  <a:pt x="4305858" y="804156"/>
                </a:cubicBezTo>
                <a:cubicBezTo>
                  <a:pt x="4334041" y="797490"/>
                  <a:pt x="4360739" y="782919"/>
                  <a:pt x="4382131" y="769481"/>
                </a:cubicBezTo>
                <a:cubicBezTo>
                  <a:pt x="4404161" y="755388"/>
                  <a:pt x="4425552" y="747047"/>
                  <a:pt x="4453289" y="752531"/>
                </a:cubicBezTo>
                <a:cubicBezTo>
                  <a:pt x="4522267" y="766292"/>
                  <a:pt x="4590589" y="780524"/>
                  <a:pt x="4657971" y="795835"/>
                </a:cubicBezTo>
                <a:cubicBezTo>
                  <a:pt x="4669645" y="798513"/>
                  <a:pt x="4675987" y="807238"/>
                  <a:pt x="4682399" y="813876"/>
                </a:cubicBezTo>
                <a:cubicBezTo>
                  <a:pt x="4712325" y="844914"/>
                  <a:pt x="4739115" y="876968"/>
                  <a:pt x="4771814" y="907046"/>
                </a:cubicBezTo>
                <a:cubicBezTo>
                  <a:pt x="4783117" y="917329"/>
                  <a:pt x="4807945" y="922850"/>
                  <a:pt x="4827520" y="929876"/>
                </a:cubicBezTo>
                <a:cubicBezTo>
                  <a:pt x="4833681" y="932206"/>
                  <a:pt x="4845543" y="931081"/>
                  <a:pt x="4849942" y="933851"/>
                </a:cubicBezTo>
                <a:cubicBezTo>
                  <a:pt x="4888949" y="959631"/>
                  <a:pt x="4951287" y="954890"/>
                  <a:pt x="5009626" y="957896"/>
                </a:cubicBezTo>
                <a:cubicBezTo>
                  <a:pt x="5059523" y="960407"/>
                  <a:pt x="5111928" y="960104"/>
                  <a:pt x="5158711" y="963814"/>
                </a:cubicBezTo>
                <a:cubicBezTo>
                  <a:pt x="5231307" y="969696"/>
                  <a:pt x="5298173" y="973751"/>
                  <a:pt x="5376427" y="963151"/>
                </a:cubicBezTo>
                <a:cubicBezTo>
                  <a:pt x="5408579" y="958754"/>
                  <a:pt x="5448461" y="970245"/>
                  <a:pt x="5475787" y="980508"/>
                </a:cubicBezTo>
                <a:cubicBezTo>
                  <a:pt x="5528518" y="1000363"/>
                  <a:pt x="5584839" y="1001958"/>
                  <a:pt x="5653401" y="987268"/>
                </a:cubicBezTo>
                <a:cubicBezTo>
                  <a:pt x="5676008" y="982341"/>
                  <a:pt x="5702558" y="984595"/>
                  <a:pt x="5726340" y="985357"/>
                </a:cubicBezTo>
                <a:cubicBezTo>
                  <a:pt x="5748643" y="985952"/>
                  <a:pt x="5770110" y="988364"/>
                  <a:pt x="5790563" y="991300"/>
                </a:cubicBezTo>
                <a:cubicBezTo>
                  <a:pt x="5815128" y="994969"/>
                  <a:pt x="5845522" y="996110"/>
                  <a:pt x="5860260" y="1004958"/>
                </a:cubicBezTo>
                <a:cubicBezTo>
                  <a:pt x="5906803" y="1032493"/>
                  <a:pt x="5977069" y="1037385"/>
                  <a:pt x="6042101" y="1036226"/>
                </a:cubicBezTo>
                <a:cubicBezTo>
                  <a:pt x="6128232" y="1034888"/>
                  <a:pt x="6222269" y="1027704"/>
                  <a:pt x="6301998" y="989138"/>
                </a:cubicBezTo>
                <a:cubicBezTo>
                  <a:pt x="6349672" y="965909"/>
                  <a:pt x="6396952" y="955198"/>
                  <a:pt x="6452025" y="968489"/>
                </a:cubicBezTo>
                <a:cubicBezTo>
                  <a:pt x="6489401" y="977695"/>
                  <a:pt x="6558002" y="960731"/>
                  <a:pt x="6589205" y="939474"/>
                </a:cubicBezTo>
                <a:cubicBezTo>
                  <a:pt x="6600499" y="931821"/>
                  <a:pt x="6612148" y="924116"/>
                  <a:pt x="6631069" y="911222"/>
                </a:cubicBezTo>
                <a:cubicBezTo>
                  <a:pt x="6674305" y="951313"/>
                  <a:pt x="6752346" y="944332"/>
                  <a:pt x="6828274" y="942941"/>
                </a:cubicBezTo>
                <a:cubicBezTo>
                  <a:pt x="6874780" y="942157"/>
                  <a:pt x="6889173" y="963896"/>
                  <a:pt x="6900803" y="984140"/>
                </a:cubicBezTo>
                <a:cubicBezTo>
                  <a:pt x="6921316" y="1020676"/>
                  <a:pt x="6959796" y="1032557"/>
                  <a:pt x="7034668" y="1018665"/>
                </a:cubicBezTo>
                <a:cubicBezTo>
                  <a:pt x="7117337" y="1003282"/>
                  <a:pt x="7199637" y="985309"/>
                  <a:pt x="7281067" y="966327"/>
                </a:cubicBezTo>
                <a:cubicBezTo>
                  <a:pt x="7332521" y="954266"/>
                  <a:pt x="7378029" y="936255"/>
                  <a:pt x="7412780" y="909206"/>
                </a:cubicBezTo>
                <a:cubicBezTo>
                  <a:pt x="7446535" y="882864"/>
                  <a:pt x="7455445" y="884046"/>
                  <a:pt x="7500327" y="894826"/>
                </a:cubicBezTo>
                <a:cubicBezTo>
                  <a:pt x="7552743" y="907363"/>
                  <a:pt x="7606735" y="918164"/>
                  <a:pt x="7662324" y="927415"/>
                </a:cubicBezTo>
                <a:cubicBezTo>
                  <a:pt x="7679867" y="930387"/>
                  <a:pt x="7704114" y="926740"/>
                  <a:pt x="7725334" y="924844"/>
                </a:cubicBezTo>
                <a:cubicBezTo>
                  <a:pt x="7761320" y="921787"/>
                  <a:pt x="7798617" y="920242"/>
                  <a:pt x="7833279" y="913031"/>
                </a:cubicBezTo>
                <a:cubicBezTo>
                  <a:pt x="7866516" y="906023"/>
                  <a:pt x="7898634" y="893700"/>
                  <a:pt x="7928605" y="881683"/>
                </a:cubicBezTo>
                <a:cubicBezTo>
                  <a:pt x="8012311" y="848025"/>
                  <a:pt x="8088138" y="810205"/>
                  <a:pt x="8146597" y="762968"/>
                </a:cubicBezTo>
                <a:cubicBezTo>
                  <a:pt x="8154091" y="756800"/>
                  <a:pt x="8170249" y="752606"/>
                  <a:pt x="8183577" y="749005"/>
                </a:cubicBezTo>
                <a:cubicBezTo>
                  <a:pt x="8205312" y="743071"/>
                  <a:pt x="8227788" y="737222"/>
                  <a:pt x="8250224" y="733642"/>
                </a:cubicBezTo>
                <a:cubicBezTo>
                  <a:pt x="8359189" y="716209"/>
                  <a:pt x="8441164" y="678078"/>
                  <a:pt x="8505929" y="626542"/>
                </a:cubicBezTo>
                <a:cubicBezTo>
                  <a:pt x="8524585" y="611796"/>
                  <a:pt x="8540107" y="608259"/>
                  <a:pt x="8564194" y="618796"/>
                </a:cubicBezTo>
                <a:cubicBezTo>
                  <a:pt x="8592162" y="631043"/>
                  <a:pt x="8628032" y="619507"/>
                  <a:pt x="8660705" y="611069"/>
                </a:cubicBezTo>
                <a:cubicBezTo>
                  <a:pt x="8694442" y="602479"/>
                  <a:pt x="8728514" y="593651"/>
                  <a:pt x="8762255" y="585060"/>
                </a:cubicBezTo>
                <a:cubicBezTo>
                  <a:pt x="8787227" y="578855"/>
                  <a:pt x="8811899" y="573069"/>
                  <a:pt x="8836439" y="566358"/>
                </a:cubicBezTo>
                <a:cubicBezTo>
                  <a:pt x="8912856" y="545447"/>
                  <a:pt x="8983243" y="538425"/>
                  <a:pt x="9050728" y="559575"/>
                </a:cubicBezTo>
                <a:cubicBezTo>
                  <a:pt x="9102219" y="575830"/>
                  <a:pt x="9164950" y="573868"/>
                  <a:pt x="9229627" y="557464"/>
                </a:cubicBezTo>
                <a:cubicBezTo>
                  <a:pt x="9237706" y="555368"/>
                  <a:pt x="9247529" y="550190"/>
                  <a:pt x="9253451" y="550855"/>
                </a:cubicBezTo>
                <a:cubicBezTo>
                  <a:pt x="9342568" y="560232"/>
                  <a:pt x="9405310" y="512383"/>
                  <a:pt x="9484214" y="498671"/>
                </a:cubicBezTo>
                <a:cubicBezTo>
                  <a:pt x="9519035" y="492570"/>
                  <a:pt x="9552778" y="473783"/>
                  <a:pt x="9582633" y="458384"/>
                </a:cubicBezTo>
                <a:cubicBezTo>
                  <a:pt x="9623689" y="437231"/>
                  <a:pt x="9660183" y="417297"/>
                  <a:pt x="9719670" y="415607"/>
                </a:cubicBezTo>
                <a:cubicBezTo>
                  <a:pt x="9779189" y="414101"/>
                  <a:pt x="9830940" y="393878"/>
                  <a:pt x="9871784" y="366147"/>
                </a:cubicBezTo>
                <a:cubicBezTo>
                  <a:pt x="9903014" y="345075"/>
                  <a:pt x="9939570" y="338349"/>
                  <a:pt x="9984494" y="336660"/>
                </a:cubicBezTo>
                <a:cubicBezTo>
                  <a:pt x="10040642" y="334503"/>
                  <a:pt x="10098165" y="326674"/>
                  <a:pt x="10154708" y="322193"/>
                </a:cubicBezTo>
                <a:cubicBezTo>
                  <a:pt x="10166953" y="321201"/>
                  <a:pt x="10182669" y="321603"/>
                  <a:pt x="10190446" y="325025"/>
                </a:cubicBezTo>
                <a:cubicBezTo>
                  <a:pt x="10285769" y="367692"/>
                  <a:pt x="10408999" y="350677"/>
                  <a:pt x="10530736" y="335953"/>
                </a:cubicBezTo>
                <a:cubicBezTo>
                  <a:pt x="10604506" y="327127"/>
                  <a:pt x="10678397" y="316584"/>
                  <a:pt x="10752157" y="305117"/>
                </a:cubicBezTo>
                <a:cubicBezTo>
                  <a:pt x="10777120" y="301365"/>
                  <a:pt x="10803110" y="294636"/>
                  <a:pt x="10824452" y="285927"/>
                </a:cubicBezTo>
                <a:cubicBezTo>
                  <a:pt x="10868837" y="267698"/>
                  <a:pt x="10909147" y="246465"/>
                  <a:pt x="10953152" y="228102"/>
                </a:cubicBezTo>
                <a:cubicBezTo>
                  <a:pt x="10969622" y="221030"/>
                  <a:pt x="10991730" y="217688"/>
                  <a:pt x="11011614" y="214096"/>
                </a:cubicBezTo>
                <a:cubicBezTo>
                  <a:pt x="11046743" y="207573"/>
                  <a:pt x="11086641" y="206412"/>
                  <a:pt x="11116031" y="195421"/>
                </a:cubicBezTo>
                <a:cubicBezTo>
                  <a:pt x="11192467" y="166956"/>
                  <a:pt x="11266913" y="160299"/>
                  <a:pt x="11344303" y="166629"/>
                </a:cubicBezTo>
                <a:cubicBezTo>
                  <a:pt x="11452657" y="175527"/>
                  <a:pt x="11551626" y="159519"/>
                  <a:pt x="11639050" y="108526"/>
                </a:cubicBezTo>
                <a:cubicBezTo>
                  <a:pt x="11678385" y="85543"/>
                  <a:pt x="11720243" y="87879"/>
                  <a:pt x="11757532" y="96530"/>
                </a:cubicBezTo>
                <a:cubicBezTo>
                  <a:pt x="11800499" y="106640"/>
                  <a:pt x="11840704" y="105056"/>
                  <a:pt x="11885799" y="86728"/>
                </a:cubicBezTo>
                <a:cubicBezTo>
                  <a:pt x="11895784" y="82659"/>
                  <a:pt x="11910604" y="81867"/>
                  <a:pt x="11922874" y="81060"/>
                </a:cubicBezTo>
                <a:cubicBezTo>
                  <a:pt x="11992783" y="75806"/>
                  <a:pt x="12063500" y="73647"/>
                  <a:pt x="12115331" y="33587"/>
                </a:cubicBezTo>
                <a:cubicBezTo>
                  <a:pt x="12125500" y="25715"/>
                  <a:pt x="12143693" y="20477"/>
                  <a:pt x="12158080" y="1408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27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87B34D-A23C-2FFD-4C18-0D951250C697}"/>
              </a:ext>
            </a:extLst>
          </p:cNvPr>
          <p:cNvSpPr>
            <a:spLocks noGrp="1"/>
          </p:cNvSpPr>
          <p:nvPr>
            <p:ph type="title"/>
          </p:nvPr>
        </p:nvSpPr>
        <p:spPr>
          <a:xfrm>
            <a:off x="5334001" y="1163594"/>
            <a:ext cx="6095999" cy="1624055"/>
          </a:xfrm>
        </p:spPr>
        <p:txBody>
          <a:bodyPr anchor="b">
            <a:normAutofit/>
          </a:bodyPr>
          <a:lstStyle/>
          <a:p>
            <a:r>
              <a:rPr lang="en-US"/>
              <a:t>Complications</a:t>
            </a:r>
          </a:p>
        </p:txBody>
      </p:sp>
      <p:pic>
        <p:nvPicPr>
          <p:cNvPr id="25" name="Picture 24" descr="Mosquito on skin">
            <a:extLst>
              <a:ext uri="{FF2B5EF4-FFF2-40B4-BE49-F238E27FC236}">
                <a16:creationId xmlns:a16="http://schemas.microsoft.com/office/drawing/2014/main" id="{F829B53C-9785-9ADF-464A-735EBFC111CA}"/>
              </a:ext>
            </a:extLst>
          </p:cNvPr>
          <p:cNvPicPr>
            <a:picLocks noChangeAspect="1"/>
          </p:cNvPicPr>
          <p:nvPr/>
        </p:nvPicPr>
        <p:blipFill>
          <a:blip r:embed="rId2"/>
          <a:srcRect l="30172" r="26954" b="-5"/>
          <a:stretch/>
        </p:blipFill>
        <p:spPr>
          <a:xfrm>
            <a:off x="20" y="10"/>
            <a:ext cx="4571982" cy="6857992"/>
          </a:xfrm>
          <a:custGeom>
            <a:avLst/>
            <a:gdLst/>
            <a:ahLst/>
            <a:cxnLst/>
            <a:rect l="l" t="t" r="r" b="b"/>
            <a:pathLst>
              <a:path w="4572002" h="6858002">
                <a:moveTo>
                  <a:pt x="4295315" y="6438981"/>
                </a:moveTo>
                <a:lnTo>
                  <a:pt x="4275384" y="6463840"/>
                </a:lnTo>
                <a:lnTo>
                  <a:pt x="4275382" y="6463849"/>
                </a:lnTo>
                <a:lnTo>
                  <a:pt x="4261587" y="6513012"/>
                </a:lnTo>
                <a:lnTo>
                  <a:pt x="4242781" y="6546194"/>
                </a:lnTo>
                <a:lnTo>
                  <a:pt x="4242781" y="6546195"/>
                </a:lnTo>
                <a:lnTo>
                  <a:pt x="4259119" y="6521804"/>
                </a:lnTo>
                <a:lnTo>
                  <a:pt x="4261587" y="6513012"/>
                </a:lnTo>
                <a:lnTo>
                  <a:pt x="4264397" y="6508052"/>
                </a:lnTo>
                <a:lnTo>
                  <a:pt x="4275382" y="6463849"/>
                </a:lnTo>
                <a:lnTo>
                  <a:pt x="4275384" y="6463841"/>
                </a:lnTo>
                <a:cubicBezTo>
                  <a:pt x="4278336" y="6451650"/>
                  <a:pt x="4285813" y="6444077"/>
                  <a:pt x="4295315" y="6438981"/>
                </a:cubicBezTo>
                <a:close/>
                <a:moveTo>
                  <a:pt x="4211111" y="2836172"/>
                </a:moveTo>
                <a:lnTo>
                  <a:pt x="4202420" y="2848793"/>
                </a:lnTo>
                <a:cubicBezTo>
                  <a:pt x="4192420" y="2881226"/>
                  <a:pt x="4178988" y="2913982"/>
                  <a:pt x="4177881" y="2947862"/>
                </a:cubicBezTo>
                <a:lnTo>
                  <a:pt x="4177881" y="2947863"/>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1"/>
                  <a:pt x="4093355" y="3574408"/>
                </a:cubicBezTo>
                <a:lnTo>
                  <a:pt x="4093356" y="3574408"/>
                </a:lnTo>
                <a:lnTo>
                  <a:pt x="4093355" y="3574409"/>
                </a:lnTo>
                <a:cubicBezTo>
                  <a:pt x="4092450" y="3582005"/>
                  <a:pt x="4096499" y="3590054"/>
                  <a:pt x="4105453" y="3606818"/>
                </a:cubicBezTo>
                <a:cubicBezTo>
                  <a:pt x="4109835" y="3614820"/>
                  <a:pt x="4112501" y="3624726"/>
                  <a:pt x="4118979" y="3630633"/>
                </a:cubicBezTo>
                <a:cubicBezTo>
                  <a:pt x="4127218" y="3638158"/>
                  <a:pt x="4132898" y="3646123"/>
                  <a:pt x="4136708" y="3654416"/>
                </a:cubicBezTo>
                <a:lnTo>
                  <a:pt x="4143220" y="3680164"/>
                </a:lnTo>
                <a:lnTo>
                  <a:pt x="4139172" y="3734837"/>
                </a:lnTo>
                <a:lnTo>
                  <a:pt x="4139172" y="3734838"/>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6645" y="3852620"/>
                </a:lnTo>
                <a:cubicBezTo>
                  <a:pt x="4114978" y="3863193"/>
                  <a:pt x="4117265" y="3874195"/>
                  <a:pt x="4126028" y="3885339"/>
                </a:cubicBezTo>
                <a:cubicBezTo>
                  <a:pt x="4135744" y="3897722"/>
                  <a:pt x="4143150" y="3910319"/>
                  <a:pt x="4148409" y="3923125"/>
                </a:cubicBezTo>
                <a:lnTo>
                  <a:pt x="4157913" y="3962160"/>
                </a:lnTo>
                <a:lnTo>
                  <a:pt x="4155523" y="4002410"/>
                </a:lnTo>
                <a:cubicBezTo>
                  <a:pt x="4152853" y="4016025"/>
                  <a:pt x="4148364" y="4029837"/>
                  <a:pt x="4142220" y="4043839"/>
                </a:cubicBezTo>
                <a:cubicBezTo>
                  <a:pt x="4133457" y="4063842"/>
                  <a:pt x="4128075" y="4083702"/>
                  <a:pt x="4127099" y="4103825"/>
                </a:cubicBezTo>
                <a:lnTo>
                  <a:pt x="4127099" y="4103826"/>
                </a:lnTo>
                <a:lnTo>
                  <a:pt x="4127099" y="4103826"/>
                </a:lnTo>
                <a:cubicBezTo>
                  <a:pt x="4126122" y="4123948"/>
                  <a:pt x="4129552" y="4144333"/>
                  <a:pt x="4138410" y="4165384"/>
                </a:cubicBezTo>
                <a:lnTo>
                  <a:pt x="4142315" y="4192388"/>
                </a:lnTo>
                <a:lnTo>
                  <a:pt x="4142220" y="4221391"/>
                </a:lnTo>
                <a:lnTo>
                  <a:pt x="4142220" y="4221391"/>
                </a:ln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6"/>
                  <a:pt x="4116716" y="4800483"/>
                </a:cubicBezTo>
                <a:lnTo>
                  <a:pt x="4116716" y="4800483"/>
                </a:lnTo>
                <a:lnTo>
                  <a:pt x="4116716" y="4800484"/>
                </a:lnTo>
                <a:cubicBezTo>
                  <a:pt x="4118597" y="4810581"/>
                  <a:pt x="4123170" y="4819964"/>
                  <a:pt x="4131552" y="4828917"/>
                </a:cubicBezTo>
                <a:cubicBezTo>
                  <a:pt x="4142601" y="4840633"/>
                  <a:pt x="4151364" y="4853636"/>
                  <a:pt x="4156484" y="4867614"/>
                </a:cubicBezTo>
                <a:lnTo>
                  <a:pt x="4161262" y="4889275"/>
                </a:lnTo>
                <a:lnTo>
                  <a:pt x="4159557" y="4912168"/>
                </a:lnTo>
                <a:cubicBezTo>
                  <a:pt x="4157842" y="4919978"/>
                  <a:pt x="4157485" y="4927122"/>
                  <a:pt x="4158155" y="4933805"/>
                </a:cubicBezTo>
                <a:lnTo>
                  <a:pt x="4158155" y="4933805"/>
                </a:lnTo>
                <a:lnTo>
                  <a:pt x="4158155" y="4933806"/>
                </a:lnTo>
                <a:cubicBezTo>
                  <a:pt x="4160163" y="4953853"/>
                  <a:pt x="4171415" y="4969748"/>
                  <a:pt x="4182989" y="4987038"/>
                </a:cubicBezTo>
                <a:cubicBezTo>
                  <a:pt x="4194228" y="5003802"/>
                  <a:pt x="4208326" y="5022853"/>
                  <a:pt x="4209468" y="5041522"/>
                </a:cubicBezTo>
                <a:cubicBezTo>
                  <a:pt x="4210706" y="5062669"/>
                  <a:pt x="4221137" y="5082339"/>
                  <a:pt x="4228472" y="5102461"/>
                </a:cubicBezTo>
                <a:lnTo>
                  <a:pt x="4235616" y="5133225"/>
                </a:lnTo>
                <a:lnTo>
                  <a:pt x="4228901" y="5166113"/>
                </a:lnTo>
                <a:lnTo>
                  <a:pt x="4228901" y="5166114"/>
                </a:lnTo>
                <a:lnTo>
                  <a:pt x="4228901" y="5166114"/>
                </a:lnTo>
                <a:cubicBezTo>
                  <a:pt x="4228139" y="5167638"/>
                  <a:pt x="4228711" y="5169781"/>
                  <a:pt x="4229592" y="5172091"/>
                </a:cubicBezTo>
                <a:lnTo>
                  <a:pt x="4232139" y="5179068"/>
                </a:lnTo>
                <a:lnTo>
                  <a:pt x="4231973" y="5229433"/>
                </a:lnTo>
                <a:cubicBezTo>
                  <a:pt x="4228139" y="5245269"/>
                  <a:pt x="4220423" y="5259937"/>
                  <a:pt x="4208516" y="5272796"/>
                </a:cubicBezTo>
                <a:cubicBezTo>
                  <a:pt x="4185226" y="5298086"/>
                  <a:pt x="4177689" y="5325412"/>
                  <a:pt x="4179637" y="5355014"/>
                </a:cubicBez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6" y="5480638"/>
                </a:cubicBezTo>
                <a:lnTo>
                  <a:pt x="4208850" y="5507668"/>
                </a:lnTo>
                <a:lnTo>
                  <a:pt x="4206630" y="5520422"/>
                </a:lnTo>
                <a:cubicBezTo>
                  <a:pt x="4204993" y="5524467"/>
                  <a:pt x="4202326" y="5528265"/>
                  <a:pt x="4198230" y="5531693"/>
                </a:cubicBezTo>
                <a:cubicBezTo>
                  <a:pt x="4191181" y="5537600"/>
                  <a:pt x="4187989" y="5542649"/>
                  <a:pt x="4188085" y="5547578"/>
                </a:cubicBezTo>
                <a:lnTo>
                  <a:pt x="4188085" y="5547578"/>
                </a:lnTo>
                <a:lnTo>
                  <a:pt x="4188085" y="5547579"/>
                </a:lnTo>
                <a:cubicBezTo>
                  <a:pt x="4188180" y="5552508"/>
                  <a:pt x="4191562" y="5557318"/>
                  <a:pt x="4197658" y="5562747"/>
                </a:cubicBezTo>
                <a:cubicBezTo>
                  <a:pt x="4240331" y="5600468"/>
                  <a:pt x="4267002" y="5646190"/>
                  <a:pt x="4268906" y="5704484"/>
                </a:cubicBezTo>
                <a:cubicBezTo>
                  <a:pt x="4269288" y="5716486"/>
                  <a:pt x="4271954" y="5728679"/>
                  <a:pt x="4274812" y="5740489"/>
                </a:cubicBezTo>
                <a:cubicBezTo>
                  <a:pt x="4276527" y="5747729"/>
                  <a:pt x="4278433" y="5756494"/>
                  <a:pt x="4283577" y="5760874"/>
                </a:cubicBezTo>
                <a:cubicBezTo>
                  <a:pt x="4322820" y="5794975"/>
                  <a:pt x="4350063" y="5837458"/>
                  <a:pt x="4371972" y="5883752"/>
                </a:cubicBezTo>
                <a:cubicBezTo>
                  <a:pt x="4375877" y="5892038"/>
                  <a:pt x="4379782" y="5900611"/>
                  <a:pt x="4382997" y="5909351"/>
                </a:cubicBezTo>
                <a:lnTo>
                  <a:pt x="4389878" y="5935950"/>
                </a:lnTo>
                <a:lnTo>
                  <a:pt x="4389711" y="5964477"/>
                </a:lnTo>
                <a:cubicBezTo>
                  <a:pt x="4388783" y="5974097"/>
                  <a:pt x="4387306" y="5983766"/>
                  <a:pt x="4386258" y="5993291"/>
                </a:cubicBezTo>
                <a:cubicBezTo>
                  <a:pt x="4385116" y="6004531"/>
                  <a:pt x="4385306" y="6017485"/>
                  <a:pt x="4379782" y="6026440"/>
                </a:cubicBezTo>
                <a:cubicBezTo>
                  <a:pt x="4362445" y="6054825"/>
                  <a:pt x="4343777" y="6082258"/>
                  <a:pt x="4323582" y="6108738"/>
                </a:cubicBezTo>
                <a:cubicBezTo>
                  <a:pt x="4314914" y="6120074"/>
                  <a:pt x="4309961" y="6126884"/>
                  <a:pt x="4309890" y="6133314"/>
                </a:cubicBezTo>
                <a:lnTo>
                  <a:pt x="4309890" y="6133315"/>
                </a:lnTo>
                <a:lnTo>
                  <a:pt x="4309890" y="6133315"/>
                </a:lnTo>
                <a:cubicBezTo>
                  <a:pt x="4309818" y="6139745"/>
                  <a:pt x="4314629" y="6145793"/>
                  <a:pt x="4325488" y="6155603"/>
                </a:cubicBezTo>
                <a:cubicBezTo>
                  <a:pt x="4347777" y="6175798"/>
                  <a:pt x="4359397" y="6200945"/>
                  <a:pt x="4364159" y="6228757"/>
                </a:cubicBezTo>
                <a:lnTo>
                  <a:pt x="4381496" y="6361540"/>
                </a:lnTo>
                <a:lnTo>
                  <a:pt x="4381314" y="6364769"/>
                </a:lnTo>
                <a:lnTo>
                  <a:pt x="4380007" y="6387910"/>
                </a:lnTo>
                <a:lnTo>
                  <a:pt x="4377352" y="6393385"/>
                </a:lnTo>
                <a:lnTo>
                  <a:pt x="4370589" y="6407332"/>
                </a:lnTo>
                <a:lnTo>
                  <a:pt x="4370589" y="6407333"/>
                </a:lnTo>
                <a:lnTo>
                  <a:pt x="4377352" y="6393385"/>
                </a:lnTo>
                <a:lnTo>
                  <a:pt x="4380008" y="6387910"/>
                </a:lnTo>
                <a:lnTo>
                  <a:pt x="4381314" y="6364769"/>
                </a:lnTo>
                <a:lnTo>
                  <a:pt x="4381496" y="6361540"/>
                </a:lnTo>
                <a:lnTo>
                  <a:pt x="4381496" y="6361540"/>
                </a:lnTo>
                <a:lnTo>
                  <a:pt x="4381496" y="6361539"/>
                </a:lnTo>
                <a:cubicBezTo>
                  <a:pt x="4377876" y="6317151"/>
                  <a:pt x="4371590" y="6272764"/>
                  <a:pt x="4364159" y="6228756"/>
                </a:cubicBezTo>
                <a:cubicBezTo>
                  <a:pt x="4359397" y="6200944"/>
                  <a:pt x="4347777" y="6175797"/>
                  <a:pt x="4325488" y="6155602"/>
                </a:cubicBezTo>
                <a:cubicBezTo>
                  <a:pt x="4320059" y="6150697"/>
                  <a:pt x="4316141" y="6146732"/>
                  <a:pt x="4313590" y="6143190"/>
                </a:cubicBezTo>
                <a:lnTo>
                  <a:pt x="4309890" y="6133315"/>
                </a:lnTo>
                <a:lnTo>
                  <a:pt x="4323582" y="6108739"/>
                </a:lnTo>
                <a:cubicBezTo>
                  <a:pt x="4343777" y="6082259"/>
                  <a:pt x="4362445" y="6054826"/>
                  <a:pt x="4379782" y="6026441"/>
                </a:cubicBezTo>
                <a:cubicBezTo>
                  <a:pt x="4385306" y="6017486"/>
                  <a:pt x="4385116" y="6004532"/>
                  <a:pt x="4386258" y="5993292"/>
                </a:cubicBezTo>
                <a:cubicBezTo>
                  <a:pt x="4388354" y="5974241"/>
                  <a:pt x="4392164" y="5954618"/>
                  <a:pt x="4389878" y="5935950"/>
                </a:cubicBezTo>
                <a:lnTo>
                  <a:pt x="4389878" y="5935950"/>
                </a:lnTo>
                <a:lnTo>
                  <a:pt x="4389878" y="5935949"/>
                </a:lnTo>
                <a:cubicBezTo>
                  <a:pt x="4387592" y="5918042"/>
                  <a:pt x="4379782" y="5900323"/>
                  <a:pt x="4371972" y="5883751"/>
                </a:cubicBezTo>
                <a:cubicBezTo>
                  <a:pt x="4350063" y="5837457"/>
                  <a:pt x="4322820" y="5794974"/>
                  <a:pt x="4283577" y="5760873"/>
                </a:cubicBezTo>
                <a:cubicBezTo>
                  <a:pt x="4278433" y="5756493"/>
                  <a:pt x="4276527" y="5747728"/>
                  <a:pt x="4274812" y="5740488"/>
                </a:cubicBezTo>
                <a:cubicBezTo>
                  <a:pt x="4271954" y="5728678"/>
                  <a:pt x="4269288" y="5716485"/>
                  <a:pt x="4268906" y="5704483"/>
                </a:cubicBezTo>
                <a:cubicBezTo>
                  <a:pt x="4267002" y="5646189"/>
                  <a:pt x="4240331" y="5600467"/>
                  <a:pt x="4197658" y="5562746"/>
                </a:cubicBezTo>
                <a:lnTo>
                  <a:pt x="4188085" y="5547578"/>
                </a:lnTo>
                <a:lnTo>
                  <a:pt x="4198230" y="5531694"/>
                </a:lnTo>
                <a:cubicBezTo>
                  <a:pt x="4206421" y="5524837"/>
                  <a:pt x="4208898" y="5516503"/>
                  <a:pt x="4208850" y="5507668"/>
                </a:cubicBezTo>
                <a:lnTo>
                  <a:pt x="4208850" y="5507668"/>
                </a:lnTo>
                <a:lnTo>
                  <a:pt x="4208850" y="5507667"/>
                </a:lnTo>
                <a:cubicBezTo>
                  <a:pt x="4208803" y="5498832"/>
                  <a:pt x="4206231" y="5489497"/>
                  <a:pt x="4204326" y="5480637"/>
                </a:cubicBezTo>
                <a:cubicBezTo>
                  <a:pt x="4200516" y="5462351"/>
                  <a:pt x="4196514" y="5443870"/>
                  <a:pt x="4192704" y="5425582"/>
                </a:cubicBezTo>
                <a:cubicBezTo>
                  <a:pt x="4190038" y="5412057"/>
                  <a:pt x="4187752" y="5398721"/>
                  <a:pt x="4184513" y="5385384"/>
                </a:cubicBezTo>
                <a:lnTo>
                  <a:pt x="4179637" y="5355014"/>
                </a:lnTo>
                <a:lnTo>
                  <a:pt x="4181083" y="5326163"/>
                </a:lnTo>
                <a:cubicBezTo>
                  <a:pt x="4184464" y="5307422"/>
                  <a:pt x="4192990" y="5289657"/>
                  <a:pt x="4208516" y="5272797"/>
                </a:cubicBezTo>
                <a:cubicBezTo>
                  <a:pt x="4232329" y="5247079"/>
                  <a:pt x="4239379" y="5214122"/>
                  <a:pt x="4232139" y="5179068"/>
                </a:cubicBezTo>
                <a:lnTo>
                  <a:pt x="4232139" y="5179068"/>
                </a:lnTo>
                <a:lnTo>
                  <a:pt x="4232139" y="5179067"/>
                </a:lnTo>
                <a:cubicBezTo>
                  <a:pt x="4231663" y="5176876"/>
                  <a:pt x="4230473" y="5174400"/>
                  <a:pt x="4229592" y="5172090"/>
                </a:cubicBezTo>
                <a:lnTo>
                  <a:pt x="4228901" y="5166114"/>
                </a:lnTo>
                <a:lnTo>
                  <a:pt x="4235616" y="5133225"/>
                </a:lnTo>
                <a:lnTo>
                  <a:pt x="4235616" y="5133225"/>
                </a:lnTo>
                <a:lnTo>
                  <a:pt x="4235616" y="5133224"/>
                </a:lnTo>
                <a:cubicBezTo>
                  <a:pt x="4233865" y="5101639"/>
                  <a:pt x="4211325" y="5073241"/>
                  <a:pt x="4209468" y="5041521"/>
                </a:cubicBezTo>
                <a:cubicBezTo>
                  <a:pt x="4208326" y="5022852"/>
                  <a:pt x="4194228" y="5003801"/>
                  <a:pt x="4182989" y="4987037"/>
                </a:cubicBezTo>
                <a:cubicBezTo>
                  <a:pt x="4175273" y="4975511"/>
                  <a:pt x="4167700" y="4964604"/>
                  <a:pt x="4162914" y="4952673"/>
                </a:cubicBezTo>
                <a:lnTo>
                  <a:pt x="4158155" y="4933805"/>
                </a:lnTo>
                <a:lnTo>
                  <a:pt x="4159557" y="4912169"/>
                </a:lnTo>
                <a:cubicBezTo>
                  <a:pt x="4161319" y="4904359"/>
                  <a:pt x="4161831" y="4896714"/>
                  <a:pt x="4161262" y="4889276"/>
                </a:cubicBezTo>
                <a:lnTo>
                  <a:pt x="4161262" y="4889275"/>
                </a:lnTo>
                <a:lnTo>
                  <a:pt x="4161262" y="4889275"/>
                </a:lnTo>
                <a:cubicBezTo>
                  <a:pt x="4159556" y="4866958"/>
                  <a:pt x="4148126" y="4846490"/>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8" y="4442762"/>
                  <a:pt x="4197658" y="4403326"/>
                  <a:pt x="4196706" y="4363891"/>
                </a:cubicBezTo>
                <a:lnTo>
                  <a:pt x="4196706" y="4363891"/>
                </a:lnTo>
                <a:lnTo>
                  <a:pt x="4196706" y="4363890"/>
                </a:lnTo>
                <a:cubicBezTo>
                  <a:pt x="4196514" y="4350554"/>
                  <a:pt x="4193466" y="4336457"/>
                  <a:pt x="4187752" y="4324645"/>
                </a:cubicBezTo>
                <a:cubicBezTo>
                  <a:pt x="4175749" y="4300070"/>
                  <a:pt x="4160129" y="4277401"/>
                  <a:pt x="4147936" y="4253014"/>
                </a:cubicBezTo>
                <a:lnTo>
                  <a:pt x="4142220" y="4221391"/>
                </a:lnTo>
                <a:lnTo>
                  <a:pt x="4142315" y="4192388"/>
                </a:lnTo>
                <a:lnTo>
                  <a:pt x="4142315" y="4192388"/>
                </a:lnTo>
                <a:lnTo>
                  <a:pt x="4142315" y="4192387"/>
                </a:lnTo>
                <a:cubicBezTo>
                  <a:pt x="4142411" y="4182767"/>
                  <a:pt x="4141839" y="4173480"/>
                  <a:pt x="4138410" y="4165383"/>
                </a:cubicBezTo>
                <a:cubicBezTo>
                  <a:pt x="4133981" y="4154857"/>
                  <a:pt x="4130909" y="4144498"/>
                  <a:pt x="4129066" y="4134255"/>
                </a:cubicBezTo>
                <a:lnTo>
                  <a:pt x="4127099" y="4103826"/>
                </a:lnTo>
                <a:lnTo>
                  <a:pt x="4142220" y="4043840"/>
                </a:lnTo>
                <a:cubicBezTo>
                  <a:pt x="4154508" y="4015835"/>
                  <a:pt x="4160175" y="3988593"/>
                  <a:pt x="4157913" y="3962160"/>
                </a:cubicBezTo>
                <a:lnTo>
                  <a:pt x="4157913" y="3962160"/>
                </a:lnTo>
                <a:lnTo>
                  <a:pt x="4157913" y="3962159"/>
                </a:lnTo>
                <a:cubicBezTo>
                  <a:pt x="4155651" y="3935727"/>
                  <a:pt x="4145460" y="3910104"/>
                  <a:pt x="4126028" y="3885338"/>
                </a:cubicBezTo>
                <a:cubicBezTo>
                  <a:pt x="4121646" y="3879766"/>
                  <a:pt x="4118884" y="3874229"/>
                  <a:pt x="4117425" y="3868764"/>
                </a:cubicBezTo>
                <a:lnTo>
                  <a:pt x="4116645" y="3852620"/>
                </a:lnTo>
                <a:lnTo>
                  <a:pt x="4130980" y="3822473"/>
                </a:lnTo>
                <a:cubicBezTo>
                  <a:pt x="4139172" y="3811614"/>
                  <a:pt x="4144316" y="3800897"/>
                  <a:pt x="4145911" y="3789777"/>
                </a:cubicBezTo>
                <a:lnTo>
                  <a:pt x="4145911" y="3789776"/>
                </a:lnTo>
                <a:lnTo>
                  <a:pt x="4145911" y="3789776"/>
                </a:lnTo>
                <a:cubicBezTo>
                  <a:pt x="4147507" y="3778655"/>
                  <a:pt x="4145554" y="3767130"/>
                  <a:pt x="4139554" y="3754652"/>
                </a:cubicBezTo>
                <a:lnTo>
                  <a:pt x="4139172" y="3734838"/>
                </a:lnTo>
                <a:lnTo>
                  <a:pt x="4143220" y="3680164"/>
                </a:lnTo>
                <a:lnTo>
                  <a:pt x="4143220" y="3680164"/>
                </a:lnTo>
                <a:lnTo>
                  <a:pt x="4143220" y="3680163"/>
                </a:lnTo>
                <a:cubicBezTo>
                  <a:pt x="4141696" y="3662494"/>
                  <a:pt x="4135458" y="3645682"/>
                  <a:pt x="4118979" y="3630632"/>
                </a:cubicBezTo>
                <a:cubicBezTo>
                  <a:pt x="4112501" y="3624725"/>
                  <a:pt x="4109835" y="3614819"/>
                  <a:pt x="4105453" y="3606817"/>
                </a:cubicBezTo>
                <a:cubicBezTo>
                  <a:pt x="4100976" y="3598435"/>
                  <a:pt x="4097725" y="3592232"/>
                  <a:pt x="4095707" y="3587174"/>
                </a:cubicBezTo>
                <a:lnTo>
                  <a:pt x="4093356"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2"/>
                </a:lnTo>
                <a:lnTo>
                  <a:pt x="4193158" y="3077401"/>
                </a:lnTo>
                <a:cubicBezTo>
                  <a:pt x="4193372" y="3045777"/>
                  <a:pt x="4189562" y="3014153"/>
                  <a:pt x="4181465" y="2982148"/>
                </a:cubicBezTo>
                <a:lnTo>
                  <a:pt x="4177881" y="2947863"/>
                </a:lnTo>
                <a:lnTo>
                  <a:pt x="4182513" y="2914328"/>
                </a:lnTo>
                <a:cubicBezTo>
                  <a:pt x="4187561" y="2892182"/>
                  <a:pt x="4195753" y="2870416"/>
                  <a:pt x="4202420" y="2848794"/>
                </a:cubicBezTo>
                <a:cubicBezTo>
                  <a:pt x="4203753" y="2844317"/>
                  <a:pt x="4207039"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32419" y="2490551"/>
                </a:lnTo>
                <a:cubicBezTo>
                  <a:pt x="4130791" y="2499773"/>
                  <a:pt x="4128410" y="2509025"/>
                  <a:pt x="4125838" y="2518264"/>
                </a:cubicBezTo>
                <a:cubicBezTo>
                  <a:pt x="4123171" y="2527790"/>
                  <a:pt x="4122027" y="2536458"/>
                  <a:pt x="4122194" y="2545006"/>
                </a:cubicBezTo>
                <a:lnTo>
                  <a:pt x="4122194" y="2545007"/>
                </a:lnTo>
                <a:lnTo>
                  <a:pt x="4122194" y="2545007"/>
                </a:lnTo>
                <a:cubicBezTo>
                  <a:pt x="4122360" y="2553556"/>
                  <a:pt x="4123837" y="2561986"/>
                  <a:pt x="4126408" y="2571035"/>
                </a:cubicBezTo>
                <a:cubicBezTo>
                  <a:pt x="4138410" y="2612946"/>
                  <a:pt x="4170987" y="2640951"/>
                  <a:pt x="4199562" y="2668002"/>
                </a:cubicBezTo>
                <a:cubicBezTo>
                  <a:pt x="4223947" y="2691055"/>
                  <a:pt x="4237663" y="2716964"/>
                  <a:pt x="4247952" y="2745349"/>
                </a:cubicBezTo>
                <a:lnTo>
                  <a:pt x="4247953" y="2745352"/>
                </a:lnTo>
                <a:lnTo>
                  <a:pt x="4253873" y="2778006"/>
                </a:lnTo>
                <a:lnTo>
                  <a:pt x="4253453" y="2785440"/>
                </a:lnTo>
                <a:lnTo>
                  <a:pt x="4243374" y="2811780"/>
                </a:lnTo>
                <a:lnTo>
                  <a:pt x="4243370" y="2811787"/>
                </a:lnTo>
                <a:lnTo>
                  <a:pt x="4243371" y="2811787"/>
                </a:lnTo>
                <a:lnTo>
                  <a:pt x="4243374" y="2811780"/>
                </a:lnTo>
                <a:lnTo>
                  <a:pt x="4253024" y="2793023"/>
                </a:lnTo>
                <a:lnTo>
                  <a:pt x="4253453" y="2785440"/>
                </a:lnTo>
                <a:lnTo>
                  <a:pt x="4254653" y="2782305"/>
                </a:lnTo>
                <a:lnTo>
                  <a:pt x="4253873" y="2778006"/>
                </a:lnTo>
                <a:lnTo>
                  <a:pt x="4254283" y="2770757"/>
                </a:lnTo>
                <a:lnTo>
                  <a:pt x="4247953" y="2745352"/>
                </a:lnTo>
                <a:lnTo>
                  <a:pt x="4247952" y="2745348"/>
                </a:lnTo>
                <a:cubicBezTo>
                  <a:pt x="4237663" y="2716963"/>
                  <a:pt x="4223947" y="2691054"/>
                  <a:pt x="4199562" y="2668001"/>
                </a:cubicBezTo>
                <a:cubicBezTo>
                  <a:pt x="4170987" y="2640950"/>
                  <a:pt x="4138410" y="2612945"/>
                  <a:pt x="4126408" y="2571034"/>
                </a:cubicBezTo>
                <a:lnTo>
                  <a:pt x="4122194" y="2545007"/>
                </a:lnTo>
                <a:lnTo>
                  <a:pt x="4125838" y="2518265"/>
                </a:lnTo>
                <a:cubicBezTo>
                  <a:pt x="4130981" y="2499786"/>
                  <a:pt x="4135363" y="2481259"/>
                  <a:pt x="4134482" y="2463019"/>
                </a:cubicBezTo>
                <a:lnTo>
                  <a:pt x="4134481" y="2463018"/>
                </a:lnTo>
                <a:lnTo>
                  <a:pt x="4134482" y="2463018"/>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51027" y="1453958"/>
                </a:moveTo>
                <a:lnTo>
                  <a:pt x="3745230" y="1459073"/>
                </a:lnTo>
                <a:lnTo>
                  <a:pt x="3745230" y="1459073"/>
                </a:lnTo>
                <a:lnTo>
                  <a:pt x="3745229" y="1459074"/>
                </a:lnTo>
                <a:lnTo>
                  <a:pt x="3736012" y="1481572"/>
                </a:lnTo>
                <a:lnTo>
                  <a:pt x="3745230" y="1459073"/>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cubicBezTo>
                  <a:pt x="3760922" y="348396"/>
                  <a:pt x="3763447" y="357874"/>
                  <a:pt x="3765590" y="367328"/>
                </a:cubicBezTo>
                <a:lnTo>
                  <a:pt x="3769400" y="395640"/>
                </a:lnTo>
                <a:cubicBezTo>
                  <a:pt x="3769590" y="376781"/>
                  <a:pt x="3762352" y="357921"/>
                  <a:pt x="3759494" y="338870"/>
                </a:cubicBez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8"/>
                </a:lnTo>
                <a:lnTo>
                  <a:pt x="3785402" y="228944"/>
                </a:lnTo>
                <a:lnTo>
                  <a:pt x="3785402" y="228949"/>
                </a:lnTo>
                <a:lnTo>
                  <a:pt x="3785402" y="228948"/>
                </a:lnTo>
                <a:lnTo>
                  <a:pt x="3785402" y="228944"/>
                </a:lnTo>
                <a:lnTo>
                  <a:pt x="3780943" y="177271"/>
                </a:lnTo>
                <a:lnTo>
                  <a:pt x="3777129" y="153388"/>
                </a:lnTo>
                <a:lnTo>
                  <a:pt x="3776930" y="151569"/>
                </a:lnTo>
                <a:cubicBezTo>
                  <a:pt x="3772700" y="125876"/>
                  <a:pt x="3768195" y="100174"/>
                  <a:pt x="3766811" y="74129"/>
                </a:cubicBezTo>
                <a:close/>
                <a:moveTo>
                  <a:pt x="3766492" y="0"/>
                </a:moveTo>
                <a:lnTo>
                  <a:pt x="4230600" y="0"/>
                </a:lnTo>
                <a:lnTo>
                  <a:pt x="4229473" y="2817"/>
                </a:lnTo>
                <a:cubicBezTo>
                  <a:pt x="4221091" y="21486"/>
                  <a:pt x="4218423" y="43012"/>
                  <a:pt x="4215374" y="63587"/>
                </a:cubicBezTo>
                <a:cubicBezTo>
                  <a:pt x="4209850" y="101308"/>
                  <a:pt x="4206420" y="139219"/>
                  <a:pt x="4201468" y="176939"/>
                </a:cubicBezTo>
                <a:cubicBezTo>
                  <a:pt x="4200324" y="184941"/>
                  <a:pt x="4198230"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4" y="1489720"/>
                </a:cubicBezTo>
                <a:cubicBezTo>
                  <a:pt x="4198992" y="1505724"/>
                  <a:pt x="4192324" y="1523059"/>
                  <a:pt x="4196324" y="1537537"/>
                </a:cubicBezTo>
                <a:cubicBezTo>
                  <a:pt x="4207374" y="1576019"/>
                  <a:pt x="4220709" y="1614120"/>
                  <a:pt x="4237473" y="1650317"/>
                </a:cubicBezTo>
                <a:cubicBezTo>
                  <a:pt x="4254428" y="1687086"/>
                  <a:pt x="4268716" y="1721185"/>
                  <a:pt x="4251572" y="1763287"/>
                </a:cubicBezTo>
                <a:cubicBezTo>
                  <a:pt x="4244331" y="1781194"/>
                  <a:pt x="4249476" y="1804816"/>
                  <a:pt x="4251380" y="1825393"/>
                </a:cubicBezTo>
                <a:cubicBezTo>
                  <a:pt x="4252904" y="1840441"/>
                  <a:pt x="4261478" y="1854920"/>
                  <a:pt x="4261478" y="1869780"/>
                </a:cubicBezTo>
                <a:cubicBezTo>
                  <a:pt x="4261478" y="1909408"/>
                  <a:pt x="4271574" y="1944649"/>
                  <a:pt x="4292149" y="1978940"/>
                </a:cubicBezTo>
                <a:cubicBezTo>
                  <a:pt x="4300149" y="1992279"/>
                  <a:pt x="4294815" y="2013043"/>
                  <a:pt x="4296911" y="2030378"/>
                </a:cubicBezTo>
                <a:cubicBezTo>
                  <a:pt x="4299387" y="2048668"/>
                  <a:pt x="4301673" y="2067525"/>
                  <a:pt x="4307200" y="2085054"/>
                </a:cubicBezTo>
                <a:cubicBezTo>
                  <a:pt x="4321678" y="2130393"/>
                  <a:pt x="4338061" y="2175163"/>
                  <a:pt x="4353301" y="2220312"/>
                </a:cubicBezTo>
                <a:cubicBezTo>
                  <a:pt x="4365876" y="2257459"/>
                  <a:pt x="4355969" y="2294039"/>
                  <a:pt x="4350635" y="2330806"/>
                </a:cubicBezTo>
                <a:cubicBezTo>
                  <a:pt x="4347205" y="2353859"/>
                  <a:pt x="4339013" y="2375383"/>
                  <a:pt x="4351205" y="2401292"/>
                </a:cubicBezTo>
                <a:cubicBezTo>
                  <a:pt x="4362827" y="2426059"/>
                  <a:pt x="4360159" y="2457492"/>
                  <a:pt x="4366446" y="2485307"/>
                </a:cubicBezTo>
                <a:cubicBezTo>
                  <a:pt x="4371780" y="2508742"/>
                  <a:pt x="4380354" y="2531409"/>
                  <a:pt x="4388736" y="2554079"/>
                </a:cubicBezTo>
                <a:cubicBezTo>
                  <a:pt x="4400167" y="2584942"/>
                  <a:pt x="4412167" y="2615421"/>
                  <a:pt x="4406453" y="2649143"/>
                </a:cubicBezTo>
                <a:cubicBezTo>
                  <a:pt x="4399975" y="2687436"/>
                  <a:pt x="4424359" y="2713723"/>
                  <a:pt x="4440554" y="2743826"/>
                </a:cubicBezTo>
                <a:cubicBezTo>
                  <a:pt x="4451602" y="2764590"/>
                  <a:pt x="4459795" y="2787259"/>
                  <a:pt x="4466653" y="2809930"/>
                </a:cubicBezTo>
                <a:cubicBezTo>
                  <a:pt x="4475607" y="2840219"/>
                  <a:pt x="4480941" y="2871462"/>
                  <a:pt x="4489704" y="2901943"/>
                </a:cubicBezTo>
                <a:cubicBezTo>
                  <a:pt x="4502848" y="2948047"/>
                  <a:pt x="4513136" y="2994722"/>
                  <a:pt x="4505896" y="3042728"/>
                </a:cubicBezTo>
                <a:cubicBezTo>
                  <a:pt x="4502658" y="3064827"/>
                  <a:pt x="4502848" y="3085403"/>
                  <a:pt x="4507612" y="3107500"/>
                </a:cubicBezTo>
                <a:cubicBezTo>
                  <a:pt x="4515422" y="3143695"/>
                  <a:pt x="4516375" y="3180844"/>
                  <a:pt x="4545521" y="3209993"/>
                </a:cubicBezTo>
                <a:cubicBezTo>
                  <a:pt x="4555810" y="3220280"/>
                  <a:pt x="4558476" y="3238758"/>
                  <a:pt x="4563810" y="3253809"/>
                </a:cubicBezTo>
                <a:cubicBezTo>
                  <a:pt x="4570098" y="3271145"/>
                  <a:pt x="4566858" y="3283908"/>
                  <a:pt x="4548570" y="3293244"/>
                </a:cubicBezTo>
                <a:cubicBezTo>
                  <a:pt x="4540379" y="3297434"/>
                  <a:pt x="4532377" y="3309437"/>
                  <a:pt x="4531043" y="3318771"/>
                </a:cubicBezTo>
                <a:cubicBezTo>
                  <a:pt x="4527043" y="3346776"/>
                  <a:pt x="4532949" y="3372495"/>
                  <a:pt x="4545904" y="3399546"/>
                </a:cubicBezTo>
                <a:cubicBezTo>
                  <a:pt x="4558096" y="3424883"/>
                  <a:pt x="4556762" y="3456508"/>
                  <a:pt x="4561524" y="3485275"/>
                </a:cubicBezTo>
                <a:cubicBezTo>
                  <a:pt x="4564954" y="3505657"/>
                  <a:pt x="4572002" y="3526042"/>
                  <a:pt x="4572002" y="3546617"/>
                </a:cubicBezTo>
                <a:cubicBezTo>
                  <a:pt x="4572002" y="3572146"/>
                  <a:pt x="4565906" y="3597482"/>
                  <a:pt x="4563620" y="3623201"/>
                </a:cubicBezTo>
                <a:cubicBezTo>
                  <a:pt x="4561716" y="3643204"/>
                  <a:pt x="4562478" y="3663589"/>
                  <a:pt x="4560192" y="3683591"/>
                </a:cubicBezTo>
                <a:cubicBezTo>
                  <a:pt x="4558476" y="3699976"/>
                  <a:pt x="4554096" y="3716168"/>
                  <a:pt x="4550476" y="3732361"/>
                </a:cubicBezTo>
                <a:cubicBezTo>
                  <a:pt x="4549142" y="3738267"/>
                  <a:pt x="4543997" y="3744173"/>
                  <a:pt x="4544759" y="3749506"/>
                </a:cubicBezTo>
                <a:cubicBezTo>
                  <a:pt x="4552952" y="3802467"/>
                  <a:pt x="4516375" y="3840569"/>
                  <a:pt x="4500182" y="3885338"/>
                </a:cubicBezTo>
                <a:cubicBezTo>
                  <a:pt x="4483035" y="3932394"/>
                  <a:pt x="4456747" y="3977925"/>
                  <a:pt x="4464557" y="4030503"/>
                </a:cubicBezTo>
                <a:cubicBezTo>
                  <a:pt x="4469319" y="4062318"/>
                  <a:pt x="4480369" y="4092989"/>
                  <a:pt x="4487038" y="4124614"/>
                </a:cubicBezTo>
                <a:cubicBezTo>
                  <a:pt x="4489324" y="4135854"/>
                  <a:pt x="4488942" y="4148427"/>
                  <a:pt x="4486656" y="4159667"/>
                </a:cubicBezTo>
                <a:cubicBezTo>
                  <a:pt x="4476177" y="4213961"/>
                  <a:pt x="4474653" y="4267493"/>
                  <a:pt x="4491800" y="4320837"/>
                </a:cubicBezTo>
                <a:cubicBezTo>
                  <a:pt x="4494658" y="4329979"/>
                  <a:pt x="4497324" y="4339695"/>
                  <a:pt x="4497324" y="4349222"/>
                </a:cubicBezTo>
                <a:cubicBezTo>
                  <a:pt x="4497324" y="4401419"/>
                  <a:pt x="4493324" y="4452665"/>
                  <a:pt x="4474653" y="4502579"/>
                </a:cubicBezTo>
                <a:cubicBezTo>
                  <a:pt x="4468367" y="4519343"/>
                  <a:pt x="4472367" y="4539728"/>
                  <a:pt x="4470843" y="4558207"/>
                </a:cubicBezTo>
                <a:cubicBezTo>
                  <a:pt x="4469511" y="4575351"/>
                  <a:pt x="4468939" y="4592878"/>
                  <a:pt x="4464557" y="4609452"/>
                </a:cubicBezTo>
                <a:cubicBezTo>
                  <a:pt x="4458081" y="4633647"/>
                  <a:pt x="4457319" y="4656126"/>
                  <a:pt x="4463033" y="4681083"/>
                </a:cubicBezTo>
                <a:cubicBezTo>
                  <a:pt x="4468367" y="4704895"/>
                  <a:pt x="4465701" y="4730614"/>
                  <a:pt x="4465891" y="4755381"/>
                </a:cubicBezTo>
                <a:cubicBezTo>
                  <a:pt x="4466081" y="4783004"/>
                  <a:pt x="4466271" y="4810627"/>
                  <a:pt x="4465319" y="4838250"/>
                </a:cubicBezTo>
                <a:cubicBezTo>
                  <a:pt x="4464939" y="4849300"/>
                  <a:pt x="4457319" y="4861873"/>
                  <a:pt x="4460367" y="4871019"/>
                </a:cubicBezTo>
                <a:cubicBezTo>
                  <a:pt x="4470653" y="4900546"/>
                  <a:pt x="4458271" y="4930075"/>
                  <a:pt x="4463795" y="4959602"/>
                </a:cubicBezTo>
                <a:cubicBezTo>
                  <a:pt x="4466653" y="4974082"/>
                  <a:pt x="4458843" y="4990465"/>
                  <a:pt x="4458081" y="5006086"/>
                </a:cubicBezTo>
                <a:cubicBezTo>
                  <a:pt x="4456747" y="5031614"/>
                  <a:pt x="4457319" y="5057141"/>
                  <a:pt x="4456937" y="5082670"/>
                </a:cubicBezTo>
                <a:cubicBezTo>
                  <a:pt x="4456747" y="5091052"/>
                  <a:pt x="4455985" y="5099245"/>
                  <a:pt x="4455602" y="5107627"/>
                </a:cubicBezTo>
                <a:cubicBezTo>
                  <a:pt x="4455222" y="5115057"/>
                  <a:pt x="4453508" y="5122867"/>
                  <a:pt x="4454840" y="5129916"/>
                </a:cubicBezTo>
                <a:cubicBezTo>
                  <a:pt x="4459605" y="5155445"/>
                  <a:pt x="4467415" y="5180591"/>
                  <a:pt x="4470463" y="5206308"/>
                </a:cubicBezTo>
                <a:cubicBezTo>
                  <a:pt x="4473129" y="5228597"/>
                  <a:pt x="4469511" y="5251650"/>
                  <a:pt x="4471415" y="5274129"/>
                </a:cubicBezTo>
                <a:cubicBezTo>
                  <a:pt x="4474653" y="5313754"/>
                  <a:pt x="4480369" y="5353379"/>
                  <a:pt x="4483989" y="5393005"/>
                </a:cubicBezTo>
                <a:cubicBezTo>
                  <a:pt x="4484751" y="5401579"/>
                  <a:pt x="4479987" y="5410531"/>
                  <a:pt x="4479607" y="5419295"/>
                </a:cubicBezTo>
                <a:cubicBezTo>
                  <a:pt x="4478655" y="5446728"/>
                  <a:pt x="4478463" y="5474161"/>
                  <a:pt x="4477893" y="5501594"/>
                </a:cubicBezTo>
                <a:cubicBezTo>
                  <a:pt x="4477701" y="5517215"/>
                  <a:pt x="4478273" y="5533027"/>
                  <a:pt x="4476559" y="5548460"/>
                </a:cubicBezTo>
                <a:cubicBezTo>
                  <a:pt x="4474273" y="5568842"/>
                  <a:pt x="4470843" y="5587321"/>
                  <a:pt x="4485703" y="5606372"/>
                </a:cubicBezTo>
                <a:cubicBezTo>
                  <a:pt x="4508754" y="5635711"/>
                  <a:pt x="4499800" y="5673050"/>
                  <a:pt x="4505134" y="5706959"/>
                </a:cubicBezTo>
                <a:cubicBezTo>
                  <a:pt x="4506468" y="5715723"/>
                  <a:pt x="4506658" y="5724678"/>
                  <a:pt x="4508182" y="5733440"/>
                </a:cubicBezTo>
                <a:cubicBezTo>
                  <a:pt x="4511040" y="5749634"/>
                  <a:pt x="4514278" y="5765635"/>
                  <a:pt x="4517519" y="5781830"/>
                </a:cubicBezTo>
                <a:cubicBezTo>
                  <a:pt x="4518089" y="5784686"/>
                  <a:pt x="4518281" y="5787924"/>
                  <a:pt x="4519233" y="5790592"/>
                </a:cubicBezTo>
                <a:cubicBezTo>
                  <a:pt x="4527233" y="5815169"/>
                  <a:pt x="4536377" y="5839361"/>
                  <a:pt x="4542855" y="5864318"/>
                </a:cubicBezTo>
                <a:cubicBezTo>
                  <a:pt x="4546094" y="5876511"/>
                  <a:pt x="4546476" y="5890037"/>
                  <a:pt x="4544759" y="5902610"/>
                </a:cubicBezTo>
                <a:cubicBezTo>
                  <a:pt x="4539807" y="5939377"/>
                  <a:pt x="4537711" y="5975764"/>
                  <a:pt x="4544951" y="6012723"/>
                </a:cubicBezTo>
                <a:cubicBezTo>
                  <a:pt x="4547808" y="6027392"/>
                  <a:pt x="4543045" y="6043776"/>
                  <a:pt x="4541331" y="6059397"/>
                </a:cubicBezTo>
                <a:cubicBezTo>
                  <a:pt x="4536759" y="6096736"/>
                  <a:pt x="4531805" y="6134075"/>
                  <a:pt x="4527425" y="6171605"/>
                </a:cubicBezTo>
                <a:cubicBezTo>
                  <a:pt x="4524757" y="6195037"/>
                  <a:pt x="4523233" y="6218660"/>
                  <a:pt x="4520567" y="6242093"/>
                </a:cubicBezTo>
                <a:cubicBezTo>
                  <a:pt x="4517327" y="6269144"/>
                  <a:pt x="4512374" y="6296005"/>
                  <a:pt x="4509706" y="6323058"/>
                </a:cubicBezTo>
                <a:cubicBezTo>
                  <a:pt x="4506658" y="6353919"/>
                  <a:pt x="4506088" y="6384972"/>
                  <a:pt x="4502848" y="6415833"/>
                </a:cubicBezTo>
                <a:cubicBezTo>
                  <a:pt x="4496562" y="6472225"/>
                  <a:pt x="4489132" y="6528424"/>
                  <a:pt x="4482083" y="6584812"/>
                </a:cubicBezTo>
                <a:cubicBezTo>
                  <a:pt x="4475225" y="6639488"/>
                  <a:pt x="4469129" y="6694164"/>
                  <a:pt x="4460557" y="6748458"/>
                </a:cubicBezTo>
                <a:cubicBezTo>
                  <a:pt x="4456937" y="6771319"/>
                  <a:pt x="4447030" y="6793035"/>
                  <a:pt x="4441506" y="6815516"/>
                </a:cubicBezTo>
                <a:lnTo>
                  <a:pt x="4431806" y="6858001"/>
                </a:lnTo>
                <a:lnTo>
                  <a:pt x="4259553" y="6858001"/>
                </a:lnTo>
                <a:lnTo>
                  <a:pt x="4265716" y="6812064"/>
                </a:lnTo>
                <a:lnTo>
                  <a:pt x="4265716" y="6812064"/>
                </a:lnTo>
                <a:lnTo>
                  <a:pt x="4265716" y="6812063"/>
                </a:lnTo>
                <a:cubicBezTo>
                  <a:pt x="4265240" y="6788417"/>
                  <a:pt x="4259954" y="6764841"/>
                  <a:pt x="4246238" y="6742552"/>
                </a:cubicBezTo>
                <a:lnTo>
                  <a:pt x="4232402" y="6702976"/>
                </a:lnTo>
                <a:lnTo>
                  <a:pt x="4235549" y="6683027"/>
                </a:lnTo>
                <a:cubicBezTo>
                  <a:pt x="4237915" y="6676306"/>
                  <a:pt x="4241666" y="6669496"/>
                  <a:pt x="4247000" y="6662542"/>
                </a:cubicBezTo>
                <a:cubicBezTo>
                  <a:pt x="4254334" y="6653111"/>
                  <a:pt x="4256191" y="6639108"/>
                  <a:pt x="4254095" y="6625225"/>
                </a:cubicBezTo>
                <a:lnTo>
                  <a:pt x="4254095" y="6625225"/>
                </a:lnTo>
                <a:lnTo>
                  <a:pt x="4254095" y="6625224"/>
                </a:lnTo>
                <a:cubicBezTo>
                  <a:pt x="4251999" y="6611342"/>
                  <a:pt x="4245951" y="6597578"/>
                  <a:pt x="4237473" y="6588625"/>
                </a:cubicBezTo>
                <a:lnTo>
                  <a:pt x="4214994" y="6564620"/>
                </a:lnTo>
                <a:lnTo>
                  <a:pt x="4214994" y="6564621"/>
                </a:lnTo>
                <a:cubicBezTo>
                  <a:pt x="4225281" y="6575479"/>
                  <a:pt x="4231377" y="6582147"/>
                  <a:pt x="4237473" y="6588626"/>
                </a:cubicBezTo>
                <a:lnTo>
                  <a:pt x="4254095" y="6625225"/>
                </a:lnTo>
                <a:lnTo>
                  <a:pt x="4254084" y="6645552"/>
                </a:lnTo>
                <a:cubicBezTo>
                  <a:pt x="4252965" y="6651967"/>
                  <a:pt x="4250667" y="6657825"/>
                  <a:pt x="4247000" y="6662541"/>
                </a:cubicBezTo>
                <a:cubicBezTo>
                  <a:pt x="4236332" y="6676448"/>
                  <a:pt x="4231997" y="6689783"/>
                  <a:pt x="4232402" y="6702976"/>
                </a:cubicBezTo>
                <a:lnTo>
                  <a:pt x="4232402" y="6702976"/>
                </a:lnTo>
                <a:lnTo>
                  <a:pt x="4232402" y="6702977"/>
                </a:lnTo>
                <a:cubicBezTo>
                  <a:pt x="4232807" y="6716169"/>
                  <a:pt x="4237951" y="6729219"/>
                  <a:pt x="4246238" y="6742553"/>
                </a:cubicBezTo>
                <a:cubicBezTo>
                  <a:pt x="4253096" y="6753698"/>
                  <a:pt x="4257847" y="6765164"/>
                  <a:pt x="4260942" y="6776800"/>
                </a:cubicBezTo>
                <a:lnTo>
                  <a:pt x="4265716" y="6812064"/>
                </a:lnTo>
                <a:lnTo>
                  <a:pt x="4259553" y="6858001"/>
                </a:lnTo>
                <a:lnTo>
                  <a:pt x="4259553" y="6858001"/>
                </a:lnTo>
                <a:lnTo>
                  <a:pt x="4259553" y="6858002"/>
                </a:lnTo>
                <a:lnTo>
                  <a:pt x="0" y="6858002"/>
                </a:lnTo>
                <a:lnTo>
                  <a:pt x="0" y="2"/>
                </a:lnTo>
                <a:lnTo>
                  <a:pt x="3766492" y="1"/>
                </a:lnTo>
                <a:lnTo>
                  <a:pt x="3769210" y="21486"/>
                </a:lnTo>
                <a:close/>
              </a:path>
            </a:pathLst>
          </a:custGeom>
          <a:effectLst>
            <a:outerShdw blurRad="381000" dist="152400" algn="l" rotWithShape="0">
              <a:prstClr val="black">
                <a:alpha val="10000"/>
              </a:prstClr>
            </a:outerShdw>
          </a:effectLst>
        </p:spPr>
      </p:pic>
      <p:sp>
        <p:nvSpPr>
          <p:cNvPr id="26" name="Freeform: Shape 25">
            <a:extLst>
              <a:ext uri="{FF2B5EF4-FFF2-40B4-BE49-F238E27FC236}">
                <a16:creationId xmlns:a16="http://schemas.microsoft.com/office/drawing/2014/main" id="{340822D1-9EEA-4ECF-9360-D9AF87950D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05643" y="2991643"/>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DC292A62-7F34-4E30-BE04-48164A1DA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05643" y="2991644"/>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5AF0FE52-ACC1-B6D8-D47F-D541A6582062}"/>
              </a:ext>
            </a:extLst>
          </p:cNvPr>
          <p:cNvSpPr>
            <a:spLocks noGrp="1"/>
          </p:cNvSpPr>
          <p:nvPr>
            <p:ph idx="1"/>
          </p:nvPr>
        </p:nvSpPr>
        <p:spPr>
          <a:xfrm>
            <a:off x="5334001" y="3047999"/>
            <a:ext cx="6095999" cy="3048001"/>
          </a:xfrm>
        </p:spPr>
        <p:txBody>
          <a:bodyPr vert="horz" lIns="91440" tIns="45720" rIns="91440" bIns="45720" rtlCol="0">
            <a:normAutofit/>
          </a:bodyPr>
          <a:lstStyle/>
          <a:p>
            <a:r>
              <a:rPr lang="en-US" sz="2600">
                <a:ea typeface="+mn-lt"/>
                <a:cs typeface="+mn-lt"/>
              </a:rPr>
              <a:t>DENGUE HEMORRHAGIC FEVER/DIC</a:t>
            </a:r>
            <a:endParaRPr lang="en-US" sz="2600"/>
          </a:p>
          <a:p>
            <a:r>
              <a:rPr lang="en-US" sz="2600">
                <a:ea typeface="+mn-lt"/>
                <a:cs typeface="+mn-lt"/>
              </a:rPr>
              <a:t>DENGUE SHOCK SYNDROME</a:t>
            </a:r>
          </a:p>
          <a:p>
            <a:r>
              <a:rPr lang="en-US" sz="2600">
                <a:ea typeface="+mn-lt"/>
                <a:cs typeface="+mn-lt"/>
              </a:rPr>
              <a:t>SEVERE ORGAN INVOLVEMENT</a:t>
            </a:r>
          </a:p>
          <a:p>
            <a:r>
              <a:rPr lang="en-US" sz="2600">
                <a:ea typeface="+mn-lt"/>
                <a:cs typeface="+mn-lt"/>
              </a:rPr>
              <a:t>VERTICAL TRANSMISSION IF INFECTION WITHIN 5 WEEKS OF DELIVERY</a:t>
            </a:r>
            <a:endParaRPr lang="en-US" sz="2600"/>
          </a:p>
        </p:txBody>
      </p:sp>
    </p:spTree>
    <p:extLst>
      <p:ext uri="{BB962C8B-B14F-4D97-AF65-F5344CB8AC3E}">
        <p14:creationId xmlns:p14="http://schemas.microsoft.com/office/powerpoint/2010/main" val="1026744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3991D0-96FC-4E1B-CFA0-37B31C4D9E91}"/>
              </a:ext>
            </a:extLst>
          </p:cNvPr>
          <p:cNvSpPr>
            <a:spLocks noGrp="1"/>
          </p:cNvSpPr>
          <p:nvPr>
            <p:ph type="title"/>
          </p:nvPr>
        </p:nvSpPr>
        <p:spPr>
          <a:xfrm>
            <a:off x="762000" y="2075977"/>
            <a:ext cx="10668000" cy="2318431"/>
          </a:xfrm>
        </p:spPr>
        <p:txBody>
          <a:bodyPr vert="horz" lIns="91440" tIns="45720" rIns="91440" bIns="45720" rtlCol="0" anchor="b" anchorCtr="0">
            <a:normAutofit/>
          </a:bodyPr>
          <a:lstStyle/>
          <a:p>
            <a:r>
              <a:rPr lang="en-US" sz="8000"/>
              <a:t>WHO Classification Of Dengue Fever</a:t>
            </a:r>
          </a:p>
        </p:txBody>
      </p:sp>
      <p:sp>
        <p:nvSpPr>
          <p:cNvPr id="10" name="Freeform: Shape 9">
            <a:extLst>
              <a:ext uri="{FF2B5EF4-FFF2-40B4-BE49-F238E27FC236}">
                <a16:creationId xmlns:a16="http://schemas.microsoft.com/office/drawing/2014/main" id="{ABF902DF-A3FF-4803-9779-F222B2A83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9637211" cy="1649863"/>
          </a:xfrm>
          <a:custGeom>
            <a:avLst/>
            <a:gdLst>
              <a:gd name="connsiteX0" fmla="*/ 2468659 w 9637211"/>
              <a:gd name="connsiteY0" fmla="*/ 1380297 h 1649863"/>
              <a:gd name="connsiteX1" fmla="*/ 2460722 w 9637211"/>
              <a:gd name="connsiteY1" fmla="*/ 1390272 h 1649863"/>
              <a:gd name="connsiteX2" fmla="*/ 2446257 w 9637211"/>
              <a:gd name="connsiteY2" fmla="*/ 1406498 h 1649863"/>
              <a:gd name="connsiteX3" fmla="*/ 2427494 w 9637211"/>
              <a:gd name="connsiteY3" fmla="*/ 1415356 h 1649863"/>
              <a:gd name="connsiteX4" fmla="*/ 2460722 w 9637211"/>
              <a:gd name="connsiteY4" fmla="*/ 1390272 h 1649863"/>
              <a:gd name="connsiteX5" fmla="*/ 5731745 w 9637211"/>
              <a:gd name="connsiteY5" fmla="*/ 1360489 h 1649863"/>
              <a:gd name="connsiteX6" fmla="*/ 5698179 w 9637211"/>
              <a:gd name="connsiteY6" fmla="*/ 1367442 h 1649863"/>
              <a:gd name="connsiteX7" fmla="*/ 5715901 w 9637211"/>
              <a:gd name="connsiteY7" fmla="*/ 1365274 h 1649863"/>
              <a:gd name="connsiteX8" fmla="*/ 5731745 w 9637211"/>
              <a:gd name="connsiteY8" fmla="*/ 1360489 h 1649863"/>
              <a:gd name="connsiteX9" fmla="*/ 5503859 w 9637211"/>
              <a:gd name="connsiteY9" fmla="*/ 1324849 h 1649863"/>
              <a:gd name="connsiteX10" fmla="*/ 5516994 w 9637211"/>
              <a:gd name="connsiteY10" fmla="*/ 1333353 h 1649863"/>
              <a:gd name="connsiteX11" fmla="*/ 5516994 w 9637211"/>
              <a:gd name="connsiteY11" fmla="*/ 1333352 h 1649863"/>
              <a:gd name="connsiteX12" fmla="*/ 4720031 w 9637211"/>
              <a:gd name="connsiteY12" fmla="*/ 1268958 h 1649863"/>
              <a:gd name="connsiteX13" fmla="*/ 4749955 w 9637211"/>
              <a:gd name="connsiteY13" fmla="*/ 1273114 h 1649863"/>
              <a:gd name="connsiteX14" fmla="*/ 4767388 w 9637211"/>
              <a:gd name="connsiteY14" fmla="*/ 1277477 h 1649863"/>
              <a:gd name="connsiteX15" fmla="*/ 4767531 w 9637211"/>
              <a:gd name="connsiteY15" fmla="*/ 1277513 h 1649863"/>
              <a:gd name="connsiteX16" fmla="*/ 4782965 w 9637211"/>
              <a:gd name="connsiteY16" fmla="*/ 1281578 h 1649863"/>
              <a:gd name="connsiteX17" fmla="*/ 4784809 w 9637211"/>
              <a:gd name="connsiteY17" fmla="*/ 1281832 h 1649863"/>
              <a:gd name="connsiteX18" fmla="*/ 4790792 w 9637211"/>
              <a:gd name="connsiteY18" fmla="*/ 1283327 h 1649863"/>
              <a:gd name="connsiteX19" fmla="*/ 4814638 w 9637211"/>
              <a:gd name="connsiteY19" fmla="*/ 1285937 h 1649863"/>
              <a:gd name="connsiteX20" fmla="*/ 4784809 w 9637211"/>
              <a:gd name="connsiteY20" fmla="*/ 1281832 h 1649863"/>
              <a:gd name="connsiteX21" fmla="*/ 4767531 w 9637211"/>
              <a:gd name="connsiteY21" fmla="*/ 1277513 h 1649863"/>
              <a:gd name="connsiteX22" fmla="*/ 4751799 w 9637211"/>
              <a:gd name="connsiteY22" fmla="*/ 1273370 h 1649863"/>
              <a:gd name="connsiteX23" fmla="*/ 4749955 w 9637211"/>
              <a:gd name="connsiteY23" fmla="*/ 1273114 h 1649863"/>
              <a:gd name="connsiteX24" fmla="*/ 4743957 w 9637211"/>
              <a:gd name="connsiteY24" fmla="*/ 1271612 h 1649863"/>
              <a:gd name="connsiteX25" fmla="*/ 4720031 w 9637211"/>
              <a:gd name="connsiteY25" fmla="*/ 1268958 h 1649863"/>
              <a:gd name="connsiteX26" fmla="*/ 3276840 w 9637211"/>
              <a:gd name="connsiteY26" fmla="*/ 1263985 h 1649863"/>
              <a:gd name="connsiteX27" fmla="*/ 3328341 w 9637211"/>
              <a:gd name="connsiteY27" fmla="*/ 1281473 h 1649863"/>
              <a:gd name="connsiteX28" fmla="*/ 3301810 w 9637211"/>
              <a:gd name="connsiteY28" fmla="*/ 1277386 h 1649863"/>
              <a:gd name="connsiteX29" fmla="*/ 3276840 w 9637211"/>
              <a:gd name="connsiteY29" fmla="*/ 1263985 h 1649863"/>
              <a:gd name="connsiteX30" fmla="*/ 3519760 w 9637211"/>
              <a:gd name="connsiteY30" fmla="*/ 1250994 h 1649863"/>
              <a:gd name="connsiteX31" fmla="*/ 3503255 w 9637211"/>
              <a:gd name="connsiteY31" fmla="*/ 1251147 h 1649863"/>
              <a:gd name="connsiteX32" fmla="*/ 3519760 w 9637211"/>
              <a:gd name="connsiteY32" fmla="*/ 1250994 h 1649863"/>
              <a:gd name="connsiteX33" fmla="*/ 3537011 w 9637211"/>
              <a:gd name="connsiteY33" fmla="*/ 1257249 h 1649863"/>
              <a:gd name="connsiteX34" fmla="*/ 3519760 w 9637211"/>
              <a:gd name="connsiteY34" fmla="*/ 1250994 h 1649863"/>
              <a:gd name="connsiteX35" fmla="*/ 5038723 w 9637211"/>
              <a:gd name="connsiteY35" fmla="*/ 1229019 h 1649863"/>
              <a:gd name="connsiteX36" fmla="*/ 5009340 w 9637211"/>
              <a:gd name="connsiteY36" fmla="*/ 1231627 h 1649863"/>
              <a:gd name="connsiteX37" fmla="*/ 5069905 w 9637211"/>
              <a:gd name="connsiteY37" fmla="*/ 1231533 h 1649863"/>
              <a:gd name="connsiteX38" fmla="*/ 5038723 w 9637211"/>
              <a:gd name="connsiteY38" fmla="*/ 1229019 h 1649863"/>
              <a:gd name="connsiteX39" fmla="*/ 6274350 w 9637211"/>
              <a:gd name="connsiteY39" fmla="*/ 1198579 h 1649863"/>
              <a:gd name="connsiteX40" fmla="*/ 6274350 w 9637211"/>
              <a:gd name="connsiteY40" fmla="*/ 1198580 h 1649863"/>
              <a:gd name="connsiteX41" fmla="*/ 6299734 w 9637211"/>
              <a:gd name="connsiteY41" fmla="*/ 1215874 h 1649863"/>
              <a:gd name="connsiteX42" fmla="*/ 6274350 w 9637211"/>
              <a:gd name="connsiteY42" fmla="*/ 1198579 h 1649863"/>
              <a:gd name="connsiteX43" fmla="*/ 284014 w 9637211"/>
              <a:gd name="connsiteY43" fmla="*/ 1083637 h 1649863"/>
              <a:gd name="connsiteX44" fmla="*/ 274455 w 9637211"/>
              <a:gd name="connsiteY44" fmla="*/ 1086842 h 1649863"/>
              <a:gd name="connsiteX45" fmla="*/ 233501 w 9637211"/>
              <a:gd name="connsiteY45" fmla="*/ 1096794 h 1649863"/>
              <a:gd name="connsiteX46" fmla="*/ 274456 w 9637211"/>
              <a:gd name="connsiteY46" fmla="*/ 1086842 h 1649863"/>
              <a:gd name="connsiteX47" fmla="*/ 691166 w 9637211"/>
              <a:gd name="connsiteY47" fmla="*/ 1081917 h 1649863"/>
              <a:gd name="connsiteX48" fmla="*/ 677191 w 9637211"/>
              <a:gd name="connsiteY48" fmla="*/ 1087044 h 1649863"/>
              <a:gd name="connsiteX49" fmla="*/ 632391 w 9637211"/>
              <a:gd name="connsiteY49" fmla="*/ 1110922 h 1649863"/>
              <a:gd name="connsiteX50" fmla="*/ 677192 w 9637211"/>
              <a:gd name="connsiteY50" fmla="*/ 1087044 h 1649863"/>
              <a:gd name="connsiteX51" fmla="*/ 428044 w 9637211"/>
              <a:gd name="connsiteY51" fmla="*/ 1067823 h 1649863"/>
              <a:gd name="connsiteX52" fmla="*/ 479634 w 9637211"/>
              <a:gd name="connsiteY52" fmla="*/ 1077452 h 1649863"/>
              <a:gd name="connsiteX53" fmla="*/ 428044 w 9637211"/>
              <a:gd name="connsiteY53" fmla="*/ 1067823 h 1649863"/>
              <a:gd name="connsiteX54" fmla="*/ 7445292 w 9637211"/>
              <a:gd name="connsiteY54" fmla="*/ 757632 h 1649863"/>
              <a:gd name="connsiteX55" fmla="*/ 7466390 w 9637211"/>
              <a:gd name="connsiteY55" fmla="*/ 768915 h 1649863"/>
              <a:gd name="connsiteX56" fmla="*/ 7474827 w 9637211"/>
              <a:gd name="connsiteY56" fmla="*/ 771226 h 1649863"/>
              <a:gd name="connsiteX57" fmla="*/ 7466391 w 9637211"/>
              <a:gd name="connsiteY57" fmla="*/ 768915 h 1649863"/>
              <a:gd name="connsiteX58" fmla="*/ 7445292 w 9637211"/>
              <a:gd name="connsiteY58" fmla="*/ 757632 h 1649863"/>
              <a:gd name="connsiteX59" fmla="*/ 0 w 9637211"/>
              <a:gd name="connsiteY59" fmla="*/ 0 h 1649863"/>
              <a:gd name="connsiteX60" fmla="*/ 9637211 w 9637211"/>
              <a:gd name="connsiteY60" fmla="*/ 0 h 1649863"/>
              <a:gd name="connsiteX61" fmla="*/ 9583319 w 9637211"/>
              <a:gd name="connsiteY61" fmla="*/ 32146 h 1649863"/>
              <a:gd name="connsiteX62" fmla="*/ 9493665 w 9637211"/>
              <a:gd name="connsiteY62" fmla="*/ 112426 h 1649863"/>
              <a:gd name="connsiteX63" fmla="*/ 9457156 w 9637211"/>
              <a:gd name="connsiteY63" fmla="*/ 155303 h 1649863"/>
              <a:gd name="connsiteX64" fmla="*/ 9377643 w 9637211"/>
              <a:gd name="connsiteY64" fmla="*/ 187228 h 1649863"/>
              <a:gd name="connsiteX65" fmla="*/ 9292088 w 9637211"/>
              <a:gd name="connsiteY65" fmla="*/ 235295 h 1649863"/>
              <a:gd name="connsiteX66" fmla="*/ 9231985 w 9637211"/>
              <a:gd name="connsiteY66" fmla="*/ 281821 h 1649863"/>
              <a:gd name="connsiteX67" fmla="*/ 9185378 w 9637211"/>
              <a:gd name="connsiteY67" fmla="*/ 313259 h 1649863"/>
              <a:gd name="connsiteX68" fmla="*/ 9118948 w 9637211"/>
              <a:gd name="connsiteY68" fmla="*/ 345810 h 1649863"/>
              <a:gd name="connsiteX69" fmla="*/ 9052763 w 9637211"/>
              <a:gd name="connsiteY69" fmla="*/ 387450 h 1649863"/>
              <a:gd name="connsiteX70" fmla="*/ 9020858 w 9637211"/>
              <a:gd name="connsiteY70" fmla="*/ 412686 h 1649863"/>
              <a:gd name="connsiteX71" fmla="*/ 8958799 w 9637211"/>
              <a:gd name="connsiteY71" fmla="*/ 455068 h 1649863"/>
              <a:gd name="connsiteX72" fmla="*/ 8894669 w 9637211"/>
              <a:gd name="connsiteY72" fmla="*/ 494884 h 1649863"/>
              <a:gd name="connsiteX73" fmla="*/ 8772871 w 9637211"/>
              <a:gd name="connsiteY73" fmla="*/ 542815 h 1649863"/>
              <a:gd name="connsiteX74" fmla="*/ 8663102 w 9637211"/>
              <a:gd name="connsiteY74" fmla="*/ 609939 h 1649863"/>
              <a:gd name="connsiteX75" fmla="*/ 8575858 w 9637211"/>
              <a:gd name="connsiteY75" fmla="*/ 659344 h 1649863"/>
              <a:gd name="connsiteX76" fmla="*/ 8525191 w 9637211"/>
              <a:gd name="connsiteY76" fmla="*/ 691449 h 1649863"/>
              <a:gd name="connsiteX77" fmla="*/ 8432740 w 9637211"/>
              <a:gd name="connsiteY77" fmla="*/ 762134 h 1649863"/>
              <a:gd name="connsiteX78" fmla="*/ 8287775 w 9637211"/>
              <a:gd name="connsiteY78" fmla="*/ 838802 h 1649863"/>
              <a:gd name="connsiteX79" fmla="*/ 8199975 w 9637211"/>
              <a:gd name="connsiteY79" fmla="*/ 880700 h 1649863"/>
              <a:gd name="connsiteX80" fmla="*/ 8009879 w 9637211"/>
              <a:gd name="connsiteY80" fmla="*/ 946676 h 1649863"/>
              <a:gd name="connsiteX81" fmla="*/ 7948650 w 9637211"/>
              <a:gd name="connsiteY81" fmla="*/ 969872 h 1649863"/>
              <a:gd name="connsiteX82" fmla="*/ 7878149 w 9637211"/>
              <a:gd name="connsiteY82" fmla="*/ 986611 h 1649863"/>
              <a:gd name="connsiteX83" fmla="*/ 7765368 w 9637211"/>
              <a:gd name="connsiteY83" fmla="*/ 1023592 h 1649863"/>
              <a:gd name="connsiteX84" fmla="*/ 7544827 w 9637211"/>
              <a:gd name="connsiteY84" fmla="*/ 1088525 h 1649863"/>
              <a:gd name="connsiteX85" fmla="*/ 7496243 w 9637211"/>
              <a:gd name="connsiteY85" fmla="*/ 1099185 h 1649863"/>
              <a:gd name="connsiteX86" fmla="*/ 7373131 w 9637211"/>
              <a:gd name="connsiteY86" fmla="*/ 1140118 h 1649863"/>
              <a:gd name="connsiteX87" fmla="*/ 7299425 w 9637211"/>
              <a:gd name="connsiteY87" fmla="*/ 1167211 h 1649863"/>
              <a:gd name="connsiteX88" fmla="*/ 7238066 w 9637211"/>
              <a:gd name="connsiteY88" fmla="*/ 1183666 h 1649863"/>
              <a:gd name="connsiteX89" fmla="*/ 7183552 w 9637211"/>
              <a:gd name="connsiteY89" fmla="*/ 1192571 h 1649863"/>
              <a:gd name="connsiteX90" fmla="*/ 7040813 w 9637211"/>
              <a:gd name="connsiteY90" fmla="*/ 1230525 h 1649863"/>
              <a:gd name="connsiteX91" fmla="*/ 6983864 w 9637211"/>
              <a:gd name="connsiteY91" fmla="*/ 1245513 h 1649863"/>
              <a:gd name="connsiteX92" fmla="*/ 6836601 w 9637211"/>
              <a:gd name="connsiteY92" fmla="*/ 1294672 h 1649863"/>
              <a:gd name="connsiteX93" fmla="*/ 6711393 w 9637211"/>
              <a:gd name="connsiteY93" fmla="*/ 1328485 h 1649863"/>
              <a:gd name="connsiteX94" fmla="*/ 6659164 w 9637211"/>
              <a:gd name="connsiteY94" fmla="*/ 1344343 h 1649863"/>
              <a:gd name="connsiteX95" fmla="*/ 6539327 w 9637211"/>
              <a:gd name="connsiteY95" fmla="*/ 1372405 h 1649863"/>
              <a:gd name="connsiteX96" fmla="*/ 6471659 w 9637211"/>
              <a:gd name="connsiteY96" fmla="*/ 1391362 h 1649863"/>
              <a:gd name="connsiteX97" fmla="*/ 6305536 w 9637211"/>
              <a:gd name="connsiteY97" fmla="*/ 1417103 h 1649863"/>
              <a:gd name="connsiteX98" fmla="*/ 6133939 w 9637211"/>
              <a:gd name="connsiteY98" fmla="*/ 1442481 h 1649863"/>
              <a:gd name="connsiteX99" fmla="*/ 6039547 w 9637211"/>
              <a:gd name="connsiteY99" fmla="*/ 1452681 h 1649863"/>
              <a:gd name="connsiteX100" fmla="*/ 5957366 w 9637211"/>
              <a:gd name="connsiteY100" fmla="*/ 1465590 h 1649863"/>
              <a:gd name="connsiteX101" fmla="*/ 5885715 w 9637211"/>
              <a:gd name="connsiteY101" fmla="*/ 1474694 h 1649863"/>
              <a:gd name="connsiteX102" fmla="*/ 5771774 w 9637211"/>
              <a:gd name="connsiteY102" fmla="*/ 1491643 h 1649863"/>
              <a:gd name="connsiteX103" fmla="*/ 5724294 w 9637211"/>
              <a:gd name="connsiteY103" fmla="*/ 1496914 h 1649863"/>
              <a:gd name="connsiteX104" fmla="*/ 5611931 w 9637211"/>
              <a:gd name="connsiteY104" fmla="*/ 1502173 h 1649863"/>
              <a:gd name="connsiteX105" fmla="*/ 5572785 w 9637211"/>
              <a:gd name="connsiteY105" fmla="*/ 1502492 h 1649863"/>
              <a:gd name="connsiteX106" fmla="*/ 5496622 w 9637211"/>
              <a:gd name="connsiteY106" fmla="*/ 1486703 h 1649863"/>
              <a:gd name="connsiteX107" fmla="*/ 5487614 w 9637211"/>
              <a:gd name="connsiteY107" fmla="*/ 1485725 h 1649863"/>
              <a:gd name="connsiteX108" fmla="*/ 5437869 w 9637211"/>
              <a:gd name="connsiteY108" fmla="*/ 1480432 h 1649863"/>
              <a:gd name="connsiteX109" fmla="*/ 5410729 w 9637211"/>
              <a:gd name="connsiteY109" fmla="*/ 1479229 h 1649863"/>
              <a:gd name="connsiteX110" fmla="*/ 5307325 w 9637211"/>
              <a:gd name="connsiteY110" fmla="*/ 1468207 h 1649863"/>
              <a:gd name="connsiteX111" fmla="*/ 5247871 w 9637211"/>
              <a:gd name="connsiteY111" fmla="*/ 1463540 h 1649863"/>
              <a:gd name="connsiteX112" fmla="*/ 5200105 w 9637211"/>
              <a:gd name="connsiteY112" fmla="*/ 1466942 h 1649863"/>
              <a:gd name="connsiteX113" fmla="*/ 5116199 w 9637211"/>
              <a:gd name="connsiteY113" fmla="*/ 1472398 h 1649863"/>
              <a:gd name="connsiteX114" fmla="*/ 5089547 w 9637211"/>
              <a:gd name="connsiteY114" fmla="*/ 1477294 h 1649863"/>
              <a:gd name="connsiteX115" fmla="*/ 4967752 w 9637211"/>
              <a:gd name="connsiteY115" fmla="*/ 1472806 h 1649863"/>
              <a:gd name="connsiteX116" fmla="*/ 4898514 w 9637211"/>
              <a:gd name="connsiteY116" fmla="*/ 1475359 h 1649863"/>
              <a:gd name="connsiteX117" fmla="*/ 4819948 w 9637211"/>
              <a:gd name="connsiteY117" fmla="*/ 1466277 h 1649863"/>
              <a:gd name="connsiteX118" fmla="*/ 4797235 w 9637211"/>
              <a:gd name="connsiteY118" fmla="*/ 1467999 h 1649863"/>
              <a:gd name="connsiteX119" fmla="*/ 4771823 w 9637211"/>
              <a:gd name="connsiteY119" fmla="*/ 1470324 h 1649863"/>
              <a:gd name="connsiteX120" fmla="*/ 4693726 w 9637211"/>
              <a:gd name="connsiteY120" fmla="*/ 1475031 h 1649863"/>
              <a:gd name="connsiteX121" fmla="*/ 4646522 w 9637211"/>
              <a:gd name="connsiteY121" fmla="*/ 1482013 h 1649863"/>
              <a:gd name="connsiteX122" fmla="*/ 4556001 w 9637211"/>
              <a:gd name="connsiteY122" fmla="*/ 1483554 h 1649863"/>
              <a:gd name="connsiteX123" fmla="*/ 4522761 w 9637211"/>
              <a:gd name="connsiteY123" fmla="*/ 1489236 h 1649863"/>
              <a:gd name="connsiteX124" fmla="*/ 4438228 w 9637211"/>
              <a:gd name="connsiteY124" fmla="*/ 1493782 h 1649863"/>
              <a:gd name="connsiteX125" fmla="*/ 4362305 w 9637211"/>
              <a:gd name="connsiteY125" fmla="*/ 1495088 h 1649863"/>
              <a:gd name="connsiteX126" fmla="*/ 4289278 w 9637211"/>
              <a:gd name="connsiteY126" fmla="*/ 1499864 h 1649863"/>
              <a:gd name="connsiteX127" fmla="*/ 4237236 w 9637211"/>
              <a:gd name="connsiteY127" fmla="*/ 1507551 h 1649863"/>
              <a:gd name="connsiteX128" fmla="*/ 4180626 w 9637211"/>
              <a:gd name="connsiteY128" fmla="*/ 1513420 h 1649863"/>
              <a:gd name="connsiteX129" fmla="*/ 4025047 w 9637211"/>
              <a:gd name="connsiteY129" fmla="*/ 1539594 h 1649863"/>
              <a:gd name="connsiteX130" fmla="*/ 3995866 w 9637211"/>
              <a:gd name="connsiteY130" fmla="*/ 1536451 h 1649863"/>
              <a:gd name="connsiteX131" fmla="*/ 3831212 w 9637211"/>
              <a:gd name="connsiteY131" fmla="*/ 1540151 h 1649863"/>
              <a:gd name="connsiteX132" fmla="*/ 3795461 w 9637211"/>
              <a:gd name="connsiteY132" fmla="*/ 1542189 h 1649863"/>
              <a:gd name="connsiteX133" fmla="*/ 3698543 w 9637211"/>
              <a:gd name="connsiteY133" fmla="*/ 1528342 h 1649863"/>
              <a:gd name="connsiteX134" fmla="*/ 3551836 w 9637211"/>
              <a:gd name="connsiteY134" fmla="*/ 1564762 h 1649863"/>
              <a:gd name="connsiteX135" fmla="*/ 3415003 w 9637211"/>
              <a:gd name="connsiteY135" fmla="*/ 1608081 h 1649863"/>
              <a:gd name="connsiteX136" fmla="*/ 3397737 w 9637211"/>
              <a:gd name="connsiteY136" fmla="*/ 1613622 h 1649863"/>
              <a:gd name="connsiteX137" fmla="*/ 3348360 w 9637211"/>
              <a:gd name="connsiteY137" fmla="*/ 1624007 h 1649863"/>
              <a:gd name="connsiteX138" fmla="*/ 3286876 w 9637211"/>
              <a:gd name="connsiteY138" fmla="*/ 1629796 h 1649863"/>
              <a:gd name="connsiteX139" fmla="*/ 3247932 w 9637211"/>
              <a:gd name="connsiteY139" fmla="*/ 1635832 h 1649863"/>
              <a:gd name="connsiteX140" fmla="*/ 3244999 w 9637211"/>
              <a:gd name="connsiteY140" fmla="*/ 1636180 h 1649863"/>
              <a:gd name="connsiteX141" fmla="*/ 3184484 w 9637211"/>
              <a:gd name="connsiteY141" fmla="*/ 1639097 h 1649863"/>
              <a:gd name="connsiteX142" fmla="*/ 3177540 w 9637211"/>
              <a:gd name="connsiteY142" fmla="*/ 1638715 h 1649863"/>
              <a:gd name="connsiteX143" fmla="*/ 3146060 w 9637211"/>
              <a:gd name="connsiteY143" fmla="*/ 1634857 h 1649863"/>
              <a:gd name="connsiteX144" fmla="*/ 3057965 w 9637211"/>
              <a:gd name="connsiteY144" fmla="*/ 1626236 h 1649863"/>
              <a:gd name="connsiteX145" fmla="*/ 2974961 w 9637211"/>
              <a:gd name="connsiteY145" fmla="*/ 1617995 h 1649863"/>
              <a:gd name="connsiteX146" fmla="*/ 2949608 w 9637211"/>
              <a:gd name="connsiteY146" fmla="*/ 1633655 h 1649863"/>
              <a:gd name="connsiteX147" fmla="*/ 2909973 w 9637211"/>
              <a:gd name="connsiteY147" fmla="*/ 1648121 h 1649863"/>
              <a:gd name="connsiteX148" fmla="*/ 2864542 w 9637211"/>
              <a:gd name="connsiteY148" fmla="*/ 1635245 h 1649863"/>
              <a:gd name="connsiteX149" fmla="*/ 2758460 w 9637211"/>
              <a:gd name="connsiteY149" fmla="*/ 1609130 h 1649863"/>
              <a:gd name="connsiteX150" fmla="*/ 2692301 w 9637211"/>
              <a:gd name="connsiteY150" fmla="*/ 1610905 h 1649863"/>
              <a:gd name="connsiteX151" fmla="*/ 2548009 w 9637211"/>
              <a:gd name="connsiteY151" fmla="*/ 1604522 h 1649863"/>
              <a:gd name="connsiteX152" fmla="*/ 2453210 w 9637211"/>
              <a:gd name="connsiteY152" fmla="*/ 1590103 h 1649863"/>
              <a:gd name="connsiteX153" fmla="*/ 2384726 w 9637211"/>
              <a:gd name="connsiteY153" fmla="*/ 1571904 h 1649863"/>
              <a:gd name="connsiteX154" fmla="*/ 2286765 w 9637211"/>
              <a:gd name="connsiteY154" fmla="*/ 1548534 h 1649863"/>
              <a:gd name="connsiteX155" fmla="*/ 2189064 w 9637211"/>
              <a:gd name="connsiteY155" fmla="*/ 1538649 h 1649863"/>
              <a:gd name="connsiteX156" fmla="*/ 2118010 w 9637211"/>
              <a:gd name="connsiteY156" fmla="*/ 1523712 h 1649863"/>
              <a:gd name="connsiteX157" fmla="*/ 2031682 w 9637211"/>
              <a:gd name="connsiteY157" fmla="*/ 1515318 h 1649863"/>
              <a:gd name="connsiteX158" fmla="*/ 1959737 w 9637211"/>
              <a:gd name="connsiteY158" fmla="*/ 1518317 h 1649863"/>
              <a:gd name="connsiteX159" fmla="*/ 1847100 w 9637211"/>
              <a:gd name="connsiteY159" fmla="*/ 1525944 h 1649863"/>
              <a:gd name="connsiteX160" fmla="*/ 1707262 w 9637211"/>
              <a:gd name="connsiteY160" fmla="*/ 1494706 h 1649863"/>
              <a:gd name="connsiteX161" fmla="*/ 1651067 w 9637211"/>
              <a:gd name="connsiteY161" fmla="*/ 1488939 h 1649863"/>
              <a:gd name="connsiteX162" fmla="*/ 1598392 w 9637211"/>
              <a:gd name="connsiteY162" fmla="*/ 1487556 h 1649863"/>
              <a:gd name="connsiteX163" fmla="*/ 1485796 w 9637211"/>
              <a:gd name="connsiteY163" fmla="*/ 1467717 h 1649863"/>
              <a:gd name="connsiteX164" fmla="*/ 1440105 w 9637211"/>
              <a:gd name="connsiteY164" fmla="*/ 1461600 h 1649863"/>
              <a:gd name="connsiteX165" fmla="*/ 1376742 w 9637211"/>
              <a:gd name="connsiteY165" fmla="*/ 1464813 h 1649863"/>
              <a:gd name="connsiteX166" fmla="*/ 1260914 w 9637211"/>
              <a:gd name="connsiteY166" fmla="*/ 1458783 h 1649863"/>
              <a:gd name="connsiteX167" fmla="*/ 1144209 w 9637211"/>
              <a:gd name="connsiteY167" fmla="*/ 1430510 h 1649863"/>
              <a:gd name="connsiteX168" fmla="*/ 1095577 w 9637211"/>
              <a:gd name="connsiteY168" fmla="*/ 1436151 h 1649863"/>
              <a:gd name="connsiteX169" fmla="*/ 1078045 w 9637211"/>
              <a:gd name="connsiteY169" fmla="*/ 1436212 h 1649863"/>
              <a:gd name="connsiteX170" fmla="*/ 919891 w 9637211"/>
              <a:gd name="connsiteY170" fmla="*/ 1425160 h 1649863"/>
              <a:gd name="connsiteX171" fmla="*/ 904047 w 9637211"/>
              <a:gd name="connsiteY171" fmla="*/ 1423883 h 1649863"/>
              <a:gd name="connsiteX172" fmla="*/ 829382 w 9637211"/>
              <a:gd name="connsiteY172" fmla="*/ 1410847 h 1649863"/>
              <a:gd name="connsiteX173" fmla="*/ 642661 w 9637211"/>
              <a:gd name="connsiteY173" fmla="*/ 1409490 h 1649863"/>
              <a:gd name="connsiteX174" fmla="*/ 631134 w 9637211"/>
              <a:gd name="connsiteY174" fmla="*/ 1408791 h 1649863"/>
              <a:gd name="connsiteX175" fmla="*/ 569136 w 9637211"/>
              <a:gd name="connsiteY175" fmla="*/ 1420097 h 1649863"/>
              <a:gd name="connsiteX176" fmla="*/ 538796 w 9637211"/>
              <a:gd name="connsiteY176" fmla="*/ 1433330 h 1649863"/>
              <a:gd name="connsiteX177" fmla="*/ 491177 w 9637211"/>
              <a:gd name="connsiteY177" fmla="*/ 1447867 h 1649863"/>
              <a:gd name="connsiteX178" fmla="*/ 442411 w 9637211"/>
              <a:gd name="connsiteY178" fmla="*/ 1454770 h 1649863"/>
              <a:gd name="connsiteX179" fmla="*/ 359296 w 9637211"/>
              <a:gd name="connsiteY179" fmla="*/ 1440257 h 1649863"/>
              <a:gd name="connsiteX180" fmla="*/ 329271 w 9637211"/>
              <a:gd name="connsiteY180" fmla="*/ 1439821 h 1649863"/>
              <a:gd name="connsiteX181" fmla="*/ 262167 w 9637211"/>
              <a:gd name="connsiteY181" fmla="*/ 1434111 h 1649863"/>
              <a:gd name="connsiteX182" fmla="*/ 203882 w 9637211"/>
              <a:gd name="connsiteY182" fmla="*/ 1437548 h 1649863"/>
              <a:gd name="connsiteX183" fmla="*/ 157723 w 9637211"/>
              <a:gd name="connsiteY183" fmla="*/ 1454055 h 1649863"/>
              <a:gd name="connsiteX184" fmla="*/ 89823 w 9637211"/>
              <a:gd name="connsiteY184" fmla="*/ 1460153 h 1649863"/>
              <a:gd name="connsiteX185" fmla="*/ 45393 w 9637211"/>
              <a:gd name="connsiteY185" fmla="*/ 1451938 h 1649863"/>
              <a:gd name="connsiteX186" fmla="*/ 36385 w 9637211"/>
              <a:gd name="connsiteY186" fmla="*/ 1450960 h 1649863"/>
              <a:gd name="connsiteX187" fmla="*/ 0 w 9637211"/>
              <a:gd name="connsiteY187" fmla="*/ 1452514 h 164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9637211" h="1649863">
                <a:moveTo>
                  <a:pt x="2468659" y="1380297"/>
                </a:moveTo>
                <a:lnTo>
                  <a:pt x="2460722" y="1390272"/>
                </a:lnTo>
                <a:cubicBezTo>
                  <a:pt x="2456661" y="1396980"/>
                  <a:pt x="2451818" y="1402354"/>
                  <a:pt x="2446257" y="1406498"/>
                </a:cubicBezTo>
                <a:lnTo>
                  <a:pt x="2427494" y="1415356"/>
                </a:lnTo>
                <a:cubicBezTo>
                  <a:pt x="2441349" y="1411764"/>
                  <a:pt x="2452601" y="1403689"/>
                  <a:pt x="2460722" y="1390272"/>
                </a:cubicBezTo>
                <a:close/>
                <a:moveTo>
                  <a:pt x="5731745" y="1360489"/>
                </a:moveTo>
                <a:lnTo>
                  <a:pt x="5698179" y="1367442"/>
                </a:lnTo>
                <a:lnTo>
                  <a:pt x="5715901" y="1365274"/>
                </a:lnTo>
                <a:cubicBezTo>
                  <a:pt x="5721750" y="1364345"/>
                  <a:pt x="5727285" y="1362979"/>
                  <a:pt x="5731745" y="1360489"/>
                </a:cubicBezTo>
                <a:close/>
                <a:moveTo>
                  <a:pt x="5503859" y="1324849"/>
                </a:moveTo>
                <a:lnTo>
                  <a:pt x="5516994" y="1333353"/>
                </a:lnTo>
                <a:lnTo>
                  <a:pt x="5516994" y="1333352"/>
                </a:lnTo>
                <a:close/>
                <a:moveTo>
                  <a:pt x="4720031" y="1268958"/>
                </a:moveTo>
                <a:lnTo>
                  <a:pt x="4749955" y="1273114"/>
                </a:lnTo>
                <a:lnTo>
                  <a:pt x="4767388" y="1277477"/>
                </a:lnTo>
                <a:lnTo>
                  <a:pt x="4767531" y="1277513"/>
                </a:lnTo>
                <a:lnTo>
                  <a:pt x="4782965" y="1281578"/>
                </a:lnTo>
                <a:lnTo>
                  <a:pt x="4784809" y="1281832"/>
                </a:lnTo>
                <a:lnTo>
                  <a:pt x="4790792" y="1283327"/>
                </a:lnTo>
                <a:cubicBezTo>
                  <a:pt x="4798641" y="1284916"/>
                  <a:pt x="4806563" y="1285965"/>
                  <a:pt x="4814638" y="1285937"/>
                </a:cubicBezTo>
                <a:lnTo>
                  <a:pt x="4784809" y="1281832"/>
                </a:lnTo>
                <a:lnTo>
                  <a:pt x="4767531" y="1277513"/>
                </a:lnTo>
                <a:lnTo>
                  <a:pt x="4751799" y="1273370"/>
                </a:lnTo>
                <a:lnTo>
                  <a:pt x="4749955" y="1273114"/>
                </a:lnTo>
                <a:lnTo>
                  <a:pt x="4743957" y="1271612"/>
                </a:lnTo>
                <a:cubicBezTo>
                  <a:pt x="4736090" y="1270013"/>
                  <a:pt x="4728141" y="1268949"/>
                  <a:pt x="4720031" y="1268958"/>
                </a:cubicBezTo>
                <a:close/>
                <a:moveTo>
                  <a:pt x="3276840" y="1263985"/>
                </a:moveTo>
                <a:cubicBezTo>
                  <a:pt x="3292849" y="1276789"/>
                  <a:pt x="3310250" y="1281089"/>
                  <a:pt x="3328341" y="1281473"/>
                </a:cubicBezTo>
                <a:lnTo>
                  <a:pt x="3301810" y="1277386"/>
                </a:lnTo>
                <a:cubicBezTo>
                  <a:pt x="3293198" y="1274663"/>
                  <a:pt x="3284847" y="1270386"/>
                  <a:pt x="3276840" y="1263985"/>
                </a:cubicBezTo>
                <a:close/>
                <a:moveTo>
                  <a:pt x="3519760" y="1250994"/>
                </a:moveTo>
                <a:cubicBezTo>
                  <a:pt x="3514125" y="1250064"/>
                  <a:pt x="3508615" y="1250202"/>
                  <a:pt x="3503255" y="1251147"/>
                </a:cubicBezTo>
                <a:lnTo>
                  <a:pt x="3519760" y="1250994"/>
                </a:lnTo>
                <a:cubicBezTo>
                  <a:pt x="3525393" y="1251924"/>
                  <a:pt x="3531152" y="1253922"/>
                  <a:pt x="3537011" y="1257249"/>
                </a:cubicBezTo>
                <a:cubicBezTo>
                  <a:pt x="3531153" y="1253922"/>
                  <a:pt x="3525394" y="1251924"/>
                  <a:pt x="3519760" y="1250994"/>
                </a:cubicBezTo>
                <a:close/>
                <a:moveTo>
                  <a:pt x="5038723" y="1229019"/>
                </a:moveTo>
                <a:cubicBezTo>
                  <a:pt x="5028630" y="1228971"/>
                  <a:pt x="5018835" y="1229777"/>
                  <a:pt x="5009340" y="1231627"/>
                </a:cubicBezTo>
                <a:lnTo>
                  <a:pt x="5069905" y="1231533"/>
                </a:lnTo>
                <a:cubicBezTo>
                  <a:pt x="5059212" y="1229968"/>
                  <a:pt x="5048818" y="1229067"/>
                  <a:pt x="5038723" y="1229019"/>
                </a:cubicBezTo>
                <a:close/>
                <a:moveTo>
                  <a:pt x="6274350" y="1198579"/>
                </a:moveTo>
                <a:lnTo>
                  <a:pt x="6274350" y="1198580"/>
                </a:lnTo>
                <a:lnTo>
                  <a:pt x="6299734" y="1215874"/>
                </a:lnTo>
                <a:cubicBezTo>
                  <a:pt x="6292882" y="1211182"/>
                  <a:pt x="6285837" y="1206500"/>
                  <a:pt x="6274350" y="1198579"/>
                </a:cubicBezTo>
                <a:close/>
                <a:moveTo>
                  <a:pt x="284014" y="1083637"/>
                </a:moveTo>
                <a:lnTo>
                  <a:pt x="274455" y="1086842"/>
                </a:lnTo>
                <a:lnTo>
                  <a:pt x="233501" y="1096794"/>
                </a:lnTo>
                <a:lnTo>
                  <a:pt x="274456" y="1086842"/>
                </a:lnTo>
                <a:close/>
                <a:moveTo>
                  <a:pt x="691166" y="1081917"/>
                </a:moveTo>
                <a:cubicBezTo>
                  <a:pt x="686005" y="1082970"/>
                  <a:pt x="680596" y="1084918"/>
                  <a:pt x="677191" y="1087044"/>
                </a:cubicBezTo>
                <a:cubicBezTo>
                  <a:pt x="660788" y="1097408"/>
                  <a:pt x="646181" y="1105351"/>
                  <a:pt x="632391" y="1110922"/>
                </a:cubicBezTo>
                <a:cubicBezTo>
                  <a:pt x="646181" y="1105351"/>
                  <a:pt x="660789" y="1097408"/>
                  <a:pt x="677192" y="1087044"/>
                </a:cubicBezTo>
                <a:close/>
                <a:moveTo>
                  <a:pt x="428044" y="1067823"/>
                </a:moveTo>
                <a:cubicBezTo>
                  <a:pt x="446919" y="1068326"/>
                  <a:pt x="465868" y="1068118"/>
                  <a:pt x="479634" y="1077452"/>
                </a:cubicBezTo>
                <a:cubicBezTo>
                  <a:pt x="465869" y="1068118"/>
                  <a:pt x="446919" y="1068326"/>
                  <a:pt x="428044" y="1067823"/>
                </a:cubicBezTo>
                <a:close/>
                <a:moveTo>
                  <a:pt x="7445292" y="757632"/>
                </a:moveTo>
                <a:cubicBezTo>
                  <a:pt x="7451720" y="761638"/>
                  <a:pt x="7458880" y="765687"/>
                  <a:pt x="7466390" y="768915"/>
                </a:cubicBezTo>
                <a:lnTo>
                  <a:pt x="7474827" y="771226"/>
                </a:lnTo>
                <a:lnTo>
                  <a:pt x="7466391" y="768915"/>
                </a:lnTo>
                <a:cubicBezTo>
                  <a:pt x="7458880" y="765687"/>
                  <a:pt x="7451720" y="761638"/>
                  <a:pt x="7445292" y="757632"/>
                </a:cubicBezTo>
                <a:close/>
                <a:moveTo>
                  <a:pt x="0" y="0"/>
                </a:moveTo>
                <a:lnTo>
                  <a:pt x="9637211" y="0"/>
                </a:lnTo>
                <a:lnTo>
                  <a:pt x="9583319" y="32146"/>
                </a:lnTo>
                <a:cubicBezTo>
                  <a:pt x="9545773" y="53573"/>
                  <a:pt x="9512012" y="76700"/>
                  <a:pt x="9493665" y="112426"/>
                </a:cubicBezTo>
                <a:cubicBezTo>
                  <a:pt x="9485465" y="128200"/>
                  <a:pt x="9473638" y="145563"/>
                  <a:pt x="9457156" y="155303"/>
                </a:cubicBezTo>
                <a:cubicBezTo>
                  <a:pt x="9433664" y="169148"/>
                  <a:pt x="9403364" y="175160"/>
                  <a:pt x="9377643" y="187228"/>
                </a:cubicBezTo>
                <a:cubicBezTo>
                  <a:pt x="9347347" y="201400"/>
                  <a:pt x="9312111" y="214085"/>
                  <a:pt x="9292088" y="235295"/>
                </a:cubicBezTo>
                <a:cubicBezTo>
                  <a:pt x="9274297" y="254202"/>
                  <a:pt x="9256121" y="269202"/>
                  <a:pt x="9231985" y="281821"/>
                </a:cubicBezTo>
                <a:cubicBezTo>
                  <a:pt x="9215069" y="290641"/>
                  <a:pt x="9202945" y="305820"/>
                  <a:pt x="9185378" y="313259"/>
                </a:cubicBezTo>
                <a:cubicBezTo>
                  <a:pt x="9162280" y="323162"/>
                  <a:pt x="9138896" y="331194"/>
                  <a:pt x="9118948" y="345810"/>
                </a:cubicBezTo>
                <a:cubicBezTo>
                  <a:pt x="9098245" y="360931"/>
                  <a:pt x="9074484" y="373219"/>
                  <a:pt x="9052763" y="387450"/>
                </a:cubicBezTo>
                <a:cubicBezTo>
                  <a:pt x="9041247" y="395066"/>
                  <a:pt x="9031971" y="404773"/>
                  <a:pt x="9020858" y="412686"/>
                </a:cubicBezTo>
                <a:cubicBezTo>
                  <a:pt x="9000514" y="427162"/>
                  <a:pt x="8979766" y="441345"/>
                  <a:pt x="8958799" y="455068"/>
                </a:cubicBezTo>
                <a:cubicBezTo>
                  <a:pt x="8937836" y="468792"/>
                  <a:pt x="8917940" y="484502"/>
                  <a:pt x="8894669" y="494884"/>
                </a:cubicBezTo>
                <a:cubicBezTo>
                  <a:pt x="8854995" y="512490"/>
                  <a:pt x="8811321" y="524012"/>
                  <a:pt x="8772871" y="542815"/>
                </a:cubicBezTo>
                <a:cubicBezTo>
                  <a:pt x="8733852" y="561958"/>
                  <a:pt x="8697379" y="585375"/>
                  <a:pt x="8663102" y="609939"/>
                </a:cubicBezTo>
                <a:cubicBezTo>
                  <a:pt x="8635978" y="629295"/>
                  <a:pt x="8610598" y="648411"/>
                  <a:pt x="8575858" y="659344"/>
                </a:cubicBezTo>
                <a:cubicBezTo>
                  <a:pt x="8556476" y="665459"/>
                  <a:pt x="8536416" y="677725"/>
                  <a:pt x="8525191" y="691449"/>
                </a:cubicBezTo>
                <a:cubicBezTo>
                  <a:pt x="8500912" y="721337"/>
                  <a:pt x="8469036" y="743120"/>
                  <a:pt x="8432740" y="762134"/>
                </a:cubicBezTo>
                <a:cubicBezTo>
                  <a:pt x="8384287" y="787695"/>
                  <a:pt x="8336442" y="813700"/>
                  <a:pt x="8287775" y="838802"/>
                </a:cubicBezTo>
                <a:cubicBezTo>
                  <a:pt x="8259073" y="853684"/>
                  <a:pt x="8230604" y="869336"/>
                  <a:pt x="8199975" y="880700"/>
                </a:cubicBezTo>
                <a:cubicBezTo>
                  <a:pt x="8137395" y="904120"/>
                  <a:pt x="8073115" y="924637"/>
                  <a:pt x="8009879" y="946676"/>
                </a:cubicBezTo>
                <a:cubicBezTo>
                  <a:pt x="7989181" y="953793"/>
                  <a:pt x="7969777" y="963518"/>
                  <a:pt x="7948650" y="969872"/>
                </a:cubicBezTo>
                <a:cubicBezTo>
                  <a:pt x="7925797" y="976781"/>
                  <a:pt x="7901001" y="979703"/>
                  <a:pt x="7878149" y="986611"/>
                </a:cubicBezTo>
                <a:cubicBezTo>
                  <a:pt x="7840120" y="998017"/>
                  <a:pt x="7803387" y="1012030"/>
                  <a:pt x="7765368" y="1023592"/>
                </a:cubicBezTo>
                <a:cubicBezTo>
                  <a:pt x="7692011" y="1045805"/>
                  <a:pt x="7618421" y="1067243"/>
                  <a:pt x="7544827" y="1088525"/>
                </a:cubicBezTo>
                <a:cubicBezTo>
                  <a:pt x="7529069" y="1093051"/>
                  <a:pt x="7511791" y="1094355"/>
                  <a:pt x="7496243" y="1099185"/>
                </a:cubicBezTo>
                <a:cubicBezTo>
                  <a:pt x="7454978" y="1112160"/>
                  <a:pt x="7413953" y="1126064"/>
                  <a:pt x="7373131" y="1140118"/>
                </a:cubicBezTo>
                <a:cubicBezTo>
                  <a:pt x="7348411" y="1148686"/>
                  <a:pt x="7324355" y="1158947"/>
                  <a:pt x="7299425" y="1167211"/>
                </a:cubicBezTo>
                <a:cubicBezTo>
                  <a:pt x="7279481" y="1173822"/>
                  <a:pt x="7258894" y="1179208"/>
                  <a:pt x="7238066" y="1183666"/>
                </a:cubicBezTo>
                <a:cubicBezTo>
                  <a:pt x="7220132" y="1187513"/>
                  <a:pt x="7201262" y="1188107"/>
                  <a:pt x="7183552" y="1192571"/>
                </a:cubicBezTo>
                <a:cubicBezTo>
                  <a:pt x="7135617" y="1204612"/>
                  <a:pt x="7088328" y="1217878"/>
                  <a:pt x="7040813" y="1230525"/>
                </a:cubicBezTo>
                <a:cubicBezTo>
                  <a:pt x="7021767" y="1235524"/>
                  <a:pt x="7002277" y="1239447"/>
                  <a:pt x="6983864" y="1245513"/>
                </a:cubicBezTo>
                <a:cubicBezTo>
                  <a:pt x="6934564" y="1261544"/>
                  <a:pt x="6886133" y="1279414"/>
                  <a:pt x="6836601" y="1294672"/>
                </a:cubicBezTo>
                <a:cubicBezTo>
                  <a:pt x="6795516" y="1307324"/>
                  <a:pt x="6753122" y="1317057"/>
                  <a:pt x="6711393" y="1328485"/>
                </a:cubicBezTo>
                <a:cubicBezTo>
                  <a:pt x="6693705" y="1333419"/>
                  <a:pt x="6676878" y="1340036"/>
                  <a:pt x="6659164" y="1344343"/>
                </a:cubicBezTo>
                <a:cubicBezTo>
                  <a:pt x="6619497" y="1354102"/>
                  <a:pt x="6579188" y="1362635"/>
                  <a:pt x="6539327" y="1372405"/>
                </a:cubicBezTo>
                <a:cubicBezTo>
                  <a:pt x="6516609" y="1378051"/>
                  <a:pt x="6494842" y="1387262"/>
                  <a:pt x="6471659" y="1391362"/>
                </a:cubicBezTo>
                <a:cubicBezTo>
                  <a:pt x="6416600" y="1401077"/>
                  <a:pt x="6361053" y="1408777"/>
                  <a:pt x="6305536" y="1417103"/>
                </a:cubicBezTo>
                <a:cubicBezTo>
                  <a:pt x="6248279" y="1425669"/>
                  <a:pt x="6191229" y="1434541"/>
                  <a:pt x="6133939" y="1442481"/>
                </a:cubicBezTo>
                <a:cubicBezTo>
                  <a:pt x="6102579" y="1446662"/>
                  <a:pt x="6070917" y="1448658"/>
                  <a:pt x="6039547" y="1452681"/>
                </a:cubicBezTo>
                <a:cubicBezTo>
                  <a:pt x="6012050" y="1456206"/>
                  <a:pt x="5984839" y="1461597"/>
                  <a:pt x="5957366" y="1465590"/>
                </a:cubicBezTo>
                <a:cubicBezTo>
                  <a:pt x="5933562" y="1468934"/>
                  <a:pt x="5909518" y="1471349"/>
                  <a:pt x="5885715" y="1474694"/>
                </a:cubicBezTo>
                <a:cubicBezTo>
                  <a:pt x="5847596" y="1480140"/>
                  <a:pt x="5809691" y="1486048"/>
                  <a:pt x="5771774" y="1491643"/>
                </a:cubicBezTo>
                <a:cubicBezTo>
                  <a:pt x="5755903" y="1493820"/>
                  <a:pt x="5739373" y="1498540"/>
                  <a:pt x="5724294" y="1496914"/>
                </a:cubicBezTo>
                <a:cubicBezTo>
                  <a:pt x="5686295" y="1492781"/>
                  <a:pt x="5649250" y="1496294"/>
                  <a:pt x="5611931" y="1502173"/>
                </a:cubicBezTo>
                <a:cubicBezTo>
                  <a:pt x="5599171" y="1504201"/>
                  <a:pt x="5585354" y="1504553"/>
                  <a:pt x="5572785" y="1502492"/>
                </a:cubicBezTo>
                <a:cubicBezTo>
                  <a:pt x="5547064" y="1498394"/>
                  <a:pt x="5522015" y="1492069"/>
                  <a:pt x="5496622" y="1486703"/>
                </a:cubicBezTo>
                <a:cubicBezTo>
                  <a:pt x="5493862" y="1486051"/>
                  <a:pt x="5490551" y="1486053"/>
                  <a:pt x="5487614" y="1485725"/>
                </a:cubicBezTo>
                <a:cubicBezTo>
                  <a:pt x="5470960" y="1483859"/>
                  <a:pt x="5454506" y="1481984"/>
                  <a:pt x="5437869" y="1480432"/>
                </a:cubicBezTo>
                <a:cubicBezTo>
                  <a:pt x="5428868" y="1479610"/>
                  <a:pt x="5419725" y="1479895"/>
                  <a:pt x="5410729" y="1479229"/>
                </a:cubicBezTo>
                <a:cubicBezTo>
                  <a:pt x="5375917" y="1476513"/>
                  <a:pt x="5338174" y="1485709"/>
                  <a:pt x="5307325" y="1468207"/>
                </a:cubicBezTo>
                <a:cubicBezTo>
                  <a:pt x="5287297" y="1456930"/>
                  <a:pt x="5268577" y="1460658"/>
                  <a:pt x="5247871" y="1463540"/>
                </a:cubicBezTo>
                <a:cubicBezTo>
                  <a:pt x="5232193" y="1465707"/>
                  <a:pt x="5216035" y="1466016"/>
                  <a:pt x="5200105" y="1466942"/>
                </a:cubicBezTo>
                <a:cubicBezTo>
                  <a:pt x="5172135" y="1468759"/>
                  <a:pt x="5144152" y="1470266"/>
                  <a:pt x="5116199" y="1472398"/>
                </a:cubicBezTo>
                <a:cubicBezTo>
                  <a:pt x="5107270" y="1473142"/>
                  <a:pt x="5098326" y="1477498"/>
                  <a:pt x="5089547" y="1477294"/>
                </a:cubicBezTo>
                <a:cubicBezTo>
                  <a:pt x="5048970" y="1476267"/>
                  <a:pt x="5008312" y="1473519"/>
                  <a:pt x="4967752" y="1472806"/>
                </a:cubicBezTo>
                <a:cubicBezTo>
                  <a:pt x="4944740" y="1472347"/>
                  <a:pt x="4921363" y="1476454"/>
                  <a:pt x="4898514" y="1475359"/>
                </a:cubicBezTo>
                <a:cubicBezTo>
                  <a:pt x="4872154" y="1474119"/>
                  <a:pt x="4846185" y="1468937"/>
                  <a:pt x="4819948" y="1466277"/>
                </a:cubicBezTo>
                <a:cubicBezTo>
                  <a:pt x="4812704" y="1465529"/>
                  <a:pt x="4804802" y="1467322"/>
                  <a:pt x="4797235" y="1467999"/>
                </a:cubicBezTo>
                <a:cubicBezTo>
                  <a:pt x="4788699" y="1468726"/>
                  <a:pt x="4780369" y="1469755"/>
                  <a:pt x="4771823" y="1470324"/>
                </a:cubicBezTo>
                <a:cubicBezTo>
                  <a:pt x="4745790" y="1471894"/>
                  <a:pt x="4719721" y="1472679"/>
                  <a:pt x="4693726" y="1475031"/>
                </a:cubicBezTo>
                <a:cubicBezTo>
                  <a:pt x="4677818" y="1476425"/>
                  <a:pt x="4661410" y="1483651"/>
                  <a:pt x="4646522" y="1482013"/>
                </a:cubicBezTo>
                <a:cubicBezTo>
                  <a:pt x="4616175" y="1478927"/>
                  <a:pt x="4586536" y="1490556"/>
                  <a:pt x="4556001" y="1483554"/>
                </a:cubicBezTo>
                <a:cubicBezTo>
                  <a:pt x="4546547" y="1481499"/>
                  <a:pt x="4534022" y="1488380"/>
                  <a:pt x="4522761" y="1489236"/>
                </a:cubicBezTo>
                <a:cubicBezTo>
                  <a:pt x="4494612" y="1491377"/>
                  <a:pt x="4466422" y="1492580"/>
                  <a:pt x="4438228" y="1493782"/>
                </a:cubicBezTo>
                <a:cubicBezTo>
                  <a:pt x="4412951" y="1494844"/>
                  <a:pt x="4386813" y="1498301"/>
                  <a:pt x="4362305" y="1495088"/>
                </a:cubicBezTo>
                <a:cubicBezTo>
                  <a:pt x="4336613" y="1491619"/>
                  <a:pt x="4313708" y="1493351"/>
                  <a:pt x="4289278" y="1499864"/>
                </a:cubicBezTo>
                <a:cubicBezTo>
                  <a:pt x="4272539" y="1504281"/>
                  <a:pt x="4254677" y="1505613"/>
                  <a:pt x="4237236" y="1507551"/>
                </a:cubicBezTo>
                <a:cubicBezTo>
                  <a:pt x="4218443" y="1509712"/>
                  <a:pt x="4197483" y="1507428"/>
                  <a:pt x="4180626" y="1513420"/>
                </a:cubicBezTo>
                <a:cubicBezTo>
                  <a:pt x="4130437" y="1531219"/>
                  <a:pt x="4078308" y="1537027"/>
                  <a:pt x="4025047" y="1539594"/>
                </a:cubicBezTo>
                <a:cubicBezTo>
                  <a:pt x="4015328" y="1540063"/>
                  <a:pt x="4005307" y="1538350"/>
                  <a:pt x="3995866" y="1536451"/>
                </a:cubicBezTo>
                <a:cubicBezTo>
                  <a:pt x="3940757" y="1524983"/>
                  <a:pt x="3886195" y="1528868"/>
                  <a:pt x="3831212" y="1540151"/>
                </a:cubicBezTo>
                <a:cubicBezTo>
                  <a:pt x="3819833" y="1542583"/>
                  <a:pt x="3807019" y="1543514"/>
                  <a:pt x="3795461" y="1542189"/>
                </a:cubicBezTo>
                <a:cubicBezTo>
                  <a:pt x="3762927" y="1538264"/>
                  <a:pt x="3731194" y="1530691"/>
                  <a:pt x="3698543" y="1528342"/>
                </a:cubicBezTo>
                <a:cubicBezTo>
                  <a:pt x="3644585" y="1524508"/>
                  <a:pt x="3599168" y="1548354"/>
                  <a:pt x="3551836" y="1564762"/>
                </a:cubicBezTo>
                <a:cubicBezTo>
                  <a:pt x="3506795" y="1580273"/>
                  <a:pt x="3469370" y="1612209"/>
                  <a:pt x="3415003" y="1608081"/>
                </a:cubicBezTo>
                <a:cubicBezTo>
                  <a:pt x="3409532" y="1607717"/>
                  <a:pt x="3403709" y="1612236"/>
                  <a:pt x="3397737" y="1613622"/>
                </a:cubicBezTo>
                <a:cubicBezTo>
                  <a:pt x="3381358" y="1617394"/>
                  <a:pt x="3365010" y="1621790"/>
                  <a:pt x="3348360" y="1624007"/>
                </a:cubicBezTo>
                <a:cubicBezTo>
                  <a:pt x="3328041" y="1626870"/>
                  <a:pt x="3307211" y="1627247"/>
                  <a:pt x="3286876" y="1629796"/>
                </a:cubicBezTo>
                <a:cubicBezTo>
                  <a:pt x="3273801" y="1631368"/>
                  <a:pt x="3260860" y="1633717"/>
                  <a:pt x="3247932" y="1635832"/>
                </a:cubicBezTo>
                <a:lnTo>
                  <a:pt x="3244999" y="1636180"/>
                </a:lnTo>
                <a:lnTo>
                  <a:pt x="3184484" y="1639097"/>
                </a:lnTo>
                <a:lnTo>
                  <a:pt x="3177540" y="1638715"/>
                </a:lnTo>
                <a:cubicBezTo>
                  <a:pt x="3167030" y="1637417"/>
                  <a:pt x="3156526" y="1635766"/>
                  <a:pt x="3146060" y="1634857"/>
                </a:cubicBezTo>
                <a:cubicBezTo>
                  <a:pt x="3116518" y="1632358"/>
                  <a:pt x="3084302" y="1635010"/>
                  <a:pt x="3057965" y="1626236"/>
                </a:cubicBezTo>
                <a:cubicBezTo>
                  <a:pt x="3029852" y="1616919"/>
                  <a:pt x="3003375" y="1613330"/>
                  <a:pt x="2974961" y="1617995"/>
                </a:cubicBezTo>
                <a:cubicBezTo>
                  <a:pt x="2965488" y="1619550"/>
                  <a:pt x="2953558" y="1626717"/>
                  <a:pt x="2949608" y="1633655"/>
                </a:cubicBezTo>
                <a:cubicBezTo>
                  <a:pt x="2940805" y="1649145"/>
                  <a:pt x="2927912" y="1652436"/>
                  <a:pt x="2909973" y="1648121"/>
                </a:cubicBezTo>
                <a:cubicBezTo>
                  <a:pt x="2894404" y="1644476"/>
                  <a:pt x="2875446" y="1643195"/>
                  <a:pt x="2864542" y="1635245"/>
                </a:cubicBezTo>
                <a:cubicBezTo>
                  <a:pt x="2833644" y="1612724"/>
                  <a:pt x="2795701" y="1613769"/>
                  <a:pt x="2758460" y="1609130"/>
                </a:cubicBezTo>
                <a:cubicBezTo>
                  <a:pt x="2735725" y="1606301"/>
                  <a:pt x="2714721" y="1607157"/>
                  <a:pt x="2692301" y="1610905"/>
                </a:cubicBezTo>
                <a:cubicBezTo>
                  <a:pt x="2643606" y="1619217"/>
                  <a:pt x="2595572" y="1613057"/>
                  <a:pt x="2548009" y="1604522"/>
                </a:cubicBezTo>
                <a:cubicBezTo>
                  <a:pt x="2516561" y="1598820"/>
                  <a:pt x="2484471" y="1595972"/>
                  <a:pt x="2453210" y="1590103"/>
                </a:cubicBezTo>
                <a:cubicBezTo>
                  <a:pt x="2429807" y="1585581"/>
                  <a:pt x="2406352" y="1579963"/>
                  <a:pt x="2384726" y="1571904"/>
                </a:cubicBezTo>
                <a:cubicBezTo>
                  <a:pt x="2353369" y="1560075"/>
                  <a:pt x="2325581" y="1541326"/>
                  <a:pt x="2286765" y="1548534"/>
                </a:cubicBezTo>
                <a:cubicBezTo>
                  <a:pt x="2252584" y="1554889"/>
                  <a:pt x="2221009" y="1546526"/>
                  <a:pt x="2189064" y="1538649"/>
                </a:cubicBezTo>
                <a:cubicBezTo>
                  <a:pt x="2165600" y="1532875"/>
                  <a:pt x="2142133" y="1526942"/>
                  <a:pt x="2118010" y="1523712"/>
                </a:cubicBezTo>
                <a:cubicBezTo>
                  <a:pt x="2089379" y="1519913"/>
                  <a:pt x="2057412" y="1523652"/>
                  <a:pt x="2031682" y="1515318"/>
                </a:cubicBezTo>
                <a:cubicBezTo>
                  <a:pt x="2004761" y="1506572"/>
                  <a:pt x="1983123" y="1514364"/>
                  <a:pt x="1959737" y="1518317"/>
                </a:cubicBezTo>
                <a:cubicBezTo>
                  <a:pt x="1922433" y="1524509"/>
                  <a:pt x="1885501" y="1534450"/>
                  <a:pt x="1847100" y="1525944"/>
                </a:cubicBezTo>
                <a:cubicBezTo>
                  <a:pt x="1800428" y="1515638"/>
                  <a:pt x="1754098" y="1504375"/>
                  <a:pt x="1707262" y="1494706"/>
                </a:cubicBezTo>
                <a:cubicBezTo>
                  <a:pt x="1689158" y="1491026"/>
                  <a:pt x="1669827" y="1490075"/>
                  <a:pt x="1651067" y="1488939"/>
                </a:cubicBezTo>
                <a:cubicBezTo>
                  <a:pt x="1633296" y="1488069"/>
                  <a:pt x="1612320" y="1493475"/>
                  <a:pt x="1598392" y="1487556"/>
                </a:cubicBezTo>
                <a:cubicBezTo>
                  <a:pt x="1562588" y="1472333"/>
                  <a:pt x="1526230" y="1465768"/>
                  <a:pt x="1485796" y="1467717"/>
                </a:cubicBezTo>
                <a:cubicBezTo>
                  <a:pt x="1470633" y="1468448"/>
                  <a:pt x="1455519" y="1462113"/>
                  <a:pt x="1440105" y="1461600"/>
                </a:cubicBezTo>
                <a:cubicBezTo>
                  <a:pt x="1419033" y="1461047"/>
                  <a:pt x="1394726" y="1457982"/>
                  <a:pt x="1376742" y="1464813"/>
                </a:cubicBezTo>
                <a:cubicBezTo>
                  <a:pt x="1334463" y="1480976"/>
                  <a:pt x="1299105" y="1470908"/>
                  <a:pt x="1260914" y="1458783"/>
                </a:cubicBezTo>
                <a:cubicBezTo>
                  <a:pt x="1223316" y="1446785"/>
                  <a:pt x="1183912" y="1437700"/>
                  <a:pt x="1144209" y="1430510"/>
                </a:cubicBezTo>
                <a:cubicBezTo>
                  <a:pt x="1129277" y="1427934"/>
                  <a:pt x="1111855" y="1434268"/>
                  <a:pt x="1095577" y="1436151"/>
                </a:cubicBezTo>
                <a:cubicBezTo>
                  <a:pt x="1089760" y="1436745"/>
                  <a:pt x="1083367" y="1437525"/>
                  <a:pt x="1078045" y="1436212"/>
                </a:cubicBezTo>
                <a:cubicBezTo>
                  <a:pt x="1026587" y="1423625"/>
                  <a:pt x="974523" y="1414679"/>
                  <a:pt x="919891" y="1425160"/>
                </a:cubicBezTo>
                <a:cubicBezTo>
                  <a:pt x="914876" y="1426187"/>
                  <a:pt x="909153" y="1424736"/>
                  <a:pt x="904047" y="1423883"/>
                </a:cubicBezTo>
                <a:cubicBezTo>
                  <a:pt x="879088" y="1419436"/>
                  <a:pt x="854553" y="1411675"/>
                  <a:pt x="829382" y="1410847"/>
                </a:cubicBezTo>
                <a:cubicBezTo>
                  <a:pt x="767326" y="1408817"/>
                  <a:pt x="705028" y="1409779"/>
                  <a:pt x="642661" y="1409490"/>
                </a:cubicBezTo>
                <a:cubicBezTo>
                  <a:pt x="638766" y="1409522"/>
                  <a:pt x="634684" y="1409719"/>
                  <a:pt x="631134" y="1408791"/>
                </a:cubicBezTo>
                <a:cubicBezTo>
                  <a:pt x="607871" y="1403163"/>
                  <a:pt x="587956" y="1406321"/>
                  <a:pt x="569136" y="1420097"/>
                </a:cubicBezTo>
                <a:cubicBezTo>
                  <a:pt x="560854" y="1426146"/>
                  <a:pt x="549335" y="1429684"/>
                  <a:pt x="538796" y="1433330"/>
                </a:cubicBezTo>
                <a:cubicBezTo>
                  <a:pt x="523276" y="1438787"/>
                  <a:pt x="507362" y="1444105"/>
                  <a:pt x="491177" y="1447867"/>
                </a:cubicBezTo>
                <a:cubicBezTo>
                  <a:pt x="475178" y="1451464"/>
                  <a:pt x="458068" y="1456211"/>
                  <a:pt x="442411" y="1454770"/>
                </a:cubicBezTo>
                <a:cubicBezTo>
                  <a:pt x="414232" y="1452205"/>
                  <a:pt x="387176" y="1444721"/>
                  <a:pt x="359296" y="1440257"/>
                </a:cubicBezTo>
                <a:cubicBezTo>
                  <a:pt x="349673" y="1438680"/>
                  <a:pt x="339191" y="1439501"/>
                  <a:pt x="329271" y="1439821"/>
                </a:cubicBezTo>
                <a:cubicBezTo>
                  <a:pt x="306503" y="1440449"/>
                  <a:pt x="283397" y="1446114"/>
                  <a:pt x="262167" y="1434111"/>
                </a:cubicBezTo>
                <a:cubicBezTo>
                  <a:pt x="242530" y="1422816"/>
                  <a:pt x="223456" y="1427345"/>
                  <a:pt x="203882" y="1437548"/>
                </a:cubicBezTo>
                <a:cubicBezTo>
                  <a:pt x="189813" y="1444818"/>
                  <a:pt x="173736" y="1450772"/>
                  <a:pt x="157723" y="1454055"/>
                </a:cubicBezTo>
                <a:cubicBezTo>
                  <a:pt x="135728" y="1458567"/>
                  <a:pt x="113832" y="1461037"/>
                  <a:pt x="89823" y="1460153"/>
                </a:cubicBezTo>
                <a:cubicBezTo>
                  <a:pt x="72843" y="1459559"/>
                  <a:pt x="59011" y="1459598"/>
                  <a:pt x="45393" y="1451938"/>
                </a:cubicBezTo>
                <a:cubicBezTo>
                  <a:pt x="43196" y="1450788"/>
                  <a:pt x="39293" y="1450662"/>
                  <a:pt x="36385" y="1450960"/>
                </a:cubicBezTo>
                <a:lnTo>
                  <a:pt x="0" y="1452514"/>
                </a:lnTo>
                <a:close/>
              </a:path>
            </a:pathLst>
          </a:cu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56E4B737-02C7-4E4A-B46C-1EC18F59CD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25664" cy="1709180"/>
          </a:xfrm>
          <a:custGeom>
            <a:avLst/>
            <a:gdLst>
              <a:gd name="connsiteX0" fmla="*/ 2468659 w 9637211"/>
              <a:gd name="connsiteY0" fmla="*/ 1380297 h 1649863"/>
              <a:gd name="connsiteX1" fmla="*/ 2460722 w 9637211"/>
              <a:gd name="connsiteY1" fmla="*/ 1390272 h 1649863"/>
              <a:gd name="connsiteX2" fmla="*/ 2446257 w 9637211"/>
              <a:gd name="connsiteY2" fmla="*/ 1406498 h 1649863"/>
              <a:gd name="connsiteX3" fmla="*/ 2427494 w 9637211"/>
              <a:gd name="connsiteY3" fmla="*/ 1415356 h 1649863"/>
              <a:gd name="connsiteX4" fmla="*/ 2460722 w 9637211"/>
              <a:gd name="connsiteY4" fmla="*/ 1390272 h 1649863"/>
              <a:gd name="connsiteX5" fmla="*/ 5731745 w 9637211"/>
              <a:gd name="connsiteY5" fmla="*/ 1360489 h 1649863"/>
              <a:gd name="connsiteX6" fmla="*/ 5698179 w 9637211"/>
              <a:gd name="connsiteY6" fmla="*/ 1367442 h 1649863"/>
              <a:gd name="connsiteX7" fmla="*/ 5715901 w 9637211"/>
              <a:gd name="connsiteY7" fmla="*/ 1365274 h 1649863"/>
              <a:gd name="connsiteX8" fmla="*/ 5731745 w 9637211"/>
              <a:gd name="connsiteY8" fmla="*/ 1360489 h 1649863"/>
              <a:gd name="connsiteX9" fmla="*/ 5503859 w 9637211"/>
              <a:gd name="connsiteY9" fmla="*/ 1324849 h 1649863"/>
              <a:gd name="connsiteX10" fmla="*/ 5516994 w 9637211"/>
              <a:gd name="connsiteY10" fmla="*/ 1333353 h 1649863"/>
              <a:gd name="connsiteX11" fmla="*/ 5516994 w 9637211"/>
              <a:gd name="connsiteY11" fmla="*/ 1333352 h 1649863"/>
              <a:gd name="connsiteX12" fmla="*/ 4720031 w 9637211"/>
              <a:gd name="connsiteY12" fmla="*/ 1268958 h 1649863"/>
              <a:gd name="connsiteX13" fmla="*/ 4749955 w 9637211"/>
              <a:gd name="connsiteY13" fmla="*/ 1273114 h 1649863"/>
              <a:gd name="connsiteX14" fmla="*/ 4767388 w 9637211"/>
              <a:gd name="connsiteY14" fmla="*/ 1277477 h 1649863"/>
              <a:gd name="connsiteX15" fmla="*/ 4767531 w 9637211"/>
              <a:gd name="connsiteY15" fmla="*/ 1277513 h 1649863"/>
              <a:gd name="connsiteX16" fmla="*/ 4782965 w 9637211"/>
              <a:gd name="connsiteY16" fmla="*/ 1281578 h 1649863"/>
              <a:gd name="connsiteX17" fmla="*/ 4784809 w 9637211"/>
              <a:gd name="connsiteY17" fmla="*/ 1281832 h 1649863"/>
              <a:gd name="connsiteX18" fmla="*/ 4790792 w 9637211"/>
              <a:gd name="connsiteY18" fmla="*/ 1283327 h 1649863"/>
              <a:gd name="connsiteX19" fmla="*/ 4814638 w 9637211"/>
              <a:gd name="connsiteY19" fmla="*/ 1285937 h 1649863"/>
              <a:gd name="connsiteX20" fmla="*/ 4784809 w 9637211"/>
              <a:gd name="connsiteY20" fmla="*/ 1281832 h 1649863"/>
              <a:gd name="connsiteX21" fmla="*/ 4767531 w 9637211"/>
              <a:gd name="connsiteY21" fmla="*/ 1277513 h 1649863"/>
              <a:gd name="connsiteX22" fmla="*/ 4751799 w 9637211"/>
              <a:gd name="connsiteY22" fmla="*/ 1273370 h 1649863"/>
              <a:gd name="connsiteX23" fmla="*/ 4749955 w 9637211"/>
              <a:gd name="connsiteY23" fmla="*/ 1273114 h 1649863"/>
              <a:gd name="connsiteX24" fmla="*/ 4743957 w 9637211"/>
              <a:gd name="connsiteY24" fmla="*/ 1271612 h 1649863"/>
              <a:gd name="connsiteX25" fmla="*/ 4720031 w 9637211"/>
              <a:gd name="connsiteY25" fmla="*/ 1268958 h 1649863"/>
              <a:gd name="connsiteX26" fmla="*/ 3276840 w 9637211"/>
              <a:gd name="connsiteY26" fmla="*/ 1263985 h 1649863"/>
              <a:gd name="connsiteX27" fmla="*/ 3328341 w 9637211"/>
              <a:gd name="connsiteY27" fmla="*/ 1281473 h 1649863"/>
              <a:gd name="connsiteX28" fmla="*/ 3301810 w 9637211"/>
              <a:gd name="connsiteY28" fmla="*/ 1277386 h 1649863"/>
              <a:gd name="connsiteX29" fmla="*/ 3276840 w 9637211"/>
              <a:gd name="connsiteY29" fmla="*/ 1263985 h 1649863"/>
              <a:gd name="connsiteX30" fmla="*/ 3519760 w 9637211"/>
              <a:gd name="connsiteY30" fmla="*/ 1250994 h 1649863"/>
              <a:gd name="connsiteX31" fmla="*/ 3503255 w 9637211"/>
              <a:gd name="connsiteY31" fmla="*/ 1251147 h 1649863"/>
              <a:gd name="connsiteX32" fmla="*/ 3519760 w 9637211"/>
              <a:gd name="connsiteY32" fmla="*/ 1250994 h 1649863"/>
              <a:gd name="connsiteX33" fmla="*/ 3537011 w 9637211"/>
              <a:gd name="connsiteY33" fmla="*/ 1257249 h 1649863"/>
              <a:gd name="connsiteX34" fmla="*/ 3519760 w 9637211"/>
              <a:gd name="connsiteY34" fmla="*/ 1250994 h 1649863"/>
              <a:gd name="connsiteX35" fmla="*/ 5038723 w 9637211"/>
              <a:gd name="connsiteY35" fmla="*/ 1229019 h 1649863"/>
              <a:gd name="connsiteX36" fmla="*/ 5009340 w 9637211"/>
              <a:gd name="connsiteY36" fmla="*/ 1231627 h 1649863"/>
              <a:gd name="connsiteX37" fmla="*/ 5069905 w 9637211"/>
              <a:gd name="connsiteY37" fmla="*/ 1231533 h 1649863"/>
              <a:gd name="connsiteX38" fmla="*/ 5038723 w 9637211"/>
              <a:gd name="connsiteY38" fmla="*/ 1229019 h 1649863"/>
              <a:gd name="connsiteX39" fmla="*/ 6274350 w 9637211"/>
              <a:gd name="connsiteY39" fmla="*/ 1198579 h 1649863"/>
              <a:gd name="connsiteX40" fmla="*/ 6274350 w 9637211"/>
              <a:gd name="connsiteY40" fmla="*/ 1198580 h 1649863"/>
              <a:gd name="connsiteX41" fmla="*/ 6299734 w 9637211"/>
              <a:gd name="connsiteY41" fmla="*/ 1215874 h 1649863"/>
              <a:gd name="connsiteX42" fmla="*/ 6274350 w 9637211"/>
              <a:gd name="connsiteY42" fmla="*/ 1198579 h 1649863"/>
              <a:gd name="connsiteX43" fmla="*/ 284014 w 9637211"/>
              <a:gd name="connsiteY43" fmla="*/ 1083637 h 1649863"/>
              <a:gd name="connsiteX44" fmla="*/ 274455 w 9637211"/>
              <a:gd name="connsiteY44" fmla="*/ 1086842 h 1649863"/>
              <a:gd name="connsiteX45" fmla="*/ 233501 w 9637211"/>
              <a:gd name="connsiteY45" fmla="*/ 1096794 h 1649863"/>
              <a:gd name="connsiteX46" fmla="*/ 274456 w 9637211"/>
              <a:gd name="connsiteY46" fmla="*/ 1086842 h 1649863"/>
              <a:gd name="connsiteX47" fmla="*/ 691166 w 9637211"/>
              <a:gd name="connsiteY47" fmla="*/ 1081917 h 1649863"/>
              <a:gd name="connsiteX48" fmla="*/ 677191 w 9637211"/>
              <a:gd name="connsiteY48" fmla="*/ 1087044 h 1649863"/>
              <a:gd name="connsiteX49" fmla="*/ 632391 w 9637211"/>
              <a:gd name="connsiteY49" fmla="*/ 1110922 h 1649863"/>
              <a:gd name="connsiteX50" fmla="*/ 677192 w 9637211"/>
              <a:gd name="connsiteY50" fmla="*/ 1087044 h 1649863"/>
              <a:gd name="connsiteX51" fmla="*/ 428044 w 9637211"/>
              <a:gd name="connsiteY51" fmla="*/ 1067823 h 1649863"/>
              <a:gd name="connsiteX52" fmla="*/ 479634 w 9637211"/>
              <a:gd name="connsiteY52" fmla="*/ 1077452 h 1649863"/>
              <a:gd name="connsiteX53" fmla="*/ 428044 w 9637211"/>
              <a:gd name="connsiteY53" fmla="*/ 1067823 h 1649863"/>
              <a:gd name="connsiteX54" fmla="*/ 7445292 w 9637211"/>
              <a:gd name="connsiteY54" fmla="*/ 757632 h 1649863"/>
              <a:gd name="connsiteX55" fmla="*/ 7466390 w 9637211"/>
              <a:gd name="connsiteY55" fmla="*/ 768915 h 1649863"/>
              <a:gd name="connsiteX56" fmla="*/ 7474827 w 9637211"/>
              <a:gd name="connsiteY56" fmla="*/ 771226 h 1649863"/>
              <a:gd name="connsiteX57" fmla="*/ 7466391 w 9637211"/>
              <a:gd name="connsiteY57" fmla="*/ 768915 h 1649863"/>
              <a:gd name="connsiteX58" fmla="*/ 7445292 w 9637211"/>
              <a:gd name="connsiteY58" fmla="*/ 757632 h 1649863"/>
              <a:gd name="connsiteX59" fmla="*/ 0 w 9637211"/>
              <a:gd name="connsiteY59" fmla="*/ 0 h 1649863"/>
              <a:gd name="connsiteX60" fmla="*/ 9637211 w 9637211"/>
              <a:gd name="connsiteY60" fmla="*/ 0 h 1649863"/>
              <a:gd name="connsiteX61" fmla="*/ 9583319 w 9637211"/>
              <a:gd name="connsiteY61" fmla="*/ 32146 h 1649863"/>
              <a:gd name="connsiteX62" fmla="*/ 9493665 w 9637211"/>
              <a:gd name="connsiteY62" fmla="*/ 112426 h 1649863"/>
              <a:gd name="connsiteX63" fmla="*/ 9457156 w 9637211"/>
              <a:gd name="connsiteY63" fmla="*/ 155303 h 1649863"/>
              <a:gd name="connsiteX64" fmla="*/ 9377643 w 9637211"/>
              <a:gd name="connsiteY64" fmla="*/ 187228 h 1649863"/>
              <a:gd name="connsiteX65" fmla="*/ 9292088 w 9637211"/>
              <a:gd name="connsiteY65" fmla="*/ 235295 h 1649863"/>
              <a:gd name="connsiteX66" fmla="*/ 9231985 w 9637211"/>
              <a:gd name="connsiteY66" fmla="*/ 281821 h 1649863"/>
              <a:gd name="connsiteX67" fmla="*/ 9185378 w 9637211"/>
              <a:gd name="connsiteY67" fmla="*/ 313259 h 1649863"/>
              <a:gd name="connsiteX68" fmla="*/ 9118948 w 9637211"/>
              <a:gd name="connsiteY68" fmla="*/ 345810 h 1649863"/>
              <a:gd name="connsiteX69" fmla="*/ 9052763 w 9637211"/>
              <a:gd name="connsiteY69" fmla="*/ 387450 h 1649863"/>
              <a:gd name="connsiteX70" fmla="*/ 9020858 w 9637211"/>
              <a:gd name="connsiteY70" fmla="*/ 412686 h 1649863"/>
              <a:gd name="connsiteX71" fmla="*/ 8958799 w 9637211"/>
              <a:gd name="connsiteY71" fmla="*/ 455068 h 1649863"/>
              <a:gd name="connsiteX72" fmla="*/ 8894669 w 9637211"/>
              <a:gd name="connsiteY72" fmla="*/ 494884 h 1649863"/>
              <a:gd name="connsiteX73" fmla="*/ 8772871 w 9637211"/>
              <a:gd name="connsiteY73" fmla="*/ 542815 h 1649863"/>
              <a:gd name="connsiteX74" fmla="*/ 8663102 w 9637211"/>
              <a:gd name="connsiteY74" fmla="*/ 609939 h 1649863"/>
              <a:gd name="connsiteX75" fmla="*/ 8575858 w 9637211"/>
              <a:gd name="connsiteY75" fmla="*/ 659344 h 1649863"/>
              <a:gd name="connsiteX76" fmla="*/ 8525191 w 9637211"/>
              <a:gd name="connsiteY76" fmla="*/ 691449 h 1649863"/>
              <a:gd name="connsiteX77" fmla="*/ 8432740 w 9637211"/>
              <a:gd name="connsiteY77" fmla="*/ 762134 h 1649863"/>
              <a:gd name="connsiteX78" fmla="*/ 8287775 w 9637211"/>
              <a:gd name="connsiteY78" fmla="*/ 838802 h 1649863"/>
              <a:gd name="connsiteX79" fmla="*/ 8199975 w 9637211"/>
              <a:gd name="connsiteY79" fmla="*/ 880700 h 1649863"/>
              <a:gd name="connsiteX80" fmla="*/ 8009879 w 9637211"/>
              <a:gd name="connsiteY80" fmla="*/ 946676 h 1649863"/>
              <a:gd name="connsiteX81" fmla="*/ 7948650 w 9637211"/>
              <a:gd name="connsiteY81" fmla="*/ 969872 h 1649863"/>
              <a:gd name="connsiteX82" fmla="*/ 7878149 w 9637211"/>
              <a:gd name="connsiteY82" fmla="*/ 986611 h 1649863"/>
              <a:gd name="connsiteX83" fmla="*/ 7765368 w 9637211"/>
              <a:gd name="connsiteY83" fmla="*/ 1023592 h 1649863"/>
              <a:gd name="connsiteX84" fmla="*/ 7544827 w 9637211"/>
              <a:gd name="connsiteY84" fmla="*/ 1088525 h 1649863"/>
              <a:gd name="connsiteX85" fmla="*/ 7496243 w 9637211"/>
              <a:gd name="connsiteY85" fmla="*/ 1099185 h 1649863"/>
              <a:gd name="connsiteX86" fmla="*/ 7373131 w 9637211"/>
              <a:gd name="connsiteY86" fmla="*/ 1140118 h 1649863"/>
              <a:gd name="connsiteX87" fmla="*/ 7299425 w 9637211"/>
              <a:gd name="connsiteY87" fmla="*/ 1167211 h 1649863"/>
              <a:gd name="connsiteX88" fmla="*/ 7238066 w 9637211"/>
              <a:gd name="connsiteY88" fmla="*/ 1183666 h 1649863"/>
              <a:gd name="connsiteX89" fmla="*/ 7183552 w 9637211"/>
              <a:gd name="connsiteY89" fmla="*/ 1192571 h 1649863"/>
              <a:gd name="connsiteX90" fmla="*/ 7040813 w 9637211"/>
              <a:gd name="connsiteY90" fmla="*/ 1230525 h 1649863"/>
              <a:gd name="connsiteX91" fmla="*/ 6983864 w 9637211"/>
              <a:gd name="connsiteY91" fmla="*/ 1245513 h 1649863"/>
              <a:gd name="connsiteX92" fmla="*/ 6836601 w 9637211"/>
              <a:gd name="connsiteY92" fmla="*/ 1294672 h 1649863"/>
              <a:gd name="connsiteX93" fmla="*/ 6711393 w 9637211"/>
              <a:gd name="connsiteY93" fmla="*/ 1328485 h 1649863"/>
              <a:gd name="connsiteX94" fmla="*/ 6659164 w 9637211"/>
              <a:gd name="connsiteY94" fmla="*/ 1344343 h 1649863"/>
              <a:gd name="connsiteX95" fmla="*/ 6539327 w 9637211"/>
              <a:gd name="connsiteY95" fmla="*/ 1372405 h 1649863"/>
              <a:gd name="connsiteX96" fmla="*/ 6471659 w 9637211"/>
              <a:gd name="connsiteY96" fmla="*/ 1391362 h 1649863"/>
              <a:gd name="connsiteX97" fmla="*/ 6305536 w 9637211"/>
              <a:gd name="connsiteY97" fmla="*/ 1417103 h 1649863"/>
              <a:gd name="connsiteX98" fmla="*/ 6133939 w 9637211"/>
              <a:gd name="connsiteY98" fmla="*/ 1442481 h 1649863"/>
              <a:gd name="connsiteX99" fmla="*/ 6039547 w 9637211"/>
              <a:gd name="connsiteY99" fmla="*/ 1452681 h 1649863"/>
              <a:gd name="connsiteX100" fmla="*/ 5957366 w 9637211"/>
              <a:gd name="connsiteY100" fmla="*/ 1465590 h 1649863"/>
              <a:gd name="connsiteX101" fmla="*/ 5885715 w 9637211"/>
              <a:gd name="connsiteY101" fmla="*/ 1474694 h 1649863"/>
              <a:gd name="connsiteX102" fmla="*/ 5771774 w 9637211"/>
              <a:gd name="connsiteY102" fmla="*/ 1491643 h 1649863"/>
              <a:gd name="connsiteX103" fmla="*/ 5724294 w 9637211"/>
              <a:gd name="connsiteY103" fmla="*/ 1496914 h 1649863"/>
              <a:gd name="connsiteX104" fmla="*/ 5611931 w 9637211"/>
              <a:gd name="connsiteY104" fmla="*/ 1502173 h 1649863"/>
              <a:gd name="connsiteX105" fmla="*/ 5572785 w 9637211"/>
              <a:gd name="connsiteY105" fmla="*/ 1502492 h 1649863"/>
              <a:gd name="connsiteX106" fmla="*/ 5496622 w 9637211"/>
              <a:gd name="connsiteY106" fmla="*/ 1486703 h 1649863"/>
              <a:gd name="connsiteX107" fmla="*/ 5487614 w 9637211"/>
              <a:gd name="connsiteY107" fmla="*/ 1485725 h 1649863"/>
              <a:gd name="connsiteX108" fmla="*/ 5437869 w 9637211"/>
              <a:gd name="connsiteY108" fmla="*/ 1480432 h 1649863"/>
              <a:gd name="connsiteX109" fmla="*/ 5410729 w 9637211"/>
              <a:gd name="connsiteY109" fmla="*/ 1479229 h 1649863"/>
              <a:gd name="connsiteX110" fmla="*/ 5307325 w 9637211"/>
              <a:gd name="connsiteY110" fmla="*/ 1468207 h 1649863"/>
              <a:gd name="connsiteX111" fmla="*/ 5247871 w 9637211"/>
              <a:gd name="connsiteY111" fmla="*/ 1463540 h 1649863"/>
              <a:gd name="connsiteX112" fmla="*/ 5200105 w 9637211"/>
              <a:gd name="connsiteY112" fmla="*/ 1466942 h 1649863"/>
              <a:gd name="connsiteX113" fmla="*/ 5116199 w 9637211"/>
              <a:gd name="connsiteY113" fmla="*/ 1472398 h 1649863"/>
              <a:gd name="connsiteX114" fmla="*/ 5089547 w 9637211"/>
              <a:gd name="connsiteY114" fmla="*/ 1477294 h 1649863"/>
              <a:gd name="connsiteX115" fmla="*/ 4967752 w 9637211"/>
              <a:gd name="connsiteY115" fmla="*/ 1472806 h 1649863"/>
              <a:gd name="connsiteX116" fmla="*/ 4898514 w 9637211"/>
              <a:gd name="connsiteY116" fmla="*/ 1475359 h 1649863"/>
              <a:gd name="connsiteX117" fmla="*/ 4819948 w 9637211"/>
              <a:gd name="connsiteY117" fmla="*/ 1466277 h 1649863"/>
              <a:gd name="connsiteX118" fmla="*/ 4797235 w 9637211"/>
              <a:gd name="connsiteY118" fmla="*/ 1467999 h 1649863"/>
              <a:gd name="connsiteX119" fmla="*/ 4771823 w 9637211"/>
              <a:gd name="connsiteY119" fmla="*/ 1470324 h 1649863"/>
              <a:gd name="connsiteX120" fmla="*/ 4693726 w 9637211"/>
              <a:gd name="connsiteY120" fmla="*/ 1475031 h 1649863"/>
              <a:gd name="connsiteX121" fmla="*/ 4646522 w 9637211"/>
              <a:gd name="connsiteY121" fmla="*/ 1482013 h 1649863"/>
              <a:gd name="connsiteX122" fmla="*/ 4556001 w 9637211"/>
              <a:gd name="connsiteY122" fmla="*/ 1483554 h 1649863"/>
              <a:gd name="connsiteX123" fmla="*/ 4522761 w 9637211"/>
              <a:gd name="connsiteY123" fmla="*/ 1489236 h 1649863"/>
              <a:gd name="connsiteX124" fmla="*/ 4438228 w 9637211"/>
              <a:gd name="connsiteY124" fmla="*/ 1493782 h 1649863"/>
              <a:gd name="connsiteX125" fmla="*/ 4362305 w 9637211"/>
              <a:gd name="connsiteY125" fmla="*/ 1495088 h 1649863"/>
              <a:gd name="connsiteX126" fmla="*/ 4289278 w 9637211"/>
              <a:gd name="connsiteY126" fmla="*/ 1499864 h 1649863"/>
              <a:gd name="connsiteX127" fmla="*/ 4237236 w 9637211"/>
              <a:gd name="connsiteY127" fmla="*/ 1507551 h 1649863"/>
              <a:gd name="connsiteX128" fmla="*/ 4180626 w 9637211"/>
              <a:gd name="connsiteY128" fmla="*/ 1513420 h 1649863"/>
              <a:gd name="connsiteX129" fmla="*/ 4025047 w 9637211"/>
              <a:gd name="connsiteY129" fmla="*/ 1539594 h 1649863"/>
              <a:gd name="connsiteX130" fmla="*/ 3995866 w 9637211"/>
              <a:gd name="connsiteY130" fmla="*/ 1536451 h 1649863"/>
              <a:gd name="connsiteX131" fmla="*/ 3831212 w 9637211"/>
              <a:gd name="connsiteY131" fmla="*/ 1540151 h 1649863"/>
              <a:gd name="connsiteX132" fmla="*/ 3795461 w 9637211"/>
              <a:gd name="connsiteY132" fmla="*/ 1542189 h 1649863"/>
              <a:gd name="connsiteX133" fmla="*/ 3698543 w 9637211"/>
              <a:gd name="connsiteY133" fmla="*/ 1528342 h 1649863"/>
              <a:gd name="connsiteX134" fmla="*/ 3551836 w 9637211"/>
              <a:gd name="connsiteY134" fmla="*/ 1564762 h 1649863"/>
              <a:gd name="connsiteX135" fmla="*/ 3415003 w 9637211"/>
              <a:gd name="connsiteY135" fmla="*/ 1608081 h 1649863"/>
              <a:gd name="connsiteX136" fmla="*/ 3397737 w 9637211"/>
              <a:gd name="connsiteY136" fmla="*/ 1613622 h 1649863"/>
              <a:gd name="connsiteX137" fmla="*/ 3348360 w 9637211"/>
              <a:gd name="connsiteY137" fmla="*/ 1624007 h 1649863"/>
              <a:gd name="connsiteX138" fmla="*/ 3286876 w 9637211"/>
              <a:gd name="connsiteY138" fmla="*/ 1629796 h 1649863"/>
              <a:gd name="connsiteX139" fmla="*/ 3247932 w 9637211"/>
              <a:gd name="connsiteY139" fmla="*/ 1635832 h 1649863"/>
              <a:gd name="connsiteX140" fmla="*/ 3244999 w 9637211"/>
              <a:gd name="connsiteY140" fmla="*/ 1636180 h 1649863"/>
              <a:gd name="connsiteX141" fmla="*/ 3184484 w 9637211"/>
              <a:gd name="connsiteY141" fmla="*/ 1639097 h 1649863"/>
              <a:gd name="connsiteX142" fmla="*/ 3177540 w 9637211"/>
              <a:gd name="connsiteY142" fmla="*/ 1638715 h 1649863"/>
              <a:gd name="connsiteX143" fmla="*/ 3146060 w 9637211"/>
              <a:gd name="connsiteY143" fmla="*/ 1634857 h 1649863"/>
              <a:gd name="connsiteX144" fmla="*/ 3057965 w 9637211"/>
              <a:gd name="connsiteY144" fmla="*/ 1626236 h 1649863"/>
              <a:gd name="connsiteX145" fmla="*/ 2974961 w 9637211"/>
              <a:gd name="connsiteY145" fmla="*/ 1617995 h 1649863"/>
              <a:gd name="connsiteX146" fmla="*/ 2949608 w 9637211"/>
              <a:gd name="connsiteY146" fmla="*/ 1633655 h 1649863"/>
              <a:gd name="connsiteX147" fmla="*/ 2909973 w 9637211"/>
              <a:gd name="connsiteY147" fmla="*/ 1648121 h 1649863"/>
              <a:gd name="connsiteX148" fmla="*/ 2864542 w 9637211"/>
              <a:gd name="connsiteY148" fmla="*/ 1635245 h 1649863"/>
              <a:gd name="connsiteX149" fmla="*/ 2758460 w 9637211"/>
              <a:gd name="connsiteY149" fmla="*/ 1609130 h 1649863"/>
              <a:gd name="connsiteX150" fmla="*/ 2692301 w 9637211"/>
              <a:gd name="connsiteY150" fmla="*/ 1610905 h 1649863"/>
              <a:gd name="connsiteX151" fmla="*/ 2548009 w 9637211"/>
              <a:gd name="connsiteY151" fmla="*/ 1604522 h 1649863"/>
              <a:gd name="connsiteX152" fmla="*/ 2453210 w 9637211"/>
              <a:gd name="connsiteY152" fmla="*/ 1590103 h 1649863"/>
              <a:gd name="connsiteX153" fmla="*/ 2384726 w 9637211"/>
              <a:gd name="connsiteY153" fmla="*/ 1571904 h 1649863"/>
              <a:gd name="connsiteX154" fmla="*/ 2286765 w 9637211"/>
              <a:gd name="connsiteY154" fmla="*/ 1548534 h 1649863"/>
              <a:gd name="connsiteX155" fmla="*/ 2189064 w 9637211"/>
              <a:gd name="connsiteY155" fmla="*/ 1538649 h 1649863"/>
              <a:gd name="connsiteX156" fmla="*/ 2118010 w 9637211"/>
              <a:gd name="connsiteY156" fmla="*/ 1523712 h 1649863"/>
              <a:gd name="connsiteX157" fmla="*/ 2031682 w 9637211"/>
              <a:gd name="connsiteY157" fmla="*/ 1515318 h 1649863"/>
              <a:gd name="connsiteX158" fmla="*/ 1959737 w 9637211"/>
              <a:gd name="connsiteY158" fmla="*/ 1518317 h 1649863"/>
              <a:gd name="connsiteX159" fmla="*/ 1847100 w 9637211"/>
              <a:gd name="connsiteY159" fmla="*/ 1525944 h 1649863"/>
              <a:gd name="connsiteX160" fmla="*/ 1707262 w 9637211"/>
              <a:gd name="connsiteY160" fmla="*/ 1494706 h 1649863"/>
              <a:gd name="connsiteX161" fmla="*/ 1651067 w 9637211"/>
              <a:gd name="connsiteY161" fmla="*/ 1488939 h 1649863"/>
              <a:gd name="connsiteX162" fmla="*/ 1598392 w 9637211"/>
              <a:gd name="connsiteY162" fmla="*/ 1487556 h 1649863"/>
              <a:gd name="connsiteX163" fmla="*/ 1485796 w 9637211"/>
              <a:gd name="connsiteY163" fmla="*/ 1467717 h 1649863"/>
              <a:gd name="connsiteX164" fmla="*/ 1440105 w 9637211"/>
              <a:gd name="connsiteY164" fmla="*/ 1461600 h 1649863"/>
              <a:gd name="connsiteX165" fmla="*/ 1376742 w 9637211"/>
              <a:gd name="connsiteY165" fmla="*/ 1464813 h 1649863"/>
              <a:gd name="connsiteX166" fmla="*/ 1260914 w 9637211"/>
              <a:gd name="connsiteY166" fmla="*/ 1458783 h 1649863"/>
              <a:gd name="connsiteX167" fmla="*/ 1144209 w 9637211"/>
              <a:gd name="connsiteY167" fmla="*/ 1430510 h 1649863"/>
              <a:gd name="connsiteX168" fmla="*/ 1095577 w 9637211"/>
              <a:gd name="connsiteY168" fmla="*/ 1436151 h 1649863"/>
              <a:gd name="connsiteX169" fmla="*/ 1078045 w 9637211"/>
              <a:gd name="connsiteY169" fmla="*/ 1436212 h 1649863"/>
              <a:gd name="connsiteX170" fmla="*/ 919891 w 9637211"/>
              <a:gd name="connsiteY170" fmla="*/ 1425160 h 1649863"/>
              <a:gd name="connsiteX171" fmla="*/ 904047 w 9637211"/>
              <a:gd name="connsiteY171" fmla="*/ 1423883 h 1649863"/>
              <a:gd name="connsiteX172" fmla="*/ 829382 w 9637211"/>
              <a:gd name="connsiteY172" fmla="*/ 1410847 h 1649863"/>
              <a:gd name="connsiteX173" fmla="*/ 642661 w 9637211"/>
              <a:gd name="connsiteY173" fmla="*/ 1409490 h 1649863"/>
              <a:gd name="connsiteX174" fmla="*/ 631134 w 9637211"/>
              <a:gd name="connsiteY174" fmla="*/ 1408791 h 1649863"/>
              <a:gd name="connsiteX175" fmla="*/ 569136 w 9637211"/>
              <a:gd name="connsiteY175" fmla="*/ 1420097 h 1649863"/>
              <a:gd name="connsiteX176" fmla="*/ 538796 w 9637211"/>
              <a:gd name="connsiteY176" fmla="*/ 1433330 h 1649863"/>
              <a:gd name="connsiteX177" fmla="*/ 491177 w 9637211"/>
              <a:gd name="connsiteY177" fmla="*/ 1447867 h 1649863"/>
              <a:gd name="connsiteX178" fmla="*/ 442411 w 9637211"/>
              <a:gd name="connsiteY178" fmla="*/ 1454770 h 1649863"/>
              <a:gd name="connsiteX179" fmla="*/ 359296 w 9637211"/>
              <a:gd name="connsiteY179" fmla="*/ 1440257 h 1649863"/>
              <a:gd name="connsiteX180" fmla="*/ 329271 w 9637211"/>
              <a:gd name="connsiteY180" fmla="*/ 1439821 h 1649863"/>
              <a:gd name="connsiteX181" fmla="*/ 262167 w 9637211"/>
              <a:gd name="connsiteY181" fmla="*/ 1434111 h 1649863"/>
              <a:gd name="connsiteX182" fmla="*/ 203882 w 9637211"/>
              <a:gd name="connsiteY182" fmla="*/ 1437548 h 1649863"/>
              <a:gd name="connsiteX183" fmla="*/ 157723 w 9637211"/>
              <a:gd name="connsiteY183" fmla="*/ 1454055 h 1649863"/>
              <a:gd name="connsiteX184" fmla="*/ 89823 w 9637211"/>
              <a:gd name="connsiteY184" fmla="*/ 1460153 h 1649863"/>
              <a:gd name="connsiteX185" fmla="*/ 45393 w 9637211"/>
              <a:gd name="connsiteY185" fmla="*/ 1451938 h 1649863"/>
              <a:gd name="connsiteX186" fmla="*/ 36385 w 9637211"/>
              <a:gd name="connsiteY186" fmla="*/ 1450960 h 1649863"/>
              <a:gd name="connsiteX187" fmla="*/ 0 w 9637211"/>
              <a:gd name="connsiteY187" fmla="*/ 1452514 h 164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9637211" h="1649863">
                <a:moveTo>
                  <a:pt x="2468659" y="1380297"/>
                </a:moveTo>
                <a:lnTo>
                  <a:pt x="2460722" y="1390272"/>
                </a:lnTo>
                <a:cubicBezTo>
                  <a:pt x="2456661" y="1396980"/>
                  <a:pt x="2451818" y="1402354"/>
                  <a:pt x="2446257" y="1406498"/>
                </a:cubicBezTo>
                <a:lnTo>
                  <a:pt x="2427494" y="1415356"/>
                </a:lnTo>
                <a:cubicBezTo>
                  <a:pt x="2441349" y="1411764"/>
                  <a:pt x="2452601" y="1403689"/>
                  <a:pt x="2460722" y="1390272"/>
                </a:cubicBezTo>
                <a:close/>
                <a:moveTo>
                  <a:pt x="5731745" y="1360489"/>
                </a:moveTo>
                <a:lnTo>
                  <a:pt x="5698179" y="1367442"/>
                </a:lnTo>
                <a:lnTo>
                  <a:pt x="5715901" y="1365274"/>
                </a:lnTo>
                <a:cubicBezTo>
                  <a:pt x="5721750" y="1364345"/>
                  <a:pt x="5727285" y="1362979"/>
                  <a:pt x="5731745" y="1360489"/>
                </a:cubicBezTo>
                <a:close/>
                <a:moveTo>
                  <a:pt x="5503859" y="1324849"/>
                </a:moveTo>
                <a:lnTo>
                  <a:pt x="5516994" y="1333353"/>
                </a:lnTo>
                <a:lnTo>
                  <a:pt x="5516994" y="1333352"/>
                </a:lnTo>
                <a:close/>
                <a:moveTo>
                  <a:pt x="4720031" y="1268958"/>
                </a:moveTo>
                <a:lnTo>
                  <a:pt x="4749955" y="1273114"/>
                </a:lnTo>
                <a:lnTo>
                  <a:pt x="4767388" y="1277477"/>
                </a:lnTo>
                <a:lnTo>
                  <a:pt x="4767531" y="1277513"/>
                </a:lnTo>
                <a:lnTo>
                  <a:pt x="4782965" y="1281578"/>
                </a:lnTo>
                <a:lnTo>
                  <a:pt x="4784809" y="1281832"/>
                </a:lnTo>
                <a:lnTo>
                  <a:pt x="4790792" y="1283327"/>
                </a:lnTo>
                <a:cubicBezTo>
                  <a:pt x="4798641" y="1284916"/>
                  <a:pt x="4806563" y="1285965"/>
                  <a:pt x="4814638" y="1285937"/>
                </a:cubicBezTo>
                <a:lnTo>
                  <a:pt x="4784809" y="1281832"/>
                </a:lnTo>
                <a:lnTo>
                  <a:pt x="4767531" y="1277513"/>
                </a:lnTo>
                <a:lnTo>
                  <a:pt x="4751799" y="1273370"/>
                </a:lnTo>
                <a:lnTo>
                  <a:pt x="4749955" y="1273114"/>
                </a:lnTo>
                <a:lnTo>
                  <a:pt x="4743957" y="1271612"/>
                </a:lnTo>
                <a:cubicBezTo>
                  <a:pt x="4736090" y="1270013"/>
                  <a:pt x="4728141" y="1268949"/>
                  <a:pt x="4720031" y="1268958"/>
                </a:cubicBezTo>
                <a:close/>
                <a:moveTo>
                  <a:pt x="3276840" y="1263985"/>
                </a:moveTo>
                <a:cubicBezTo>
                  <a:pt x="3292849" y="1276789"/>
                  <a:pt x="3310250" y="1281089"/>
                  <a:pt x="3328341" y="1281473"/>
                </a:cubicBezTo>
                <a:lnTo>
                  <a:pt x="3301810" y="1277386"/>
                </a:lnTo>
                <a:cubicBezTo>
                  <a:pt x="3293198" y="1274663"/>
                  <a:pt x="3284847" y="1270386"/>
                  <a:pt x="3276840" y="1263985"/>
                </a:cubicBezTo>
                <a:close/>
                <a:moveTo>
                  <a:pt x="3519760" y="1250994"/>
                </a:moveTo>
                <a:cubicBezTo>
                  <a:pt x="3514125" y="1250064"/>
                  <a:pt x="3508615" y="1250202"/>
                  <a:pt x="3503255" y="1251147"/>
                </a:cubicBezTo>
                <a:lnTo>
                  <a:pt x="3519760" y="1250994"/>
                </a:lnTo>
                <a:cubicBezTo>
                  <a:pt x="3525393" y="1251924"/>
                  <a:pt x="3531152" y="1253922"/>
                  <a:pt x="3537011" y="1257249"/>
                </a:cubicBezTo>
                <a:cubicBezTo>
                  <a:pt x="3531153" y="1253922"/>
                  <a:pt x="3525394" y="1251924"/>
                  <a:pt x="3519760" y="1250994"/>
                </a:cubicBezTo>
                <a:close/>
                <a:moveTo>
                  <a:pt x="5038723" y="1229019"/>
                </a:moveTo>
                <a:cubicBezTo>
                  <a:pt x="5028630" y="1228971"/>
                  <a:pt x="5018835" y="1229777"/>
                  <a:pt x="5009340" y="1231627"/>
                </a:cubicBezTo>
                <a:lnTo>
                  <a:pt x="5069905" y="1231533"/>
                </a:lnTo>
                <a:cubicBezTo>
                  <a:pt x="5059212" y="1229968"/>
                  <a:pt x="5048818" y="1229067"/>
                  <a:pt x="5038723" y="1229019"/>
                </a:cubicBezTo>
                <a:close/>
                <a:moveTo>
                  <a:pt x="6274350" y="1198579"/>
                </a:moveTo>
                <a:lnTo>
                  <a:pt x="6274350" y="1198580"/>
                </a:lnTo>
                <a:lnTo>
                  <a:pt x="6299734" y="1215874"/>
                </a:lnTo>
                <a:cubicBezTo>
                  <a:pt x="6292882" y="1211182"/>
                  <a:pt x="6285837" y="1206500"/>
                  <a:pt x="6274350" y="1198579"/>
                </a:cubicBezTo>
                <a:close/>
                <a:moveTo>
                  <a:pt x="284014" y="1083637"/>
                </a:moveTo>
                <a:lnTo>
                  <a:pt x="274455" y="1086842"/>
                </a:lnTo>
                <a:lnTo>
                  <a:pt x="233501" y="1096794"/>
                </a:lnTo>
                <a:lnTo>
                  <a:pt x="274456" y="1086842"/>
                </a:lnTo>
                <a:close/>
                <a:moveTo>
                  <a:pt x="691166" y="1081917"/>
                </a:moveTo>
                <a:cubicBezTo>
                  <a:pt x="686005" y="1082970"/>
                  <a:pt x="680596" y="1084918"/>
                  <a:pt x="677191" y="1087044"/>
                </a:cubicBezTo>
                <a:cubicBezTo>
                  <a:pt x="660788" y="1097408"/>
                  <a:pt x="646181" y="1105351"/>
                  <a:pt x="632391" y="1110922"/>
                </a:cubicBezTo>
                <a:cubicBezTo>
                  <a:pt x="646181" y="1105351"/>
                  <a:pt x="660789" y="1097408"/>
                  <a:pt x="677192" y="1087044"/>
                </a:cubicBezTo>
                <a:close/>
                <a:moveTo>
                  <a:pt x="428044" y="1067823"/>
                </a:moveTo>
                <a:cubicBezTo>
                  <a:pt x="446919" y="1068326"/>
                  <a:pt x="465868" y="1068118"/>
                  <a:pt x="479634" y="1077452"/>
                </a:cubicBezTo>
                <a:cubicBezTo>
                  <a:pt x="465869" y="1068118"/>
                  <a:pt x="446919" y="1068326"/>
                  <a:pt x="428044" y="1067823"/>
                </a:cubicBezTo>
                <a:close/>
                <a:moveTo>
                  <a:pt x="7445292" y="757632"/>
                </a:moveTo>
                <a:cubicBezTo>
                  <a:pt x="7451720" y="761638"/>
                  <a:pt x="7458880" y="765687"/>
                  <a:pt x="7466390" y="768915"/>
                </a:cubicBezTo>
                <a:lnTo>
                  <a:pt x="7474827" y="771226"/>
                </a:lnTo>
                <a:lnTo>
                  <a:pt x="7466391" y="768915"/>
                </a:lnTo>
                <a:cubicBezTo>
                  <a:pt x="7458880" y="765687"/>
                  <a:pt x="7451720" y="761638"/>
                  <a:pt x="7445292" y="757632"/>
                </a:cubicBezTo>
                <a:close/>
                <a:moveTo>
                  <a:pt x="0" y="0"/>
                </a:moveTo>
                <a:lnTo>
                  <a:pt x="9637211" y="0"/>
                </a:lnTo>
                <a:lnTo>
                  <a:pt x="9583319" y="32146"/>
                </a:lnTo>
                <a:cubicBezTo>
                  <a:pt x="9545773" y="53573"/>
                  <a:pt x="9512012" y="76700"/>
                  <a:pt x="9493665" y="112426"/>
                </a:cubicBezTo>
                <a:cubicBezTo>
                  <a:pt x="9485465" y="128200"/>
                  <a:pt x="9473638" y="145563"/>
                  <a:pt x="9457156" y="155303"/>
                </a:cubicBezTo>
                <a:cubicBezTo>
                  <a:pt x="9433664" y="169148"/>
                  <a:pt x="9403364" y="175160"/>
                  <a:pt x="9377643" y="187228"/>
                </a:cubicBezTo>
                <a:cubicBezTo>
                  <a:pt x="9347347" y="201400"/>
                  <a:pt x="9312111" y="214085"/>
                  <a:pt x="9292088" y="235295"/>
                </a:cubicBezTo>
                <a:cubicBezTo>
                  <a:pt x="9274297" y="254202"/>
                  <a:pt x="9256121" y="269202"/>
                  <a:pt x="9231985" y="281821"/>
                </a:cubicBezTo>
                <a:cubicBezTo>
                  <a:pt x="9215069" y="290641"/>
                  <a:pt x="9202945" y="305820"/>
                  <a:pt x="9185378" y="313259"/>
                </a:cubicBezTo>
                <a:cubicBezTo>
                  <a:pt x="9162280" y="323162"/>
                  <a:pt x="9138896" y="331194"/>
                  <a:pt x="9118948" y="345810"/>
                </a:cubicBezTo>
                <a:cubicBezTo>
                  <a:pt x="9098245" y="360931"/>
                  <a:pt x="9074484" y="373219"/>
                  <a:pt x="9052763" y="387450"/>
                </a:cubicBezTo>
                <a:cubicBezTo>
                  <a:pt x="9041247" y="395066"/>
                  <a:pt x="9031971" y="404773"/>
                  <a:pt x="9020858" y="412686"/>
                </a:cubicBezTo>
                <a:cubicBezTo>
                  <a:pt x="9000514" y="427162"/>
                  <a:pt x="8979766" y="441345"/>
                  <a:pt x="8958799" y="455068"/>
                </a:cubicBezTo>
                <a:cubicBezTo>
                  <a:pt x="8937836" y="468792"/>
                  <a:pt x="8917940" y="484502"/>
                  <a:pt x="8894669" y="494884"/>
                </a:cubicBezTo>
                <a:cubicBezTo>
                  <a:pt x="8854995" y="512490"/>
                  <a:pt x="8811321" y="524012"/>
                  <a:pt x="8772871" y="542815"/>
                </a:cubicBezTo>
                <a:cubicBezTo>
                  <a:pt x="8733852" y="561958"/>
                  <a:pt x="8697379" y="585375"/>
                  <a:pt x="8663102" y="609939"/>
                </a:cubicBezTo>
                <a:cubicBezTo>
                  <a:pt x="8635978" y="629295"/>
                  <a:pt x="8610598" y="648411"/>
                  <a:pt x="8575858" y="659344"/>
                </a:cubicBezTo>
                <a:cubicBezTo>
                  <a:pt x="8556476" y="665459"/>
                  <a:pt x="8536416" y="677725"/>
                  <a:pt x="8525191" y="691449"/>
                </a:cubicBezTo>
                <a:cubicBezTo>
                  <a:pt x="8500912" y="721337"/>
                  <a:pt x="8469036" y="743120"/>
                  <a:pt x="8432740" y="762134"/>
                </a:cubicBezTo>
                <a:cubicBezTo>
                  <a:pt x="8384287" y="787695"/>
                  <a:pt x="8336442" y="813700"/>
                  <a:pt x="8287775" y="838802"/>
                </a:cubicBezTo>
                <a:cubicBezTo>
                  <a:pt x="8259073" y="853684"/>
                  <a:pt x="8230604" y="869336"/>
                  <a:pt x="8199975" y="880700"/>
                </a:cubicBezTo>
                <a:cubicBezTo>
                  <a:pt x="8137395" y="904120"/>
                  <a:pt x="8073115" y="924637"/>
                  <a:pt x="8009879" y="946676"/>
                </a:cubicBezTo>
                <a:cubicBezTo>
                  <a:pt x="7989181" y="953793"/>
                  <a:pt x="7969777" y="963518"/>
                  <a:pt x="7948650" y="969872"/>
                </a:cubicBezTo>
                <a:cubicBezTo>
                  <a:pt x="7925797" y="976781"/>
                  <a:pt x="7901001" y="979703"/>
                  <a:pt x="7878149" y="986611"/>
                </a:cubicBezTo>
                <a:cubicBezTo>
                  <a:pt x="7840120" y="998017"/>
                  <a:pt x="7803387" y="1012030"/>
                  <a:pt x="7765368" y="1023592"/>
                </a:cubicBezTo>
                <a:cubicBezTo>
                  <a:pt x="7692011" y="1045805"/>
                  <a:pt x="7618421" y="1067243"/>
                  <a:pt x="7544827" y="1088525"/>
                </a:cubicBezTo>
                <a:cubicBezTo>
                  <a:pt x="7529069" y="1093051"/>
                  <a:pt x="7511791" y="1094355"/>
                  <a:pt x="7496243" y="1099185"/>
                </a:cubicBezTo>
                <a:cubicBezTo>
                  <a:pt x="7454978" y="1112160"/>
                  <a:pt x="7413953" y="1126064"/>
                  <a:pt x="7373131" y="1140118"/>
                </a:cubicBezTo>
                <a:cubicBezTo>
                  <a:pt x="7348411" y="1148686"/>
                  <a:pt x="7324355" y="1158947"/>
                  <a:pt x="7299425" y="1167211"/>
                </a:cubicBezTo>
                <a:cubicBezTo>
                  <a:pt x="7279481" y="1173822"/>
                  <a:pt x="7258894" y="1179208"/>
                  <a:pt x="7238066" y="1183666"/>
                </a:cubicBezTo>
                <a:cubicBezTo>
                  <a:pt x="7220132" y="1187513"/>
                  <a:pt x="7201262" y="1188107"/>
                  <a:pt x="7183552" y="1192571"/>
                </a:cubicBezTo>
                <a:cubicBezTo>
                  <a:pt x="7135617" y="1204612"/>
                  <a:pt x="7088328" y="1217878"/>
                  <a:pt x="7040813" y="1230525"/>
                </a:cubicBezTo>
                <a:cubicBezTo>
                  <a:pt x="7021767" y="1235524"/>
                  <a:pt x="7002277" y="1239447"/>
                  <a:pt x="6983864" y="1245513"/>
                </a:cubicBezTo>
                <a:cubicBezTo>
                  <a:pt x="6934564" y="1261544"/>
                  <a:pt x="6886133" y="1279414"/>
                  <a:pt x="6836601" y="1294672"/>
                </a:cubicBezTo>
                <a:cubicBezTo>
                  <a:pt x="6795516" y="1307324"/>
                  <a:pt x="6753122" y="1317057"/>
                  <a:pt x="6711393" y="1328485"/>
                </a:cubicBezTo>
                <a:cubicBezTo>
                  <a:pt x="6693705" y="1333419"/>
                  <a:pt x="6676878" y="1340036"/>
                  <a:pt x="6659164" y="1344343"/>
                </a:cubicBezTo>
                <a:cubicBezTo>
                  <a:pt x="6619497" y="1354102"/>
                  <a:pt x="6579188" y="1362635"/>
                  <a:pt x="6539327" y="1372405"/>
                </a:cubicBezTo>
                <a:cubicBezTo>
                  <a:pt x="6516609" y="1378051"/>
                  <a:pt x="6494842" y="1387262"/>
                  <a:pt x="6471659" y="1391362"/>
                </a:cubicBezTo>
                <a:cubicBezTo>
                  <a:pt x="6416600" y="1401077"/>
                  <a:pt x="6361053" y="1408777"/>
                  <a:pt x="6305536" y="1417103"/>
                </a:cubicBezTo>
                <a:cubicBezTo>
                  <a:pt x="6248279" y="1425669"/>
                  <a:pt x="6191229" y="1434541"/>
                  <a:pt x="6133939" y="1442481"/>
                </a:cubicBezTo>
                <a:cubicBezTo>
                  <a:pt x="6102579" y="1446662"/>
                  <a:pt x="6070917" y="1448658"/>
                  <a:pt x="6039547" y="1452681"/>
                </a:cubicBezTo>
                <a:cubicBezTo>
                  <a:pt x="6012050" y="1456206"/>
                  <a:pt x="5984839" y="1461597"/>
                  <a:pt x="5957366" y="1465590"/>
                </a:cubicBezTo>
                <a:cubicBezTo>
                  <a:pt x="5933562" y="1468934"/>
                  <a:pt x="5909518" y="1471349"/>
                  <a:pt x="5885715" y="1474694"/>
                </a:cubicBezTo>
                <a:cubicBezTo>
                  <a:pt x="5847596" y="1480140"/>
                  <a:pt x="5809691" y="1486048"/>
                  <a:pt x="5771774" y="1491643"/>
                </a:cubicBezTo>
                <a:cubicBezTo>
                  <a:pt x="5755903" y="1493820"/>
                  <a:pt x="5739373" y="1498540"/>
                  <a:pt x="5724294" y="1496914"/>
                </a:cubicBezTo>
                <a:cubicBezTo>
                  <a:pt x="5686295" y="1492781"/>
                  <a:pt x="5649250" y="1496294"/>
                  <a:pt x="5611931" y="1502173"/>
                </a:cubicBezTo>
                <a:cubicBezTo>
                  <a:pt x="5599171" y="1504201"/>
                  <a:pt x="5585354" y="1504553"/>
                  <a:pt x="5572785" y="1502492"/>
                </a:cubicBezTo>
                <a:cubicBezTo>
                  <a:pt x="5547064" y="1498394"/>
                  <a:pt x="5522015" y="1492069"/>
                  <a:pt x="5496622" y="1486703"/>
                </a:cubicBezTo>
                <a:cubicBezTo>
                  <a:pt x="5493862" y="1486051"/>
                  <a:pt x="5490551" y="1486053"/>
                  <a:pt x="5487614" y="1485725"/>
                </a:cubicBezTo>
                <a:cubicBezTo>
                  <a:pt x="5470960" y="1483859"/>
                  <a:pt x="5454506" y="1481984"/>
                  <a:pt x="5437869" y="1480432"/>
                </a:cubicBezTo>
                <a:cubicBezTo>
                  <a:pt x="5428868" y="1479610"/>
                  <a:pt x="5419725" y="1479895"/>
                  <a:pt x="5410729" y="1479229"/>
                </a:cubicBezTo>
                <a:cubicBezTo>
                  <a:pt x="5375917" y="1476513"/>
                  <a:pt x="5338174" y="1485709"/>
                  <a:pt x="5307325" y="1468207"/>
                </a:cubicBezTo>
                <a:cubicBezTo>
                  <a:pt x="5287297" y="1456930"/>
                  <a:pt x="5268577" y="1460658"/>
                  <a:pt x="5247871" y="1463540"/>
                </a:cubicBezTo>
                <a:cubicBezTo>
                  <a:pt x="5232193" y="1465707"/>
                  <a:pt x="5216035" y="1466016"/>
                  <a:pt x="5200105" y="1466942"/>
                </a:cubicBezTo>
                <a:cubicBezTo>
                  <a:pt x="5172135" y="1468759"/>
                  <a:pt x="5144152" y="1470266"/>
                  <a:pt x="5116199" y="1472398"/>
                </a:cubicBezTo>
                <a:cubicBezTo>
                  <a:pt x="5107270" y="1473142"/>
                  <a:pt x="5098326" y="1477498"/>
                  <a:pt x="5089547" y="1477294"/>
                </a:cubicBezTo>
                <a:cubicBezTo>
                  <a:pt x="5048970" y="1476267"/>
                  <a:pt x="5008312" y="1473519"/>
                  <a:pt x="4967752" y="1472806"/>
                </a:cubicBezTo>
                <a:cubicBezTo>
                  <a:pt x="4944740" y="1472347"/>
                  <a:pt x="4921363" y="1476454"/>
                  <a:pt x="4898514" y="1475359"/>
                </a:cubicBezTo>
                <a:cubicBezTo>
                  <a:pt x="4872154" y="1474119"/>
                  <a:pt x="4846185" y="1468937"/>
                  <a:pt x="4819948" y="1466277"/>
                </a:cubicBezTo>
                <a:cubicBezTo>
                  <a:pt x="4812704" y="1465529"/>
                  <a:pt x="4804802" y="1467322"/>
                  <a:pt x="4797235" y="1467999"/>
                </a:cubicBezTo>
                <a:cubicBezTo>
                  <a:pt x="4788699" y="1468726"/>
                  <a:pt x="4780369" y="1469755"/>
                  <a:pt x="4771823" y="1470324"/>
                </a:cubicBezTo>
                <a:cubicBezTo>
                  <a:pt x="4745790" y="1471894"/>
                  <a:pt x="4719721" y="1472679"/>
                  <a:pt x="4693726" y="1475031"/>
                </a:cubicBezTo>
                <a:cubicBezTo>
                  <a:pt x="4677818" y="1476425"/>
                  <a:pt x="4661410" y="1483651"/>
                  <a:pt x="4646522" y="1482013"/>
                </a:cubicBezTo>
                <a:cubicBezTo>
                  <a:pt x="4616175" y="1478927"/>
                  <a:pt x="4586536" y="1490556"/>
                  <a:pt x="4556001" y="1483554"/>
                </a:cubicBezTo>
                <a:cubicBezTo>
                  <a:pt x="4546547" y="1481499"/>
                  <a:pt x="4534022" y="1488380"/>
                  <a:pt x="4522761" y="1489236"/>
                </a:cubicBezTo>
                <a:cubicBezTo>
                  <a:pt x="4494612" y="1491377"/>
                  <a:pt x="4466422" y="1492580"/>
                  <a:pt x="4438228" y="1493782"/>
                </a:cubicBezTo>
                <a:cubicBezTo>
                  <a:pt x="4412951" y="1494844"/>
                  <a:pt x="4386813" y="1498301"/>
                  <a:pt x="4362305" y="1495088"/>
                </a:cubicBezTo>
                <a:cubicBezTo>
                  <a:pt x="4336613" y="1491619"/>
                  <a:pt x="4313708" y="1493351"/>
                  <a:pt x="4289278" y="1499864"/>
                </a:cubicBezTo>
                <a:cubicBezTo>
                  <a:pt x="4272539" y="1504281"/>
                  <a:pt x="4254677" y="1505613"/>
                  <a:pt x="4237236" y="1507551"/>
                </a:cubicBezTo>
                <a:cubicBezTo>
                  <a:pt x="4218443" y="1509712"/>
                  <a:pt x="4197483" y="1507428"/>
                  <a:pt x="4180626" y="1513420"/>
                </a:cubicBezTo>
                <a:cubicBezTo>
                  <a:pt x="4130437" y="1531219"/>
                  <a:pt x="4078308" y="1537027"/>
                  <a:pt x="4025047" y="1539594"/>
                </a:cubicBezTo>
                <a:cubicBezTo>
                  <a:pt x="4015328" y="1540063"/>
                  <a:pt x="4005307" y="1538350"/>
                  <a:pt x="3995866" y="1536451"/>
                </a:cubicBezTo>
                <a:cubicBezTo>
                  <a:pt x="3940757" y="1524983"/>
                  <a:pt x="3886195" y="1528868"/>
                  <a:pt x="3831212" y="1540151"/>
                </a:cubicBezTo>
                <a:cubicBezTo>
                  <a:pt x="3819833" y="1542583"/>
                  <a:pt x="3807019" y="1543514"/>
                  <a:pt x="3795461" y="1542189"/>
                </a:cubicBezTo>
                <a:cubicBezTo>
                  <a:pt x="3762927" y="1538264"/>
                  <a:pt x="3731194" y="1530691"/>
                  <a:pt x="3698543" y="1528342"/>
                </a:cubicBezTo>
                <a:cubicBezTo>
                  <a:pt x="3644585" y="1524508"/>
                  <a:pt x="3599168" y="1548354"/>
                  <a:pt x="3551836" y="1564762"/>
                </a:cubicBezTo>
                <a:cubicBezTo>
                  <a:pt x="3506795" y="1580273"/>
                  <a:pt x="3469370" y="1612209"/>
                  <a:pt x="3415003" y="1608081"/>
                </a:cubicBezTo>
                <a:cubicBezTo>
                  <a:pt x="3409532" y="1607717"/>
                  <a:pt x="3403709" y="1612236"/>
                  <a:pt x="3397737" y="1613622"/>
                </a:cubicBezTo>
                <a:cubicBezTo>
                  <a:pt x="3381358" y="1617394"/>
                  <a:pt x="3365010" y="1621790"/>
                  <a:pt x="3348360" y="1624007"/>
                </a:cubicBezTo>
                <a:cubicBezTo>
                  <a:pt x="3328041" y="1626870"/>
                  <a:pt x="3307211" y="1627247"/>
                  <a:pt x="3286876" y="1629796"/>
                </a:cubicBezTo>
                <a:cubicBezTo>
                  <a:pt x="3273801" y="1631368"/>
                  <a:pt x="3260860" y="1633717"/>
                  <a:pt x="3247932" y="1635832"/>
                </a:cubicBezTo>
                <a:lnTo>
                  <a:pt x="3244999" y="1636180"/>
                </a:lnTo>
                <a:lnTo>
                  <a:pt x="3184484" y="1639097"/>
                </a:lnTo>
                <a:lnTo>
                  <a:pt x="3177540" y="1638715"/>
                </a:lnTo>
                <a:cubicBezTo>
                  <a:pt x="3167030" y="1637417"/>
                  <a:pt x="3156526" y="1635766"/>
                  <a:pt x="3146060" y="1634857"/>
                </a:cubicBezTo>
                <a:cubicBezTo>
                  <a:pt x="3116518" y="1632358"/>
                  <a:pt x="3084302" y="1635010"/>
                  <a:pt x="3057965" y="1626236"/>
                </a:cubicBezTo>
                <a:cubicBezTo>
                  <a:pt x="3029852" y="1616919"/>
                  <a:pt x="3003375" y="1613330"/>
                  <a:pt x="2974961" y="1617995"/>
                </a:cubicBezTo>
                <a:cubicBezTo>
                  <a:pt x="2965488" y="1619550"/>
                  <a:pt x="2953558" y="1626717"/>
                  <a:pt x="2949608" y="1633655"/>
                </a:cubicBezTo>
                <a:cubicBezTo>
                  <a:pt x="2940805" y="1649145"/>
                  <a:pt x="2927912" y="1652436"/>
                  <a:pt x="2909973" y="1648121"/>
                </a:cubicBezTo>
                <a:cubicBezTo>
                  <a:pt x="2894404" y="1644476"/>
                  <a:pt x="2875446" y="1643195"/>
                  <a:pt x="2864542" y="1635245"/>
                </a:cubicBezTo>
                <a:cubicBezTo>
                  <a:pt x="2833644" y="1612724"/>
                  <a:pt x="2795701" y="1613769"/>
                  <a:pt x="2758460" y="1609130"/>
                </a:cubicBezTo>
                <a:cubicBezTo>
                  <a:pt x="2735725" y="1606301"/>
                  <a:pt x="2714721" y="1607157"/>
                  <a:pt x="2692301" y="1610905"/>
                </a:cubicBezTo>
                <a:cubicBezTo>
                  <a:pt x="2643606" y="1619217"/>
                  <a:pt x="2595572" y="1613057"/>
                  <a:pt x="2548009" y="1604522"/>
                </a:cubicBezTo>
                <a:cubicBezTo>
                  <a:pt x="2516561" y="1598820"/>
                  <a:pt x="2484471" y="1595972"/>
                  <a:pt x="2453210" y="1590103"/>
                </a:cubicBezTo>
                <a:cubicBezTo>
                  <a:pt x="2429807" y="1585581"/>
                  <a:pt x="2406352" y="1579963"/>
                  <a:pt x="2384726" y="1571904"/>
                </a:cubicBezTo>
                <a:cubicBezTo>
                  <a:pt x="2353369" y="1560075"/>
                  <a:pt x="2325581" y="1541326"/>
                  <a:pt x="2286765" y="1548534"/>
                </a:cubicBezTo>
                <a:cubicBezTo>
                  <a:pt x="2252584" y="1554889"/>
                  <a:pt x="2221009" y="1546526"/>
                  <a:pt x="2189064" y="1538649"/>
                </a:cubicBezTo>
                <a:cubicBezTo>
                  <a:pt x="2165600" y="1532875"/>
                  <a:pt x="2142133" y="1526942"/>
                  <a:pt x="2118010" y="1523712"/>
                </a:cubicBezTo>
                <a:cubicBezTo>
                  <a:pt x="2089379" y="1519913"/>
                  <a:pt x="2057412" y="1523652"/>
                  <a:pt x="2031682" y="1515318"/>
                </a:cubicBezTo>
                <a:cubicBezTo>
                  <a:pt x="2004761" y="1506572"/>
                  <a:pt x="1983123" y="1514364"/>
                  <a:pt x="1959737" y="1518317"/>
                </a:cubicBezTo>
                <a:cubicBezTo>
                  <a:pt x="1922433" y="1524509"/>
                  <a:pt x="1885501" y="1534450"/>
                  <a:pt x="1847100" y="1525944"/>
                </a:cubicBezTo>
                <a:cubicBezTo>
                  <a:pt x="1800428" y="1515638"/>
                  <a:pt x="1754098" y="1504375"/>
                  <a:pt x="1707262" y="1494706"/>
                </a:cubicBezTo>
                <a:cubicBezTo>
                  <a:pt x="1689158" y="1491026"/>
                  <a:pt x="1669827" y="1490075"/>
                  <a:pt x="1651067" y="1488939"/>
                </a:cubicBezTo>
                <a:cubicBezTo>
                  <a:pt x="1633296" y="1488069"/>
                  <a:pt x="1612320" y="1493475"/>
                  <a:pt x="1598392" y="1487556"/>
                </a:cubicBezTo>
                <a:cubicBezTo>
                  <a:pt x="1562588" y="1472333"/>
                  <a:pt x="1526230" y="1465768"/>
                  <a:pt x="1485796" y="1467717"/>
                </a:cubicBezTo>
                <a:cubicBezTo>
                  <a:pt x="1470633" y="1468448"/>
                  <a:pt x="1455519" y="1462113"/>
                  <a:pt x="1440105" y="1461600"/>
                </a:cubicBezTo>
                <a:cubicBezTo>
                  <a:pt x="1419033" y="1461047"/>
                  <a:pt x="1394726" y="1457982"/>
                  <a:pt x="1376742" y="1464813"/>
                </a:cubicBezTo>
                <a:cubicBezTo>
                  <a:pt x="1334463" y="1480976"/>
                  <a:pt x="1299105" y="1470908"/>
                  <a:pt x="1260914" y="1458783"/>
                </a:cubicBezTo>
                <a:cubicBezTo>
                  <a:pt x="1223316" y="1446785"/>
                  <a:pt x="1183912" y="1437700"/>
                  <a:pt x="1144209" y="1430510"/>
                </a:cubicBezTo>
                <a:cubicBezTo>
                  <a:pt x="1129277" y="1427934"/>
                  <a:pt x="1111855" y="1434268"/>
                  <a:pt x="1095577" y="1436151"/>
                </a:cubicBezTo>
                <a:cubicBezTo>
                  <a:pt x="1089760" y="1436745"/>
                  <a:pt x="1083367" y="1437525"/>
                  <a:pt x="1078045" y="1436212"/>
                </a:cubicBezTo>
                <a:cubicBezTo>
                  <a:pt x="1026587" y="1423625"/>
                  <a:pt x="974523" y="1414679"/>
                  <a:pt x="919891" y="1425160"/>
                </a:cubicBezTo>
                <a:cubicBezTo>
                  <a:pt x="914876" y="1426187"/>
                  <a:pt x="909153" y="1424736"/>
                  <a:pt x="904047" y="1423883"/>
                </a:cubicBezTo>
                <a:cubicBezTo>
                  <a:pt x="879088" y="1419436"/>
                  <a:pt x="854553" y="1411675"/>
                  <a:pt x="829382" y="1410847"/>
                </a:cubicBezTo>
                <a:cubicBezTo>
                  <a:pt x="767326" y="1408817"/>
                  <a:pt x="705028" y="1409779"/>
                  <a:pt x="642661" y="1409490"/>
                </a:cubicBezTo>
                <a:cubicBezTo>
                  <a:pt x="638766" y="1409522"/>
                  <a:pt x="634684" y="1409719"/>
                  <a:pt x="631134" y="1408791"/>
                </a:cubicBezTo>
                <a:cubicBezTo>
                  <a:pt x="607871" y="1403163"/>
                  <a:pt x="587956" y="1406321"/>
                  <a:pt x="569136" y="1420097"/>
                </a:cubicBezTo>
                <a:cubicBezTo>
                  <a:pt x="560854" y="1426146"/>
                  <a:pt x="549335" y="1429684"/>
                  <a:pt x="538796" y="1433330"/>
                </a:cubicBezTo>
                <a:cubicBezTo>
                  <a:pt x="523276" y="1438787"/>
                  <a:pt x="507362" y="1444105"/>
                  <a:pt x="491177" y="1447867"/>
                </a:cubicBezTo>
                <a:cubicBezTo>
                  <a:pt x="475178" y="1451464"/>
                  <a:pt x="458068" y="1456211"/>
                  <a:pt x="442411" y="1454770"/>
                </a:cubicBezTo>
                <a:cubicBezTo>
                  <a:pt x="414232" y="1452205"/>
                  <a:pt x="387176" y="1444721"/>
                  <a:pt x="359296" y="1440257"/>
                </a:cubicBezTo>
                <a:cubicBezTo>
                  <a:pt x="349673" y="1438680"/>
                  <a:pt x="339191" y="1439501"/>
                  <a:pt x="329271" y="1439821"/>
                </a:cubicBezTo>
                <a:cubicBezTo>
                  <a:pt x="306503" y="1440449"/>
                  <a:pt x="283397" y="1446114"/>
                  <a:pt x="262167" y="1434111"/>
                </a:cubicBezTo>
                <a:cubicBezTo>
                  <a:pt x="242530" y="1422816"/>
                  <a:pt x="223456" y="1427345"/>
                  <a:pt x="203882" y="1437548"/>
                </a:cubicBezTo>
                <a:cubicBezTo>
                  <a:pt x="189813" y="1444818"/>
                  <a:pt x="173736" y="1450772"/>
                  <a:pt x="157723" y="1454055"/>
                </a:cubicBezTo>
                <a:cubicBezTo>
                  <a:pt x="135728" y="1458567"/>
                  <a:pt x="113832" y="1461037"/>
                  <a:pt x="89823" y="1460153"/>
                </a:cubicBezTo>
                <a:cubicBezTo>
                  <a:pt x="72843" y="1459559"/>
                  <a:pt x="59011" y="1459598"/>
                  <a:pt x="45393" y="1451938"/>
                </a:cubicBezTo>
                <a:cubicBezTo>
                  <a:pt x="43196" y="1450788"/>
                  <a:pt x="39293" y="1450662"/>
                  <a:pt x="36385" y="1450960"/>
                </a:cubicBezTo>
                <a:lnTo>
                  <a:pt x="0" y="1452514"/>
                </a:lnTo>
                <a:close/>
              </a:path>
            </a:pathLst>
          </a:custGeom>
          <a:solidFill>
            <a:schemeClr val="tx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 name="Group 13">
            <a:extLst>
              <a:ext uri="{FF2B5EF4-FFF2-40B4-BE49-F238E27FC236}">
                <a16:creationId xmlns:a16="http://schemas.microsoft.com/office/drawing/2014/main" id="{B92D19ED-1A05-473D-A7EB-F9E31AAF94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9739305" cy="1775939"/>
            <a:chOff x="1" y="1"/>
            <a:chExt cx="9739305" cy="1775939"/>
          </a:xfrm>
        </p:grpSpPr>
        <p:sp>
          <p:nvSpPr>
            <p:cNvPr id="15" name="Freeform: Shape 14">
              <a:extLst>
                <a:ext uri="{FF2B5EF4-FFF2-40B4-BE49-F238E27FC236}">
                  <a16:creationId xmlns:a16="http://schemas.microsoft.com/office/drawing/2014/main" id="{5316762B-6EB0-4F1D-904A-0BBC21221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739305" cy="1775939"/>
            </a:xfrm>
            <a:custGeom>
              <a:avLst/>
              <a:gdLst>
                <a:gd name="connsiteX0" fmla="*/ 9506323 w 9739305"/>
                <a:gd name="connsiteY0" fmla="*/ 0 h 1775939"/>
                <a:gd name="connsiteX1" fmla="*/ 9739305 w 9739305"/>
                <a:gd name="connsiteY1" fmla="*/ 0 h 1775939"/>
                <a:gd name="connsiteX2" fmla="*/ 9721016 w 9739305"/>
                <a:gd name="connsiteY2" fmla="*/ 12453 h 1775939"/>
                <a:gd name="connsiteX3" fmla="*/ 9619776 w 9739305"/>
                <a:gd name="connsiteY3" fmla="*/ 90780 h 1775939"/>
                <a:gd name="connsiteX4" fmla="*/ 9506710 w 9739305"/>
                <a:gd name="connsiteY4" fmla="*/ 158222 h 1775939"/>
                <a:gd name="connsiteX5" fmla="*/ 9417057 w 9739305"/>
                <a:gd name="connsiteY5" fmla="*/ 238502 h 1775939"/>
                <a:gd name="connsiteX6" fmla="*/ 9380548 w 9739305"/>
                <a:gd name="connsiteY6" fmla="*/ 281379 h 1775939"/>
                <a:gd name="connsiteX7" fmla="*/ 9301035 w 9739305"/>
                <a:gd name="connsiteY7" fmla="*/ 313304 h 1775939"/>
                <a:gd name="connsiteX8" fmla="*/ 9215480 w 9739305"/>
                <a:gd name="connsiteY8" fmla="*/ 361372 h 1775939"/>
                <a:gd name="connsiteX9" fmla="*/ 9155376 w 9739305"/>
                <a:gd name="connsiteY9" fmla="*/ 407897 h 1775939"/>
                <a:gd name="connsiteX10" fmla="*/ 9108770 w 9739305"/>
                <a:gd name="connsiteY10" fmla="*/ 439335 h 1775939"/>
                <a:gd name="connsiteX11" fmla="*/ 9042339 w 9739305"/>
                <a:gd name="connsiteY11" fmla="*/ 471886 h 1775939"/>
                <a:gd name="connsiteX12" fmla="*/ 8976155 w 9739305"/>
                <a:gd name="connsiteY12" fmla="*/ 513526 h 1775939"/>
                <a:gd name="connsiteX13" fmla="*/ 8944250 w 9739305"/>
                <a:gd name="connsiteY13" fmla="*/ 538762 h 1775939"/>
                <a:gd name="connsiteX14" fmla="*/ 8882191 w 9739305"/>
                <a:gd name="connsiteY14" fmla="*/ 581144 h 1775939"/>
                <a:gd name="connsiteX15" fmla="*/ 8818061 w 9739305"/>
                <a:gd name="connsiteY15" fmla="*/ 620960 h 1775939"/>
                <a:gd name="connsiteX16" fmla="*/ 8696263 w 9739305"/>
                <a:gd name="connsiteY16" fmla="*/ 668892 h 1775939"/>
                <a:gd name="connsiteX17" fmla="*/ 8586493 w 9739305"/>
                <a:gd name="connsiteY17" fmla="*/ 736016 h 1775939"/>
                <a:gd name="connsiteX18" fmla="*/ 8499250 w 9739305"/>
                <a:gd name="connsiteY18" fmla="*/ 785420 h 1775939"/>
                <a:gd name="connsiteX19" fmla="*/ 8448581 w 9739305"/>
                <a:gd name="connsiteY19" fmla="*/ 817525 h 1775939"/>
                <a:gd name="connsiteX20" fmla="*/ 8356131 w 9739305"/>
                <a:gd name="connsiteY20" fmla="*/ 888209 h 1775939"/>
                <a:gd name="connsiteX21" fmla="*/ 8211166 w 9739305"/>
                <a:gd name="connsiteY21" fmla="*/ 964878 h 1775939"/>
                <a:gd name="connsiteX22" fmla="*/ 8123367 w 9739305"/>
                <a:gd name="connsiteY22" fmla="*/ 1006776 h 1775939"/>
                <a:gd name="connsiteX23" fmla="*/ 7933271 w 9739305"/>
                <a:gd name="connsiteY23" fmla="*/ 1072752 h 1775939"/>
                <a:gd name="connsiteX24" fmla="*/ 7872042 w 9739305"/>
                <a:gd name="connsiteY24" fmla="*/ 1095949 h 1775939"/>
                <a:gd name="connsiteX25" fmla="*/ 7801540 w 9739305"/>
                <a:gd name="connsiteY25" fmla="*/ 1112687 h 1775939"/>
                <a:gd name="connsiteX26" fmla="*/ 7688760 w 9739305"/>
                <a:gd name="connsiteY26" fmla="*/ 1149668 h 1775939"/>
                <a:gd name="connsiteX27" fmla="*/ 7468219 w 9739305"/>
                <a:gd name="connsiteY27" fmla="*/ 1214601 h 1775939"/>
                <a:gd name="connsiteX28" fmla="*/ 7419634 w 9739305"/>
                <a:gd name="connsiteY28" fmla="*/ 1225261 h 1775939"/>
                <a:gd name="connsiteX29" fmla="*/ 7296522 w 9739305"/>
                <a:gd name="connsiteY29" fmla="*/ 1266193 h 1775939"/>
                <a:gd name="connsiteX30" fmla="*/ 7222817 w 9739305"/>
                <a:gd name="connsiteY30" fmla="*/ 1293286 h 1775939"/>
                <a:gd name="connsiteX31" fmla="*/ 7161457 w 9739305"/>
                <a:gd name="connsiteY31" fmla="*/ 1309742 h 1775939"/>
                <a:gd name="connsiteX32" fmla="*/ 7106944 w 9739305"/>
                <a:gd name="connsiteY32" fmla="*/ 1318647 h 1775939"/>
                <a:gd name="connsiteX33" fmla="*/ 6964204 w 9739305"/>
                <a:gd name="connsiteY33" fmla="*/ 1356601 h 1775939"/>
                <a:gd name="connsiteX34" fmla="*/ 6907255 w 9739305"/>
                <a:gd name="connsiteY34" fmla="*/ 1371589 h 1775939"/>
                <a:gd name="connsiteX35" fmla="*/ 6759991 w 9739305"/>
                <a:gd name="connsiteY35" fmla="*/ 1420747 h 1775939"/>
                <a:gd name="connsiteX36" fmla="*/ 6634783 w 9739305"/>
                <a:gd name="connsiteY36" fmla="*/ 1454562 h 1775939"/>
                <a:gd name="connsiteX37" fmla="*/ 6582555 w 9739305"/>
                <a:gd name="connsiteY37" fmla="*/ 1470418 h 1775939"/>
                <a:gd name="connsiteX38" fmla="*/ 6462719 w 9739305"/>
                <a:gd name="connsiteY38" fmla="*/ 1498482 h 1775939"/>
                <a:gd name="connsiteX39" fmla="*/ 6395050 w 9739305"/>
                <a:gd name="connsiteY39" fmla="*/ 1517437 h 1775939"/>
                <a:gd name="connsiteX40" fmla="*/ 6228927 w 9739305"/>
                <a:gd name="connsiteY40" fmla="*/ 1543179 h 1775939"/>
                <a:gd name="connsiteX41" fmla="*/ 6057331 w 9739305"/>
                <a:gd name="connsiteY41" fmla="*/ 1568558 h 1775939"/>
                <a:gd name="connsiteX42" fmla="*/ 5962939 w 9739305"/>
                <a:gd name="connsiteY42" fmla="*/ 1578758 h 1775939"/>
                <a:gd name="connsiteX43" fmla="*/ 5880756 w 9739305"/>
                <a:gd name="connsiteY43" fmla="*/ 1591666 h 1775939"/>
                <a:gd name="connsiteX44" fmla="*/ 5809105 w 9739305"/>
                <a:gd name="connsiteY44" fmla="*/ 1600770 h 1775939"/>
                <a:gd name="connsiteX45" fmla="*/ 5695165 w 9739305"/>
                <a:gd name="connsiteY45" fmla="*/ 1617719 h 1775939"/>
                <a:gd name="connsiteX46" fmla="*/ 5647685 w 9739305"/>
                <a:gd name="connsiteY46" fmla="*/ 1622990 h 1775939"/>
                <a:gd name="connsiteX47" fmla="*/ 5535323 w 9739305"/>
                <a:gd name="connsiteY47" fmla="*/ 1628248 h 1775939"/>
                <a:gd name="connsiteX48" fmla="*/ 5496177 w 9739305"/>
                <a:gd name="connsiteY48" fmla="*/ 1628567 h 1775939"/>
                <a:gd name="connsiteX49" fmla="*/ 5420013 w 9739305"/>
                <a:gd name="connsiteY49" fmla="*/ 1612778 h 1775939"/>
                <a:gd name="connsiteX50" fmla="*/ 5411005 w 9739305"/>
                <a:gd name="connsiteY50" fmla="*/ 1611800 h 1775939"/>
                <a:gd name="connsiteX51" fmla="*/ 5361259 w 9739305"/>
                <a:gd name="connsiteY51" fmla="*/ 1606507 h 1775939"/>
                <a:gd name="connsiteX52" fmla="*/ 5334120 w 9739305"/>
                <a:gd name="connsiteY52" fmla="*/ 1605305 h 1775939"/>
                <a:gd name="connsiteX53" fmla="*/ 5230715 w 9739305"/>
                <a:gd name="connsiteY53" fmla="*/ 1594283 h 1775939"/>
                <a:gd name="connsiteX54" fmla="*/ 5171263 w 9739305"/>
                <a:gd name="connsiteY54" fmla="*/ 1589616 h 1775939"/>
                <a:gd name="connsiteX55" fmla="*/ 5123496 w 9739305"/>
                <a:gd name="connsiteY55" fmla="*/ 1593018 h 1775939"/>
                <a:gd name="connsiteX56" fmla="*/ 5039590 w 9739305"/>
                <a:gd name="connsiteY56" fmla="*/ 1598474 h 1775939"/>
                <a:gd name="connsiteX57" fmla="*/ 5012937 w 9739305"/>
                <a:gd name="connsiteY57" fmla="*/ 1603369 h 1775939"/>
                <a:gd name="connsiteX58" fmla="*/ 4891143 w 9739305"/>
                <a:gd name="connsiteY58" fmla="*/ 1598882 h 1775939"/>
                <a:gd name="connsiteX59" fmla="*/ 4821905 w 9739305"/>
                <a:gd name="connsiteY59" fmla="*/ 1601436 h 1775939"/>
                <a:gd name="connsiteX60" fmla="*/ 4743339 w 9739305"/>
                <a:gd name="connsiteY60" fmla="*/ 1592353 h 1775939"/>
                <a:gd name="connsiteX61" fmla="*/ 4720626 w 9739305"/>
                <a:gd name="connsiteY61" fmla="*/ 1594076 h 1775939"/>
                <a:gd name="connsiteX62" fmla="*/ 4695215 w 9739305"/>
                <a:gd name="connsiteY62" fmla="*/ 1596400 h 1775939"/>
                <a:gd name="connsiteX63" fmla="*/ 4617116 w 9739305"/>
                <a:gd name="connsiteY63" fmla="*/ 1601107 h 1775939"/>
                <a:gd name="connsiteX64" fmla="*/ 4569913 w 9739305"/>
                <a:gd name="connsiteY64" fmla="*/ 1608091 h 1775939"/>
                <a:gd name="connsiteX65" fmla="*/ 4479392 w 9739305"/>
                <a:gd name="connsiteY65" fmla="*/ 1609630 h 1775939"/>
                <a:gd name="connsiteX66" fmla="*/ 4446151 w 9739305"/>
                <a:gd name="connsiteY66" fmla="*/ 1615312 h 1775939"/>
                <a:gd name="connsiteX67" fmla="*/ 4361619 w 9739305"/>
                <a:gd name="connsiteY67" fmla="*/ 1619859 h 1775939"/>
                <a:gd name="connsiteX68" fmla="*/ 4285695 w 9739305"/>
                <a:gd name="connsiteY68" fmla="*/ 1621164 h 1775939"/>
                <a:gd name="connsiteX69" fmla="*/ 4212667 w 9739305"/>
                <a:gd name="connsiteY69" fmla="*/ 1625940 h 1775939"/>
                <a:gd name="connsiteX70" fmla="*/ 4160628 w 9739305"/>
                <a:gd name="connsiteY70" fmla="*/ 1633627 h 1775939"/>
                <a:gd name="connsiteX71" fmla="*/ 4104018 w 9739305"/>
                <a:gd name="connsiteY71" fmla="*/ 1639495 h 1775939"/>
                <a:gd name="connsiteX72" fmla="*/ 3948438 w 9739305"/>
                <a:gd name="connsiteY72" fmla="*/ 1665671 h 1775939"/>
                <a:gd name="connsiteX73" fmla="*/ 3919256 w 9739305"/>
                <a:gd name="connsiteY73" fmla="*/ 1662527 h 1775939"/>
                <a:gd name="connsiteX74" fmla="*/ 3754603 w 9739305"/>
                <a:gd name="connsiteY74" fmla="*/ 1666227 h 1775939"/>
                <a:gd name="connsiteX75" fmla="*/ 3718852 w 9739305"/>
                <a:gd name="connsiteY75" fmla="*/ 1668265 h 1775939"/>
                <a:gd name="connsiteX76" fmla="*/ 3621934 w 9739305"/>
                <a:gd name="connsiteY76" fmla="*/ 1654418 h 1775939"/>
                <a:gd name="connsiteX77" fmla="*/ 3475226 w 9739305"/>
                <a:gd name="connsiteY77" fmla="*/ 1690838 h 1775939"/>
                <a:gd name="connsiteX78" fmla="*/ 3338395 w 9739305"/>
                <a:gd name="connsiteY78" fmla="*/ 1734157 h 1775939"/>
                <a:gd name="connsiteX79" fmla="*/ 3321128 w 9739305"/>
                <a:gd name="connsiteY79" fmla="*/ 1739699 h 1775939"/>
                <a:gd name="connsiteX80" fmla="*/ 3271751 w 9739305"/>
                <a:gd name="connsiteY80" fmla="*/ 1750083 h 1775939"/>
                <a:gd name="connsiteX81" fmla="*/ 3210267 w 9739305"/>
                <a:gd name="connsiteY81" fmla="*/ 1755871 h 1775939"/>
                <a:gd name="connsiteX82" fmla="*/ 3132456 w 9739305"/>
                <a:gd name="connsiteY82" fmla="*/ 1766527 h 1775939"/>
                <a:gd name="connsiteX83" fmla="*/ 3069450 w 9739305"/>
                <a:gd name="connsiteY83" fmla="*/ 1760933 h 1775939"/>
                <a:gd name="connsiteX84" fmla="*/ 2981357 w 9739305"/>
                <a:gd name="connsiteY84" fmla="*/ 1752311 h 1775939"/>
                <a:gd name="connsiteX85" fmla="*/ 2898350 w 9739305"/>
                <a:gd name="connsiteY85" fmla="*/ 1744071 h 1775939"/>
                <a:gd name="connsiteX86" fmla="*/ 2872998 w 9739305"/>
                <a:gd name="connsiteY86" fmla="*/ 1759731 h 1775939"/>
                <a:gd name="connsiteX87" fmla="*/ 2833363 w 9739305"/>
                <a:gd name="connsiteY87" fmla="*/ 1774197 h 1775939"/>
                <a:gd name="connsiteX88" fmla="*/ 2787932 w 9739305"/>
                <a:gd name="connsiteY88" fmla="*/ 1761321 h 1775939"/>
                <a:gd name="connsiteX89" fmla="*/ 2681851 w 9739305"/>
                <a:gd name="connsiteY89" fmla="*/ 1735206 h 1775939"/>
                <a:gd name="connsiteX90" fmla="*/ 2615692 w 9739305"/>
                <a:gd name="connsiteY90" fmla="*/ 1736981 h 1775939"/>
                <a:gd name="connsiteX91" fmla="*/ 2471401 w 9739305"/>
                <a:gd name="connsiteY91" fmla="*/ 1730598 h 1775939"/>
                <a:gd name="connsiteX92" fmla="*/ 2376602 w 9739305"/>
                <a:gd name="connsiteY92" fmla="*/ 1716179 h 1775939"/>
                <a:gd name="connsiteX93" fmla="*/ 2308117 w 9739305"/>
                <a:gd name="connsiteY93" fmla="*/ 1697980 h 1775939"/>
                <a:gd name="connsiteX94" fmla="*/ 2210156 w 9739305"/>
                <a:gd name="connsiteY94" fmla="*/ 1674611 h 1775939"/>
                <a:gd name="connsiteX95" fmla="*/ 2112456 w 9739305"/>
                <a:gd name="connsiteY95" fmla="*/ 1664725 h 1775939"/>
                <a:gd name="connsiteX96" fmla="*/ 2041401 w 9739305"/>
                <a:gd name="connsiteY96" fmla="*/ 1649787 h 1775939"/>
                <a:gd name="connsiteX97" fmla="*/ 1955072 w 9739305"/>
                <a:gd name="connsiteY97" fmla="*/ 1641394 h 1775939"/>
                <a:gd name="connsiteX98" fmla="*/ 1883129 w 9739305"/>
                <a:gd name="connsiteY98" fmla="*/ 1644393 h 1775939"/>
                <a:gd name="connsiteX99" fmla="*/ 1770492 w 9739305"/>
                <a:gd name="connsiteY99" fmla="*/ 1652019 h 1775939"/>
                <a:gd name="connsiteX100" fmla="*/ 1630653 w 9739305"/>
                <a:gd name="connsiteY100" fmla="*/ 1620782 h 1775939"/>
                <a:gd name="connsiteX101" fmla="*/ 1574457 w 9739305"/>
                <a:gd name="connsiteY101" fmla="*/ 1615016 h 1775939"/>
                <a:gd name="connsiteX102" fmla="*/ 1521784 w 9739305"/>
                <a:gd name="connsiteY102" fmla="*/ 1613632 h 1775939"/>
                <a:gd name="connsiteX103" fmla="*/ 1409187 w 9739305"/>
                <a:gd name="connsiteY103" fmla="*/ 1593793 h 1775939"/>
                <a:gd name="connsiteX104" fmla="*/ 1363496 w 9739305"/>
                <a:gd name="connsiteY104" fmla="*/ 1587676 h 1775939"/>
                <a:gd name="connsiteX105" fmla="*/ 1300134 w 9739305"/>
                <a:gd name="connsiteY105" fmla="*/ 1590889 h 1775939"/>
                <a:gd name="connsiteX106" fmla="*/ 1184306 w 9739305"/>
                <a:gd name="connsiteY106" fmla="*/ 1584859 h 1775939"/>
                <a:gd name="connsiteX107" fmla="*/ 1067600 w 9739305"/>
                <a:gd name="connsiteY107" fmla="*/ 1556587 h 1775939"/>
                <a:gd name="connsiteX108" fmla="*/ 1018967 w 9739305"/>
                <a:gd name="connsiteY108" fmla="*/ 1562226 h 1775939"/>
                <a:gd name="connsiteX109" fmla="*/ 1001437 w 9739305"/>
                <a:gd name="connsiteY109" fmla="*/ 1562287 h 1775939"/>
                <a:gd name="connsiteX110" fmla="*/ 843282 w 9739305"/>
                <a:gd name="connsiteY110" fmla="*/ 1551235 h 1775939"/>
                <a:gd name="connsiteX111" fmla="*/ 827437 w 9739305"/>
                <a:gd name="connsiteY111" fmla="*/ 1549959 h 1775939"/>
                <a:gd name="connsiteX112" fmla="*/ 752774 w 9739305"/>
                <a:gd name="connsiteY112" fmla="*/ 1536924 h 1775939"/>
                <a:gd name="connsiteX113" fmla="*/ 566053 w 9739305"/>
                <a:gd name="connsiteY113" fmla="*/ 1535567 h 1775939"/>
                <a:gd name="connsiteX114" fmla="*/ 554525 w 9739305"/>
                <a:gd name="connsiteY114" fmla="*/ 1534867 h 1775939"/>
                <a:gd name="connsiteX115" fmla="*/ 492526 w 9739305"/>
                <a:gd name="connsiteY115" fmla="*/ 1546173 h 1775939"/>
                <a:gd name="connsiteX116" fmla="*/ 462187 w 9739305"/>
                <a:gd name="connsiteY116" fmla="*/ 1559407 h 1775939"/>
                <a:gd name="connsiteX117" fmla="*/ 414568 w 9739305"/>
                <a:gd name="connsiteY117" fmla="*/ 1573944 h 1775939"/>
                <a:gd name="connsiteX118" fmla="*/ 365802 w 9739305"/>
                <a:gd name="connsiteY118" fmla="*/ 1580845 h 1775939"/>
                <a:gd name="connsiteX119" fmla="*/ 282687 w 9739305"/>
                <a:gd name="connsiteY119" fmla="*/ 1566332 h 1775939"/>
                <a:gd name="connsiteX120" fmla="*/ 252662 w 9739305"/>
                <a:gd name="connsiteY120" fmla="*/ 1565897 h 1775939"/>
                <a:gd name="connsiteX121" fmla="*/ 185558 w 9739305"/>
                <a:gd name="connsiteY121" fmla="*/ 1560187 h 1775939"/>
                <a:gd name="connsiteX122" fmla="*/ 127273 w 9739305"/>
                <a:gd name="connsiteY122" fmla="*/ 1563624 h 1775939"/>
                <a:gd name="connsiteX123" fmla="*/ 81114 w 9739305"/>
                <a:gd name="connsiteY123" fmla="*/ 1580132 h 1775939"/>
                <a:gd name="connsiteX124" fmla="*/ 13214 w 9739305"/>
                <a:gd name="connsiteY124" fmla="*/ 1586229 h 1775939"/>
                <a:gd name="connsiteX125" fmla="*/ 0 w 9739305"/>
                <a:gd name="connsiteY125" fmla="*/ 1585408 h 1775939"/>
                <a:gd name="connsiteX126" fmla="*/ 0 w 9739305"/>
                <a:gd name="connsiteY126" fmla="*/ 1251083 h 1775939"/>
                <a:gd name="connsiteX127" fmla="*/ 4829 w 9739305"/>
                <a:gd name="connsiteY127" fmla="*/ 1250628 h 1775939"/>
                <a:gd name="connsiteX128" fmla="*/ 48555 w 9739305"/>
                <a:gd name="connsiteY128" fmla="*/ 1240203 h 1775939"/>
                <a:gd name="connsiteX129" fmla="*/ 72789 w 9739305"/>
                <a:gd name="connsiteY129" fmla="*/ 1233698 h 1775939"/>
                <a:gd name="connsiteX130" fmla="*/ 197847 w 9739305"/>
                <a:gd name="connsiteY130" fmla="*/ 1212918 h 1775939"/>
                <a:gd name="connsiteX131" fmla="*/ 253067 w 9739305"/>
                <a:gd name="connsiteY131" fmla="*/ 1194405 h 1775939"/>
                <a:gd name="connsiteX132" fmla="*/ 268116 w 9739305"/>
                <a:gd name="connsiteY132" fmla="*/ 1191325 h 1775939"/>
                <a:gd name="connsiteX133" fmla="*/ 351434 w 9739305"/>
                <a:gd name="connsiteY133" fmla="*/ 1193900 h 1775939"/>
                <a:gd name="connsiteX134" fmla="*/ 414867 w 9739305"/>
                <a:gd name="connsiteY134" fmla="*/ 1216423 h 1775939"/>
                <a:gd name="connsiteX135" fmla="*/ 427335 w 9739305"/>
                <a:gd name="connsiteY135" fmla="*/ 1224454 h 1775939"/>
                <a:gd name="connsiteX136" fmla="*/ 600582 w 9739305"/>
                <a:gd name="connsiteY136" fmla="*/ 1213120 h 1775939"/>
                <a:gd name="connsiteX137" fmla="*/ 627039 w 9739305"/>
                <a:gd name="connsiteY137" fmla="*/ 1208235 h 1775939"/>
                <a:gd name="connsiteX138" fmla="*/ 756446 w 9739305"/>
                <a:gd name="connsiteY138" fmla="*/ 1217062 h 1775939"/>
                <a:gd name="connsiteX139" fmla="*/ 794106 w 9739305"/>
                <a:gd name="connsiteY139" fmla="*/ 1218229 h 1775939"/>
                <a:gd name="connsiteX140" fmla="*/ 929268 w 9739305"/>
                <a:gd name="connsiteY140" fmla="*/ 1225211 h 1775939"/>
                <a:gd name="connsiteX141" fmla="*/ 947713 w 9739305"/>
                <a:gd name="connsiteY141" fmla="*/ 1211766 h 1775939"/>
                <a:gd name="connsiteX142" fmla="*/ 1001014 w 9739305"/>
                <a:gd name="connsiteY142" fmla="*/ 1177651 h 1775939"/>
                <a:gd name="connsiteX143" fmla="*/ 1107747 w 9739305"/>
                <a:gd name="connsiteY143" fmla="*/ 1144571 h 1775939"/>
                <a:gd name="connsiteX144" fmla="*/ 1137175 w 9739305"/>
                <a:gd name="connsiteY144" fmla="*/ 1144721 h 1775939"/>
                <a:gd name="connsiteX145" fmla="*/ 1213670 w 9739305"/>
                <a:gd name="connsiteY145" fmla="*/ 1187646 h 1775939"/>
                <a:gd name="connsiteX146" fmla="*/ 1250725 w 9739305"/>
                <a:gd name="connsiteY146" fmla="*/ 1204534 h 1775939"/>
                <a:gd name="connsiteX147" fmla="*/ 1355013 w 9739305"/>
                <a:gd name="connsiteY147" fmla="*/ 1233876 h 1775939"/>
                <a:gd name="connsiteX148" fmla="*/ 1363867 w 9739305"/>
                <a:gd name="connsiteY148" fmla="*/ 1239727 h 1775939"/>
                <a:gd name="connsiteX149" fmla="*/ 1443262 w 9739305"/>
                <a:gd name="connsiteY149" fmla="*/ 1310445 h 1775939"/>
                <a:gd name="connsiteX150" fmla="*/ 1460979 w 9739305"/>
                <a:gd name="connsiteY150" fmla="*/ 1322303 h 1775939"/>
                <a:gd name="connsiteX151" fmla="*/ 1482536 w 9739305"/>
                <a:gd name="connsiteY151" fmla="*/ 1341039 h 1775939"/>
                <a:gd name="connsiteX152" fmla="*/ 1548717 w 9739305"/>
                <a:gd name="connsiteY152" fmla="*/ 1376141 h 1775939"/>
                <a:gd name="connsiteX153" fmla="*/ 1629003 w 9739305"/>
                <a:gd name="connsiteY153" fmla="*/ 1384512 h 1775939"/>
                <a:gd name="connsiteX154" fmla="*/ 1726123 w 9739305"/>
                <a:gd name="connsiteY154" fmla="*/ 1398505 h 1775939"/>
                <a:gd name="connsiteX155" fmla="*/ 1766964 w 9739305"/>
                <a:gd name="connsiteY155" fmla="*/ 1409092 h 1775939"/>
                <a:gd name="connsiteX156" fmla="*/ 1875994 w 9739305"/>
                <a:gd name="connsiteY156" fmla="*/ 1427691 h 1775939"/>
                <a:gd name="connsiteX157" fmla="*/ 1953935 w 9739305"/>
                <a:gd name="connsiteY157" fmla="*/ 1444021 h 1775939"/>
                <a:gd name="connsiteX158" fmla="*/ 2065495 w 9739305"/>
                <a:gd name="connsiteY158" fmla="*/ 1450414 h 1775939"/>
                <a:gd name="connsiteX159" fmla="*/ 2119362 w 9739305"/>
                <a:gd name="connsiteY159" fmla="*/ 1448287 h 1775939"/>
                <a:gd name="connsiteX160" fmla="*/ 2221201 w 9739305"/>
                <a:gd name="connsiteY160" fmla="*/ 1503642 h 1775939"/>
                <a:gd name="connsiteX161" fmla="*/ 2302040 w 9739305"/>
                <a:gd name="connsiteY161" fmla="*/ 1539608 h 1775939"/>
                <a:gd name="connsiteX162" fmla="*/ 2384113 w 9739305"/>
                <a:gd name="connsiteY162" fmla="*/ 1516348 h 1775939"/>
                <a:gd name="connsiteX163" fmla="*/ 2405786 w 9739305"/>
                <a:gd name="connsiteY163" fmla="*/ 1497098 h 1775939"/>
                <a:gd name="connsiteX164" fmla="*/ 2541024 w 9739305"/>
                <a:gd name="connsiteY164" fmla="*/ 1473316 h 1775939"/>
                <a:gd name="connsiteX165" fmla="*/ 2735378 w 9739305"/>
                <a:gd name="connsiteY165" fmla="*/ 1463319 h 1775939"/>
                <a:gd name="connsiteX166" fmla="*/ 3056752 w 9739305"/>
                <a:gd name="connsiteY166" fmla="*/ 1408590 h 1775939"/>
                <a:gd name="connsiteX167" fmla="*/ 3112247 w 9739305"/>
                <a:gd name="connsiteY167" fmla="*/ 1387711 h 1775939"/>
                <a:gd name="connsiteX168" fmla="*/ 3175396 w 9739305"/>
                <a:gd name="connsiteY168" fmla="*/ 1380116 h 1775939"/>
                <a:gd name="connsiteX169" fmla="*/ 3200231 w 9739305"/>
                <a:gd name="connsiteY169" fmla="*/ 1390061 h 1775939"/>
                <a:gd name="connsiteX170" fmla="*/ 3307359 w 9739305"/>
                <a:gd name="connsiteY170" fmla="*/ 1401532 h 1775939"/>
                <a:gd name="connsiteX171" fmla="*/ 3327591 w 9739305"/>
                <a:gd name="connsiteY171" fmla="*/ 1400871 h 1775939"/>
                <a:gd name="connsiteX172" fmla="*/ 3396452 w 9739305"/>
                <a:gd name="connsiteY172" fmla="*/ 1390488 h 1775939"/>
                <a:gd name="connsiteX173" fmla="*/ 3460402 w 9739305"/>
                <a:gd name="connsiteY173" fmla="*/ 1383325 h 1775939"/>
                <a:gd name="connsiteX174" fmla="*/ 3622771 w 9739305"/>
                <a:gd name="connsiteY174" fmla="*/ 1388838 h 1775939"/>
                <a:gd name="connsiteX175" fmla="*/ 3746637 w 9739305"/>
                <a:gd name="connsiteY175" fmla="*/ 1379728 h 1775939"/>
                <a:gd name="connsiteX176" fmla="*/ 3803936 w 9739305"/>
                <a:gd name="connsiteY176" fmla="*/ 1380104 h 1775939"/>
                <a:gd name="connsiteX177" fmla="*/ 3836429 w 9739305"/>
                <a:gd name="connsiteY177" fmla="*/ 1383246 h 1775939"/>
                <a:gd name="connsiteX178" fmla="*/ 3911096 w 9739305"/>
                <a:gd name="connsiteY178" fmla="*/ 1412447 h 1775939"/>
                <a:gd name="connsiteX179" fmla="*/ 3951494 w 9739305"/>
                <a:gd name="connsiteY179" fmla="*/ 1417876 h 1775939"/>
                <a:gd name="connsiteX180" fmla="*/ 4071982 w 9739305"/>
                <a:gd name="connsiteY180" fmla="*/ 1411440 h 1775939"/>
                <a:gd name="connsiteX181" fmla="*/ 4250380 w 9739305"/>
                <a:gd name="connsiteY181" fmla="*/ 1353404 h 1775939"/>
                <a:gd name="connsiteX182" fmla="*/ 4268920 w 9739305"/>
                <a:gd name="connsiteY182" fmla="*/ 1345917 h 1775939"/>
                <a:gd name="connsiteX183" fmla="*/ 4360470 w 9739305"/>
                <a:gd name="connsiteY183" fmla="*/ 1333343 h 1775939"/>
                <a:gd name="connsiteX184" fmla="*/ 4423403 w 9739305"/>
                <a:gd name="connsiteY184" fmla="*/ 1341452 h 1775939"/>
                <a:gd name="connsiteX185" fmla="*/ 4509460 w 9739305"/>
                <a:gd name="connsiteY185" fmla="*/ 1360374 h 1775939"/>
                <a:gd name="connsiteX186" fmla="*/ 4586780 w 9739305"/>
                <a:gd name="connsiteY186" fmla="*/ 1375951 h 1775939"/>
                <a:gd name="connsiteX187" fmla="*/ 4643424 w 9739305"/>
                <a:gd name="connsiteY187" fmla="*/ 1395033 h 1775939"/>
                <a:gd name="connsiteX188" fmla="*/ 4771320 w 9739305"/>
                <a:gd name="connsiteY188" fmla="*/ 1404876 h 1775939"/>
                <a:gd name="connsiteX189" fmla="*/ 4784667 w 9739305"/>
                <a:gd name="connsiteY189" fmla="*/ 1406901 h 1775939"/>
                <a:gd name="connsiteX190" fmla="*/ 4879368 w 9739305"/>
                <a:gd name="connsiteY190" fmla="*/ 1382875 h 1775939"/>
                <a:gd name="connsiteX191" fmla="*/ 4993296 w 9739305"/>
                <a:gd name="connsiteY191" fmla="*/ 1357609 h 1775939"/>
                <a:gd name="connsiteX192" fmla="*/ 5034636 w 9739305"/>
                <a:gd name="connsiteY192" fmla="*/ 1362363 h 1775939"/>
                <a:gd name="connsiteX193" fmla="*/ 5091273 w 9739305"/>
                <a:gd name="connsiteY193" fmla="*/ 1369207 h 1775939"/>
                <a:gd name="connsiteX194" fmla="*/ 5143127 w 9739305"/>
                <a:gd name="connsiteY194" fmla="*/ 1361686 h 1775939"/>
                <a:gd name="connsiteX195" fmla="*/ 5174789 w 9739305"/>
                <a:gd name="connsiteY195" fmla="*/ 1359688 h 1775939"/>
                <a:gd name="connsiteX196" fmla="*/ 5322233 w 9739305"/>
                <a:gd name="connsiteY196" fmla="*/ 1411274 h 1775939"/>
                <a:gd name="connsiteX197" fmla="*/ 5359206 w 9739305"/>
                <a:gd name="connsiteY197" fmla="*/ 1414357 h 1775939"/>
                <a:gd name="connsiteX198" fmla="*/ 5380352 w 9739305"/>
                <a:gd name="connsiteY198" fmla="*/ 1420558 h 1775939"/>
                <a:gd name="connsiteX199" fmla="*/ 5509233 w 9739305"/>
                <a:gd name="connsiteY199" fmla="*/ 1487165 h 1775939"/>
                <a:gd name="connsiteX200" fmla="*/ 5563203 w 9739305"/>
                <a:gd name="connsiteY200" fmla="*/ 1499314 h 1775939"/>
                <a:gd name="connsiteX201" fmla="*/ 5621569 w 9739305"/>
                <a:gd name="connsiteY201" fmla="*/ 1493518 h 1775939"/>
                <a:gd name="connsiteX202" fmla="*/ 5655136 w 9739305"/>
                <a:gd name="connsiteY202" fmla="*/ 1486565 h 1775939"/>
                <a:gd name="connsiteX203" fmla="*/ 5736883 w 9739305"/>
                <a:gd name="connsiteY203" fmla="*/ 1436327 h 1775939"/>
                <a:gd name="connsiteX204" fmla="*/ 5784777 w 9739305"/>
                <a:gd name="connsiteY204" fmla="*/ 1435588 h 1775939"/>
                <a:gd name="connsiteX205" fmla="*/ 5860952 w 9739305"/>
                <a:gd name="connsiteY205" fmla="*/ 1463773 h 1775939"/>
                <a:gd name="connsiteX206" fmla="*/ 5997123 w 9739305"/>
                <a:gd name="connsiteY206" fmla="*/ 1471491 h 1775939"/>
                <a:gd name="connsiteX207" fmla="*/ 6063793 w 9739305"/>
                <a:gd name="connsiteY207" fmla="*/ 1423706 h 1775939"/>
                <a:gd name="connsiteX208" fmla="*/ 6097303 w 9739305"/>
                <a:gd name="connsiteY208" fmla="*/ 1379247 h 1775939"/>
                <a:gd name="connsiteX209" fmla="*/ 6197741 w 9739305"/>
                <a:gd name="connsiteY209" fmla="*/ 1324656 h 1775939"/>
                <a:gd name="connsiteX210" fmla="*/ 6223125 w 9739305"/>
                <a:gd name="connsiteY210" fmla="*/ 1341950 h 1775939"/>
                <a:gd name="connsiteX211" fmla="*/ 6298923 w 9739305"/>
                <a:gd name="connsiteY211" fmla="*/ 1346144 h 1775939"/>
                <a:gd name="connsiteX212" fmla="*/ 6380532 w 9739305"/>
                <a:gd name="connsiteY212" fmla="*/ 1341582 h 1775939"/>
                <a:gd name="connsiteX213" fmla="*/ 6523222 w 9739305"/>
                <a:gd name="connsiteY213" fmla="*/ 1343021 h 1775939"/>
                <a:gd name="connsiteX214" fmla="*/ 6615600 w 9739305"/>
                <a:gd name="connsiteY214" fmla="*/ 1291015 h 1775939"/>
                <a:gd name="connsiteX215" fmla="*/ 6650812 w 9739305"/>
                <a:gd name="connsiteY215" fmla="*/ 1269700 h 1775939"/>
                <a:gd name="connsiteX216" fmla="*/ 6684030 w 9739305"/>
                <a:gd name="connsiteY216" fmla="*/ 1255543 h 1775939"/>
                <a:gd name="connsiteX217" fmla="*/ 6722764 w 9739305"/>
                <a:gd name="connsiteY217" fmla="*/ 1246615 h 1775939"/>
                <a:gd name="connsiteX218" fmla="*/ 6815757 w 9739305"/>
                <a:gd name="connsiteY218" fmla="*/ 1215451 h 1775939"/>
                <a:gd name="connsiteX219" fmla="*/ 6866200 w 9739305"/>
                <a:gd name="connsiteY219" fmla="*/ 1186810 h 1775939"/>
                <a:gd name="connsiteX220" fmla="*/ 6981228 w 9739305"/>
                <a:gd name="connsiteY220" fmla="*/ 1155999 h 1775939"/>
                <a:gd name="connsiteX221" fmla="*/ 7059255 w 9739305"/>
                <a:gd name="connsiteY221" fmla="*/ 1129638 h 1775939"/>
                <a:gd name="connsiteX222" fmla="*/ 7140774 w 9739305"/>
                <a:gd name="connsiteY222" fmla="*/ 1086787 h 1775939"/>
                <a:gd name="connsiteX223" fmla="*/ 7152150 w 9739305"/>
                <a:gd name="connsiteY223" fmla="*/ 1080276 h 1775939"/>
                <a:gd name="connsiteX224" fmla="*/ 7178911 w 9739305"/>
                <a:gd name="connsiteY224" fmla="*/ 1053404 h 1775939"/>
                <a:gd name="connsiteX225" fmla="*/ 7215302 w 9739305"/>
                <a:gd name="connsiteY225" fmla="*/ 963609 h 1775939"/>
                <a:gd name="connsiteX226" fmla="*/ 7226104 w 9739305"/>
                <a:gd name="connsiteY226" fmla="*/ 945196 h 1775939"/>
                <a:gd name="connsiteX227" fmla="*/ 7329145 w 9739305"/>
                <a:gd name="connsiteY227" fmla="*/ 879964 h 1775939"/>
                <a:gd name="connsiteX228" fmla="*/ 7368683 w 9739305"/>
                <a:gd name="connsiteY228" fmla="*/ 883708 h 1775939"/>
                <a:gd name="connsiteX229" fmla="*/ 7412980 w 9739305"/>
                <a:gd name="connsiteY229" fmla="*/ 901348 h 1775939"/>
                <a:gd name="connsiteX230" fmla="*/ 7508285 w 9739305"/>
                <a:gd name="connsiteY230" fmla="*/ 901932 h 1775939"/>
                <a:gd name="connsiteX231" fmla="*/ 7543367 w 9739305"/>
                <a:gd name="connsiteY231" fmla="*/ 890040 h 1775939"/>
                <a:gd name="connsiteX232" fmla="*/ 7604247 w 9739305"/>
                <a:gd name="connsiteY232" fmla="*/ 859640 h 1775939"/>
                <a:gd name="connsiteX233" fmla="*/ 7650214 w 9739305"/>
                <a:gd name="connsiteY233" fmla="*/ 814893 h 1775939"/>
                <a:gd name="connsiteX234" fmla="*/ 7716618 w 9739305"/>
                <a:gd name="connsiteY234" fmla="*/ 741384 h 1775939"/>
                <a:gd name="connsiteX235" fmla="*/ 7849257 w 9739305"/>
                <a:gd name="connsiteY235" fmla="*/ 708153 h 1775939"/>
                <a:gd name="connsiteX236" fmla="*/ 7900340 w 9739305"/>
                <a:gd name="connsiteY236" fmla="*/ 696745 h 1775939"/>
                <a:gd name="connsiteX237" fmla="*/ 8085922 w 9739305"/>
                <a:gd name="connsiteY237" fmla="*/ 650290 h 1775939"/>
                <a:gd name="connsiteX238" fmla="*/ 8102187 w 9739305"/>
                <a:gd name="connsiteY238" fmla="*/ 648251 h 1775939"/>
                <a:gd name="connsiteX239" fmla="*/ 8229960 w 9739305"/>
                <a:gd name="connsiteY239" fmla="*/ 598934 h 1775939"/>
                <a:gd name="connsiteX240" fmla="*/ 8260743 w 9739305"/>
                <a:gd name="connsiteY240" fmla="*/ 586776 h 1775939"/>
                <a:gd name="connsiteX241" fmla="*/ 8297724 w 9739305"/>
                <a:gd name="connsiteY241" fmla="*/ 557687 h 1775939"/>
                <a:gd name="connsiteX242" fmla="*/ 8329397 w 9739305"/>
                <a:gd name="connsiteY242" fmla="*/ 479103 h 1775939"/>
                <a:gd name="connsiteX243" fmla="*/ 8369109 w 9739305"/>
                <a:gd name="connsiteY243" fmla="*/ 442035 h 1775939"/>
                <a:gd name="connsiteX244" fmla="*/ 8398212 w 9739305"/>
                <a:gd name="connsiteY244" fmla="*/ 419288 h 1775939"/>
                <a:gd name="connsiteX245" fmla="*/ 8423091 w 9739305"/>
                <a:gd name="connsiteY245" fmla="*/ 385761 h 1775939"/>
                <a:gd name="connsiteX246" fmla="*/ 8445807 w 9739305"/>
                <a:gd name="connsiteY246" fmla="*/ 307296 h 1775939"/>
                <a:gd name="connsiteX247" fmla="*/ 8483136 w 9739305"/>
                <a:gd name="connsiteY247" fmla="*/ 236912 h 1775939"/>
                <a:gd name="connsiteX248" fmla="*/ 8554397 w 9739305"/>
                <a:gd name="connsiteY248" fmla="*/ 195498 h 1775939"/>
                <a:gd name="connsiteX249" fmla="*/ 8598729 w 9739305"/>
                <a:gd name="connsiteY249" fmla="*/ 173430 h 1775939"/>
                <a:gd name="connsiteX250" fmla="*/ 8779113 w 9739305"/>
                <a:gd name="connsiteY250" fmla="*/ 184822 h 1775939"/>
                <a:gd name="connsiteX251" fmla="*/ 8902517 w 9739305"/>
                <a:gd name="connsiteY251" fmla="*/ 198490 h 1775939"/>
                <a:gd name="connsiteX252" fmla="*/ 8942393 w 9739305"/>
                <a:gd name="connsiteY252" fmla="*/ 189035 h 1775939"/>
                <a:gd name="connsiteX253" fmla="*/ 9053027 w 9739305"/>
                <a:gd name="connsiteY253" fmla="*/ 119670 h 1775939"/>
                <a:gd name="connsiteX254" fmla="*/ 9164008 w 9739305"/>
                <a:gd name="connsiteY254" fmla="*/ 85758 h 1775939"/>
                <a:gd name="connsiteX255" fmla="*/ 9248172 w 9739305"/>
                <a:gd name="connsiteY255" fmla="*/ 73540 h 1775939"/>
                <a:gd name="connsiteX256" fmla="*/ 9320568 w 9739305"/>
                <a:gd name="connsiteY256" fmla="*/ 63772 h 1775939"/>
                <a:gd name="connsiteX257" fmla="*/ 9407003 w 9739305"/>
                <a:gd name="connsiteY257" fmla="*/ 42029 h 1775939"/>
                <a:gd name="connsiteX258" fmla="*/ 9455456 w 9739305"/>
                <a:gd name="connsiteY258" fmla="*/ 20546 h 177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9739305" h="1775939">
                  <a:moveTo>
                    <a:pt x="9506323" y="0"/>
                  </a:moveTo>
                  <a:lnTo>
                    <a:pt x="9739305" y="0"/>
                  </a:lnTo>
                  <a:lnTo>
                    <a:pt x="9721016" y="12453"/>
                  </a:lnTo>
                  <a:cubicBezTo>
                    <a:pt x="9690045" y="40939"/>
                    <a:pt x="9658859" y="68964"/>
                    <a:pt x="9619776" y="90780"/>
                  </a:cubicBezTo>
                  <a:cubicBezTo>
                    <a:pt x="9581267" y="112410"/>
                    <a:pt x="9545008" y="136288"/>
                    <a:pt x="9506710" y="158222"/>
                  </a:cubicBezTo>
                  <a:cubicBezTo>
                    <a:pt x="9469164" y="179649"/>
                    <a:pt x="9435404" y="202776"/>
                    <a:pt x="9417057" y="238502"/>
                  </a:cubicBezTo>
                  <a:cubicBezTo>
                    <a:pt x="9408857" y="254276"/>
                    <a:pt x="9397029" y="271640"/>
                    <a:pt x="9380548" y="281379"/>
                  </a:cubicBezTo>
                  <a:cubicBezTo>
                    <a:pt x="9357055" y="295224"/>
                    <a:pt x="9326757" y="301236"/>
                    <a:pt x="9301035" y="313304"/>
                  </a:cubicBezTo>
                  <a:cubicBezTo>
                    <a:pt x="9270739" y="327477"/>
                    <a:pt x="9235503" y="340162"/>
                    <a:pt x="9215480" y="361372"/>
                  </a:cubicBezTo>
                  <a:cubicBezTo>
                    <a:pt x="9197689" y="380278"/>
                    <a:pt x="9179513" y="395277"/>
                    <a:pt x="9155376" y="407897"/>
                  </a:cubicBezTo>
                  <a:cubicBezTo>
                    <a:pt x="9138462" y="416717"/>
                    <a:pt x="9126335" y="431897"/>
                    <a:pt x="9108770" y="439335"/>
                  </a:cubicBezTo>
                  <a:cubicBezTo>
                    <a:pt x="9085671" y="449237"/>
                    <a:pt x="9062288" y="457270"/>
                    <a:pt x="9042339" y="471886"/>
                  </a:cubicBezTo>
                  <a:cubicBezTo>
                    <a:pt x="9021638" y="487007"/>
                    <a:pt x="8997876" y="499296"/>
                    <a:pt x="8976155" y="513526"/>
                  </a:cubicBezTo>
                  <a:cubicBezTo>
                    <a:pt x="8964637" y="521143"/>
                    <a:pt x="8955362" y="530850"/>
                    <a:pt x="8944250" y="538762"/>
                  </a:cubicBezTo>
                  <a:cubicBezTo>
                    <a:pt x="8923906" y="553238"/>
                    <a:pt x="8903158" y="567422"/>
                    <a:pt x="8882191" y="581144"/>
                  </a:cubicBezTo>
                  <a:cubicBezTo>
                    <a:pt x="8861228" y="594868"/>
                    <a:pt x="8841332" y="610579"/>
                    <a:pt x="8818061" y="620960"/>
                  </a:cubicBezTo>
                  <a:cubicBezTo>
                    <a:pt x="8778386" y="638567"/>
                    <a:pt x="8734713" y="650088"/>
                    <a:pt x="8696263" y="668892"/>
                  </a:cubicBezTo>
                  <a:cubicBezTo>
                    <a:pt x="8657243" y="688034"/>
                    <a:pt x="8620769" y="711451"/>
                    <a:pt x="8586493" y="736016"/>
                  </a:cubicBezTo>
                  <a:cubicBezTo>
                    <a:pt x="8559370" y="755372"/>
                    <a:pt x="8533990" y="774487"/>
                    <a:pt x="8499250" y="785420"/>
                  </a:cubicBezTo>
                  <a:cubicBezTo>
                    <a:pt x="8479867" y="791534"/>
                    <a:pt x="8459807" y="803801"/>
                    <a:pt x="8448581" y="817525"/>
                  </a:cubicBezTo>
                  <a:cubicBezTo>
                    <a:pt x="8424305" y="847414"/>
                    <a:pt x="8392427" y="869197"/>
                    <a:pt x="8356131" y="888209"/>
                  </a:cubicBezTo>
                  <a:cubicBezTo>
                    <a:pt x="8307679" y="913772"/>
                    <a:pt x="8259834" y="939776"/>
                    <a:pt x="8211166" y="964878"/>
                  </a:cubicBezTo>
                  <a:cubicBezTo>
                    <a:pt x="8182465" y="979759"/>
                    <a:pt x="8153995" y="995412"/>
                    <a:pt x="8123367" y="1006776"/>
                  </a:cubicBezTo>
                  <a:cubicBezTo>
                    <a:pt x="8060787" y="1030195"/>
                    <a:pt x="7996505" y="1050714"/>
                    <a:pt x="7933271" y="1072752"/>
                  </a:cubicBezTo>
                  <a:cubicBezTo>
                    <a:pt x="7912572" y="1079870"/>
                    <a:pt x="7893169" y="1089594"/>
                    <a:pt x="7872042" y="1095949"/>
                  </a:cubicBezTo>
                  <a:cubicBezTo>
                    <a:pt x="7849189" y="1102856"/>
                    <a:pt x="7824394" y="1105779"/>
                    <a:pt x="7801540" y="1112687"/>
                  </a:cubicBezTo>
                  <a:cubicBezTo>
                    <a:pt x="7763512" y="1124093"/>
                    <a:pt x="7726779" y="1138106"/>
                    <a:pt x="7688760" y="1149668"/>
                  </a:cubicBezTo>
                  <a:cubicBezTo>
                    <a:pt x="7615403" y="1171881"/>
                    <a:pt x="7541813" y="1193320"/>
                    <a:pt x="7468219" y="1214601"/>
                  </a:cubicBezTo>
                  <a:cubicBezTo>
                    <a:pt x="7452461" y="1219127"/>
                    <a:pt x="7435183" y="1220431"/>
                    <a:pt x="7419634" y="1225261"/>
                  </a:cubicBezTo>
                  <a:cubicBezTo>
                    <a:pt x="7378370" y="1238236"/>
                    <a:pt x="7337343" y="1252140"/>
                    <a:pt x="7296522" y="1266193"/>
                  </a:cubicBezTo>
                  <a:cubicBezTo>
                    <a:pt x="7271802" y="1274761"/>
                    <a:pt x="7247746" y="1285023"/>
                    <a:pt x="7222817" y="1293286"/>
                  </a:cubicBezTo>
                  <a:cubicBezTo>
                    <a:pt x="7202872" y="1299897"/>
                    <a:pt x="7182284" y="1305284"/>
                    <a:pt x="7161457" y="1309742"/>
                  </a:cubicBezTo>
                  <a:cubicBezTo>
                    <a:pt x="7143523" y="1313589"/>
                    <a:pt x="7124653" y="1314184"/>
                    <a:pt x="7106944" y="1318647"/>
                  </a:cubicBezTo>
                  <a:cubicBezTo>
                    <a:pt x="7059008" y="1330687"/>
                    <a:pt x="7011720" y="1343954"/>
                    <a:pt x="6964204" y="1356601"/>
                  </a:cubicBezTo>
                  <a:cubicBezTo>
                    <a:pt x="6945158" y="1361601"/>
                    <a:pt x="6925667" y="1365522"/>
                    <a:pt x="6907255" y="1371589"/>
                  </a:cubicBezTo>
                  <a:cubicBezTo>
                    <a:pt x="6857955" y="1387619"/>
                    <a:pt x="6809525" y="1405490"/>
                    <a:pt x="6759991" y="1420747"/>
                  </a:cubicBezTo>
                  <a:cubicBezTo>
                    <a:pt x="6718908" y="1433400"/>
                    <a:pt x="6676513" y="1443133"/>
                    <a:pt x="6634783" y="1454562"/>
                  </a:cubicBezTo>
                  <a:cubicBezTo>
                    <a:pt x="6617097" y="1459495"/>
                    <a:pt x="6600269" y="1466113"/>
                    <a:pt x="6582555" y="1470418"/>
                  </a:cubicBezTo>
                  <a:cubicBezTo>
                    <a:pt x="6542888" y="1480178"/>
                    <a:pt x="6502579" y="1488712"/>
                    <a:pt x="6462719" y="1498482"/>
                  </a:cubicBezTo>
                  <a:cubicBezTo>
                    <a:pt x="6440000" y="1504127"/>
                    <a:pt x="6418233" y="1513338"/>
                    <a:pt x="6395050" y="1517437"/>
                  </a:cubicBezTo>
                  <a:cubicBezTo>
                    <a:pt x="6339992" y="1527154"/>
                    <a:pt x="6284444" y="1534853"/>
                    <a:pt x="6228927" y="1543179"/>
                  </a:cubicBezTo>
                  <a:cubicBezTo>
                    <a:pt x="6171671" y="1551745"/>
                    <a:pt x="6114621" y="1560617"/>
                    <a:pt x="6057331" y="1568558"/>
                  </a:cubicBezTo>
                  <a:cubicBezTo>
                    <a:pt x="6025969" y="1572738"/>
                    <a:pt x="5994307" y="1574734"/>
                    <a:pt x="5962939" y="1578758"/>
                  </a:cubicBezTo>
                  <a:cubicBezTo>
                    <a:pt x="5935441" y="1582281"/>
                    <a:pt x="5908230" y="1587673"/>
                    <a:pt x="5880756" y="1591666"/>
                  </a:cubicBezTo>
                  <a:cubicBezTo>
                    <a:pt x="5856953" y="1595010"/>
                    <a:pt x="5832910" y="1597425"/>
                    <a:pt x="5809105" y="1600770"/>
                  </a:cubicBezTo>
                  <a:cubicBezTo>
                    <a:pt x="5770986" y="1606216"/>
                    <a:pt x="5733083" y="1612124"/>
                    <a:pt x="5695165" y="1617719"/>
                  </a:cubicBezTo>
                  <a:cubicBezTo>
                    <a:pt x="5679295" y="1619896"/>
                    <a:pt x="5662765" y="1624616"/>
                    <a:pt x="5647685" y="1622990"/>
                  </a:cubicBezTo>
                  <a:cubicBezTo>
                    <a:pt x="5609687" y="1618857"/>
                    <a:pt x="5572641" y="1622370"/>
                    <a:pt x="5535323" y="1628248"/>
                  </a:cubicBezTo>
                  <a:cubicBezTo>
                    <a:pt x="5522562" y="1630278"/>
                    <a:pt x="5508745" y="1630629"/>
                    <a:pt x="5496177" y="1628567"/>
                  </a:cubicBezTo>
                  <a:cubicBezTo>
                    <a:pt x="5470455" y="1624470"/>
                    <a:pt x="5445407" y="1618145"/>
                    <a:pt x="5420013" y="1612778"/>
                  </a:cubicBezTo>
                  <a:cubicBezTo>
                    <a:pt x="5417253" y="1612127"/>
                    <a:pt x="5413941" y="1612129"/>
                    <a:pt x="5411005" y="1611800"/>
                  </a:cubicBezTo>
                  <a:cubicBezTo>
                    <a:pt x="5394351" y="1609934"/>
                    <a:pt x="5377898" y="1608060"/>
                    <a:pt x="5361259" y="1606507"/>
                  </a:cubicBezTo>
                  <a:cubicBezTo>
                    <a:pt x="5352259" y="1605686"/>
                    <a:pt x="5343116" y="1605970"/>
                    <a:pt x="5334120" y="1605305"/>
                  </a:cubicBezTo>
                  <a:cubicBezTo>
                    <a:pt x="5299308" y="1602589"/>
                    <a:pt x="5261564" y="1611785"/>
                    <a:pt x="5230715" y="1594283"/>
                  </a:cubicBezTo>
                  <a:cubicBezTo>
                    <a:pt x="5210688" y="1583006"/>
                    <a:pt x="5191969" y="1586734"/>
                    <a:pt x="5171263" y="1589616"/>
                  </a:cubicBezTo>
                  <a:cubicBezTo>
                    <a:pt x="5155583" y="1591784"/>
                    <a:pt x="5139427" y="1592091"/>
                    <a:pt x="5123496" y="1593018"/>
                  </a:cubicBezTo>
                  <a:cubicBezTo>
                    <a:pt x="5095527" y="1594836"/>
                    <a:pt x="5067543" y="1596342"/>
                    <a:pt x="5039590" y="1598474"/>
                  </a:cubicBezTo>
                  <a:cubicBezTo>
                    <a:pt x="5030662" y="1599218"/>
                    <a:pt x="5021716" y="1603574"/>
                    <a:pt x="5012937" y="1603369"/>
                  </a:cubicBezTo>
                  <a:cubicBezTo>
                    <a:pt x="4972362" y="1602343"/>
                    <a:pt x="4931703" y="1599594"/>
                    <a:pt x="4891143" y="1598882"/>
                  </a:cubicBezTo>
                  <a:cubicBezTo>
                    <a:pt x="4868132" y="1598423"/>
                    <a:pt x="4844753" y="1602530"/>
                    <a:pt x="4821905" y="1601436"/>
                  </a:cubicBezTo>
                  <a:cubicBezTo>
                    <a:pt x="4795544" y="1600196"/>
                    <a:pt x="4769576" y="1595013"/>
                    <a:pt x="4743339" y="1592353"/>
                  </a:cubicBezTo>
                  <a:cubicBezTo>
                    <a:pt x="4736095" y="1591605"/>
                    <a:pt x="4728193" y="1593398"/>
                    <a:pt x="4720626" y="1594076"/>
                  </a:cubicBezTo>
                  <a:cubicBezTo>
                    <a:pt x="4712089" y="1594803"/>
                    <a:pt x="4703760" y="1595832"/>
                    <a:pt x="4695215" y="1596400"/>
                  </a:cubicBezTo>
                  <a:cubicBezTo>
                    <a:pt x="4669182" y="1597969"/>
                    <a:pt x="4643112" y="1598756"/>
                    <a:pt x="4617116" y="1601107"/>
                  </a:cubicBezTo>
                  <a:cubicBezTo>
                    <a:pt x="4601208" y="1602502"/>
                    <a:pt x="4584802" y="1609727"/>
                    <a:pt x="4569913" y="1608091"/>
                  </a:cubicBezTo>
                  <a:cubicBezTo>
                    <a:pt x="4539567" y="1605002"/>
                    <a:pt x="4509928" y="1616632"/>
                    <a:pt x="4479392" y="1609630"/>
                  </a:cubicBezTo>
                  <a:cubicBezTo>
                    <a:pt x="4469938" y="1607574"/>
                    <a:pt x="4457412" y="1614456"/>
                    <a:pt x="4446151" y="1615312"/>
                  </a:cubicBezTo>
                  <a:cubicBezTo>
                    <a:pt x="4418004" y="1617453"/>
                    <a:pt x="4389812" y="1618656"/>
                    <a:pt x="4361619" y="1619859"/>
                  </a:cubicBezTo>
                  <a:cubicBezTo>
                    <a:pt x="4336341" y="1620921"/>
                    <a:pt x="4310204" y="1624377"/>
                    <a:pt x="4285695" y="1621164"/>
                  </a:cubicBezTo>
                  <a:cubicBezTo>
                    <a:pt x="4260004" y="1617695"/>
                    <a:pt x="4237099" y="1619427"/>
                    <a:pt x="4212667" y="1625940"/>
                  </a:cubicBezTo>
                  <a:cubicBezTo>
                    <a:pt x="4195929" y="1630357"/>
                    <a:pt x="4178068" y="1631689"/>
                    <a:pt x="4160628" y="1633627"/>
                  </a:cubicBezTo>
                  <a:cubicBezTo>
                    <a:pt x="4141833" y="1635789"/>
                    <a:pt x="4120875" y="1633504"/>
                    <a:pt x="4104018" y="1639495"/>
                  </a:cubicBezTo>
                  <a:cubicBezTo>
                    <a:pt x="4053828" y="1657296"/>
                    <a:pt x="4001698" y="1663104"/>
                    <a:pt x="3948438" y="1665671"/>
                  </a:cubicBezTo>
                  <a:cubicBezTo>
                    <a:pt x="3938718" y="1666140"/>
                    <a:pt x="3928697" y="1664427"/>
                    <a:pt x="3919256" y="1662527"/>
                  </a:cubicBezTo>
                  <a:cubicBezTo>
                    <a:pt x="3864147" y="1651058"/>
                    <a:pt x="3809587" y="1654944"/>
                    <a:pt x="3754603" y="1666227"/>
                  </a:cubicBezTo>
                  <a:cubicBezTo>
                    <a:pt x="3743223" y="1668658"/>
                    <a:pt x="3730411" y="1669591"/>
                    <a:pt x="3718852" y="1668265"/>
                  </a:cubicBezTo>
                  <a:cubicBezTo>
                    <a:pt x="3686318" y="1664340"/>
                    <a:pt x="3654585" y="1656767"/>
                    <a:pt x="3621934" y="1654418"/>
                  </a:cubicBezTo>
                  <a:cubicBezTo>
                    <a:pt x="3567977" y="1650585"/>
                    <a:pt x="3522560" y="1674431"/>
                    <a:pt x="3475226" y="1690838"/>
                  </a:cubicBezTo>
                  <a:cubicBezTo>
                    <a:pt x="3430187" y="1706349"/>
                    <a:pt x="3392759" y="1738285"/>
                    <a:pt x="3338395" y="1734157"/>
                  </a:cubicBezTo>
                  <a:cubicBezTo>
                    <a:pt x="3332924" y="1733793"/>
                    <a:pt x="3327102" y="1738312"/>
                    <a:pt x="3321128" y="1739699"/>
                  </a:cubicBezTo>
                  <a:cubicBezTo>
                    <a:pt x="3304749" y="1743471"/>
                    <a:pt x="3288400" y="1747867"/>
                    <a:pt x="3271751" y="1750083"/>
                  </a:cubicBezTo>
                  <a:cubicBezTo>
                    <a:pt x="3251431" y="1752946"/>
                    <a:pt x="3230601" y="1753322"/>
                    <a:pt x="3210267" y="1755871"/>
                  </a:cubicBezTo>
                  <a:cubicBezTo>
                    <a:pt x="3184115" y="1759015"/>
                    <a:pt x="3158504" y="1765272"/>
                    <a:pt x="3132456" y="1766527"/>
                  </a:cubicBezTo>
                  <a:cubicBezTo>
                    <a:pt x="3111463" y="1767539"/>
                    <a:pt x="3090384" y="1762749"/>
                    <a:pt x="3069450" y="1760933"/>
                  </a:cubicBezTo>
                  <a:cubicBezTo>
                    <a:pt x="3039909" y="1758434"/>
                    <a:pt x="3007693" y="1761086"/>
                    <a:pt x="2981357" y="1752311"/>
                  </a:cubicBezTo>
                  <a:cubicBezTo>
                    <a:pt x="2953242" y="1742995"/>
                    <a:pt x="2926767" y="1739406"/>
                    <a:pt x="2898350" y="1744071"/>
                  </a:cubicBezTo>
                  <a:cubicBezTo>
                    <a:pt x="2888878" y="1745627"/>
                    <a:pt x="2876949" y="1752794"/>
                    <a:pt x="2872998" y="1759731"/>
                  </a:cubicBezTo>
                  <a:cubicBezTo>
                    <a:pt x="2864196" y="1775222"/>
                    <a:pt x="2851302" y="1778512"/>
                    <a:pt x="2833363" y="1774197"/>
                  </a:cubicBezTo>
                  <a:cubicBezTo>
                    <a:pt x="2817796" y="1770553"/>
                    <a:pt x="2798835" y="1769271"/>
                    <a:pt x="2787932" y="1761321"/>
                  </a:cubicBezTo>
                  <a:cubicBezTo>
                    <a:pt x="2757035" y="1738800"/>
                    <a:pt x="2719092" y="1739844"/>
                    <a:pt x="2681851" y="1735206"/>
                  </a:cubicBezTo>
                  <a:cubicBezTo>
                    <a:pt x="2659116" y="1732377"/>
                    <a:pt x="2638112" y="1733233"/>
                    <a:pt x="2615692" y="1736981"/>
                  </a:cubicBezTo>
                  <a:cubicBezTo>
                    <a:pt x="2566996" y="1745293"/>
                    <a:pt x="2518963" y="1739133"/>
                    <a:pt x="2471401" y="1730598"/>
                  </a:cubicBezTo>
                  <a:cubicBezTo>
                    <a:pt x="2439951" y="1724896"/>
                    <a:pt x="2407862" y="1722048"/>
                    <a:pt x="2376602" y="1716179"/>
                  </a:cubicBezTo>
                  <a:cubicBezTo>
                    <a:pt x="2353197" y="1711657"/>
                    <a:pt x="2329742" y="1706039"/>
                    <a:pt x="2308117" y="1697980"/>
                  </a:cubicBezTo>
                  <a:cubicBezTo>
                    <a:pt x="2276760" y="1686151"/>
                    <a:pt x="2248972" y="1667403"/>
                    <a:pt x="2210156" y="1674611"/>
                  </a:cubicBezTo>
                  <a:cubicBezTo>
                    <a:pt x="2175975" y="1680965"/>
                    <a:pt x="2144400" y="1672601"/>
                    <a:pt x="2112456" y="1664725"/>
                  </a:cubicBezTo>
                  <a:cubicBezTo>
                    <a:pt x="2088991" y="1658951"/>
                    <a:pt x="2065524" y="1653018"/>
                    <a:pt x="2041401" y="1649787"/>
                  </a:cubicBezTo>
                  <a:cubicBezTo>
                    <a:pt x="2012771" y="1645989"/>
                    <a:pt x="1980804" y="1649728"/>
                    <a:pt x="1955072" y="1641394"/>
                  </a:cubicBezTo>
                  <a:cubicBezTo>
                    <a:pt x="1928153" y="1632648"/>
                    <a:pt x="1906514" y="1640440"/>
                    <a:pt x="1883129" y="1644393"/>
                  </a:cubicBezTo>
                  <a:cubicBezTo>
                    <a:pt x="1845824" y="1650585"/>
                    <a:pt x="1808893" y="1660526"/>
                    <a:pt x="1770492" y="1652019"/>
                  </a:cubicBezTo>
                  <a:cubicBezTo>
                    <a:pt x="1723819" y="1641714"/>
                    <a:pt x="1677489" y="1630452"/>
                    <a:pt x="1630653" y="1620782"/>
                  </a:cubicBezTo>
                  <a:cubicBezTo>
                    <a:pt x="1612549" y="1617102"/>
                    <a:pt x="1593218" y="1616151"/>
                    <a:pt x="1574457" y="1615016"/>
                  </a:cubicBezTo>
                  <a:cubicBezTo>
                    <a:pt x="1556686" y="1614146"/>
                    <a:pt x="1535710" y="1619551"/>
                    <a:pt x="1521784" y="1613632"/>
                  </a:cubicBezTo>
                  <a:cubicBezTo>
                    <a:pt x="1485979" y="1598408"/>
                    <a:pt x="1449621" y="1591844"/>
                    <a:pt x="1409187" y="1593793"/>
                  </a:cubicBezTo>
                  <a:cubicBezTo>
                    <a:pt x="1394024" y="1594524"/>
                    <a:pt x="1378911" y="1588189"/>
                    <a:pt x="1363496" y="1587676"/>
                  </a:cubicBezTo>
                  <a:cubicBezTo>
                    <a:pt x="1342425" y="1587124"/>
                    <a:pt x="1318117" y="1584058"/>
                    <a:pt x="1300134" y="1590889"/>
                  </a:cubicBezTo>
                  <a:cubicBezTo>
                    <a:pt x="1257854" y="1607051"/>
                    <a:pt x="1222495" y="1596986"/>
                    <a:pt x="1184306" y="1584859"/>
                  </a:cubicBezTo>
                  <a:cubicBezTo>
                    <a:pt x="1146708" y="1572861"/>
                    <a:pt x="1107302" y="1563776"/>
                    <a:pt x="1067600" y="1556587"/>
                  </a:cubicBezTo>
                  <a:cubicBezTo>
                    <a:pt x="1052669" y="1554011"/>
                    <a:pt x="1035245" y="1560344"/>
                    <a:pt x="1018967" y="1562226"/>
                  </a:cubicBezTo>
                  <a:cubicBezTo>
                    <a:pt x="1013150" y="1562822"/>
                    <a:pt x="1006759" y="1563601"/>
                    <a:pt x="1001437" y="1562287"/>
                  </a:cubicBezTo>
                  <a:cubicBezTo>
                    <a:pt x="949978" y="1549702"/>
                    <a:pt x="897913" y="1540756"/>
                    <a:pt x="843282" y="1551235"/>
                  </a:cubicBezTo>
                  <a:cubicBezTo>
                    <a:pt x="838267" y="1552263"/>
                    <a:pt x="832545" y="1550812"/>
                    <a:pt x="827437" y="1549959"/>
                  </a:cubicBezTo>
                  <a:cubicBezTo>
                    <a:pt x="802478" y="1545513"/>
                    <a:pt x="777945" y="1537750"/>
                    <a:pt x="752774" y="1536924"/>
                  </a:cubicBezTo>
                  <a:cubicBezTo>
                    <a:pt x="690717" y="1534893"/>
                    <a:pt x="628418" y="1535855"/>
                    <a:pt x="566053" y="1535567"/>
                  </a:cubicBezTo>
                  <a:cubicBezTo>
                    <a:pt x="562157" y="1535598"/>
                    <a:pt x="558075" y="1535795"/>
                    <a:pt x="554525" y="1534867"/>
                  </a:cubicBezTo>
                  <a:cubicBezTo>
                    <a:pt x="531261" y="1529239"/>
                    <a:pt x="511348" y="1532398"/>
                    <a:pt x="492526" y="1546173"/>
                  </a:cubicBezTo>
                  <a:cubicBezTo>
                    <a:pt x="484245" y="1552222"/>
                    <a:pt x="472725" y="1555759"/>
                    <a:pt x="462187" y="1559407"/>
                  </a:cubicBezTo>
                  <a:cubicBezTo>
                    <a:pt x="446667" y="1564864"/>
                    <a:pt x="430753" y="1570181"/>
                    <a:pt x="414568" y="1573944"/>
                  </a:cubicBezTo>
                  <a:cubicBezTo>
                    <a:pt x="398570" y="1577539"/>
                    <a:pt x="381458" y="1582287"/>
                    <a:pt x="365802" y="1580845"/>
                  </a:cubicBezTo>
                  <a:cubicBezTo>
                    <a:pt x="337622" y="1578281"/>
                    <a:pt x="310567" y="1570797"/>
                    <a:pt x="282687" y="1566332"/>
                  </a:cubicBezTo>
                  <a:cubicBezTo>
                    <a:pt x="273064" y="1564756"/>
                    <a:pt x="262582" y="1565577"/>
                    <a:pt x="252662" y="1565897"/>
                  </a:cubicBezTo>
                  <a:cubicBezTo>
                    <a:pt x="229895" y="1566525"/>
                    <a:pt x="206788" y="1572190"/>
                    <a:pt x="185558" y="1560187"/>
                  </a:cubicBezTo>
                  <a:cubicBezTo>
                    <a:pt x="165921" y="1548893"/>
                    <a:pt x="146848" y="1553421"/>
                    <a:pt x="127273" y="1563624"/>
                  </a:cubicBezTo>
                  <a:cubicBezTo>
                    <a:pt x="113205" y="1570894"/>
                    <a:pt x="97127" y="1576849"/>
                    <a:pt x="81114" y="1580132"/>
                  </a:cubicBezTo>
                  <a:cubicBezTo>
                    <a:pt x="59119" y="1584644"/>
                    <a:pt x="37222" y="1587113"/>
                    <a:pt x="13214" y="1586229"/>
                  </a:cubicBezTo>
                  <a:lnTo>
                    <a:pt x="0" y="1585408"/>
                  </a:lnTo>
                  <a:lnTo>
                    <a:pt x="0" y="1251083"/>
                  </a:lnTo>
                  <a:lnTo>
                    <a:pt x="4829" y="1250628"/>
                  </a:lnTo>
                  <a:cubicBezTo>
                    <a:pt x="19743" y="1248810"/>
                    <a:pt x="33925" y="1243890"/>
                    <a:pt x="48555" y="1240203"/>
                  </a:cubicBezTo>
                  <a:cubicBezTo>
                    <a:pt x="56634" y="1238087"/>
                    <a:pt x="65164" y="1233125"/>
                    <a:pt x="72789" y="1233698"/>
                  </a:cubicBezTo>
                  <a:cubicBezTo>
                    <a:pt x="116985" y="1237061"/>
                    <a:pt x="156575" y="1221656"/>
                    <a:pt x="197847" y="1212918"/>
                  </a:cubicBezTo>
                  <a:cubicBezTo>
                    <a:pt x="216941" y="1208859"/>
                    <a:pt x="234655" y="1200472"/>
                    <a:pt x="253067" y="1194405"/>
                  </a:cubicBezTo>
                  <a:cubicBezTo>
                    <a:pt x="257858" y="1192761"/>
                    <a:pt x="263240" y="1191246"/>
                    <a:pt x="268116" y="1191325"/>
                  </a:cubicBezTo>
                  <a:cubicBezTo>
                    <a:pt x="296002" y="1191864"/>
                    <a:pt x="323734" y="1193195"/>
                    <a:pt x="351434" y="1193900"/>
                  </a:cubicBezTo>
                  <a:cubicBezTo>
                    <a:pt x="376602" y="1194570"/>
                    <a:pt x="401901" y="1193978"/>
                    <a:pt x="414867" y="1216423"/>
                  </a:cubicBezTo>
                  <a:cubicBezTo>
                    <a:pt x="416792" y="1219940"/>
                    <a:pt x="422751" y="1222321"/>
                    <a:pt x="427335" y="1224454"/>
                  </a:cubicBezTo>
                  <a:cubicBezTo>
                    <a:pt x="498086" y="1257296"/>
                    <a:pt x="534972" y="1254575"/>
                    <a:pt x="600582" y="1213120"/>
                  </a:cubicBezTo>
                  <a:cubicBezTo>
                    <a:pt x="607391" y="1208869"/>
                    <a:pt x="622223" y="1205328"/>
                    <a:pt x="627039" y="1208235"/>
                  </a:cubicBezTo>
                  <a:cubicBezTo>
                    <a:pt x="667947" y="1232315"/>
                    <a:pt x="711159" y="1227406"/>
                    <a:pt x="756446" y="1217062"/>
                  </a:cubicBezTo>
                  <a:cubicBezTo>
                    <a:pt x="768198" y="1214299"/>
                    <a:pt x="784916" y="1213493"/>
                    <a:pt x="794106" y="1218229"/>
                  </a:cubicBezTo>
                  <a:cubicBezTo>
                    <a:pt x="837831" y="1240132"/>
                    <a:pt x="883345" y="1234486"/>
                    <a:pt x="929268" y="1225211"/>
                  </a:cubicBezTo>
                  <a:cubicBezTo>
                    <a:pt x="936407" y="1223768"/>
                    <a:pt x="944870" y="1217395"/>
                    <a:pt x="947713" y="1211766"/>
                  </a:cubicBezTo>
                  <a:cubicBezTo>
                    <a:pt x="957859" y="1191817"/>
                    <a:pt x="978341" y="1184237"/>
                    <a:pt x="1001014" y="1177651"/>
                  </a:cubicBezTo>
                  <a:cubicBezTo>
                    <a:pt x="1036739" y="1166984"/>
                    <a:pt x="1071804" y="1154778"/>
                    <a:pt x="1107747" y="1144571"/>
                  </a:cubicBezTo>
                  <a:cubicBezTo>
                    <a:pt x="1116591" y="1142105"/>
                    <a:pt x="1127732" y="1142824"/>
                    <a:pt x="1137175" y="1144721"/>
                  </a:cubicBezTo>
                  <a:cubicBezTo>
                    <a:pt x="1169439" y="1151170"/>
                    <a:pt x="1190621" y="1170237"/>
                    <a:pt x="1213670" y="1187646"/>
                  </a:cubicBezTo>
                  <a:cubicBezTo>
                    <a:pt x="1223783" y="1195319"/>
                    <a:pt x="1237474" y="1200466"/>
                    <a:pt x="1250725" y="1204534"/>
                  </a:cubicBezTo>
                  <a:cubicBezTo>
                    <a:pt x="1285128" y="1214961"/>
                    <a:pt x="1320250" y="1224096"/>
                    <a:pt x="1355013" y="1233876"/>
                  </a:cubicBezTo>
                  <a:cubicBezTo>
                    <a:pt x="1358370" y="1234813"/>
                    <a:pt x="1361226" y="1237500"/>
                    <a:pt x="1363867" y="1239727"/>
                  </a:cubicBezTo>
                  <a:cubicBezTo>
                    <a:pt x="1390329" y="1263248"/>
                    <a:pt x="1416604" y="1286933"/>
                    <a:pt x="1443262" y="1310445"/>
                  </a:cubicBezTo>
                  <a:cubicBezTo>
                    <a:pt x="1448347" y="1314908"/>
                    <a:pt x="1455513" y="1318016"/>
                    <a:pt x="1460979" y="1322303"/>
                  </a:cubicBezTo>
                  <a:cubicBezTo>
                    <a:pt x="1468669" y="1328210"/>
                    <a:pt x="1478286" y="1333711"/>
                    <a:pt x="1482536" y="1341039"/>
                  </a:cubicBezTo>
                  <a:cubicBezTo>
                    <a:pt x="1495726" y="1364100"/>
                    <a:pt x="1519349" y="1373163"/>
                    <a:pt x="1548717" y="1376141"/>
                  </a:cubicBezTo>
                  <a:cubicBezTo>
                    <a:pt x="1575545" y="1378927"/>
                    <a:pt x="1602342" y="1381090"/>
                    <a:pt x="1629003" y="1384512"/>
                  </a:cubicBezTo>
                  <a:cubicBezTo>
                    <a:pt x="1661543" y="1388593"/>
                    <a:pt x="1693912" y="1393153"/>
                    <a:pt x="1726123" y="1398505"/>
                  </a:cubicBezTo>
                  <a:cubicBezTo>
                    <a:pt x="1740066" y="1400816"/>
                    <a:pt x="1754811" y="1403557"/>
                    <a:pt x="1766964" y="1409092"/>
                  </a:cubicBezTo>
                  <a:cubicBezTo>
                    <a:pt x="1801017" y="1424400"/>
                    <a:pt x="1837141" y="1434114"/>
                    <a:pt x="1875994" y="1427691"/>
                  </a:cubicBezTo>
                  <a:cubicBezTo>
                    <a:pt x="1907115" y="1422580"/>
                    <a:pt x="1933803" y="1430553"/>
                    <a:pt x="1953935" y="1444021"/>
                  </a:cubicBezTo>
                  <a:cubicBezTo>
                    <a:pt x="1990575" y="1468464"/>
                    <a:pt x="2028191" y="1460686"/>
                    <a:pt x="2065495" y="1450414"/>
                  </a:cubicBezTo>
                  <a:cubicBezTo>
                    <a:pt x="2084723" y="1445093"/>
                    <a:pt x="2100691" y="1444951"/>
                    <a:pt x="2119362" y="1448287"/>
                  </a:cubicBezTo>
                  <a:cubicBezTo>
                    <a:pt x="2162602" y="1456090"/>
                    <a:pt x="2192468" y="1481487"/>
                    <a:pt x="2221201" y="1503642"/>
                  </a:cubicBezTo>
                  <a:cubicBezTo>
                    <a:pt x="2245688" y="1522550"/>
                    <a:pt x="2272668" y="1532548"/>
                    <a:pt x="2302040" y="1539608"/>
                  </a:cubicBezTo>
                  <a:cubicBezTo>
                    <a:pt x="2339105" y="1548650"/>
                    <a:pt x="2367870" y="1543183"/>
                    <a:pt x="2384113" y="1516348"/>
                  </a:cubicBezTo>
                  <a:cubicBezTo>
                    <a:pt x="2388617" y="1508754"/>
                    <a:pt x="2396755" y="1499730"/>
                    <a:pt x="2405786" y="1497098"/>
                  </a:cubicBezTo>
                  <a:cubicBezTo>
                    <a:pt x="2449381" y="1484011"/>
                    <a:pt x="2493321" y="1465885"/>
                    <a:pt x="2541024" y="1473316"/>
                  </a:cubicBezTo>
                  <a:cubicBezTo>
                    <a:pt x="2606979" y="1483476"/>
                    <a:pt x="2670700" y="1479620"/>
                    <a:pt x="2735378" y="1463319"/>
                  </a:cubicBezTo>
                  <a:cubicBezTo>
                    <a:pt x="2840290" y="1436918"/>
                    <a:pt x="2945143" y="1409264"/>
                    <a:pt x="3056752" y="1408590"/>
                  </a:cubicBezTo>
                  <a:cubicBezTo>
                    <a:pt x="3075255" y="1408484"/>
                    <a:pt x="3096759" y="1397873"/>
                    <a:pt x="3112247" y="1387711"/>
                  </a:cubicBezTo>
                  <a:cubicBezTo>
                    <a:pt x="3141904" y="1368391"/>
                    <a:pt x="3140475" y="1367046"/>
                    <a:pt x="3175396" y="1380116"/>
                  </a:cubicBezTo>
                  <a:cubicBezTo>
                    <a:pt x="3183734" y="1383324"/>
                    <a:pt x="3193949" y="1385028"/>
                    <a:pt x="3200231" y="1390061"/>
                  </a:cubicBezTo>
                  <a:cubicBezTo>
                    <a:pt x="3232249" y="1415668"/>
                    <a:pt x="3269837" y="1407264"/>
                    <a:pt x="3307359" y="1401532"/>
                  </a:cubicBezTo>
                  <a:cubicBezTo>
                    <a:pt x="3313931" y="1400431"/>
                    <a:pt x="3321847" y="1398950"/>
                    <a:pt x="3327591" y="1400871"/>
                  </a:cubicBezTo>
                  <a:cubicBezTo>
                    <a:pt x="3353529" y="1409506"/>
                    <a:pt x="3374940" y="1405023"/>
                    <a:pt x="3396452" y="1390488"/>
                  </a:cubicBezTo>
                  <a:cubicBezTo>
                    <a:pt x="3415136" y="1377975"/>
                    <a:pt x="3436965" y="1370017"/>
                    <a:pt x="3460402" y="1383325"/>
                  </a:cubicBezTo>
                  <a:cubicBezTo>
                    <a:pt x="3512481" y="1412831"/>
                    <a:pt x="3566594" y="1411791"/>
                    <a:pt x="3622771" y="1388838"/>
                  </a:cubicBezTo>
                  <a:cubicBezTo>
                    <a:pt x="3662895" y="1372465"/>
                    <a:pt x="3702976" y="1367237"/>
                    <a:pt x="3746637" y="1379728"/>
                  </a:cubicBezTo>
                  <a:cubicBezTo>
                    <a:pt x="3763431" y="1384568"/>
                    <a:pt x="3784631" y="1379779"/>
                    <a:pt x="3803936" y="1380104"/>
                  </a:cubicBezTo>
                  <a:cubicBezTo>
                    <a:pt x="3814852" y="1380206"/>
                    <a:pt x="3826912" y="1379781"/>
                    <a:pt x="3836429" y="1383246"/>
                  </a:cubicBezTo>
                  <a:cubicBezTo>
                    <a:pt x="3861796" y="1392067"/>
                    <a:pt x="3885544" y="1403791"/>
                    <a:pt x="3911096" y="1412447"/>
                  </a:cubicBezTo>
                  <a:cubicBezTo>
                    <a:pt x="3923375" y="1416563"/>
                    <a:pt x="3937880" y="1418374"/>
                    <a:pt x="3951494" y="1417876"/>
                  </a:cubicBezTo>
                  <a:cubicBezTo>
                    <a:pt x="3991770" y="1416719"/>
                    <a:pt x="4032008" y="1414779"/>
                    <a:pt x="4071982" y="1411440"/>
                  </a:cubicBezTo>
                  <a:cubicBezTo>
                    <a:pt x="4137967" y="1406061"/>
                    <a:pt x="4205006" y="1402357"/>
                    <a:pt x="4250380" y="1353404"/>
                  </a:cubicBezTo>
                  <a:cubicBezTo>
                    <a:pt x="4254089" y="1349458"/>
                    <a:pt x="4262340" y="1346862"/>
                    <a:pt x="4268920" y="1345917"/>
                  </a:cubicBezTo>
                  <a:cubicBezTo>
                    <a:pt x="4299294" y="1341472"/>
                    <a:pt x="4330574" y="1339650"/>
                    <a:pt x="4360470" y="1333343"/>
                  </a:cubicBezTo>
                  <a:cubicBezTo>
                    <a:pt x="4384386" y="1328268"/>
                    <a:pt x="4404468" y="1328555"/>
                    <a:pt x="4423403" y="1341452"/>
                  </a:cubicBezTo>
                  <a:cubicBezTo>
                    <a:pt x="4448189" y="1358462"/>
                    <a:pt x="4477861" y="1367704"/>
                    <a:pt x="4509460" y="1360374"/>
                  </a:cubicBezTo>
                  <a:cubicBezTo>
                    <a:pt x="4541065" y="1353201"/>
                    <a:pt x="4562648" y="1364401"/>
                    <a:pt x="4586780" y="1375951"/>
                  </a:cubicBezTo>
                  <a:cubicBezTo>
                    <a:pt x="4604332" y="1384363"/>
                    <a:pt x="4624329" y="1395013"/>
                    <a:pt x="4643424" y="1395033"/>
                  </a:cubicBezTo>
                  <a:cubicBezTo>
                    <a:pt x="4686675" y="1394988"/>
                    <a:pt x="4725358" y="1425453"/>
                    <a:pt x="4771320" y="1404876"/>
                  </a:cubicBezTo>
                  <a:cubicBezTo>
                    <a:pt x="4774371" y="1403474"/>
                    <a:pt x="4780158" y="1406334"/>
                    <a:pt x="4784667" y="1406901"/>
                  </a:cubicBezTo>
                  <a:cubicBezTo>
                    <a:pt x="4820721" y="1411127"/>
                    <a:pt x="4854069" y="1403711"/>
                    <a:pt x="4879368" y="1382875"/>
                  </a:cubicBezTo>
                  <a:cubicBezTo>
                    <a:pt x="4912543" y="1355694"/>
                    <a:pt x="4950522" y="1351352"/>
                    <a:pt x="4993296" y="1357609"/>
                  </a:cubicBezTo>
                  <a:cubicBezTo>
                    <a:pt x="5007034" y="1359614"/>
                    <a:pt x="5020731" y="1360837"/>
                    <a:pt x="5034636" y="1362363"/>
                  </a:cubicBezTo>
                  <a:cubicBezTo>
                    <a:pt x="5053449" y="1364595"/>
                    <a:pt x="5072464" y="1366976"/>
                    <a:pt x="5091273" y="1369207"/>
                  </a:cubicBezTo>
                  <a:cubicBezTo>
                    <a:pt x="5109504" y="1371467"/>
                    <a:pt x="5129782" y="1375825"/>
                    <a:pt x="5143127" y="1361686"/>
                  </a:cubicBezTo>
                  <a:cubicBezTo>
                    <a:pt x="5154621" y="1349517"/>
                    <a:pt x="5163226" y="1350201"/>
                    <a:pt x="5174789" y="1359688"/>
                  </a:cubicBezTo>
                  <a:cubicBezTo>
                    <a:pt x="5214968" y="1392905"/>
                    <a:pt x="5262677" y="1412577"/>
                    <a:pt x="5322233" y="1411274"/>
                  </a:cubicBezTo>
                  <a:cubicBezTo>
                    <a:pt x="5334495" y="1410998"/>
                    <a:pt x="5347041" y="1412589"/>
                    <a:pt x="5359206" y="1414357"/>
                  </a:cubicBezTo>
                  <a:cubicBezTo>
                    <a:pt x="5366661" y="1415410"/>
                    <a:pt x="5375679" y="1416546"/>
                    <a:pt x="5380352" y="1420558"/>
                  </a:cubicBezTo>
                  <a:cubicBezTo>
                    <a:pt x="5416702" y="1451134"/>
                    <a:pt x="5461130" y="1471435"/>
                    <a:pt x="5509233" y="1487165"/>
                  </a:cubicBezTo>
                  <a:cubicBezTo>
                    <a:pt x="5526453" y="1492769"/>
                    <a:pt x="5544842" y="1498316"/>
                    <a:pt x="5563203" y="1499314"/>
                  </a:cubicBezTo>
                  <a:cubicBezTo>
                    <a:pt x="5582343" y="1500274"/>
                    <a:pt x="5602213" y="1496178"/>
                    <a:pt x="5621569" y="1493518"/>
                  </a:cubicBezTo>
                  <a:cubicBezTo>
                    <a:pt x="5632992" y="1492027"/>
                    <a:pt x="5646218" y="1491546"/>
                    <a:pt x="5655136" y="1486565"/>
                  </a:cubicBezTo>
                  <a:cubicBezTo>
                    <a:pt x="5683412" y="1470920"/>
                    <a:pt x="5710663" y="1454227"/>
                    <a:pt x="5736883" y="1436327"/>
                  </a:cubicBezTo>
                  <a:cubicBezTo>
                    <a:pt x="5759329" y="1420964"/>
                    <a:pt x="5763896" y="1418703"/>
                    <a:pt x="5784777" y="1435588"/>
                  </a:cubicBezTo>
                  <a:cubicBezTo>
                    <a:pt x="5806265" y="1452914"/>
                    <a:pt x="5832384" y="1461227"/>
                    <a:pt x="5860952" y="1463773"/>
                  </a:cubicBezTo>
                  <a:cubicBezTo>
                    <a:pt x="5906149" y="1467715"/>
                    <a:pt x="5951689" y="1470699"/>
                    <a:pt x="5997123" y="1471491"/>
                  </a:cubicBezTo>
                  <a:cubicBezTo>
                    <a:pt x="6038268" y="1472175"/>
                    <a:pt x="6057205" y="1456823"/>
                    <a:pt x="6063793" y="1423706"/>
                  </a:cubicBezTo>
                  <a:cubicBezTo>
                    <a:pt x="6067583" y="1405318"/>
                    <a:pt x="6072658" y="1385299"/>
                    <a:pt x="6097303" y="1379247"/>
                  </a:cubicBezTo>
                  <a:cubicBezTo>
                    <a:pt x="6137553" y="1369459"/>
                    <a:pt x="6179569" y="1363982"/>
                    <a:pt x="6197741" y="1324656"/>
                  </a:cubicBezTo>
                  <a:cubicBezTo>
                    <a:pt x="6209228" y="1332576"/>
                    <a:pt x="6216273" y="1337259"/>
                    <a:pt x="6223125" y="1341950"/>
                  </a:cubicBezTo>
                  <a:cubicBezTo>
                    <a:pt x="6242068" y="1355004"/>
                    <a:pt x="6280258" y="1359128"/>
                    <a:pt x="6298923" y="1346144"/>
                  </a:cubicBezTo>
                  <a:cubicBezTo>
                    <a:pt x="6326456" y="1327240"/>
                    <a:pt x="6352664" y="1329272"/>
                    <a:pt x="6380532" y="1341582"/>
                  </a:cubicBezTo>
                  <a:cubicBezTo>
                    <a:pt x="6427106" y="1361936"/>
                    <a:pt x="6477590" y="1354322"/>
                    <a:pt x="6523222" y="1343021"/>
                  </a:cubicBezTo>
                  <a:cubicBezTo>
                    <a:pt x="6557692" y="1334610"/>
                    <a:pt x="6594223" y="1320451"/>
                    <a:pt x="6615600" y="1291015"/>
                  </a:cubicBezTo>
                  <a:cubicBezTo>
                    <a:pt x="6622353" y="1281587"/>
                    <a:pt x="6638269" y="1276267"/>
                    <a:pt x="6650812" y="1269700"/>
                  </a:cubicBezTo>
                  <a:cubicBezTo>
                    <a:pt x="6661270" y="1264331"/>
                    <a:pt x="6672325" y="1259247"/>
                    <a:pt x="6684030" y="1255543"/>
                  </a:cubicBezTo>
                  <a:cubicBezTo>
                    <a:pt x="6696499" y="1251489"/>
                    <a:pt x="6710255" y="1245804"/>
                    <a:pt x="6722764" y="1246615"/>
                  </a:cubicBezTo>
                  <a:cubicBezTo>
                    <a:pt x="6760669" y="1248867"/>
                    <a:pt x="6790221" y="1239438"/>
                    <a:pt x="6815757" y="1215451"/>
                  </a:cubicBezTo>
                  <a:cubicBezTo>
                    <a:pt x="6828992" y="1203043"/>
                    <a:pt x="6848714" y="1187812"/>
                    <a:pt x="6866200" y="1186810"/>
                  </a:cubicBezTo>
                  <a:cubicBezTo>
                    <a:pt x="6908748" y="1184290"/>
                    <a:pt x="6943582" y="1171310"/>
                    <a:pt x="6981228" y="1155999"/>
                  </a:cubicBezTo>
                  <a:cubicBezTo>
                    <a:pt x="7005498" y="1146197"/>
                    <a:pt x="7033203" y="1138898"/>
                    <a:pt x="7059255" y="1129638"/>
                  </a:cubicBezTo>
                  <a:cubicBezTo>
                    <a:pt x="7089708" y="1118754"/>
                    <a:pt x="7123173" y="1113688"/>
                    <a:pt x="7140774" y="1086787"/>
                  </a:cubicBezTo>
                  <a:cubicBezTo>
                    <a:pt x="7142774" y="1083867"/>
                    <a:pt x="7149168" y="1083087"/>
                    <a:pt x="7152150" y="1080276"/>
                  </a:cubicBezTo>
                  <a:cubicBezTo>
                    <a:pt x="7161669" y="1071656"/>
                    <a:pt x="7174137" y="1063523"/>
                    <a:pt x="7178911" y="1053404"/>
                  </a:cubicBezTo>
                  <a:cubicBezTo>
                    <a:pt x="7192683" y="1023864"/>
                    <a:pt x="7203105" y="993543"/>
                    <a:pt x="7215302" y="963609"/>
                  </a:cubicBezTo>
                  <a:cubicBezTo>
                    <a:pt x="7217917" y="957204"/>
                    <a:pt x="7220252" y="949088"/>
                    <a:pt x="7226104" y="945196"/>
                  </a:cubicBezTo>
                  <a:cubicBezTo>
                    <a:pt x="7259903" y="922850"/>
                    <a:pt x="7294324" y="901259"/>
                    <a:pt x="7329145" y="879964"/>
                  </a:cubicBezTo>
                  <a:cubicBezTo>
                    <a:pt x="7343153" y="871441"/>
                    <a:pt x="7355416" y="875246"/>
                    <a:pt x="7368683" y="883708"/>
                  </a:cubicBezTo>
                  <a:cubicBezTo>
                    <a:pt x="7381539" y="891720"/>
                    <a:pt x="7397326" y="899904"/>
                    <a:pt x="7412980" y="901348"/>
                  </a:cubicBezTo>
                  <a:cubicBezTo>
                    <a:pt x="7444287" y="904075"/>
                    <a:pt x="7476599" y="903459"/>
                    <a:pt x="7508285" y="901932"/>
                  </a:cubicBezTo>
                  <a:cubicBezTo>
                    <a:pt x="7520142" y="901360"/>
                    <a:pt x="7532504" y="895115"/>
                    <a:pt x="7543367" y="890040"/>
                  </a:cubicBezTo>
                  <a:cubicBezTo>
                    <a:pt x="7563943" y="880416"/>
                    <a:pt x="7582823" y="867892"/>
                    <a:pt x="7604247" y="859640"/>
                  </a:cubicBezTo>
                  <a:cubicBezTo>
                    <a:pt x="7629118" y="850124"/>
                    <a:pt x="7643637" y="836083"/>
                    <a:pt x="7650214" y="814893"/>
                  </a:cubicBezTo>
                  <a:cubicBezTo>
                    <a:pt x="7659996" y="783349"/>
                    <a:pt x="7685780" y="760447"/>
                    <a:pt x="7716618" y="741384"/>
                  </a:cubicBezTo>
                  <a:cubicBezTo>
                    <a:pt x="7755776" y="717054"/>
                    <a:pt x="7803842" y="715836"/>
                    <a:pt x="7849257" y="708153"/>
                  </a:cubicBezTo>
                  <a:cubicBezTo>
                    <a:pt x="7866654" y="705274"/>
                    <a:pt x="7884648" y="702680"/>
                    <a:pt x="7900340" y="696745"/>
                  </a:cubicBezTo>
                  <a:cubicBezTo>
                    <a:pt x="7959856" y="674415"/>
                    <a:pt x="8019419" y="653027"/>
                    <a:pt x="8085922" y="650290"/>
                  </a:cubicBezTo>
                  <a:cubicBezTo>
                    <a:pt x="8091363" y="650028"/>
                    <a:pt x="8096784" y="649297"/>
                    <a:pt x="8102187" y="648251"/>
                  </a:cubicBezTo>
                  <a:cubicBezTo>
                    <a:pt x="8149113" y="639554"/>
                    <a:pt x="8197783" y="634697"/>
                    <a:pt x="8229960" y="598934"/>
                  </a:cubicBezTo>
                  <a:cubicBezTo>
                    <a:pt x="8235879" y="592372"/>
                    <a:pt x="8249977" y="589809"/>
                    <a:pt x="8260743" y="586776"/>
                  </a:cubicBezTo>
                  <a:cubicBezTo>
                    <a:pt x="8279402" y="581797"/>
                    <a:pt x="8291640" y="572890"/>
                    <a:pt x="8297724" y="557687"/>
                  </a:cubicBezTo>
                  <a:cubicBezTo>
                    <a:pt x="8307955" y="531456"/>
                    <a:pt x="8320347" y="505592"/>
                    <a:pt x="8329397" y="479103"/>
                  </a:cubicBezTo>
                  <a:cubicBezTo>
                    <a:pt x="8335728" y="460909"/>
                    <a:pt x="8348665" y="450397"/>
                    <a:pt x="8369109" y="442035"/>
                  </a:cubicBezTo>
                  <a:cubicBezTo>
                    <a:pt x="8380576" y="437403"/>
                    <a:pt x="8390254" y="427991"/>
                    <a:pt x="8398212" y="419288"/>
                  </a:cubicBezTo>
                  <a:cubicBezTo>
                    <a:pt x="8407837" y="408781"/>
                    <a:pt x="8412443" y="395219"/>
                    <a:pt x="8423091" y="385761"/>
                  </a:cubicBezTo>
                  <a:cubicBezTo>
                    <a:pt x="8449039" y="362224"/>
                    <a:pt x="8456213" y="337239"/>
                    <a:pt x="8445807" y="307296"/>
                  </a:cubicBezTo>
                  <a:cubicBezTo>
                    <a:pt x="8436540" y="280748"/>
                    <a:pt x="8455797" y="243723"/>
                    <a:pt x="8483136" y="236912"/>
                  </a:cubicBezTo>
                  <a:cubicBezTo>
                    <a:pt x="8513359" y="229334"/>
                    <a:pt x="8533628" y="213293"/>
                    <a:pt x="8554397" y="195498"/>
                  </a:cubicBezTo>
                  <a:cubicBezTo>
                    <a:pt x="8565995" y="185523"/>
                    <a:pt x="8582515" y="176566"/>
                    <a:pt x="8598729" y="173430"/>
                  </a:cubicBezTo>
                  <a:cubicBezTo>
                    <a:pt x="8660300" y="161360"/>
                    <a:pt x="8719345" y="169655"/>
                    <a:pt x="8779113" y="184822"/>
                  </a:cubicBezTo>
                  <a:cubicBezTo>
                    <a:pt x="8818165" y="194711"/>
                    <a:pt x="8861082" y="195780"/>
                    <a:pt x="8902517" y="198490"/>
                  </a:cubicBezTo>
                  <a:cubicBezTo>
                    <a:pt x="8915416" y="199280"/>
                    <a:pt x="8931592" y="195363"/>
                    <a:pt x="8942393" y="189035"/>
                  </a:cubicBezTo>
                  <a:cubicBezTo>
                    <a:pt x="8980304" y="167119"/>
                    <a:pt x="9017990" y="144586"/>
                    <a:pt x="9053027" y="119670"/>
                  </a:cubicBezTo>
                  <a:cubicBezTo>
                    <a:pt x="9085607" y="96286"/>
                    <a:pt x="9123074" y="85377"/>
                    <a:pt x="9164008" y="85758"/>
                  </a:cubicBezTo>
                  <a:cubicBezTo>
                    <a:pt x="9193832" y="86047"/>
                    <a:pt x="9220467" y="80839"/>
                    <a:pt x="9248172" y="73540"/>
                  </a:cubicBezTo>
                  <a:cubicBezTo>
                    <a:pt x="9271257" y="67405"/>
                    <a:pt x="9296748" y="62723"/>
                    <a:pt x="9320568" y="63772"/>
                  </a:cubicBezTo>
                  <a:cubicBezTo>
                    <a:pt x="9353959" y="65301"/>
                    <a:pt x="9381150" y="59440"/>
                    <a:pt x="9407003" y="42029"/>
                  </a:cubicBezTo>
                  <a:cubicBezTo>
                    <a:pt x="9420777" y="32732"/>
                    <a:pt x="9438831" y="27312"/>
                    <a:pt x="9455456" y="20546"/>
                  </a:cubicBezTo>
                  <a:close/>
                </a:path>
              </a:pathLst>
            </a:cu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5F5A924-2A9B-4949-8F1F-DB06FF5A7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739305" cy="1775939"/>
            </a:xfrm>
            <a:custGeom>
              <a:avLst/>
              <a:gdLst>
                <a:gd name="connsiteX0" fmla="*/ 9506323 w 9739305"/>
                <a:gd name="connsiteY0" fmla="*/ 0 h 1775939"/>
                <a:gd name="connsiteX1" fmla="*/ 9739305 w 9739305"/>
                <a:gd name="connsiteY1" fmla="*/ 0 h 1775939"/>
                <a:gd name="connsiteX2" fmla="*/ 9721016 w 9739305"/>
                <a:gd name="connsiteY2" fmla="*/ 12453 h 1775939"/>
                <a:gd name="connsiteX3" fmla="*/ 9619776 w 9739305"/>
                <a:gd name="connsiteY3" fmla="*/ 90780 h 1775939"/>
                <a:gd name="connsiteX4" fmla="*/ 9506710 w 9739305"/>
                <a:gd name="connsiteY4" fmla="*/ 158222 h 1775939"/>
                <a:gd name="connsiteX5" fmla="*/ 9417057 w 9739305"/>
                <a:gd name="connsiteY5" fmla="*/ 238502 h 1775939"/>
                <a:gd name="connsiteX6" fmla="*/ 9380548 w 9739305"/>
                <a:gd name="connsiteY6" fmla="*/ 281379 h 1775939"/>
                <a:gd name="connsiteX7" fmla="*/ 9301035 w 9739305"/>
                <a:gd name="connsiteY7" fmla="*/ 313304 h 1775939"/>
                <a:gd name="connsiteX8" fmla="*/ 9215480 w 9739305"/>
                <a:gd name="connsiteY8" fmla="*/ 361372 h 1775939"/>
                <a:gd name="connsiteX9" fmla="*/ 9155376 w 9739305"/>
                <a:gd name="connsiteY9" fmla="*/ 407897 h 1775939"/>
                <a:gd name="connsiteX10" fmla="*/ 9108770 w 9739305"/>
                <a:gd name="connsiteY10" fmla="*/ 439335 h 1775939"/>
                <a:gd name="connsiteX11" fmla="*/ 9042339 w 9739305"/>
                <a:gd name="connsiteY11" fmla="*/ 471886 h 1775939"/>
                <a:gd name="connsiteX12" fmla="*/ 8976155 w 9739305"/>
                <a:gd name="connsiteY12" fmla="*/ 513526 h 1775939"/>
                <a:gd name="connsiteX13" fmla="*/ 8944250 w 9739305"/>
                <a:gd name="connsiteY13" fmla="*/ 538762 h 1775939"/>
                <a:gd name="connsiteX14" fmla="*/ 8882191 w 9739305"/>
                <a:gd name="connsiteY14" fmla="*/ 581144 h 1775939"/>
                <a:gd name="connsiteX15" fmla="*/ 8818061 w 9739305"/>
                <a:gd name="connsiteY15" fmla="*/ 620960 h 1775939"/>
                <a:gd name="connsiteX16" fmla="*/ 8696263 w 9739305"/>
                <a:gd name="connsiteY16" fmla="*/ 668892 h 1775939"/>
                <a:gd name="connsiteX17" fmla="*/ 8586493 w 9739305"/>
                <a:gd name="connsiteY17" fmla="*/ 736016 h 1775939"/>
                <a:gd name="connsiteX18" fmla="*/ 8499250 w 9739305"/>
                <a:gd name="connsiteY18" fmla="*/ 785420 h 1775939"/>
                <a:gd name="connsiteX19" fmla="*/ 8448581 w 9739305"/>
                <a:gd name="connsiteY19" fmla="*/ 817525 h 1775939"/>
                <a:gd name="connsiteX20" fmla="*/ 8356131 w 9739305"/>
                <a:gd name="connsiteY20" fmla="*/ 888209 h 1775939"/>
                <a:gd name="connsiteX21" fmla="*/ 8211166 w 9739305"/>
                <a:gd name="connsiteY21" fmla="*/ 964878 h 1775939"/>
                <a:gd name="connsiteX22" fmla="*/ 8123367 w 9739305"/>
                <a:gd name="connsiteY22" fmla="*/ 1006776 h 1775939"/>
                <a:gd name="connsiteX23" fmla="*/ 7933271 w 9739305"/>
                <a:gd name="connsiteY23" fmla="*/ 1072752 h 1775939"/>
                <a:gd name="connsiteX24" fmla="*/ 7872042 w 9739305"/>
                <a:gd name="connsiteY24" fmla="*/ 1095949 h 1775939"/>
                <a:gd name="connsiteX25" fmla="*/ 7801540 w 9739305"/>
                <a:gd name="connsiteY25" fmla="*/ 1112687 h 1775939"/>
                <a:gd name="connsiteX26" fmla="*/ 7688760 w 9739305"/>
                <a:gd name="connsiteY26" fmla="*/ 1149668 h 1775939"/>
                <a:gd name="connsiteX27" fmla="*/ 7468219 w 9739305"/>
                <a:gd name="connsiteY27" fmla="*/ 1214601 h 1775939"/>
                <a:gd name="connsiteX28" fmla="*/ 7419634 w 9739305"/>
                <a:gd name="connsiteY28" fmla="*/ 1225261 h 1775939"/>
                <a:gd name="connsiteX29" fmla="*/ 7296522 w 9739305"/>
                <a:gd name="connsiteY29" fmla="*/ 1266193 h 1775939"/>
                <a:gd name="connsiteX30" fmla="*/ 7222817 w 9739305"/>
                <a:gd name="connsiteY30" fmla="*/ 1293286 h 1775939"/>
                <a:gd name="connsiteX31" fmla="*/ 7161457 w 9739305"/>
                <a:gd name="connsiteY31" fmla="*/ 1309742 h 1775939"/>
                <a:gd name="connsiteX32" fmla="*/ 7106944 w 9739305"/>
                <a:gd name="connsiteY32" fmla="*/ 1318647 h 1775939"/>
                <a:gd name="connsiteX33" fmla="*/ 6964204 w 9739305"/>
                <a:gd name="connsiteY33" fmla="*/ 1356601 h 1775939"/>
                <a:gd name="connsiteX34" fmla="*/ 6907255 w 9739305"/>
                <a:gd name="connsiteY34" fmla="*/ 1371589 h 1775939"/>
                <a:gd name="connsiteX35" fmla="*/ 6759991 w 9739305"/>
                <a:gd name="connsiteY35" fmla="*/ 1420747 h 1775939"/>
                <a:gd name="connsiteX36" fmla="*/ 6634783 w 9739305"/>
                <a:gd name="connsiteY36" fmla="*/ 1454562 h 1775939"/>
                <a:gd name="connsiteX37" fmla="*/ 6582555 w 9739305"/>
                <a:gd name="connsiteY37" fmla="*/ 1470418 h 1775939"/>
                <a:gd name="connsiteX38" fmla="*/ 6462719 w 9739305"/>
                <a:gd name="connsiteY38" fmla="*/ 1498482 h 1775939"/>
                <a:gd name="connsiteX39" fmla="*/ 6395050 w 9739305"/>
                <a:gd name="connsiteY39" fmla="*/ 1517437 h 1775939"/>
                <a:gd name="connsiteX40" fmla="*/ 6228927 w 9739305"/>
                <a:gd name="connsiteY40" fmla="*/ 1543179 h 1775939"/>
                <a:gd name="connsiteX41" fmla="*/ 6057331 w 9739305"/>
                <a:gd name="connsiteY41" fmla="*/ 1568558 h 1775939"/>
                <a:gd name="connsiteX42" fmla="*/ 5962939 w 9739305"/>
                <a:gd name="connsiteY42" fmla="*/ 1578758 h 1775939"/>
                <a:gd name="connsiteX43" fmla="*/ 5880756 w 9739305"/>
                <a:gd name="connsiteY43" fmla="*/ 1591666 h 1775939"/>
                <a:gd name="connsiteX44" fmla="*/ 5809105 w 9739305"/>
                <a:gd name="connsiteY44" fmla="*/ 1600770 h 1775939"/>
                <a:gd name="connsiteX45" fmla="*/ 5695165 w 9739305"/>
                <a:gd name="connsiteY45" fmla="*/ 1617719 h 1775939"/>
                <a:gd name="connsiteX46" fmla="*/ 5647685 w 9739305"/>
                <a:gd name="connsiteY46" fmla="*/ 1622990 h 1775939"/>
                <a:gd name="connsiteX47" fmla="*/ 5535323 w 9739305"/>
                <a:gd name="connsiteY47" fmla="*/ 1628248 h 1775939"/>
                <a:gd name="connsiteX48" fmla="*/ 5496177 w 9739305"/>
                <a:gd name="connsiteY48" fmla="*/ 1628567 h 1775939"/>
                <a:gd name="connsiteX49" fmla="*/ 5420013 w 9739305"/>
                <a:gd name="connsiteY49" fmla="*/ 1612778 h 1775939"/>
                <a:gd name="connsiteX50" fmla="*/ 5411005 w 9739305"/>
                <a:gd name="connsiteY50" fmla="*/ 1611800 h 1775939"/>
                <a:gd name="connsiteX51" fmla="*/ 5361259 w 9739305"/>
                <a:gd name="connsiteY51" fmla="*/ 1606507 h 1775939"/>
                <a:gd name="connsiteX52" fmla="*/ 5334120 w 9739305"/>
                <a:gd name="connsiteY52" fmla="*/ 1605305 h 1775939"/>
                <a:gd name="connsiteX53" fmla="*/ 5230715 w 9739305"/>
                <a:gd name="connsiteY53" fmla="*/ 1594283 h 1775939"/>
                <a:gd name="connsiteX54" fmla="*/ 5171263 w 9739305"/>
                <a:gd name="connsiteY54" fmla="*/ 1589616 h 1775939"/>
                <a:gd name="connsiteX55" fmla="*/ 5123496 w 9739305"/>
                <a:gd name="connsiteY55" fmla="*/ 1593018 h 1775939"/>
                <a:gd name="connsiteX56" fmla="*/ 5039590 w 9739305"/>
                <a:gd name="connsiteY56" fmla="*/ 1598474 h 1775939"/>
                <a:gd name="connsiteX57" fmla="*/ 5012937 w 9739305"/>
                <a:gd name="connsiteY57" fmla="*/ 1603369 h 1775939"/>
                <a:gd name="connsiteX58" fmla="*/ 4891143 w 9739305"/>
                <a:gd name="connsiteY58" fmla="*/ 1598882 h 1775939"/>
                <a:gd name="connsiteX59" fmla="*/ 4821905 w 9739305"/>
                <a:gd name="connsiteY59" fmla="*/ 1601436 h 1775939"/>
                <a:gd name="connsiteX60" fmla="*/ 4743339 w 9739305"/>
                <a:gd name="connsiteY60" fmla="*/ 1592353 h 1775939"/>
                <a:gd name="connsiteX61" fmla="*/ 4720626 w 9739305"/>
                <a:gd name="connsiteY61" fmla="*/ 1594076 h 1775939"/>
                <a:gd name="connsiteX62" fmla="*/ 4695215 w 9739305"/>
                <a:gd name="connsiteY62" fmla="*/ 1596400 h 1775939"/>
                <a:gd name="connsiteX63" fmla="*/ 4617116 w 9739305"/>
                <a:gd name="connsiteY63" fmla="*/ 1601107 h 1775939"/>
                <a:gd name="connsiteX64" fmla="*/ 4569913 w 9739305"/>
                <a:gd name="connsiteY64" fmla="*/ 1608091 h 1775939"/>
                <a:gd name="connsiteX65" fmla="*/ 4479392 w 9739305"/>
                <a:gd name="connsiteY65" fmla="*/ 1609630 h 1775939"/>
                <a:gd name="connsiteX66" fmla="*/ 4446151 w 9739305"/>
                <a:gd name="connsiteY66" fmla="*/ 1615312 h 1775939"/>
                <a:gd name="connsiteX67" fmla="*/ 4361619 w 9739305"/>
                <a:gd name="connsiteY67" fmla="*/ 1619859 h 1775939"/>
                <a:gd name="connsiteX68" fmla="*/ 4285695 w 9739305"/>
                <a:gd name="connsiteY68" fmla="*/ 1621164 h 1775939"/>
                <a:gd name="connsiteX69" fmla="*/ 4212667 w 9739305"/>
                <a:gd name="connsiteY69" fmla="*/ 1625940 h 1775939"/>
                <a:gd name="connsiteX70" fmla="*/ 4160628 w 9739305"/>
                <a:gd name="connsiteY70" fmla="*/ 1633627 h 1775939"/>
                <a:gd name="connsiteX71" fmla="*/ 4104018 w 9739305"/>
                <a:gd name="connsiteY71" fmla="*/ 1639495 h 1775939"/>
                <a:gd name="connsiteX72" fmla="*/ 3948438 w 9739305"/>
                <a:gd name="connsiteY72" fmla="*/ 1665671 h 1775939"/>
                <a:gd name="connsiteX73" fmla="*/ 3919256 w 9739305"/>
                <a:gd name="connsiteY73" fmla="*/ 1662527 h 1775939"/>
                <a:gd name="connsiteX74" fmla="*/ 3754603 w 9739305"/>
                <a:gd name="connsiteY74" fmla="*/ 1666227 h 1775939"/>
                <a:gd name="connsiteX75" fmla="*/ 3718852 w 9739305"/>
                <a:gd name="connsiteY75" fmla="*/ 1668265 h 1775939"/>
                <a:gd name="connsiteX76" fmla="*/ 3621934 w 9739305"/>
                <a:gd name="connsiteY76" fmla="*/ 1654418 h 1775939"/>
                <a:gd name="connsiteX77" fmla="*/ 3475226 w 9739305"/>
                <a:gd name="connsiteY77" fmla="*/ 1690838 h 1775939"/>
                <a:gd name="connsiteX78" fmla="*/ 3338395 w 9739305"/>
                <a:gd name="connsiteY78" fmla="*/ 1734157 h 1775939"/>
                <a:gd name="connsiteX79" fmla="*/ 3321128 w 9739305"/>
                <a:gd name="connsiteY79" fmla="*/ 1739699 h 1775939"/>
                <a:gd name="connsiteX80" fmla="*/ 3271751 w 9739305"/>
                <a:gd name="connsiteY80" fmla="*/ 1750083 h 1775939"/>
                <a:gd name="connsiteX81" fmla="*/ 3210267 w 9739305"/>
                <a:gd name="connsiteY81" fmla="*/ 1755871 h 1775939"/>
                <a:gd name="connsiteX82" fmla="*/ 3132456 w 9739305"/>
                <a:gd name="connsiteY82" fmla="*/ 1766527 h 1775939"/>
                <a:gd name="connsiteX83" fmla="*/ 3069450 w 9739305"/>
                <a:gd name="connsiteY83" fmla="*/ 1760933 h 1775939"/>
                <a:gd name="connsiteX84" fmla="*/ 2981357 w 9739305"/>
                <a:gd name="connsiteY84" fmla="*/ 1752311 h 1775939"/>
                <a:gd name="connsiteX85" fmla="*/ 2898350 w 9739305"/>
                <a:gd name="connsiteY85" fmla="*/ 1744071 h 1775939"/>
                <a:gd name="connsiteX86" fmla="*/ 2872998 w 9739305"/>
                <a:gd name="connsiteY86" fmla="*/ 1759731 h 1775939"/>
                <a:gd name="connsiteX87" fmla="*/ 2833363 w 9739305"/>
                <a:gd name="connsiteY87" fmla="*/ 1774197 h 1775939"/>
                <a:gd name="connsiteX88" fmla="*/ 2787932 w 9739305"/>
                <a:gd name="connsiteY88" fmla="*/ 1761321 h 1775939"/>
                <a:gd name="connsiteX89" fmla="*/ 2681851 w 9739305"/>
                <a:gd name="connsiteY89" fmla="*/ 1735206 h 1775939"/>
                <a:gd name="connsiteX90" fmla="*/ 2615692 w 9739305"/>
                <a:gd name="connsiteY90" fmla="*/ 1736981 h 1775939"/>
                <a:gd name="connsiteX91" fmla="*/ 2471401 w 9739305"/>
                <a:gd name="connsiteY91" fmla="*/ 1730598 h 1775939"/>
                <a:gd name="connsiteX92" fmla="*/ 2376602 w 9739305"/>
                <a:gd name="connsiteY92" fmla="*/ 1716179 h 1775939"/>
                <a:gd name="connsiteX93" fmla="*/ 2308117 w 9739305"/>
                <a:gd name="connsiteY93" fmla="*/ 1697980 h 1775939"/>
                <a:gd name="connsiteX94" fmla="*/ 2210156 w 9739305"/>
                <a:gd name="connsiteY94" fmla="*/ 1674611 h 1775939"/>
                <a:gd name="connsiteX95" fmla="*/ 2112456 w 9739305"/>
                <a:gd name="connsiteY95" fmla="*/ 1664725 h 1775939"/>
                <a:gd name="connsiteX96" fmla="*/ 2041401 w 9739305"/>
                <a:gd name="connsiteY96" fmla="*/ 1649787 h 1775939"/>
                <a:gd name="connsiteX97" fmla="*/ 1955072 w 9739305"/>
                <a:gd name="connsiteY97" fmla="*/ 1641394 h 1775939"/>
                <a:gd name="connsiteX98" fmla="*/ 1883129 w 9739305"/>
                <a:gd name="connsiteY98" fmla="*/ 1644393 h 1775939"/>
                <a:gd name="connsiteX99" fmla="*/ 1770492 w 9739305"/>
                <a:gd name="connsiteY99" fmla="*/ 1652019 h 1775939"/>
                <a:gd name="connsiteX100" fmla="*/ 1630653 w 9739305"/>
                <a:gd name="connsiteY100" fmla="*/ 1620782 h 1775939"/>
                <a:gd name="connsiteX101" fmla="*/ 1574457 w 9739305"/>
                <a:gd name="connsiteY101" fmla="*/ 1615016 h 1775939"/>
                <a:gd name="connsiteX102" fmla="*/ 1521784 w 9739305"/>
                <a:gd name="connsiteY102" fmla="*/ 1613632 h 1775939"/>
                <a:gd name="connsiteX103" fmla="*/ 1409187 w 9739305"/>
                <a:gd name="connsiteY103" fmla="*/ 1593793 h 1775939"/>
                <a:gd name="connsiteX104" fmla="*/ 1363496 w 9739305"/>
                <a:gd name="connsiteY104" fmla="*/ 1587676 h 1775939"/>
                <a:gd name="connsiteX105" fmla="*/ 1300134 w 9739305"/>
                <a:gd name="connsiteY105" fmla="*/ 1590889 h 1775939"/>
                <a:gd name="connsiteX106" fmla="*/ 1184306 w 9739305"/>
                <a:gd name="connsiteY106" fmla="*/ 1584859 h 1775939"/>
                <a:gd name="connsiteX107" fmla="*/ 1067600 w 9739305"/>
                <a:gd name="connsiteY107" fmla="*/ 1556587 h 1775939"/>
                <a:gd name="connsiteX108" fmla="*/ 1018967 w 9739305"/>
                <a:gd name="connsiteY108" fmla="*/ 1562226 h 1775939"/>
                <a:gd name="connsiteX109" fmla="*/ 1001437 w 9739305"/>
                <a:gd name="connsiteY109" fmla="*/ 1562287 h 1775939"/>
                <a:gd name="connsiteX110" fmla="*/ 843282 w 9739305"/>
                <a:gd name="connsiteY110" fmla="*/ 1551235 h 1775939"/>
                <a:gd name="connsiteX111" fmla="*/ 827437 w 9739305"/>
                <a:gd name="connsiteY111" fmla="*/ 1549959 h 1775939"/>
                <a:gd name="connsiteX112" fmla="*/ 752774 w 9739305"/>
                <a:gd name="connsiteY112" fmla="*/ 1536924 h 1775939"/>
                <a:gd name="connsiteX113" fmla="*/ 566053 w 9739305"/>
                <a:gd name="connsiteY113" fmla="*/ 1535567 h 1775939"/>
                <a:gd name="connsiteX114" fmla="*/ 554525 w 9739305"/>
                <a:gd name="connsiteY114" fmla="*/ 1534867 h 1775939"/>
                <a:gd name="connsiteX115" fmla="*/ 492526 w 9739305"/>
                <a:gd name="connsiteY115" fmla="*/ 1546173 h 1775939"/>
                <a:gd name="connsiteX116" fmla="*/ 462187 w 9739305"/>
                <a:gd name="connsiteY116" fmla="*/ 1559407 h 1775939"/>
                <a:gd name="connsiteX117" fmla="*/ 414568 w 9739305"/>
                <a:gd name="connsiteY117" fmla="*/ 1573944 h 1775939"/>
                <a:gd name="connsiteX118" fmla="*/ 365802 w 9739305"/>
                <a:gd name="connsiteY118" fmla="*/ 1580845 h 1775939"/>
                <a:gd name="connsiteX119" fmla="*/ 282687 w 9739305"/>
                <a:gd name="connsiteY119" fmla="*/ 1566332 h 1775939"/>
                <a:gd name="connsiteX120" fmla="*/ 252662 w 9739305"/>
                <a:gd name="connsiteY120" fmla="*/ 1565897 h 1775939"/>
                <a:gd name="connsiteX121" fmla="*/ 185558 w 9739305"/>
                <a:gd name="connsiteY121" fmla="*/ 1560187 h 1775939"/>
                <a:gd name="connsiteX122" fmla="*/ 127273 w 9739305"/>
                <a:gd name="connsiteY122" fmla="*/ 1563624 h 1775939"/>
                <a:gd name="connsiteX123" fmla="*/ 81114 w 9739305"/>
                <a:gd name="connsiteY123" fmla="*/ 1580132 h 1775939"/>
                <a:gd name="connsiteX124" fmla="*/ 13214 w 9739305"/>
                <a:gd name="connsiteY124" fmla="*/ 1586229 h 1775939"/>
                <a:gd name="connsiteX125" fmla="*/ 0 w 9739305"/>
                <a:gd name="connsiteY125" fmla="*/ 1585408 h 1775939"/>
                <a:gd name="connsiteX126" fmla="*/ 0 w 9739305"/>
                <a:gd name="connsiteY126" fmla="*/ 1251083 h 1775939"/>
                <a:gd name="connsiteX127" fmla="*/ 4829 w 9739305"/>
                <a:gd name="connsiteY127" fmla="*/ 1250628 h 1775939"/>
                <a:gd name="connsiteX128" fmla="*/ 48555 w 9739305"/>
                <a:gd name="connsiteY128" fmla="*/ 1240203 h 1775939"/>
                <a:gd name="connsiteX129" fmla="*/ 72789 w 9739305"/>
                <a:gd name="connsiteY129" fmla="*/ 1233698 h 1775939"/>
                <a:gd name="connsiteX130" fmla="*/ 197847 w 9739305"/>
                <a:gd name="connsiteY130" fmla="*/ 1212918 h 1775939"/>
                <a:gd name="connsiteX131" fmla="*/ 253067 w 9739305"/>
                <a:gd name="connsiteY131" fmla="*/ 1194405 h 1775939"/>
                <a:gd name="connsiteX132" fmla="*/ 268116 w 9739305"/>
                <a:gd name="connsiteY132" fmla="*/ 1191325 h 1775939"/>
                <a:gd name="connsiteX133" fmla="*/ 351434 w 9739305"/>
                <a:gd name="connsiteY133" fmla="*/ 1193900 h 1775939"/>
                <a:gd name="connsiteX134" fmla="*/ 414867 w 9739305"/>
                <a:gd name="connsiteY134" fmla="*/ 1216423 h 1775939"/>
                <a:gd name="connsiteX135" fmla="*/ 427335 w 9739305"/>
                <a:gd name="connsiteY135" fmla="*/ 1224454 h 1775939"/>
                <a:gd name="connsiteX136" fmla="*/ 600582 w 9739305"/>
                <a:gd name="connsiteY136" fmla="*/ 1213120 h 1775939"/>
                <a:gd name="connsiteX137" fmla="*/ 627039 w 9739305"/>
                <a:gd name="connsiteY137" fmla="*/ 1208235 h 1775939"/>
                <a:gd name="connsiteX138" fmla="*/ 756446 w 9739305"/>
                <a:gd name="connsiteY138" fmla="*/ 1217062 h 1775939"/>
                <a:gd name="connsiteX139" fmla="*/ 794106 w 9739305"/>
                <a:gd name="connsiteY139" fmla="*/ 1218229 h 1775939"/>
                <a:gd name="connsiteX140" fmla="*/ 929268 w 9739305"/>
                <a:gd name="connsiteY140" fmla="*/ 1225211 h 1775939"/>
                <a:gd name="connsiteX141" fmla="*/ 947713 w 9739305"/>
                <a:gd name="connsiteY141" fmla="*/ 1211766 h 1775939"/>
                <a:gd name="connsiteX142" fmla="*/ 1001014 w 9739305"/>
                <a:gd name="connsiteY142" fmla="*/ 1177651 h 1775939"/>
                <a:gd name="connsiteX143" fmla="*/ 1107747 w 9739305"/>
                <a:gd name="connsiteY143" fmla="*/ 1144571 h 1775939"/>
                <a:gd name="connsiteX144" fmla="*/ 1137175 w 9739305"/>
                <a:gd name="connsiteY144" fmla="*/ 1144721 h 1775939"/>
                <a:gd name="connsiteX145" fmla="*/ 1213670 w 9739305"/>
                <a:gd name="connsiteY145" fmla="*/ 1187646 h 1775939"/>
                <a:gd name="connsiteX146" fmla="*/ 1250725 w 9739305"/>
                <a:gd name="connsiteY146" fmla="*/ 1204534 h 1775939"/>
                <a:gd name="connsiteX147" fmla="*/ 1355013 w 9739305"/>
                <a:gd name="connsiteY147" fmla="*/ 1233876 h 1775939"/>
                <a:gd name="connsiteX148" fmla="*/ 1363867 w 9739305"/>
                <a:gd name="connsiteY148" fmla="*/ 1239727 h 1775939"/>
                <a:gd name="connsiteX149" fmla="*/ 1443262 w 9739305"/>
                <a:gd name="connsiteY149" fmla="*/ 1310445 h 1775939"/>
                <a:gd name="connsiteX150" fmla="*/ 1460979 w 9739305"/>
                <a:gd name="connsiteY150" fmla="*/ 1322303 h 1775939"/>
                <a:gd name="connsiteX151" fmla="*/ 1482536 w 9739305"/>
                <a:gd name="connsiteY151" fmla="*/ 1341039 h 1775939"/>
                <a:gd name="connsiteX152" fmla="*/ 1548717 w 9739305"/>
                <a:gd name="connsiteY152" fmla="*/ 1376141 h 1775939"/>
                <a:gd name="connsiteX153" fmla="*/ 1629003 w 9739305"/>
                <a:gd name="connsiteY153" fmla="*/ 1384512 h 1775939"/>
                <a:gd name="connsiteX154" fmla="*/ 1726123 w 9739305"/>
                <a:gd name="connsiteY154" fmla="*/ 1398505 h 1775939"/>
                <a:gd name="connsiteX155" fmla="*/ 1766964 w 9739305"/>
                <a:gd name="connsiteY155" fmla="*/ 1409092 h 1775939"/>
                <a:gd name="connsiteX156" fmla="*/ 1875994 w 9739305"/>
                <a:gd name="connsiteY156" fmla="*/ 1427691 h 1775939"/>
                <a:gd name="connsiteX157" fmla="*/ 1953935 w 9739305"/>
                <a:gd name="connsiteY157" fmla="*/ 1444021 h 1775939"/>
                <a:gd name="connsiteX158" fmla="*/ 2065495 w 9739305"/>
                <a:gd name="connsiteY158" fmla="*/ 1450414 h 1775939"/>
                <a:gd name="connsiteX159" fmla="*/ 2119362 w 9739305"/>
                <a:gd name="connsiteY159" fmla="*/ 1448287 h 1775939"/>
                <a:gd name="connsiteX160" fmla="*/ 2221201 w 9739305"/>
                <a:gd name="connsiteY160" fmla="*/ 1503642 h 1775939"/>
                <a:gd name="connsiteX161" fmla="*/ 2302040 w 9739305"/>
                <a:gd name="connsiteY161" fmla="*/ 1539608 h 1775939"/>
                <a:gd name="connsiteX162" fmla="*/ 2384113 w 9739305"/>
                <a:gd name="connsiteY162" fmla="*/ 1516348 h 1775939"/>
                <a:gd name="connsiteX163" fmla="*/ 2405786 w 9739305"/>
                <a:gd name="connsiteY163" fmla="*/ 1497098 h 1775939"/>
                <a:gd name="connsiteX164" fmla="*/ 2541024 w 9739305"/>
                <a:gd name="connsiteY164" fmla="*/ 1473316 h 1775939"/>
                <a:gd name="connsiteX165" fmla="*/ 2735378 w 9739305"/>
                <a:gd name="connsiteY165" fmla="*/ 1463319 h 1775939"/>
                <a:gd name="connsiteX166" fmla="*/ 3056752 w 9739305"/>
                <a:gd name="connsiteY166" fmla="*/ 1408590 h 1775939"/>
                <a:gd name="connsiteX167" fmla="*/ 3112247 w 9739305"/>
                <a:gd name="connsiteY167" fmla="*/ 1387711 h 1775939"/>
                <a:gd name="connsiteX168" fmla="*/ 3175396 w 9739305"/>
                <a:gd name="connsiteY168" fmla="*/ 1380116 h 1775939"/>
                <a:gd name="connsiteX169" fmla="*/ 3200231 w 9739305"/>
                <a:gd name="connsiteY169" fmla="*/ 1390061 h 1775939"/>
                <a:gd name="connsiteX170" fmla="*/ 3307359 w 9739305"/>
                <a:gd name="connsiteY170" fmla="*/ 1401532 h 1775939"/>
                <a:gd name="connsiteX171" fmla="*/ 3327591 w 9739305"/>
                <a:gd name="connsiteY171" fmla="*/ 1400871 h 1775939"/>
                <a:gd name="connsiteX172" fmla="*/ 3396452 w 9739305"/>
                <a:gd name="connsiteY172" fmla="*/ 1390488 h 1775939"/>
                <a:gd name="connsiteX173" fmla="*/ 3460402 w 9739305"/>
                <a:gd name="connsiteY173" fmla="*/ 1383325 h 1775939"/>
                <a:gd name="connsiteX174" fmla="*/ 3622771 w 9739305"/>
                <a:gd name="connsiteY174" fmla="*/ 1388838 h 1775939"/>
                <a:gd name="connsiteX175" fmla="*/ 3746637 w 9739305"/>
                <a:gd name="connsiteY175" fmla="*/ 1379728 h 1775939"/>
                <a:gd name="connsiteX176" fmla="*/ 3803936 w 9739305"/>
                <a:gd name="connsiteY176" fmla="*/ 1380104 h 1775939"/>
                <a:gd name="connsiteX177" fmla="*/ 3836429 w 9739305"/>
                <a:gd name="connsiteY177" fmla="*/ 1383246 h 1775939"/>
                <a:gd name="connsiteX178" fmla="*/ 3911096 w 9739305"/>
                <a:gd name="connsiteY178" fmla="*/ 1412447 h 1775939"/>
                <a:gd name="connsiteX179" fmla="*/ 3951494 w 9739305"/>
                <a:gd name="connsiteY179" fmla="*/ 1417876 h 1775939"/>
                <a:gd name="connsiteX180" fmla="*/ 4071982 w 9739305"/>
                <a:gd name="connsiteY180" fmla="*/ 1411440 h 1775939"/>
                <a:gd name="connsiteX181" fmla="*/ 4250380 w 9739305"/>
                <a:gd name="connsiteY181" fmla="*/ 1353404 h 1775939"/>
                <a:gd name="connsiteX182" fmla="*/ 4268920 w 9739305"/>
                <a:gd name="connsiteY182" fmla="*/ 1345917 h 1775939"/>
                <a:gd name="connsiteX183" fmla="*/ 4360470 w 9739305"/>
                <a:gd name="connsiteY183" fmla="*/ 1333343 h 1775939"/>
                <a:gd name="connsiteX184" fmla="*/ 4423403 w 9739305"/>
                <a:gd name="connsiteY184" fmla="*/ 1341452 h 1775939"/>
                <a:gd name="connsiteX185" fmla="*/ 4509460 w 9739305"/>
                <a:gd name="connsiteY185" fmla="*/ 1360374 h 1775939"/>
                <a:gd name="connsiteX186" fmla="*/ 4586780 w 9739305"/>
                <a:gd name="connsiteY186" fmla="*/ 1375951 h 1775939"/>
                <a:gd name="connsiteX187" fmla="*/ 4643424 w 9739305"/>
                <a:gd name="connsiteY187" fmla="*/ 1395033 h 1775939"/>
                <a:gd name="connsiteX188" fmla="*/ 4771320 w 9739305"/>
                <a:gd name="connsiteY188" fmla="*/ 1404876 h 1775939"/>
                <a:gd name="connsiteX189" fmla="*/ 4784667 w 9739305"/>
                <a:gd name="connsiteY189" fmla="*/ 1406901 h 1775939"/>
                <a:gd name="connsiteX190" fmla="*/ 4879368 w 9739305"/>
                <a:gd name="connsiteY190" fmla="*/ 1382875 h 1775939"/>
                <a:gd name="connsiteX191" fmla="*/ 4993296 w 9739305"/>
                <a:gd name="connsiteY191" fmla="*/ 1357609 h 1775939"/>
                <a:gd name="connsiteX192" fmla="*/ 5034636 w 9739305"/>
                <a:gd name="connsiteY192" fmla="*/ 1362363 h 1775939"/>
                <a:gd name="connsiteX193" fmla="*/ 5091273 w 9739305"/>
                <a:gd name="connsiteY193" fmla="*/ 1369207 h 1775939"/>
                <a:gd name="connsiteX194" fmla="*/ 5143127 w 9739305"/>
                <a:gd name="connsiteY194" fmla="*/ 1361686 h 1775939"/>
                <a:gd name="connsiteX195" fmla="*/ 5174789 w 9739305"/>
                <a:gd name="connsiteY195" fmla="*/ 1359688 h 1775939"/>
                <a:gd name="connsiteX196" fmla="*/ 5322233 w 9739305"/>
                <a:gd name="connsiteY196" fmla="*/ 1411274 h 1775939"/>
                <a:gd name="connsiteX197" fmla="*/ 5359206 w 9739305"/>
                <a:gd name="connsiteY197" fmla="*/ 1414357 h 1775939"/>
                <a:gd name="connsiteX198" fmla="*/ 5380352 w 9739305"/>
                <a:gd name="connsiteY198" fmla="*/ 1420558 h 1775939"/>
                <a:gd name="connsiteX199" fmla="*/ 5509233 w 9739305"/>
                <a:gd name="connsiteY199" fmla="*/ 1487165 h 1775939"/>
                <a:gd name="connsiteX200" fmla="*/ 5563203 w 9739305"/>
                <a:gd name="connsiteY200" fmla="*/ 1499314 h 1775939"/>
                <a:gd name="connsiteX201" fmla="*/ 5621569 w 9739305"/>
                <a:gd name="connsiteY201" fmla="*/ 1493518 h 1775939"/>
                <a:gd name="connsiteX202" fmla="*/ 5655136 w 9739305"/>
                <a:gd name="connsiteY202" fmla="*/ 1486565 h 1775939"/>
                <a:gd name="connsiteX203" fmla="*/ 5736883 w 9739305"/>
                <a:gd name="connsiteY203" fmla="*/ 1436327 h 1775939"/>
                <a:gd name="connsiteX204" fmla="*/ 5784777 w 9739305"/>
                <a:gd name="connsiteY204" fmla="*/ 1435588 h 1775939"/>
                <a:gd name="connsiteX205" fmla="*/ 5860952 w 9739305"/>
                <a:gd name="connsiteY205" fmla="*/ 1463773 h 1775939"/>
                <a:gd name="connsiteX206" fmla="*/ 5997123 w 9739305"/>
                <a:gd name="connsiteY206" fmla="*/ 1471491 h 1775939"/>
                <a:gd name="connsiteX207" fmla="*/ 6063793 w 9739305"/>
                <a:gd name="connsiteY207" fmla="*/ 1423706 h 1775939"/>
                <a:gd name="connsiteX208" fmla="*/ 6097303 w 9739305"/>
                <a:gd name="connsiteY208" fmla="*/ 1379247 h 1775939"/>
                <a:gd name="connsiteX209" fmla="*/ 6197741 w 9739305"/>
                <a:gd name="connsiteY209" fmla="*/ 1324656 h 1775939"/>
                <a:gd name="connsiteX210" fmla="*/ 6223125 w 9739305"/>
                <a:gd name="connsiteY210" fmla="*/ 1341950 h 1775939"/>
                <a:gd name="connsiteX211" fmla="*/ 6298923 w 9739305"/>
                <a:gd name="connsiteY211" fmla="*/ 1346144 h 1775939"/>
                <a:gd name="connsiteX212" fmla="*/ 6380532 w 9739305"/>
                <a:gd name="connsiteY212" fmla="*/ 1341582 h 1775939"/>
                <a:gd name="connsiteX213" fmla="*/ 6523222 w 9739305"/>
                <a:gd name="connsiteY213" fmla="*/ 1343021 h 1775939"/>
                <a:gd name="connsiteX214" fmla="*/ 6615600 w 9739305"/>
                <a:gd name="connsiteY214" fmla="*/ 1291015 h 1775939"/>
                <a:gd name="connsiteX215" fmla="*/ 6650812 w 9739305"/>
                <a:gd name="connsiteY215" fmla="*/ 1269700 h 1775939"/>
                <a:gd name="connsiteX216" fmla="*/ 6684030 w 9739305"/>
                <a:gd name="connsiteY216" fmla="*/ 1255543 h 1775939"/>
                <a:gd name="connsiteX217" fmla="*/ 6722764 w 9739305"/>
                <a:gd name="connsiteY217" fmla="*/ 1246615 h 1775939"/>
                <a:gd name="connsiteX218" fmla="*/ 6815757 w 9739305"/>
                <a:gd name="connsiteY218" fmla="*/ 1215451 h 1775939"/>
                <a:gd name="connsiteX219" fmla="*/ 6866200 w 9739305"/>
                <a:gd name="connsiteY219" fmla="*/ 1186810 h 1775939"/>
                <a:gd name="connsiteX220" fmla="*/ 6981228 w 9739305"/>
                <a:gd name="connsiteY220" fmla="*/ 1155999 h 1775939"/>
                <a:gd name="connsiteX221" fmla="*/ 7059255 w 9739305"/>
                <a:gd name="connsiteY221" fmla="*/ 1129638 h 1775939"/>
                <a:gd name="connsiteX222" fmla="*/ 7140774 w 9739305"/>
                <a:gd name="connsiteY222" fmla="*/ 1086787 h 1775939"/>
                <a:gd name="connsiteX223" fmla="*/ 7152150 w 9739305"/>
                <a:gd name="connsiteY223" fmla="*/ 1080276 h 1775939"/>
                <a:gd name="connsiteX224" fmla="*/ 7178911 w 9739305"/>
                <a:gd name="connsiteY224" fmla="*/ 1053404 h 1775939"/>
                <a:gd name="connsiteX225" fmla="*/ 7215302 w 9739305"/>
                <a:gd name="connsiteY225" fmla="*/ 963609 h 1775939"/>
                <a:gd name="connsiteX226" fmla="*/ 7226104 w 9739305"/>
                <a:gd name="connsiteY226" fmla="*/ 945196 h 1775939"/>
                <a:gd name="connsiteX227" fmla="*/ 7329145 w 9739305"/>
                <a:gd name="connsiteY227" fmla="*/ 879964 h 1775939"/>
                <a:gd name="connsiteX228" fmla="*/ 7368683 w 9739305"/>
                <a:gd name="connsiteY228" fmla="*/ 883708 h 1775939"/>
                <a:gd name="connsiteX229" fmla="*/ 7412980 w 9739305"/>
                <a:gd name="connsiteY229" fmla="*/ 901348 h 1775939"/>
                <a:gd name="connsiteX230" fmla="*/ 7508285 w 9739305"/>
                <a:gd name="connsiteY230" fmla="*/ 901932 h 1775939"/>
                <a:gd name="connsiteX231" fmla="*/ 7543367 w 9739305"/>
                <a:gd name="connsiteY231" fmla="*/ 890040 h 1775939"/>
                <a:gd name="connsiteX232" fmla="*/ 7604247 w 9739305"/>
                <a:gd name="connsiteY232" fmla="*/ 859640 h 1775939"/>
                <a:gd name="connsiteX233" fmla="*/ 7650214 w 9739305"/>
                <a:gd name="connsiteY233" fmla="*/ 814893 h 1775939"/>
                <a:gd name="connsiteX234" fmla="*/ 7716618 w 9739305"/>
                <a:gd name="connsiteY234" fmla="*/ 741384 h 1775939"/>
                <a:gd name="connsiteX235" fmla="*/ 7849257 w 9739305"/>
                <a:gd name="connsiteY235" fmla="*/ 708153 h 1775939"/>
                <a:gd name="connsiteX236" fmla="*/ 7900340 w 9739305"/>
                <a:gd name="connsiteY236" fmla="*/ 696745 h 1775939"/>
                <a:gd name="connsiteX237" fmla="*/ 8085922 w 9739305"/>
                <a:gd name="connsiteY237" fmla="*/ 650290 h 1775939"/>
                <a:gd name="connsiteX238" fmla="*/ 8102187 w 9739305"/>
                <a:gd name="connsiteY238" fmla="*/ 648251 h 1775939"/>
                <a:gd name="connsiteX239" fmla="*/ 8229960 w 9739305"/>
                <a:gd name="connsiteY239" fmla="*/ 598934 h 1775939"/>
                <a:gd name="connsiteX240" fmla="*/ 8260743 w 9739305"/>
                <a:gd name="connsiteY240" fmla="*/ 586776 h 1775939"/>
                <a:gd name="connsiteX241" fmla="*/ 8297724 w 9739305"/>
                <a:gd name="connsiteY241" fmla="*/ 557687 h 1775939"/>
                <a:gd name="connsiteX242" fmla="*/ 8329397 w 9739305"/>
                <a:gd name="connsiteY242" fmla="*/ 479103 h 1775939"/>
                <a:gd name="connsiteX243" fmla="*/ 8369109 w 9739305"/>
                <a:gd name="connsiteY243" fmla="*/ 442035 h 1775939"/>
                <a:gd name="connsiteX244" fmla="*/ 8398212 w 9739305"/>
                <a:gd name="connsiteY244" fmla="*/ 419288 h 1775939"/>
                <a:gd name="connsiteX245" fmla="*/ 8423091 w 9739305"/>
                <a:gd name="connsiteY245" fmla="*/ 385761 h 1775939"/>
                <a:gd name="connsiteX246" fmla="*/ 8445807 w 9739305"/>
                <a:gd name="connsiteY246" fmla="*/ 307296 h 1775939"/>
                <a:gd name="connsiteX247" fmla="*/ 8483136 w 9739305"/>
                <a:gd name="connsiteY247" fmla="*/ 236912 h 1775939"/>
                <a:gd name="connsiteX248" fmla="*/ 8554397 w 9739305"/>
                <a:gd name="connsiteY248" fmla="*/ 195498 h 1775939"/>
                <a:gd name="connsiteX249" fmla="*/ 8598729 w 9739305"/>
                <a:gd name="connsiteY249" fmla="*/ 173430 h 1775939"/>
                <a:gd name="connsiteX250" fmla="*/ 8779113 w 9739305"/>
                <a:gd name="connsiteY250" fmla="*/ 184822 h 1775939"/>
                <a:gd name="connsiteX251" fmla="*/ 8902517 w 9739305"/>
                <a:gd name="connsiteY251" fmla="*/ 198490 h 1775939"/>
                <a:gd name="connsiteX252" fmla="*/ 8942393 w 9739305"/>
                <a:gd name="connsiteY252" fmla="*/ 189035 h 1775939"/>
                <a:gd name="connsiteX253" fmla="*/ 9053027 w 9739305"/>
                <a:gd name="connsiteY253" fmla="*/ 119670 h 1775939"/>
                <a:gd name="connsiteX254" fmla="*/ 9164008 w 9739305"/>
                <a:gd name="connsiteY254" fmla="*/ 85758 h 1775939"/>
                <a:gd name="connsiteX255" fmla="*/ 9248172 w 9739305"/>
                <a:gd name="connsiteY255" fmla="*/ 73540 h 1775939"/>
                <a:gd name="connsiteX256" fmla="*/ 9320568 w 9739305"/>
                <a:gd name="connsiteY256" fmla="*/ 63772 h 1775939"/>
                <a:gd name="connsiteX257" fmla="*/ 9407003 w 9739305"/>
                <a:gd name="connsiteY257" fmla="*/ 42029 h 1775939"/>
                <a:gd name="connsiteX258" fmla="*/ 9455456 w 9739305"/>
                <a:gd name="connsiteY258" fmla="*/ 20546 h 177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9739305" h="1775939">
                  <a:moveTo>
                    <a:pt x="9506323" y="0"/>
                  </a:moveTo>
                  <a:lnTo>
                    <a:pt x="9739305" y="0"/>
                  </a:lnTo>
                  <a:lnTo>
                    <a:pt x="9721016" y="12453"/>
                  </a:lnTo>
                  <a:cubicBezTo>
                    <a:pt x="9690045" y="40939"/>
                    <a:pt x="9658859" y="68964"/>
                    <a:pt x="9619776" y="90780"/>
                  </a:cubicBezTo>
                  <a:cubicBezTo>
                    <a:pt x="9581267" y="112410"/>
                    <a:pt x="9545008" y="136288"/>
                    <a:pt x="9506710" y="158222"/>
                  </a:cubicBezTo>
                  <a:cubicBezTo>
                    <a:pt x="9469164" y="179649"/>
                    <a:pt x="9435404" y="202776"/>
                    <a:pt x="9417057" y="238502"/>
                  </a:cubicBezTo>
                  <a:cubicBezTo>
                    <a:pt x="9408857" y="254276"/>
                    <a:pt x="9397029" y="271640"/>
                    <a:pt x="9380548" y="281379"/>
                  </a:cubicBezTo>
                  <a:cubicBezTo>
                    <a:pt x="9357055" y="295224"/>
                    <a:pt x="9326757" y="301236"/>
                    <a:pt x="9301035" y="313304"/>
                  </a:cubicBezTo>
                  <a:cubicBezTo>
                    <a:pt x="9270739" y="327477"/>
                    <a:pt x="9235503" y="340162"/>
                    <a:pt x="9215480" y="361372"/>
                  </a:cubicBezTo>
                  <a:cubicBezTo>
                    <a:pt x="9197689" y="380278"/>
                    <a:pt x="9179513" y="395277"/>
                    <a:pt x="9155376" y="407897"/>
                  </a:cubicBezTo>
                  <a:cubicBezTo>
                    <a:pt x="9138462" y="416717"/>
                    <a:pt x="9126335" y="431897"/>
                    <a:pt x="9108770" y="439335"/>
                  </a:cubicBezTo>
                  <a:cubicBezTo>
                    <a:pt x="9085671" y="449237"/>
                    <a:pt x="9062288" y="457270"/>
                    <a:pt x="9042339" y="471886"/>
                  </a:cubicBezTo>
                  <a:cubicBezTo>
                    <a:pt x="9021638" y="487007"/>
                    <a:pt x="8997876" y="499296"/>
                    <a:pt x="8976155" y="513526"/>
                  </a:cubicBezTo>
                  <a:cubicBezTo>
                    <a:pt x="8964637" y="521143"/>
                    <a:pt x="8955362" y="530850"/>
                    <a:pt x="8944250" y="538762"/>
                  </a:cubicBezTo>
                  <a:cubicBezTo>
                    <a:pt x="8923906" y="553238"/>
                    <a:pt x="8903158" y="567422"/>
                    <a:pt x="8882191" y="581144"/>
                  </a:cubicBezTo>
                  <a:cubicBezTo>
                    <a:pt x="8861228" y="594868"/>
                    <a:pt x="8841332" y="610579"/>
                    <a:pt x="8818061" y="620960"/>
                  </a:cubicBezTo>
                  <a:cubicBezTo>
                    <a:pt x="8778386" y="638567"/>
                    <a:pt x="8734713" y="650088"/>
                    <a:pt x="8696263" y="668892"/>
                  </a:cubicBezTo>
                  <a:cubicBezTo>
                    <a:pt x="8657243" y="688034"/>
                    <a:pt x="8620769" y="711451"/>
                    <a:pt x="8586493" y="736016"/>
                  </a:cubicBezTo>
                  <a:cubicBezTo>
                    <a:pt x="8559370" y="755372"/>
                    <a:pt x="8533990" y="774487"/>
                    <a:pt x="8499250" y="785420"/>
                  </a:cubicBezTo>
                  <a:cubicBezTo>
                    <a:pt x="8479867" y="791534"/>
                    <a:pt x="8459807" y="803801"/>
                    <a:pt x="8448581" y="817525"/>
                  </a:cubicBezTo>
                  <a:cubicBezTo>
                    <a:pt x="8424305" y="847414"/>
                    <a:pt x="8392427" y="869197"/>
                    <a:pt x="8356131" y="888209"/>
                  </a:cubicBezTo>
                  <a:cubicBezTo>
                    <a:pt x="8307679" y="913772"/>
                    <a:pt x="8259834" y="939776"/>
                    <a:pt x="8211166" y="964878"/>
                  </a:cubicBezTo>
                  <a:cubicBezTo>
                    <a:pt x="8182465" y="979759"/>
                    <a:pt x="8153995" y="995412"/>
                    <a:pt x="8123367" y="1006776"/>
                  </a:cubicBezTo>
                  <a:cubicBezTo>
                    <a:pt x="8060787" y="1030195"/>
                    <a:pt x="7996505" y="1050714"/>
                    <a:pt x="7933271" y="1072752"/>
                  </a:cubicBezTo>
                  <a:cubicBezTo>
                    <a:pt x="7912572" y="1079870"/>
                    <a:pt x="7893169" y="1089594"/>
                    <a:pt x="7872042" y="1095949"/>
                  </a:cubicBezTo>
                  <a:cubicBezTo>
                    <a:pt x="7849189" y="1102856"/>
                    <a:pt x="7824394" y="1105779"/>
                    <a:pt x="7801540" y="1112687"/>
                  </a:cubicBezTo>
                  <a:cubicBezTo>
                    <a:pt x="7763512" y="1124093"/>
                    <a:pt x="7726779" y="1138106"/>
                    <a:pt x="7688760" y="1149668"/>
                  </a:cubicBezTo>
                  <a:cubicBezTo>
                    <a:pt x="7615403" y="1171881"/>
                    <a:pt x="7541813" y="1193320"/>
                    <a:pt x="7468219" y="1214601"/>
                  </a:cubicBezTo>
                  <a:cubicBezTo>
                    <a:pt x="7452461" y="1219127"/>
                    <a:pt x="7435183" y="1220431"/>
                    <a:pt x="7419634" y="1225261"/>
                  </a:cubicBezTo>
                  <a:cubicBezTo>
                    <a:pt x="7378370" y="1238236"/>
                    <a:pt x="7337343" y="1252140"/>
                    <a:pt x="7296522" y="1266193"/>
                  </a:cubicBezTo>
                  <a:cubicBezTo>
                    <a:pt x="7271802" y="1274761"/>
                    <a:pt x="7247746" y="1285023"/>
                    <a:pt x="7222817" y="1293286"/>
                  </a:cubicBezTo>
                  <a:cubicBezTo>
                    <a:pt x="7202872" y="1299897"/>
                    <a:pt x="7182284" y="1305284"/>
                    <a:pt x="7161457" y="1309742"/>
                  </a:cubicBezTo>
                  <a:cubicBezTo>
                    <a:pt x="7143523" y="1313589"/>
                    <a:pt x="7124653" y="1314184"/>
                    <a:pt x="7106944" y="1318647"/>
                  </a:cubicBezTo>
                  <a:cubicBezTo>
                    <a:pt x="7059008" y="1330687"/>
                    <a:pt x="7011720" y="1343954"/>
                    <a:pt x="6964204" y="1356601"/>
                  </a:cubicBezTo>
                  <a:cubicBezTo>
                    <a:pt x="6945158" y="1361601"/>
                    <a:pt x="6925667" y="1365522"/>
                    <a:pt x="6907255" y="1371589"/>
                  </a:cubicBezTo>
                  <a:cubicBezTo>
                    <a:pt x="6857955" y="1387619"/>
                    <a:pt x="6809525" y="1405490"/>
                    <a:pt x="6759991" y="1420747"/>
                  </a:cubicBezTo>
                  <a:cubicBezTo>
                    <a:pt x="6718908" y="1433400"/>
                    <a:pt x="6676513" y="1443133"/>
                    <a:pt x="6634783" y="1454562"/>
                  </a:cubicBezTo>
                  <a:cubicBezTo>
                    <a:pt x="6617097" y="1459495"/>
                    <a:pt x="6600269" y="1466113"/>
                    <a:pt x="6582555" y="1470418"/>
                  </a:cubicBezTo>
                  <a:cubicBezTo>
                    <a:pt x="6542888" y="1480178"/>
                    <a:pt x="6502579" y="1488712"/>
                    <a:pt x="6462719" y="1498482"/>
                  </a:cubicBezTo>
                  <a:cubicBezTo>
                    <a:pt x="6440000" y="1504127"/>
                    <a:pt x="6418233" y="1513338"/>
                    <a:pt x="6395050" y="1517437"/>
                  </a:cubicBezTo>
                  <a:cubicBezTo>
                    <a:pt x="6339992" y="1527154"/>
                    <a:pt x="6284444" y="1534853"/>
                    <a:pt x="6228927" y="1543179"/>
                  </a:cubicBezTo>
                  <a:cubicBezTo>
                    <a:pt x="6171671" y="1551745"/>
                    <a:pt x="6114621" y="1560617"/>
                    <a:pt x="6057331" y="1568558"/>
                  </a:cubicBezTo>
                  <a:cubicBezTo>
                    <a:pt x="6025969" y="1572738"/>
                    <a:pt x="5994307" y="1574734"/>
                    <a:pt x="5962939" y="1578758"/>
                  </a:cubicBezTo>
                  <a:cubicBezTo>
                    <a:pt x="5935441" y="1582281"/>
                    <a:pt x="5908230" y="1587673"/>
                    <a:pt x="5880756" y="1591666"/>
                  </a:cubicBezTo>
                  <a:cubicBezTo>
                    <a:pt x="5856953" y="1595010"/>
                    <a:pt x="5832910" y="1597425"/>
                    <a:pt x="5809105" y="1600770"/>
                  </a:cubicBezTo>
                  <a:cubicBezTo>
                    <a:pt x="5770986" y="1606216"/>
                    <a:pt x="5733083" y="1612124"/>
                    <a:pt x="5695165" y="1617719"/>
                  </a:cubicBezTo>
                  <a:cubicBezTo>
                    <a:pt x="5679295" y="1619896"/>
                    <a:pt x="5662765" y="1624616"/>
                    <a:pt x="5647685" y="1622990"/>
                  </a:cubicBezTo>
                  <a:cubicBezTo>
                    <a:pt x="5609687" y="1618857"/>
                    <a:pt x="5572641" y="1622370"/>
                    <a:pt x="5535323" y="1628248"/>
                  </a:cubicBezTo>
                  <a:cubicBezTo>
                    <a:pt x="5522562" y="1630278"/>
                    <a:pt x="5508745" y="1630629"/>
                    <a:pt x="5496177" y="1628567"/>
                  </a:cubicBezTo>
                  <a:cubicBezTo>
                    <a:pt x="5470455" y="1624470"/>
                    <a:pt x="5445407" y="1618145"/>
                    <a:pt x="5420013" y="1612778"/>
                  </a:cubicBezTo>
                  <a:cubicBezTo>
                    <a:pt x="5417253" y="1612127"/>
                    <a:pt x="5413941" y="1612129"/>
                    <a:pt x="5411005" y="1611800"/>
                  </a:cubicBezTo>
                  <a:cubicBezTo>
                    <a:pt x="5394351" y="1609934"/>
                    <a:pt x="5377898" y="1608060"/>
                    <a:pt x="5361259" y="1606507"/>
                  </a:cubicBezTo>
                  <a:cubicBezTo>
                    <a:pt x="5352259" y="1605686"/>
                    <a:pt x="5343116" y="1605970"/>
                    <a:pt x="5334120" y="1605305"/>
                  </a:cubicBezTo>
                  <a:cubicBezTo>
                    <a:pt x="5299308" y="1602589"/>
                    <a:pt x="5261564" y="1611785"/>
                    <a:pt x="5230715" y="1594283"/>
                  </a:cubicBezTo>
                  <a:cubicBezTo>
                    <a:pt x="5210688" y="1583006"/>
                    <a:pt x="5191969" y="1586734"/>
                    <a:pt x="5171263" y="1589616"/>
                  </a:cubicBezTo>
                  <a:cubicBezTo>
                    <a:pt x="5155583" y="1591784"/>
                    <a:pt x="5139427" y="1592091"/>
                    <a:pt x="5123496" y="1593018"/>
                  </a:cubicBezTo>
                  <a:cubicBezTo>
                    <a:pt x="5095527" y="1594836"/>
                    <a:pt x="5067543" y="1596342"/>
                    <a:pt x="5039590" y="1598474"/>
                  </a:cubicBezTo>
                  <a:cubicBezTo>
                    <a:pt x="5030662" y="1599218"/>
                    <a:pt x="5021716" y="1603574"/>
                    <a:pt x="5012937" y="1603369"/>
                  </a:cubicBezTo>
                  <a:cubicBezTo>
                    <a:pt x="4972362" y="1602343"/>
                    <a:pt x="4931703" y="1599594"/>
                    <a:pt x="4891143" y="1598882"/>
                  </a:cubicBezTo>
                  <a:cubicBezTo>
                    <a:pt x="4868132" y="1598423"/>
                    <a:pt x="4844753" y="1602530"/>
                    <a:pt x="4821905" y="1601436"/>
                  </a:cubicBezTo>
                  <a:cubicBezTo>
                    <a:pt x="4795544" y="1600196"/>
                    <a:pt x="4769576" y="1595013"/>
                    <a:pt x="4743339" y="1592353"/>
                  </a:cubicBezTo>
                  <a:cubicBezTo>
                    <a:pt x="4736095" y="1591605"/>
                    <a:pt x="4728193" y="1593398"/>
                    <a:pt x="4720626" y="1594076"/>
                  </a:cubicBezTo>
                  <a:cubicBezTo>
                    <a:pt x="4712089" y="1594803"/>
                    <a:pt x="4703760" y="1595832"/>
                    <a:pt x="4695215" y="1596400"/>
                  </a:cubicBezTo>
                  <a:cubicBezTo>
                    <a:pt x="4669182" y="1597969"/>
                    <a:pt x="4643112" y="1598756"/>
                    <a:pt x="4617116" y="1601107"/>
                  </a:cubicBezTo>
                  <a:cubicBezTo>
                    <a:pt x="4601208" y="1602502"/>
                    <a:pt x="4584802" y="1609727"/>
                    <a:pt x="4569913" y="1608091"/>
                  </a:cubicBezTo>
                  <a:cubicBezTo>
                    <a:pt x="4539567" y="1605002"/>
                    <a:pt x="4509928" y="1616632"/>
                    <a:pt x="4479392" y="1609630"/>
                  </a:cubicBezTo>
                  <a:cubicBezTo>
                    <a:pt x="4469938" y="1607574"/>
                    <a:pt x="4457412" y="1614456"/>
                    <a:pt x="4446151" y="1615312"/>
                  </a:cubicBezTo>
                  <a:cubicBezTo>
                    <a:pt x="4418004" y="1617453"/>
                    <a:pt x="4389812" y="1618656"/>
                    <a:pt x="4361619" y="1619859"/>
                  </a:cubicBezTo>
                  <a:cubicBezTo>
                    <a:pt x="4336341" y="1620921"/>
                    <a:pt x="4310204" y="1624377"/>
                    <a:pt x="4285695" y="1621164"/>
                  </a:cubicBezTo>
                  <a:cubicBezTo>
                    <a:pt x="4260004" y="1617695"/>
                    <a:pt x="4237099" y="1619427"/>
                    <a:pt x="4212667" y="1625940"/>
                  </a:cubicBezTo>
                  <a:cubicBezTo>
                    <a:pt x="4195929" y="1630357"/>
                    <a:pt x="4178068" y="1631689"/>
                    <a:pt x="4160628" y="1633627"/>
                  </a:cubicBezTo>
                  <a:cubicBezTo>
                    <a:pt x="4141833" y="1635789"/>
                    <a:pt x="4120875" y="1633504"/>
                    <a:pt x="4104018" y="1639495"/>
                  </a:cubicBezTo>
                  <a:cubicBezTo>
                    <a:pt x="4053828" y="1657296"/>
                    <a:pt x="4001698" y="1663104"/>
                    <a:pt x="3948438" y="1665671"/>
                  </a:cubicBezTo>
                  <a:cubicBezTo>
                    <a:pt x="3938718" y="1666140"/>
                    <a:pt x="3928697" y="1664427"/>
                    <a:pt x="3919256" y="1662527"/>
                  </a:cubicBezTo>
                  <a:cubicBezTo>
                    <a:pt x="3864147" y="1651058"/>
                    <a:pt x="3809587" y="1654944"/>
                    <a:pt x="3754603" y="1666227"/>
                  </a:cubicBezTo>
                  <a:cubicBezTo>
                    <a:pt x="3743223" y="1668658"/>
                    <a:pt x="3730411" y="1669591"/>
                    <a:pt x="3718852" y="1668265"/>
                  </a:cubicBezTo>
                  <a:cubicBezTo>
                    <a:pt x="3686318" y="1664340"/>
                    <a:pt x="3654585" y="1656767"/>
                    <a:pt x="3621934" y="1654418"/>
                  </a:cubicBezTo>
                  <a:cubicBezTo>
                    <a:pt x="3567977" y="1650585"/>
                    <a:pt x="3522560" y="1674431"/>
                    <a:pt x="3475226" y="1690838"/>
                  </a:cubicBezTo>
                  <a:cubicBezTo>
                    <a:pt x="3430187" y="1706349"/>
                    <a:pt x="3392759" y="1738285"/>
                    <a:pt x="3338395" y="1734157"/>
                  </a:cubicBezTo>
                  <a:cubicBezTo>
                    <a:pt x="3332924" y="1733793"/>
                    <a:pt x="3327102" y="1738312"/>
                    <a:pt x="3321128" y="1739699"/>
                  </a:cubicBezTo>
                  <a:cubicBezTo>
                    <a:pt x="3304749" y="1743471"/>
                    <a:pt x="3288400" y="1747867"/>
                    <a:pt x="3271751" y="1750083"/>
                  </a:cubicBezTo>
                  <a:cubicBezTo>
                    <a:pt x="3251431" y="1752946"/>
                    <a:pt x="3230601" y="1753322"/>
                    <a:pt x="3210267" y="1755871"/>
                  </a:cubicBezTo>
                  <a:cubicBezTo>
                    <a:pt x="3184115" y="1759015"/>
                    <a:pt x="3158504" y="1765272"/>
                    <a:pt x="3132456" y="1766527"/>
                  </a:cubicBezTo>
                  <a:cubicBezTo>
                    <a:pt x="3111463" y="1767539"/>
                    <a:pt x="3090384" y="1762749"/>
                    <a:pt x="3069450" y="1760933"/>
                  </a:cubicBezTo>
                  <a:cubicBezTo>
                    <a:pt x="3039909" y="1758434"/>
                    <a:pt x="3007693" y="1761086"/>
                    <a:pt x="2981357" y="1752311"/>
                  </a:cubicBezTo>
                  <a:cubicBezTo>
                    <a:pt x="2953242" y="1742995"/>
                    <a:pt x="2926767" y="1739406"/>
                    <a:pt x="2898350" y="1744071"/>
                  </a:cubicBezTo>
                  <a:cubicBezTo>
                    <a:pt x="2888878" y="1745627"/>
                    <a:pt x="2876949" y="1752794"/>
                    <a:pt x="2872998" y="1759731"/>
                  </a:cubicBezTo>
                  <a:cubicBezTo>
                    <a:pt x="2864196" y="1775222"/>
                    <a:pt x="2851302" y="1778512"/>
                    <a:pt x="2833363" y="1774197"/>
                  </a:cubicBezTo>
                  <a:cubicBezTo>
                    <a:pt x="2817796" y="1770553"/>
                    <a:pt x="2798835" y="1769271"/>
                    <a:pt x="2787932" y="1761321"/>
                  </a:cubicBezTo>
                  <a:cubicBezTo>
                    <a:pt x="2757035" y="1738800"/>
                    <a:pt x="2719092" y="1739844"/>
                    <a:pt x="2681851" y="1735206"/>
                  </a:cubicBezTo>
                  <a:cubicBezTo>
                    <a:pt x="2659116" y="1732377"/>
                    <a:pt x="2638112" y="1733233"/>
                    <a:pt x="2615692" y="1736981"/>
                  </a:cubicBezTo>
                  <a:cubicBezTo>
                    <a:pt x="2566996" y="1745293"/>
                    <a:pt x="2518963" y="1739133"/>
                    <a:pt x="2471401" y="1730598"/>
                  </a:cubicBezTo>
                  <a:cubicBezTo>
                    <a:pt x="2439951" y="1724896"/>
                    <a:pt x="2407862" y="1722048"/>
                    <a:pt x="2376602" y="1716179"/>
                  </a:cubicBezTo>
                  <a:cubicBezTo>
                    <a:pt x="2353197" y="1711657"/>
                    <a:pt x="2329742" y="1706039"/>
                    <a:pt x="2308117" y="1697980"/>
                  </a:cubicBezTo>
                  <a:cubicBezTo>
                    <a:pt x="2276760" y="1686151"/>
                    <a:pt x="2248972" y="1667403"/>
                    <a:pt x="2210156" y="1674611"/>
                  </a:cubicBezTo>
                  <a:cubicBezTo>
                    <a:pt x="2175975" y="1680965"/>
                    <a:pt x="2144400" y="1672601"/>
                    <a:pt x="2112456" y="1664725"/>
                  </a:cubicBezTo>
                  <a:cubicBezTo>
                    <a:pt x="2088991" y="1658951"/>
                    <a:pt x="2065524" y="1653018"/>
                    <a:pt x="2041401" y="1649787"/>
                  </a:cubicBezTo>
                  <a:cubicBezTo>
                    <a:pt x="2012771" y="1645989"/>
                    <a:pt x="1980804" y="1649728"/>
                    <a:pt x="1955072" y="1641394"/>
                  </a:cubicBezTo>
                  <a:cubicBezTo>
                    <a:pt x="1928153" y="1632648"/>
                    <a:pt x="1906514" y="1640440"/>
                    <a:pt x="1883129" y="1644393"/>
                  </a:cubicBezTo>
                  <a:cubicBezTo>
                    <a:pt x="1845824" y="1650585"/>
                    <a:pt x="1808893" y="1660526"/>
                    <a:pt x="1770492" y="1652019"/>
                  </a:cubicBezTo>
                  <a:cubicBezTo>
                    <a:pt x="1723819" y="1641714"/>
                    <a:pt x="1677489" y="1630452"/>
                    <a:pt x="1630653" y="1620782"/>
                  </a:cubicBezTo>
                  <a:cubicBezTo>
                    <a:pt x="1612549" y="1617102"/>
                    <a:pt x="1593218" y="1616151"/>
                    <a:pt x="1574457" y="1615016"/>
                  </a:cubicBezTo>
                  <a:cubicBezTo>
                    <a:pt x="1556686" y="1614146"/>
                    <a:pt x="1535710" y="1619551"/>
                    <a:pt x="1521784" y="1613632"/>
                  </a:cubicBezTo>
                  <a:cubicBezTo>
                    <a:pt x="1485979" y="1598408"/>
                    <a:pt x="1449621" y="1591844"/>
                    <a:pt x="1409187" y="1593793"/>
                  </a:cubicBezTo>
                  <a:cubicBezTo>
                    <a:pt x="1394024" y="1594524"/>
                    <a:pt x="1378911" y="1588189"/>
                    <a:pt x="1363496" y="1587676"/>
                  </a:cubicBezTo>
                  <a:cubicBezTo>
                    <a:pt x="1342425" y="1587124"/>
                    <a:pt x="1318117" y="1584058"/>
                    <a:pt x="1300134" y="1590889"/>
                  </a:cubicBezTo>
                  <a:cubicBezTo>
                    <a:pt x="1257854" y="1607051"/>
                    <a:pt x="1222495" y="1596986"/>
                    <a:pt x="1184306" y="1584859"/>
                  </a:cubicBezTo>
                  <a:cubicBezTo>
                    <a:pt x="1146708" y="1572861"/>
                    <a:pt x="1107302" y="1563776"/>
                    <a:pt x="1067600" y="1556587"/>
                  </a:cubicBezTo>
                  <a:cubicBezTo>
                    <a:pt x="1052669" y="1554011"/>
                    <a:pt x="1035245" y="1560344"/>
                    <a:pt x="1018967" y="1562226"/>
                  </a:cubicBezTo>
                  <a:cubicBezTo>
                    <a:pt x="1013150" y="1562822"/>
                    <a:pt x="1006759" y="1563601"/>
                    <a:pt x="1001437" y="1562287"/>
                  </a:cubicBezTo>
                  <a:cubicBezTo>
                    <a:pt x="949978" y="1549702"/>
                    <a:pt x="897913" y="1540756"/>
                    <a:pt x="843282" y="1551235"/>
                  </a:cubicBezTo>
                  <a:cubicBezTo>
                    <a:pt x="838267" y="1552263"/>
                    <a:pt x="832545" y="1550812"/>
                    <a:pt x="827437" y="1549959"/>
                  </a:cubicBezTo>
                  <a:cubicBezTo>
                    <a:pt x="802478" y="1545513"/>
                    <a:pt x="777945" y="1537750"/>
                    <a:pt x="752774" y="1536924"/>
                  </a:cubicBezTo>
                  <a:cubicBezTo>
                    <a:pt x="690717" y="1534893"/>
                    <a:pt x="628418" y="1535855"/>
                    <a:pt x="566053" y="1535567"/>
                  </a:cubicBezTo>
                  <a:cubicBezTo>
                    <a:pt x="562157" y="1535598"/>
                    <a:pt x="558075" y="1535795"/>
                    <a:pt x="554525" y="1534867"/>
                  </a:cubicBezTo>
                  <a:cubicBezTo>
                    <a:pt x="531261" y="1529239"/>
                    <a:pt x="511348" y="1532398"/>
                    <a:pt x="492526" y="1546173"/>
                  </a:cubicBezTo>
                  <a:cubicBezTo>
                    <a:pt x="484245" y="1552222"/>
                    <a:pt x="472725" y="1555759"/>
                    <a:pt x="462187" y="1559407"/>
                  </a:cubicBezTo>
                  <a:cubicBezTo>
                    <a:pt x="446667" y="1564864"/>
                    <a:pt x="430753" y="1570181"/>
                    <a:pt x="414568" y="1573944"/>
                  </a:cubicBezTo>
                  <a:cubicBezTo>
                    <a:pt x="398570" y="1577539"/>
                    <a:pt x="381458" y="1582287"/>
                    <a:pt x="365802" y="1580845"/>
                  </a:cubicBezTo>
                  <a:cubicBezTo>
                    <a:pt x="337622" y="1578281"/>
                    <a:pt x="310567" y="1570797"/>
                    <a:pt x="282687" y="1566332"/>
                  </a:cubicBezTo>
                  <a:cubicBezTo>
                    <a:pt x="273064" y="1564756"/>
                    <a:pt x="262582" y="1565577"/>
                    <a:pt x="252662" y="1565897"/>
                  </a:cubicBezTo>
                  <a:cubicBezTo>
                    <a:pt x="229895" y="1566525"/>
                    <a:pt x="206788" y="1572190"/>
                    <a:pt x="185558" y="1560187"/>
                  </a:cubicBezTo>
                  <a:cubicBezTo>
                    <a:pt x="165921" y="1548893"/>
                    <a:pt x="146848" y="1553421"/>
                    <a:pt x="127273" y="1563624"/>
                  </a:cubicBezTo>
                  <a:cubicBezTo>
                    <a:pt x="113205" y="1570894"/>
                    <a:pt x="97127" y="1576849"/>
                    <a:pt x="81114" y="1580132"/>
                  </a:cubicBezTo>
                  <a:cubicBezTo>
                    <a:pt x="59119" y="1584644"/>
                    <a:pt x="37222" y="1587113"/>
                    <a:pt x="13214" y="1586229"/>
                  </a:cubicBezTo>
                  <a:lnTo>
                    <a:pt x="0" y="1585408"/>
                  </a:lnTo>
                  <a:lnTo>
                    <a:pt x="0" y="1251083"/>
                  </a:lnTo>
                  <a:lnTo>
                    <a:pt x="4829" y="1250628"/>
                  </a:lnTo>
                  <a:cubicBezTo>
                    <a:pt x="19743" y="1248810"/>
                    <a:pt x="33925" y="1243890"/>
                    <a:pt x="48555" y="1240203"/>
                  </a:cubicBezTo>
                  <a:cubicBezTo>
                    <a:pt x="56634" y="1238087"/>
                    <a:pt x="65164" y="1233125"/>
                    <a:pt x="72789" y="1233698"/>
                  </a:cubicBezTo>
                  <a:cubicBezTo>
                    <a:pt x="116985" y="1237061"/>
                    <a:pt x="156575" y="1221656"/>
                    <a:pt x="197847" y="1212918"/>
                  </a:cubicBezTo>
                  <a:cubicBezTo>
                    <a:pt x="216941" y="1208859"/>
                    <a:pt x="234655" y="1200472"/>
                    <a:pt x="253067" y="1194405"/>
                  </a:cubicBezTo>
                  <a:cubicBezTo>
                    <a:pt x="257858" y="1192761"/>
                    <a:pt x="263240" y="1191246"/>
                    <a:pt x="268116" y="1191325"/>
                  </a:cubicBezTo>
                  <a:cubicBezTo>
                    <a:pt x="296002" y="1191864"/>
                    <a:pt x="323734" y="1193195"/>
                    <a:pt x="351434" y="1193900"/>
                  </a:cubicBezTo>
                  <a:cubicBezTo>
                    <a:pt x="376602" y="1194570"/>
                    <a:pt x="401901" y="1193978"/>
                    <a:pt x="414867" y="1216423"/>
                  </a:cubicBezTo>
                  <a:cubicBezTo>
                    <a:pt x="416792" y="1219940"/>
                    <a:pt x="422751" y="1222321"/>
                    <a:pt x="427335" y="1224454"/>
                  </a:cubicBezTo>
                  <a:cubicBezTo>
                    <a:pt x="498086" y="1257296"/>
                    <a:pt x="534972" y="1254575"/>
                    <a:pt x="600582" y="1213120"/>
                  </a:cubicBezTo>
                  <a:cubicBezTo>
                    <a:pt x="607391" y="1208869"/>
                    <a:pt x="622223" y="1205328"/>
                    <a:pt x="627039" y="1208235"/>
                  </a:cubicBezTo>
                  <a:cubicBezTo>
                    <a:pt x="667947" y="1232315"/>
                    <a:pt x="711159" y="1227406"/>
                    <a:pt x="756446" y="1217062"/>
                  </a:cubicBezTo>
                  <a:cubicBezTo>
                    <a:pt x="768198" y="1214299"/>
                    <a:pt x="784916" y="1213493"/>
                    <a:pt x="794106" y="1218229"/>
                  </a:cubicBezTo>
                  <a:cubicBezTo>
                    <a:pt x="837831" y="1240132"/>
                    <a:pt x="883345" y="1234486"/>
                    <a:pt x="929268" y="1225211"/>
                  </a:cubicBezTo>
                  <a:cubicBezTo>
                    <a:pt x="936407" y="1223768"/>
                    <a:pt x="944870" y="1217395"/>
                    <a:pt x="947713" y="1211766"/>
                  </a:cubicBezTo>
                  <a:cubicBezTo>
                    <a:pt x="957859" y="1191817"/>
                    <a:pt x="978341" y="1184237"/>
                    <a:pt x="1001014" y="1177651"/>
                  </a:cubicBezTo>
                  <a:cubicBezTo>
                    <a:pt x="1036739" y="1166984"/>
                    <a:pt x="1071804" y="1154778"/>
                    <a:pt x="1107747" y="1144571"/>
                  </a:cubicBezTo>
                  <a:cubicBezTo>
                    <a:pt x="1116591" y="1142105"/>
                    <a:pt x="1127732" y="1142824"/>
                    <a:pt x="1137175" y="1144721"/>
                  </a:cubicBezTo>
                  <a:cubicBezTo>
                    <a:pt x="1169439" y="1151170"/>
                    <a:pt x="1190621" y="1170237"/>
                    <a:pt x="1213670" y="1187646"/>
                  </a:cubicBezTo>
                  <a:cubicBezTo>
                    <a:pt x="1223783" y="1195319"/>
                    <a:pt x="1237474" y="1200466"/>
                    <a:pt x="1250725" y="1204534"/>
                  </a:cubicBezTo>
                  <a:cubicBezTo>
                    <a:pt x="1285128" y="1214961"/>
                    <a:pt x="1320250" y="1224096"/>
                    <a:pt x="1355013" y="1233876"/>
                  </a:cubicBezTo>
                  <a:cubicBezTo>
                    <a:pt x="1358370" y="1234813"/>
                    <a:pt x="1361226" y="1237500"/>
                    <a:pt x="1363867" y="1239727"/>
                  </a:cubicBezTo>
                  <a:cubicBezTo>
                    <a:pt x="1390329" y="1263248"/>
                    <a:pt x="1416604" y="1286933"/>
                    <a:pt x="1443262" y="1310445"/>
                  </a:cubicBezTo>
                  <a:cubicBezTo>
                    <a:pt x="1448347" y="1314908"/>
                    <a:pt x="1455513" y="1318016"/>
                    <a:pt x="1460979" y="1322303"/>
                  </a:cubicBezTo>
                  <a:cubicBezTo>
                    <a:pt x="1468669" y="1328210"/>
                    <a:pt x="1478286" y="1333711"/>
                    <a:pt x="1482536" y="1341039"/>
                  </a:cubicBezTo>
                  <a:cubicBezTo>
                    <a:pt x="1495726" y="1364100"/>
                    <a:pt x="1519349" y="1373163"/>
                    <a:pt x="1548717" y="1376141"/>
                  </a:cubicBezTo>
                  <a:cubicBezTo>
                    <a:pt x="1575545" y="1378927"/>
                    <a:pt x="1602342" y="1381090"/>
                    <a:pt x="1629003" y="1384512"/>
                  </a:cubicBezTo>
                  <a:cubicBezTo>
                    <a:pt x="1661543" y="1388593"/>
                    <a:pt x="1693912" y="1393153"/>
                    <a:pt x="1726123" y="1398505"/>
                  </a:cubicBezTo>
                  <a:cubicBezTo>
                    <a:pt x="1740066" y="1400816"/>
                    <a:pt x="1754811" y="1403557"/>
                    <a:pt x="1766964" y="1409092"/>
                  </a:cubicBezTo>
                  <a:cubicBezTo>
                    <a:pt x="1801017" y="1424400"/>
                    <a:pt x="1837141" y="1434114"/>
                    <a:pt x="1875994" y="1427691"/>
                  </a:cubicBezTo>
                  <a:cubicBezTo>
                    <a:pt x="1907115" y="1422580"/>
                    <a:pt x="1933803" y="1430553"/>
                    <a:pt x="1953935" y="1444021"/>
                  </a:cubicBezTo>
                  <a:cubicBezTo>
                    <a:pt x="1990575" y="1468464"/>
                    <a:pt x="2028191" y="1460686"/>
                    <a:pt x="2065495" y="1450414"/>
                  </a:cubicBezTo>
                  <a:cubicBezTo>
                    <a:pt x="2084723" y="1445093"/>
                    <a:pt x="2100691" y="1444951"/>
                    <a:pt x="2119362" y="1448287"/>
                  </a:cubicBezTo>
                  <a:cubicBezTo>
                    <a:pt x="2162602" y="1456090"/>
                    <a:pt x="2192468" y="1481487"/>
                    <a:pt x="2221201" y="1503642"/>
                  </a:cubicBezTo>
                  <a:cubicBezTo>
                    <a:pt x="2245688" y="1522550"/>
                    <a:pt x="2272668" y="1532548"/>
                    <a:pt x="2302040" y="1539608"/>
                  </a:cubicBezTo>
                  <a:cubicBezTo>
                    <a:pt x="2339105" y="1548650"/>
                    <a:pt x="2367870" y="1543183"/>
                    <a:pt x="2384113" y="1516348"/>
                  </a:cubicBezTo>
                  <a:cubicBezTo>
                    <a:pt x="2388617" y="1508754"/>
                    <a:pt x="2396755" y="1499730"/>
                    <a:pt x="2405786" y="1497098"/>
                  </a:cubicBezTo>
                  <a:cubicBezTo>
                    <a:pt x="2449381" y="1484011"/>
                    <a:pt x="2493321" y="1465885"/>
                    <a:pt x="2541024" y="1473316"/>
                  </a:cubicBezTo>
                  <a:cubicBezTo>
                    <a:pt x="2606979" y="1483476"/>
                    <a:pt x="2670700" y="1479620"/>
                    <a:pt x="2735378" y="1463319"/>
                  </a:cubicBezTo>
                  <a:cubicBezTo>
                    <a:pt x="2840290" y="1436918"/>
                    <a:pt x="2945143" y="1409264"/>
                    <a:pt x="3056752" y="1408590"/>
                  </a:cubicBezTo>
                  <a:cubicBezTo>
                    <a:pt x="3075255" y="1408484"/>
                    <a:pt x="3096759" y="1397873"/>
                    <a:pt x="3112247" y="1387711"/>
                  </a:cubicBezTo>
                  <a:cubicBezTo>
                    <a:pt x="3141904" y="1368391"/>
                    <a:pt x="3140475" y="1367046"/>
                    <a:pt x="3175396" y="1380116"/>
                  </a:cubicBezTo>
                  <a:cubicBezTo>
                    <a:pt x="3183734" y="1383324"/>
                    <a:pt x="3193949" y="1385028"/>
                    <a:pt x="3200231" y="1390061"/>
                  </a:cubicBezTo>
                  <a:cubicBezTo>
                    <a:pt x="3232249" y="1415668"/>
                    <a:pt x="3269837" y="1407264"/>
                    <a:pt x="3307359" y="1401532"/>
                  </a:cubicBezTo>
                  <a:cubicBezTo>
                    <a:pt x="3313931" y="1400431"/>
                    <a:pt x="3321847" y="1398950"/>
                    <a:pt x="3327591" y="1400871"/>
                  </a:cubicBezTo>
                  <a:cubicBezTo>
                    <a:pt x="3353529" y="1409506"/>
                    <a:pt x="3374940" y="1405023"/>
                    <a:pt x="3396452" y="1390488"/>
                  </a:cubicBezTo>
                  <a:cubicBezTo>
                    <a:pt x="3415136" y="1377975"/>
                    <a:pt x="3436965" y="1370017"/>
                    <a:pt x="3460402" y="1383325"/>
                  </a:cubicBezTo>
                  <a:cubicBezTo>
                    <a:pt x="3512481" y="1412831"/>
                    <a:pt x="3566594" y="1411791"/>
                    <a:pt x="3622771" y="1388838"/>
                  </a:cubicBezTo>
                  <a:cubicBezTo>
                    <a:pt x="3662895" y="1372465"/>
                    <a:pt x="3702976" y="1367237"/>
                    <a:pt x="3746637" y="1379728"/>
                  </a:cubicBezTo>
                  <a:cubicBezTo>
                    <a:pt x="3763431" y="1384568"/>
                    <a:pt x="3784631" y="1379779"/>
                    <a:pt x="3803936" y="1380104"/>
                  </a:cubicBezTo>
                  <a:cubicBezTo>
                    <a:pt x="3814852" y="1380206"/>
                    <a:pt x="3826912" y="1379781"/>
                    <a:pt x="3836429" y="1383246"/>
                  </a:cubicBezTo>
                  <a:cubicBezTo>
                    <a:pt x="3861796" y="1392067"/>
                    <a:pt x="3885544" y="1403791"/>
                    <a:pt x="3911096" y="1412447"/>
                  </a:cubicBezTo>
                  <a:cubicBezTo>
                    <a:pt x="3923375" y="1416563"/>
                    <a:pt x="3937880" y="1418374"/>
                    <a:pt x="3951494" y="1417876"/>
                  </a:cubicBezTo>
                  <a:cubicBezTo>
                    <a:pt x="3991770" y="1416719"/>
                    <a:pt x="4032008" y="1414779"/>
                    <a:pt x="4071982" y="1411440"/>
                  </a:cubicBezTo>
                  <a:cubicBezTo>
                    <a:pt x="4137967" y="1406061"/>
                    <a:pt x="4205006" y="1402357"/>
                    <a:pt x="4250380" y="1353404"/>
                  </a:cubicBezTo>
                  <a:cubicBezTo>
                    <a:pt x="4254089" y="1349458"/>
                    <a:pt x="4262340" y="1346862"/>
                    <a:pt x="4268920" y="1345917"/>
                  </a:cubicBezTo>
                  <a:cubicBezTo>
                    <a:pt x="4299294" y="1341472"/>
                    <a:pt x="4330574" y="1339650"/>
                    <a:pt x="4360470" y="1333343"/>
                  </a:cubicBezTo>
                  <a:cubicBezTo>
                    <a:pt x="4384386" y="1328268"/>
                    <a:pt x="4404468" y="1328555"/>
                    <a:pt x="4423403" y="1341452"/>
                  </a:cubicBezTo>
                  <a:cubicBezTo>
                    <a:pt x="4448189" y="1358462"/>
                    <a:pt x="4477861" y="1367704"/>
                    <a:pt x="4509460" y="1360374"/>
                  </a:cubicBezTo>
                  <a:cubicBezTo>
                    <a:pt x="4541065" y="1353201"/>
                    <a:pt x="4562648" y="1364401"/>
                    <a:pt x="4586780" y="1375951"/>
                  </a:cubicBezTo>
                  <a:cubicBezTo>
                    <a:pt x="4604332" y="1384363"/>
                    <a:pt x="4624329" y="1395013"/>
                    <a:pt x="4643424" y="1395033"/>
                  </a:cubicBezTo>
                  <a:cubicBezTo>
                    <a:pt x="4686675" y="1394988"/>
                    <a:pt x="4725358" y="1425453"/>
                    <a:pt x="4771320" y="1404876"/>
                  </a:cubicBezTo>
                  <a:cubicBezTo>
                    <a:pt x="4774371" y="1403474"/>
                    <a:pt x="4780158" y="1406334"/>
                    <a:pt x="4784667" y="1406901"/>
                  </a:cubicBezTo>
                  <a:cubicBezTo>
                    <a:pt x="4820721" y="1411127"/>
                    <a:pt x="4854069" y="1403711"/>
                    <a:pt x="4879368" y="1382875"/>
                  </a:cubicBezTo>
                  <a:cubicBezTo>
                    <a:pt x="4912543" y="1355694"/>
                    <a:pt x="4950522" y="1351352"/>
                    <a:pt x="4993296" y="1357609"/>
                  </a:cubicBezTo>
                  <a:cubicBezTo>
                    <a:pt x="5007034" y="1359614"/>
                    <a:pt x="5020731" y="1360837"/>
                    <a:pt x="5034636" y="1362363"/>
                  </a:cubicBezTo>
                  <a:cubicBezTo>
                    <a:pt x="5053449" y="1364595"/>
                    <a:pt x="5072464" y="1366976"/>
                    <a:pt x="5091273" y="1369207"/>
                  </a:cubicBezTo>
                  <a:cubicBezTo>
                    <a:pt x="5109504" y="1371467"/>
                    <a:pt x="5129782" y="1375825"/>
                    <a:pt x="5143127" y="1361686"/>
                  </a:cubicBezTo>
                  <a:cubicBezTo>
                    <a:pt x="5154621" y="1349517"/>
                    <a:pt x="5163226" y="1350201"/>
                    <a:pt x="5174789" y="1359688"/>
                  </a:cubicBezTo>
                  <a:cubicBezTo>
                    <a:pt x="5214968" y="1392905"/>
                    <a:pt x="5262677" y="1412577"/>
                    <a:pt x="5322233" y="1411274"/>
                  </a:cubicBezTo>
                  <a:cubicBezTo>
                    <a:pt x="5334495" y="1410998"/>
                    <a:pt x="5347041" y="1412589"/>
                    <a:pt x="5359206" y="1414357"/>
                  </a:cubicBezTo>
                  <a:cubicBezTo>
                    <a:pt x="5366661" y="1415410"/>
                    <a:pt x="5375679" y="1416546"/>
                    <a:pt x="5380352" y="1420558"/>
                  </a:cubicBezTo>
                  <a:cubicBezTo>
                    <a:pt x="5416702" y="1451134"/>
                    <a:pt x="5461130" y="1471435"/>
                    <a:pt x="5509233" y="1487165"/>
                  </a:cubicBezTo>
                  <a:cubicBezTo>
                    <a:pt x="5526453" y="1492769"/>
                    <a:pt x="5544842" y="1498316"/>
                    <a:pt x="5563203" y="1499314"/>
                  </a:cubicBezTo>
                  <a:cubicBezTo>
                    <a:pt x="5582343" y="1500274"/>
                    <a:pt x="5602213" y="1496178"/>
                    <a:pt x="5621569" y="1493518"/>
                  </a:cubicBezTo>
                  <a:cubicBezTo>
                    <a:pt x="5632992" y="1492027"/>
                    <a:pt x="5646218" y="1491546"/>
                    <a:pt x="5655136" y="1486565"/>
                  </a:cubicBezTo>
                  <a:cubicBezTo>
                    <a:pt x="5683412" y="1470920"/>
                    <a:pt x="5710663" y="1454227"/>
                    <a:pt x="5736883" y="1436327"/>
                  </a:cubicBezTo>
                  <a:cubicBezTo>
                    <a:pt x="5759329" y="1420964"/>
                    <a:pt x="5763896" y="1418703"/>
                    <a:pt x="5784777" y="1435588"/>
                  </a:cubicBezTo>
                  <a:cubicBezTo>
                    <a:pt x="5806265" y="1452914"/>
                    <a:pt x="5832384" y="1461227"/>
                    <a:pt x="5860952" y="1463773"/>
                  </a:cubicBezTo>
                  <a:cubicBezTo>
                    <a:pt x="5906149" y="1467715"/>
                    <a:pt x="5951689" y="1470699"/>
                    <a:pt x="5997123" y="1471491"/>
                  </a:cubicBezTo>
                  <a:cubicBezTo>
                    <a:pt x="6038268" y="1472175"/>
                    <a:pt x="6057205" y="1456823"/>
                    <a:pt x="6063793" y="1423706"/>
                  </a:cubicBezTo>
                  <a:cubicBezTo>
                    <a:pt x="6067583" y="1405318"/>
                    <a:pt x="6072658" y="1385299"/>
                    <a:pt x="6097303" y="1379247"/>
                  </a:cubicBezTo>
                  <a:cubicBezTo>
                    <a:pt x="6137553" y="1369459"/>
                    <a:pt x="6179569" y="1363982"/>
                    <a:pt x="6197741" y="1324656"/>
                  </a:cubicBezTo>
                  <a:cubicBezTo>
                    <a:pt x="6209228" y="1332576"/>
                    <a:pt x="6216273" y="1337259"/>
                    <a:pt x="6223125" y="1341950"/>
                  </a:cubicBezTo>
                  <a:cubicBezTo>
                    <a:pt x="6242068" y="1355004"/>
                    <a:pt x="6280258" y="1359128"/>
                    <a:pt x="6298923" y="1346144"/>
                  </a:cubicBezTo>
                  <a:cubicBezTo>
                    <a:pt x="6326456" y="1327240"/>
                    <a:pt x="6352664" y="1329272"/>
                    <a:pt x="6380532" y="1341582"/>
                  </a:cubicBezTo>
                  <a:cubicBezTo>
                    <a:pt x="6427106" y="1361936"/>
                    <a:pt x="6477590" y="1354322"/>
                    <a:pt x="6523222" y="1343021"/>
                  </a:cubicBezTo>
                  <a:cubicBezTo>
                    <a:pt x="6557692" y="1334610"/>
                    <a:pt x="6594223" y="1320451"/>
                    <a:pt x="6615600" y="1291015"/>
                  </a:cubicBezTo>
                  <a:cubicBezTo>
                    <a:pt x="6622353" y="1281587"/>
                    <a:pt x="6638269" y="1276267"/>
                    <a:pt x="6650812" y="1269700"/>
                  </a:cubicBezTo>
                  <a:cubicBezTo>
                    <a:pt x="6661270" y="1264331"/>
                    <a:pt x="6672325" y="1259247"/>
                    <a:pt x="6684030" y="1255543"/>
                  </a:cubicBezTo>
                  <a:cubicBezTo>
                    <a:pt x="6696499" y="1251489"/>
                    <a:pt x="6710255" y="1245804"/>
                    <a:pt x="6722764" y="1246615"/>
                  </a:cubicBezTo>
                  <a:cubicBezTo>
                    <a:pt x="6760669" y="1248867"/>
                    <a:pt x="6790221" y="1239438"/>
                    <a:pt x="6815757" y="1215451"/>
                  </a:cubicBezTo>
                  <a:cubicBezTo>
                    <a:pt x="6828992" y="1203043"/>
                    <a:pt x="6848714" y="1187812"/>
                    <a:pt x="6866200" y="1186810"/>
                  </a:cubicBezTo>
                  <a:cubicBezTo>
                    <a:pt x="6908748" y="1184290"/>
                    <a:pt x="6943582" y="1171310"/>
                    <a:pt x="6981228" y="1155999"/>
                  </a:cubicBezTo>
                  <a:cubicBezTo>
                    <a:pt x="7005498" y="1146197"/>
                    <a:pt x="7033203" y="1138898"/>
                    <a:pt x="7059255" y="1129638"/>
                  </a:cubicBezTo>
                  <a:cubicBezTo>
                    <a:pt x="7089708" y="1118754"/>
                    <a:pt x="7123173" y="1113688"/>
                    <a:pt x="7140774" y="1086787"/>
                  </a:cubicBezTo>
                  <a:cubicBezTo>
                    <a:pt x="7142774" y="1083867"/>
                    <a:pt x="7149168" y="1083087"/>
                    <a:pt x="7152150" y="1080276"/>
                  </a:cubicBezTo>
                  <a:cubicBezTo>
                    <a:pt x="7161669" y="1071656"/>
                    <a:pt x="7174137" y="1063523"/>
                    <a:pt x="7178911" y="1053404"/>
                  </a:cubicBezTo>
                  <a:cubicBezTo>
                    <a:pt x="7192683" y="1023864"/>
                    <a:pt x="7203105" y="993543"/>
                    <a:pt x="7215302" y="963609"/>
                  </a:cubicBezTo>
                  <a:cubicBezTo>
                    <a:pt x="7217917" y="957204"/>
                    <a:pt x="7220252" y="949088"/>
                    <a:pt x="7226104" y="945196"/>
                  </a:cubicBezTo>
                  <a:cubicBezTo>
                    <a:pt x="7259903" y="922850"/>
                    <a:pt x="7294324" y="901259"/>
                    <a:pt x="7329145" y="879964"/>
                  </a:cubicBezTo>
                  <a:cubicBezTo>
                    <a:pt x="7343153" y="871441"/>
                    <a:pt x="7355416" y="875246"/>
                    <a:pt x="7368683" y="883708"/>
                  </a:cubicBezTo>
                  <a:cubicBezTo>
                    <a:pt x="7381539" y="891720"/>
                    <a:pt x="7397326" y="899904"/>
                    <a:pt x="7412980" y="901348"/>
                  </a:cubicBezTo>
                  <a:cubicBezTo>
                    <a:pt x="7444287" y="904075"/>
                    <a:pt x="7476599" y="903459"/>
                    <a:pt x="7508285" y="901932"/>
                  </a:cubicBezTo>
                  <a:cubicBezTo>
                    <a:pt x="7520142" y="901360"/>
                    <a:pt x="7532504" y="895115"/>
                    <a:pt x="7543367" y="890040"/>
                  </a:cubicBezTo>
                  <a:cubicBezTo>
                    <a:pt x="7563943" y="880416"/>
                    <a:pt x="7582823" y="867892"/>
                    <a:pt x="7604247" y="859640"/>
                  </a:cubicBezTo>
                  <a:cubicBezTo>
                    <a:pt x="7629118" y="850124"/>
                    <a:pt x="7643637" y="836083"/>
                    <a:pt x="7650214" y="814893"/>
                  </a:cubicBezTo>
                  <a:cubicBezTo>
                    <a:pt x="7659996" y="783349"/>
                    <a:pt x="7685780" y="760447"/>
                    <a:pt x="7716618" y="741384"/>
                  </a:cubicBezTo>
                  <a:cubicBezTo>
                    <a:pt x="7755776" y="717054"/>
                    <a:pt x="7803842" y="715836"/>
                    <a:pt x="7849257" y="708153"/>
                  </a:cubicBezTo>
                  <a:cubicBezTo>
                    <a:pt x="7866654" y="705274"/>
                    <a:pt x="7884648" y="702680"/>
                    <a:pt x="7900340" y="696745"/>
                  </a:cubicBezTo>
                  <a:cubicBezTo>
                    <a:pt x="7959856" y="674415"/>
                    <a:pt x="8019419" y="653027"/>
                    <a:pt x="8085922" y="650290"/>
                  </a:cubicBezTo>
                  <a:cubicBezTo>
                    <a:pt x="8091363" y="650028"/>
                    <a:pt x="8096784" y="649297"/>
                    <a:pt x="8102187" y="648251"/>
                  </a:cubicBezTo>
                  <a:cubicBezTo>
                    <a:pt x="8149113" y="639554"/>
                    <a:pt x="8197783" y="634697"/>
                    <a:pt x="8229960" y="598934"/>
                  </a:cubicBezTo>
                  <a:cubicBezTo>
                    <a:pt x="8235879" y="592372"/>
                    <a:pt x="8249977" y="589809"/>
                    <a:pt x="8260743" y="586776"/>
                  </a:cubicBezTo>
                  <a:cubicBezTo>
                    <a:pt x="8279402" y="581797"/>
                    <a:pt x="8291640" y="572890"/>
                    <a:pt x="8297724" y="557687"/>
                  </a:cubicBezTo>
                  <a:cubicBezTo>
                    <a:pt x="8307955" y="531456"/>
                    <a:pt x="8320347" y="505592"/>
                    <a:pt x="8329397" y="479103"/>
                  </a:cubicBezTo>
                  <a:cubicBezTo>
                    <a:pt x="8335728" y="460909"/>
                    <a:pt x="8348665" y="450397"/>
                    <a:pt x="8369109" y="442035"/>
                  </a:cubicBezTo>
                  <a:cubicBezTo>
                    <a:pt x="8380576" y="437403"/>
                    <a:pt x="8390254" y="427991"/>
                    <a:pt x="8398212" y="419288"/>
                  </a:cubicBezTo>
                  <a:cubicBezTo>
                    <a:pt x="8407837" y="408781"/>
                    <a:pt x="8412443" y="395219"/>
                    <a:pt x="8423091" y="385761"/>
                  </a:cubicBezTo>
                  <a:cubicBezTo>
                    <a:pt x="8449039" y="362224"/>
                    <a:pt x="8456213" y="337239"/>
                    <a:pt x="8445807" y="307296"/>
                  </a:cubicBezTo>
                  <a:cubicBezTo>
                    <a:pt x="8436540" y="280748"/>
                    <a:pt x="8455797" y="243723"/>
                    <a:pt x="8483136" y="236912"/>
                  </a:cubicBezTo>
                  <a:cubicBezTo>
                    <a:pt x="8513359" y="229334"/>
                    <a:pt x="8533628" y="213293"/>
                    <a:pt x="8554397" y="195498"/>
                  </a:cubicBezTo>
                  <a:cubicBezTo>
                    <a:pt x="8565995" y="185523"/>
                    <a:pt x="8582515" y="176566"/>
                    <a:pt x="8598729" y="173430"/>
                  </a:cubicBezTo>
                  <a:cubicBezTo>
                    <a:pt x="8660300" y="161360"/>
                    <a:pt x="8719345" y="169655"/>
                    <a:pt x="8779113" y="184822"/>
                  </a:cubicBezTo>
                  <a:cubicBezTo>
                    <a:pt x="8818165" y="194711"/>
                    <a:pt x="8861082" y="195780"/>
                    <a:pt x="8902517" y="198490"/>
                  </a:cubicBezTo>
                  <a:cubicBezTo>
                    <a:pt x="8915416" y="199280"/>
                    <a:pt x="8931592" y="195363"/>
                    <a:pt x="8942393" y="189035"/>
                  </a:cubicBezTo>
                  <a:cubicBezTo>
                    <a:pt x="8980304" y="167119"/>
                    <a:pt x="9017990" y="144586"/>
                    <a:pt x="9053027" y="119670"/>
                  </a:cubicBezTo>
                  <a:cubicBezTo>
                    <a:pt x="9085607" y="96286"/>
                    <a:pt x="9123074" y="85377"/>
                    <a:pt x="9164008" y="85758"/>
                  </a:cubicBezTo>
                  <a:cubicBezTo>
                    <a:pt x="9193832" y="86047"/>
                    <a:pt x="9220467" y="80839"/>
                    <a:pt x="9248172" y="73540"/>
                  </a:cubicBezTo>
                  <a:cubicBezTo>
                    <a:pt x="9271257" y="67405"/>
                    <a:pt x="9296748" y="62723"/>
                    <a:pt x="9320568" y="63772"/>
                  </a:cubicBezTo>
                  <a:cubicBezTo>
                    <a:pt x="9353959" y="65301"/>
                    <a:pt x="9381150" y="59440"/>
                    <a:pt x="9407003" y="42029"/>
                  </a:cubicBezTo>
                  <a:cubicBezTo>
                    <a:pt x="9420777" y="32732"/>
                    <a:pt x="9438831" y="27312"/>
                    <a:pt x="9455456" y="20546"/>
                  </a:cubicBez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7738274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BB07B4-8756-4AE5-A848-6EA4FA2ED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diagram of warning signs&#10;&#10;Description automatically generated">
            <a:extLst>
              <a:ext uri="{FF2B5EF4-FFF2-40B4-BE49-F238E27FC236}">
                <a16:creationId xmlns:a16="http://schemas.microsoft.com/office/drawing/2014/main" id="{26C3A7F8-CF37-DF1B-1BCE-BDCDDB9880F4}"/>
              </a:ext>
            </a:extLst>
          </p:cNvPr>
          <p:cNvPicPr>
            <a:picLocks noGrp="1" noChangeAspect="1"/>
          </p:cNvPicPr>
          <p:nvPr>
            <p:ph idx="1"/>
          </p:nvPr>
        </p:nvPicPr>
        <p:blipFill>
          <a:blip r:embed="rId2"/>
          <a:srcRect b="2598"/>
          <a:stretch/>
        </p:blipFill>
        <p:spPr>
          <a:xfrm>
            <a:off x="933194" y="524575"/>
            <a:ext cx="10325633" cy="5808860"/>
          </a:xfrm>
          <a:prstGeom prst="rect">
            <a:avLst/>
          </a:prstGeom>
        </p:spPr>
      </p:pic>
    </p:spTree>
    <p:extLst>
      <p:ext uri="{BB962C8B-B14F-4D97-AF65-F5344CB8AC3E}">
        <p14:creationId xmlns:p14="http://schemas.microsoft.com/office/powerpoint/2010/main" val="30042579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83486B-B7F1-F4D4-F31B-373F8E1FE796}"/>
              </a:ext>
            </a:extLst>
          </p:cNvPr>
          <p:cNvSpPr>
            <a:spLocks noGrp="1"/>
          </p:cNvSpPr>
          <p:nvPr>
            <p:ph type="title"/>
          </p:nvPr>
        </p:nvSpPr>
        <p:spPr>
          <a:xfrm>
            <a:off x="762000" y="2075977"/>
            <a:ext cx="10668000" cy="2318431"/>
          </a:xfrm>
        </p:spPr>
        <p:txBody>
          <a:bodyPr vert="horz" lIns="91440" tIns="45720" rIns="91440" bIns="45720" rtlCol="0" anchor="b" anchorCtr="0">
            <a:normAutofit/>
          </a:bodyPr>
          <a:lstStyle/>
          <a:p>
            <a:r>
              <a:rPr lang="en-US" sz="8000"/>
              <a:t>Diagnostic Criteria</a:t>
            </a:r>
          </a:p>
        </p:txBody>
      </p:sp>
      <p:sp>
        <p:nvSpPr>
          <p:cNvPr id="10" name="Freeform: Shape 9">
            <a:extLst>
              <a:ext uri="{FF2B5EF4-FFF2-40B4-BE49-F238E27FC236}">
                <a16:creationId xmlns:a16="http://schemas.microsoft.com/office/drawing/2014/main" id="{ABF902DF-A3FF-4803-9779-F222B2A83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9637211" cy="1649863"/>
          </a:xfrm>
          <a:custGeom>
            <a:avLst/>
            <a:gdLst>
              <a:gd name="connsiteX0" fmla="*/ 2468659 w 9637211"/>
              <a:gd name="connsiteY0" fmla="*/ 1380297 h 1649863"/>
              <a:gd name="connsiteX1" fmla="*/ 2460722 w 9637211"/>
              <a:gd name="connsiteY1" fmla="*/ 1390272 h 1649863"/>
              <a:gd name="connsiteX2" fmla="*/ 2446257 w 9637211"/>
              <a:gd name="connsiteY2" fmla="*/ 1406498 h 1649863"/>
              <a:gd name="connsiteX3" fmla="*/ 2427494 w 9637211"/>
              <a:gd name="connsiteY3" fmla="*/ 1415356 h 1649863"/>
              <a:gd name="connsiteX4" fmla="*/ 2460722 w 9637211"/>
              <a:gd name="connsiteY4" fmla="*/ 1390272 h 1649863"/>
              <a:gd name="connsiteX5" fmla="*/ 5731745 w 9637211"/>
              <a:gd name="connsiteY5" fmla="*/ 1360489 h 1649863"/>
              <a:gd name="connsiteX6" fmla="*/ 5698179 w 9637211"/>
              <a:gd name="connsiteY6" fmla="*/ 1367442 h 1649863"/>
              <a:gd name="connsiteX7" fmla="*/ 5715901 w 9637211"/>
              <a:gd name="connsiteY7" fmla="*/ 1365274 h 1649863"/>
              <a:gd name="connsiteX8" fmla="*/ 5731745 w 9637211"/>
              <a:gd name="connsiteY8" fmla="*/ 1360489 h 1649863"/>
              <a:gd name="connsiteX9" fmla="*/ 5503859 w 9637211"/>
              <a:gd name="connsiteY9" fmla="*/ 1324849 h 1649863"/>
              <a:gd name="connsiteX10" fmla="*/ 5516994 w 9637211"/>
              <a:gd name="connsiteY10" fmla="*/ 1333353 h 1649863"/>
              <a:gd name="connsiteX11" fmla="*/ 5516994 w 9637211"/>
              <a:gd name="connsiteY11" fmla="*/ 1333352 h 1649863"/>
              <a:gd name="connsiteX12" fmla="*/ 4720031 w 9637211"/>
              <a:gd name="connsiteY12" fmla="*/ 1268958 h 1649863"/>
              <a:gd name="connsiteX13" fmla="*/ 4749955 w 9637211"/>
              <a:gd name="connsiteY13" fmla="*/ 1273114 h 1649863"/>
              <a:gd name="connsiteX14" fmla="*/ 4767388 w 9637211"/>
              <a:gd name="connsiteY14" fmla="*/ 1277477 h 1649863"/>
              <a:gd name="connsiteX15" fmla="*/ 4767531 w 9637211"/>
              <a:gd name="connsiteY15" fmla="*/ 1277513 h 1649863"/>
              <a:gd name="connsiteX16" fmla="*/ 4782965 w 9637211"/>
              <a:gd name="connsiteY16" fmla="*/ 1281578 h 1649863"/>
              <a:gd name="connsiteX17" fmla="*/ 4784809 w 9637211"/>
              <a:gd name="connsiteY17" fmla="*/ 1281832 h 1649863"/>
              <a:gd name="connsiteX18" fmla="*/ 4790792 w 9637211"/>
              <a:gd name="connsiteY18" fmla="*/ 1283327 h 1649863"/>
              <a:gd name="connsiteX19" fmla="*/ 4814638 w 9637211"/>
              <a:gd name="connsiteY19" fmla="*/ 1285937 h 1649863"/>
              <a:gd name="connsiteX20" fmla="*/ 4784809 w 9637211"/>
              <a:gd name="connsiteY20" fmla="*/ 1281832 h 1649863"/>
              <a:gd name="connsiteX21" fmla="*/ 4767531 w 9637211"/>
              <a:gd name="connsiteY21" fmla="*/ 1277513 h 1649863"/>
              <a:gd name="connsiteX22" fmla="*/ 4751799 w 9637211"/>
              <a:gd name="connsiteY22" fmla="*/ 1273370 h 1649863"/>
              <a:gd name="connsiteX23" fmla="*/ 4749955 w 9637211"/>
              <a:gd name="connsiteY23" fmla="*/ 1273114 h 1649863"/>
              <a:gd name="connsiteX24" fmla="*/ 4743957 w 9637211"/>
              <a:gd name="connsiteY24" fmla="*/ 1271612 h 1649863"/>
              <a:gd name="connsiteX25" fmla="*/ 4720031 w 9637211"/>
              <a:gd name="connsiteY25" fmla="*/ 1268958 h 1649863"/>
              <a:gd name="connsiteX26" fmla="*/ 3276840 w 9637211"/>
              <a:gd name="connsiteY26" fmla="*/ 1263985 h 1649863"/>
              <a:gd name="connsiteX27" fmla="*/ 3328341 w 9637211"/>
              <a:gd name="connsiteY27" fmla="*/ 1281473 h 1649863"/>
              <a:gd name="connsiteX28" fmla="*/ 3301810 w 9637211"/>
              <a:gd name="connsiteY28" fmla="*/ 1277386 h 1649863"/>
              <a:gd name="connsiteX29" fmla="*/ 3276840 w 9637211"/>
              <a:gd name="connsiteY29" fmla="*/ 1263985 h 1649863"/>
              <a:gd name="connsiteX30" fmla="*/ 3519760 w 9637211"/>
              <a:gd name="connsiteY30" fmla="*/ 1250994 h 1649863"/>
              <a:gd name="connsiteX31" fmla="*/ 3503255 w 9637211"/>
              <a:gd name="connsiteY31" fmla="*/ 1251147 h 1649863"/>
              <a:gd name="connsiteX32" fmla="*/ 3519760 w 9637211"/>
              <a:gd name="connsiteY32" fmla="*/ 1250994 h 1649863"/>
              <a:gd name="connsiteX33" fmla="*/ 3537011 w 9637211"/>
              <a:gd name="connsiteY33" fmla="*/ 1257249 h 1649863"/>
              <a:gd name="connsiteX34" fmla="*/ 3519760 w 9637211"/>
              <a:gd name="connsiteY34" fmla="*/ 1250994 h 1649863"/>
              <a:gd name="connsiteX35" fmla="*/ 5038723 w 9637211"/>
              <a:gd name="connsiteY35" fmla="*/ 1229019 h 1649863"/>
              <a:gd name="connsiteX36" fmla="*/ 5009340 w 9637211"/>
              <a:gd name="connsiteY36" fmla="*/ 1231627 h 1649863"/>
              <a:gd name="connsiteX37" fmla="*/ 5069905 w 9637211"/>
              <a:gd name="connsiteY37" fmla="*/ 1231533 h 1649863"/>
              <a:gd name="connsiteX38" fmla="*/ 5038723 w 9637211"/>
              <a:gd name="connsiteY38" fmla="*/ 1229019 h 1649863"/>
              <a:gd name="connsiteX39" fmla="*/ 6274350 w 9637211"/>
              <a:gd name="connsiteY39" fmla="*/ 1198579 h 1649863"/>
              <a:gd name="connsiteX40" fmla="*/ 6274350 w 9637211"/>
              <a:gd name="connsiteY40" fmla="*/ 1198580 h 1649863"/>
              <a:gd name="connsiteX41" fmla="*/ 6299734 w 9637211"/>
              <a:gd name="connsiteY41" fmla="*/ 1215874 h 1649863"/>
              <a:gd name="connsiteX42" fmla="*/ 6274350 w 9637211"/>
              <a:gd name="connsiteY42" fmla="*/ 1198579 h 1649863"/>
              <a:gd name="connsiteX43" fmla="*/ 284014 w 9637211"/>
              <a:gd name="connsiteY43" fmla="*/ 1083637 h 1649863"/>
              <a:gd name="connsiteX44" fmla="*/ 274455 w 9637211"/>
              <a:gd name="connsiteY44" fmla="*/ 1086842 h 1649863"/>
              <a:gd name="connsiteX45" fmla="*/ 233501 w 9637211"/>
              <a:gd name="connsiteY45" fmla="*/ 1096794 h 1649863"/>
              <a:gd name="connsiteX46" fmla="*/ 274456 w 9637211"/>
              <a:gd name="connsiteY46" fmla="*/ 1086842 h 1649863"/>
              <a:gd name="connsiteX47" fmla="*/ 691166 w 9637211"/>
              <a:gd name="connsiteY47" fmla="*/ 1081917 h 1649863"/>
              <a:gd name="connsiteX48" fmla="*/ 677191 w 9637211"/>
              <a:gd name="connsiteY48" fmla="*/ 1087044 h 1649863"/>
              <a:gd name="connsiteX49" fmla="*/ 632391 w 9637211"/>
              <a:gd name="connsiteY49" fmla="*/ 1110922 h 1649863"/>
              <a:gd name="connsiteX50" fmla="*/ 677192 w 9637211"/>
              <a:gd name="connsiteY50" fmla="*/ 1087044 h 1649863"/>
              <a:gd name="connsiteX51" fmla="*/ 428044 w 9637211"/>
              <a:gd name="connsiteY51" fmla="*/ 1067823 h 1649863"/>
              <a:gd name="connsiteX52" fmla="*/ 479634 w 9637211"/>
              <a:gd name="connsiteY52" fmla="*/ 1077452 h 1649863"/>
              <a:gd name="connsiteX53" fmla="*/ 428044 w 9637211"/>
              <a:gd name="connsiteY53" fmla="*/ 1067823 h 1649863"/>
              <a:gd name="connsiteX54" fmla="*/ 7445292 w 9637211"/>
              <a:gd name="connsiteY54" fmla="*/ 757632 h 1649863"/>
              <a:gd name="connsiteX55" fmla="*/ 7466390 w 9637211"/>
              <a:gd name="connsiteY55" fmla="*/ 768915 h 1649863"/>
              <a:gd name="connsiteX56" fmla="*/ 7474827 w 9637211"/>
              <a:gd name="connsiteY56" fmla="*/ 771226 h 1649863"/>
              <a:gd name="connsiteX57" fmla="*/ 7466391 w 9637211"/>
              <a:gd name="connsiteY57" fmla="*/ 768915 h 1649863"/>
              <a:gd name="connsiteX58" fmla="*/ 7445292 w 9637211"/>
              <a:gd name="connsiteY58" fmla="*/ 757632 h 1649863"/>
              <a:gd name="connsiteX59" fmla="*/ 0 w 9637211"/>
              <a:gd name="connsiteY59" fmla="*/ 0 h 1649863"/>
              <a:gd name="connsiteX60" fmla="*/ 9637211 w 9637211"/>
              <a:gd name="connsiteY60" fmla="*/ 0 h 1649863"/>
              <a:gd name="connsiteX61" fmla="*/ 9583319 w 9637211"/>
              <a:gd name="connsiteY61" fmla="*/ 32146 h 1649863"/>
              <a:gd name="connsiteX62" fmla="*/ 9493665 w 9637211"/>
              <a:gd name="connsiteY62" fmla="*/ 112426 h 1649863"/>
              <a:gd name="connsiteX63" fmla="*/ 9457156 w 9637211"/>
              <a:gd name="connsiteY63" fmla="*/ 155303 h 1649863"/>
              <a:gd name="connsiteX64" fmla="*/ 9377643 w 9637211"/>
              <a:gd name="connsiteY64" fmla="*/ 187228 h 1649863"/>
              <a:gd name="connsiteX65" fmla="*/ 9292088 w 9637211"/>
              <a:gd name="connsiteY65" fmla="*/ 235295 h 1649863"/>
              <a:gd name="connsiteX66" fmla="*/ 9231985 w 9637211"/>
              <a:gd name="connsiteY66" fmla="*/ 281821 h 1649863"/>
              <a:gd name="connsiteX67" fmla="*/ 9185378 w 9637211"/>
              <a:gd name="connsiteY67" fmla="*/ 313259 h 1649863"/>
              <a:gd name="connsiteX68" fmla="*/ 9118948 w 9637211"/>
              <a:gd name="connsiteY68" fmla="*/ 345810 h 1649863"/>
              <a:gd name="connsiteX69" fmla="*/ 9052763 w 9637211"/>
              <a:gd name="connsiteY69" fmla="*/ 387450 h 1649863"/>
              <a:gd name="connsiteX70" fmla="*/ 9020858 w 9637211"/>
              <a:gd name="connsiteY70" fmla="*/ 412686 h 1649863"/>
              <a:gd name="connsiteX71" fmla="*/ 8958799 w 9637211"/>
              <a:gd name="connsiteY71" fmla="*/ 455068 h 1649863"/>
              <a:gd name="connsiteX72" fmla="*/ 8894669 w 9637211"/>
              <a:gd name="connsiteY72" fmla="*/ 494884 h 1649863"/>
              <a:gd name="connsiteX73" fmla="*/ 8772871 w 9637211"/>
              <a:gd name="connsiteY73" fmla="*/ 542815 h 1649863"/>
              <a:gd name="connsiteX74" fmla="*/ 8663102 w 9637211"/>
              <a:gd name="connsiteY74" fmla="*/ 609939 h 1649863"/>
              <a:gd name="connsiteX75" fmla="*/ 8575858 w 9637211"/>
              <a:gd name="connsiteY75" fmla="*/ 659344 h 1649863"/>
              <a:gd name="connsiteX76" fmla="*/ 8525191 w 9637211"/>
              <a:gd name="connsiteY76" fmla="*/ 691449 h 1649863"/>
              <a:gd name="connsiteX77" fmla="*/ 8432740 w 9637211"/>
              <a:gd name="connsiteY77" fmla="*/ 762134 h 1649863"/>
              <a:gd name="connsiteX78" fmla="*/ 8287775 w 9637211"/>
              <a:gd name="connsiteY78" fmla="*/ 838802 h 1649863"/>
              <a:gd name="connsiteX79" fmla="*/ 8199975 w 9637211"/>
              <a:gd name="connsiteY79" fmla="*/ 880700 h 1649863"/>
              <a:gd name="connsiteX80" fmla="*/ 8009879 w 9637211"/>
              <a:gd name="connsiteY80" fmla="*/ 946676 h 1649863"/>
              <a:gd name="connsiteX81" fmla="*/ 7948650 w 9637211"/>
              <a:gd name="connsiteY81" fmla="*/ 969872 h 1649863"/>
              <a:gd name="connsiteX82" fmla="*/ 7878149 w 9637211"/>
              <a:gd name="connsiteY82" fmla="*/ 986611 h 1649863"/>
              <a:gd name="connsiteX83" fmla="*/ 7765368 w 9637211"/>
              <a:gd name="connsiteY83" fmla="*/ 1023592 h 1649863"/>
              <a:gd name="connsiteX84" fmla="*/ 7544827 w 9637211"/>
              <a:gd name="connsiteY84" fmla="*/ 1088525 h 1649863"/>
              <a:gd name="connsiteX85" fmla="*/ 7496243 w 9637211"/>
              <a:gd name="connsiteY85" fmla="*/ 1099185 h 1649863"/>
              <a:gd name="connsiteX86" fmla="*/ 7373131 w 9637211"/>
              <a:gd name="connsiteY86" fmla="*/ 1140118 h 1649863"/>
              <a:gd name="connsiteX87" fmla="*/ 7299425 w 9637211"/>
              <a:gd name="connsiteY87" fmla="*/ 1167211 h 1649863"/>
              <a:gd name="connsiteX88" fmla="*/ 7238066 w 9637211"/>
              <a:gd name="connsiteY88" fmla="*/ 1183666 h 1649863"/>
              <a:gd name="connsiteX89" fmla="*/ 7183552 w 9637211"/>
              <a:gd name="connsiteY89" fmla="*/ 1192571 h 1649863"/>
              <a:gd name="connsiteX90" fmla="*/ 7040813 w 9637211"/>
              <a:gd name="connsiteY90" fmla="*/ 1230525 h 1649863"/>
              <a:gd name="connsiteX91" fmla="*/ 6983864 w 9637211"/>
              <a:gd name="connsiteY91" fmla="*/ 1245513 h 1649863"/>
              <a:gd name="connsiteX92" fmla="*/ 6836601 w 9637211"/>
              <a:gd name="connsiteY92" fmla="*/ 1294672 h 1649863"/>
              <a:gd name="connsiteX93" fmla="*/ 6711393 w 9637211"/>
              <a:gd name="connsiteY93" fmla="*/ 1328485 h 1649863"/>
              <a:gd name="connsiteX94" fmla="*/ 6659164 w 9637211"/>
              <a:gd name="connsiteY94" fmla="*/ 1344343 h 1649863"/>
              <a:gd name="connsiteX95" fmla="*/ 6539327 w 9637211"/>
              <a:gd name="connsiteY95" fmla="*/ 1372405 h 1649863"/>
              <a:gd name="connsiteX96" fmla="*/ 6471659 w 9637211"/>
              <a:gd name="connsiteY96" fmla="*/ 1391362 h 1649863"/>
              <a:gd name="connsiteX97" fmla="*/ 6305536 w 9637211"/>
              <a:gd name="connsiteY97" fmla="*/ 1417103 h 1649863"/>
              <a:gd name="connsiteX98" fmla="*/ 6133939 w 9637211"/>
              <a:gd name="connsiteY98" fmla="*/ 1442481 h 1649863"/>
              <a:gd name="connsiteX99" fmla="*/ 6039547 w 9637211"/>
              <a:gd name="connsiteY99" fmla="*/ 1452681 h 1649863"/>
              <a:gd name="connsiteX100" fmla="*/ 5957366 w 9637211"/>
              <a:gd name="connsiteY100" fmla="*/ 1465590 h 1649863"/>
              <a:gd name="connsiteX101" fmla="*/ 5885715 w 9637211"/>
              <a:gd name="connsiteY101" fmla="*/ 1474694 h 1649863"/>
              <a:gd name="connsiteX102" fmla="*/ 5771774 w 9637211"/>
              <a:gd name="connsiteY102" fmla="*/ 1491643 h 1649863"/>
              <a:gd name="connsiteX103" fmla="*/ 5724294 w 9637211"/>
              <a:gd name="connsiteY103" fmla="*/ 1496914 h 1649863"/>
              <a:gd name="connsiteX104" fmla="*/ 5611931 w 9637211"/>
              <a:gd name="connsiteY104" fmla="*/ 1502173 h 1649863"/>
              <a:gd name="connsiteX105" fmla="*/ 5572785 w 9637211"/>
              <a:gd name="connsiteY105" fmla="*/ 1502492 h 1649863"/>
              <a:gd name="connsiteX106" fmla="*/ 5496622 w 9637211"/>
              <a:gd name="connsiteY106" fmla="*/ 1486703 h 1649863"/>
              <a:gd name="connsiteX107" fmla="*/ 5487614 w 9637211"/>
              <a:gd name="connsiteY107" fmla="*/ 1485725 h 1649863"/>
              <a:gd name="connsiteX108" fmla="*/ 5437869 w 9637211"/>
              <a:gd name="connsiteY108" fmla="*/ 1480432 h 1649863"/>
              <a:gd name="connsiteX109" fmla="*/ 5410729 w 9637211"/>
              <a:gd name="connsiteY109" fmla="*/ 1479229 h 1649863"/>
              <a:gd name="connsiteX110" fmla="*/ 5307325 w 9637211"/>
              <a:gd name="connsiteY110" fmla="*/ 1468207 h 1649863"/>
              <a:gd name="connsiteX111" fmla="*/ 5247871 w 9637211"/>
              <a:gd name="connsiteY111" fmla="*/ 1463540 h 1649863"/>
              <a:gd name="connsiteX112" fmla="*/ 5200105 w 9637211"/>
              <a:gd name="connsiteY112" fmla="*/ 1466942 h 1649863"/>
              <a:gd name="connsiteX113" fmla="*/ 5116199 w 9637211"/>
              <a:gd name="connsiteY113" fmla="*/ 1472398 h 1649863"/>
              <a:gd name="connsiteX114" fmla="*/ 5089547 w 9637211"/>
              <a:gd name="connsiteY114" fmla="*/ 1477294 h 1649863"/>
              <a:gd name="connsiteX115" fmla="*/ 4967752 w 9637211"/>
              <a:gd name="connsiteY115" fmla="*/ 1472806 h 1649863"/>
              <a:gd name="connsiteX116" fmla="*/ 4898514 w 9637211"/>
              <a:gd name="connsiteY116" fmla="*/ 1475359 h 1649863"/>
              <a:gd name="connsiteX117" fmla="*/ 4819948 w 9637211"/>
              <a:gd name="connsiteY117" fmla="*/ 1466277 h 1649863"/>
              <a:gd name="connsiteX118" fmla="*/ 4797235 w 9637211"/>
              <a:gd name="connsiteY118" fmla="*/ 1467999 h 1649863"/>
              <a:gd name="connsiteX119" fmla="*/ 4771823 w 9637211"/>
              <a:gd name="connsiteY119" fmla="*/ 1470324 h 1649863"/>
              <a:gd name="connsiteX120" fmla="*/ 4693726 w 9637211"/>
              <a:gd name="connsiteY120" fmla="*/ 1475031 h 1649863"/>
              <a:gd name="connsiteX121" fmla="*/ 4646522 w 9637211"/>
              <a:gd name="connsiteY121" fmla="*/ 1482013 h 1649863"/>
              <a:gd name="connsiteX122" fmla="*/ 4556001 w 9637211"/>
              <a:gd name="connsiteY122" fmla="*/ 1483554 h 1649863"/>
              <a:gd name="connsiteX123" fmla="*/ 4522761 w 9637211"/>
              <a:gd name="connsiteY123" fmla="*/ 1489236 h 1649863"/>
              <a:gd name="connsiteX124" fmla="*/ 4438228 w 9637211"/>
              <a:gd name="connsiteY124" fmla="*/ 1493782 h 1649863"/>
              <a:gd name="connsiteX125" fmla="*/ 4362305 w 9637211"/>
              <a:gd name="connsiteY125" fmla="*/ 1495088 h 1649863"/>
              <a:gd name="connsiteX126" fmla="*/ 4289278 w 9637211"/>
              <a:gd name="connsiteY126" fmla="*/ 1499864 h 1649863"/>
              <a:gd name="connsiteX127" fmla="*/ 4237236 w 9637211"/>
              <a:gd name="connsiteY127" fmla="*/ 1507551 h 1649863"/>
              <a:gd name="connsiteX128" fmla="*/ 4180626 w 9637211"/>
              <a:gd name="connsiteY128" fmla="*/ 1513420 h 1649863"/>
              <a:gd name="connsiteX129" fmla="*/ 4025047 w 9637211"/>
              <a:gd name="connsiteY129" fmla="*/ 1539594 h 1649863"/>
              <a:gd name="connsiteX130" fmla="*/ 3995866 w 9637211"/>
              <a:gd name="connsiteY130" fmla="*/ 1536451 h 1649863"/>
              <a:gd name="connsiteX131" fmla="*/ 3831212 w 9637211"/>
              <a:gd name="connsiteY131" fmla="*/ 1540151 h 1649863"/>
              <a:gd name="connsiteX132" fmla="*/ 3795461 w 9637211"/>
              <a:gd name="connsiteY132" fmla="*/ 1542189 h 1649863"/>
              <a:gd name="connsiteX133" fmla="*/ 3698543 w 9637211"/>
              <a:gd name="connsiteY133" fmla="*/ 1528342 h 1649863"/>
              <a:gd name="connsiteX134" fmla="*/ 3551836 w 9637211"/>
              <a:gd name="connsiteY134" fmla="*/ 1564762 h 1649863"/>
              <a:gd name="connsiteX135" fmla="*/ 3415003 w 9637211"/>
              <a:gd name="connsiteY135" fmla="*/ 1608081 h 1649863"/>
              <a:gd name="connsiteX136" fmla="*/ 3397737 w 9637211"/>
              <a:gd name="connsiteY136" fmla="*/ 1613622 h 1649863"/>
              <a:gd name="connsiteX137" fmla="*/ 3348360 w 9637211"/>
              <a:gd name="connsiteY137" fmla="*/ 1624007 h 1649863"/>
              <a:gd name="connsiteX138" fmla="*/ 3286876 w 9637211"/>
              <a:gd name="connsiteY138" fmla="*/ 1629796 h 1649863"/>
              <a:gd name="connsiteX139" fmla="*/ 3247932 w 9637211"/>
              <a:gd name="connsiteY139" fmla="*/ 1635832 h 1649863"/>
              <a:gd name="connsiteX140" fmla="*/ 3244999 w 9637211"/>
              <a:gd name="connsiteY140" fmla="*/ 1636180 h 1649863"/>
              <a:gd name="connsiteX141" fmla="*/ 3184484 w 9637211"/>
              <a:gd name="connsiteY141" fmla="*/ 1639097 h 1649863"/>
              <a:gd name="connsiteX142" fmla="*/ 3177540 w 9637211"/>
              <a:gd name="connsiteY142" fmla="*/ 1638715 h 1649863"/>
              <a:gd name="connsiteX143" fmla="*/ 3146060 w 9637211"/>
              <a:gd name="connsiteY143" fmla="*/ 1634857 h 1649863"/>
              <a:gd name="connsiteX144" fmla="*/ 3057965 w 9637211"/>
              <a:gd name="connsiteY144" fmla="*/ 1626236 h 1649863"/>
              <a:gd name="connsiteX145" fmla="*/ 2974961 w 9637211"/>
              <a:gd name="connsiteY145" fmla="*/ 1617995 h 1649863"/>
              <a:gd name="connsiteX146" fmla="*/ 2949608 w 9637211"/>
              <a:gd name="connsiteY146" fmla="*/ 1633655 h 1649863"/>
              <a:gd name="connsiteX147" fmla="*/ 2909973 w 9637211"/>
              <a:gd name="connsiteY147" fmla="*/ 1648121 h 1649863"/>
              <a:gd name="connsiteX148" fmla="*/ 2864542 w 9637211"/>
              <a:gd name="connsiteY148" fmla="*/ 1635245 h 1649863"/>
              <a:gd name="connsiteX149" fmla="*/ 2758460 w 9637211"/>
              <a:gd name="connsiteY149" fmla="*/ 1609130 h 1649863"/>
              <a:gd name="connsiteX150" fmla="*/ 2692301 w 9637211"/>
              <a:gd name="connsiteY150" fmla="*/ 1610905 h 1649863"/>
              <a:gd name="connsiteX151" fmla="*/ 2548009 w 9637211"/>
              <a:gd name="connsiteY151" fmla="*/ 1604522 h 1649863"/>
              <a:gd name="connsiteX152" fmla="*/ 2453210 w 9637211"/>
              <a:gd name="connsiteY152" fmla="*/ 1590103 h 1649863"/>
              <a:gd name="connsiteX153" fmla="*/ 2384726 w 9637211"/>
              <a:gd name="connsiteY153" fmla="*/ 1571904 h 1649863"/>
              <a:gd name="connsiteX154" fmla="*/ 2286765 w 9637211"/>
              <a:gd name="connsiteY154" fmla="*/ 1548534 h 1649863"/>
              <a:gd name="connsiteX155" fmla="*/ 2189064 w 9637211"/>
              <a:gd name="connsiteY155" fmla="*/ 1538649 h 1649863"/>
              <a:gd name="connsiteX156" fmla="*/ 2118010 w 9637211"/>
              <a:gd name="connsiteY156" fmla="*/ 1523712 h 1649863"/>
              <a:gd name="connsiteX157" fmla="*/ 2031682 w 9637211"/>
              <a:gd name="connsiteY157" fmla="*/ 1515318 h 1649863"/>
              <a:gd name="connsiteX158" fmla="*/ 1959737 w 9637211"/>
              <a:gd name="connsiteY158" fmla="*/ 1518317 h 1649863"/>
              <a:gd name="connsiteX159" fmla="*/ 1847100 w 9637211"/>
              <a:gd name="connsiteY159" fmla="*/ 1525944 h 1649863"/>
              <a:gd name="connsiteX160" fmla="*/ 1707262 w 9637211"/>
              <a:gd name="connsiteY160" fmla="*/ 1494706 h 1649863"/>
              <a:gd name="connsiteX161" fmla="*/ 1651067 w 9637211"/>
              <a:gd name="connsiteY161" fmla="*/ 1488939 h 1649863"/>
              <a:gd name="connsiteX162" fmla="*/ 1598392 w 9637211"/>
              <a:gd name="connsiteY162" fmla="*/ 1487556 h 1649863"/>
              <a:gd name="connsiteX163" fmla="*/ 1485796 w 9637211"/>
              <a:gd name="connsiteY163" fmla="*/ 1467717 h 1649863"/>
              <a:gd name="connsiteX164" fmla="*/ 1440105 w 9637211"/>
              <a:gd name="connsiteY164" fmla="*/ 1461600 h 1649863"/>
              <a:gd name="connsiteX165" fmla="*/ 1376742 w 9637211"/>
              <a:gd name="connsiteY165" fmla="*/ 1464813 h 1649863"/>
              <a:gd name="connsiteX166" fmla="*/ 1260914 w 9637211"/>
              <a:gd name="connsiteY166" fmla="*/ 1458783 h 1649863"/>
              <a:gd name="connsiteX167" fmla="*/ 1144209 w 9637211"/>
              <a:gd name="connsiteY167" fmla="*/ 1430510 h 1649863"/>
              <a:gd name="connsiteX168" fmla="*/ 1095577 w 9637211"/>
              <a:gd name="connsiteY168" fmla="*/ 1436151 h 1649863"/>
              <a:gd name="connsiteX169" fmla="*/ 1078045 w 9637211"/>
              <a:gd name="connsiteY169" fmla="*/ 1436212 h 1649863"/>
              <a:gd name="connsiteX170" fmla="*/ 919891 w 9637211"/>
              <a:gd name="connsiteY170" fmla="*/ 1425160 h 1649863"/>
              <a:gd name="connsiteX171" fmla="*/ 904047 w 9637211"/>
              <a:gd name="connsiteY171" fmla="*/ 1423883 h 1649863"/>
              <a:gd name="connsiteX172" fmla="*/ 829382 w 9637211"/>
              <a:gd name="connsiteY172" fmla="*/ 1410847 h 1649863"/>
              <a:gd name="connsiteX173" fmla="*/ 642661 w 9637211"/>
              <a:gd name="connsiteY173" fmla="*/ 1409490 h 1649863"/>
              <a:gd name="connsiteX174" fmla="*/ 631134 w 9637211"/>
              <a:gd name="connsiteY174" fmla="*/ 1408791 h 1649863"/>
              <a:gd name="connsiteX175" fmla="*/ 569136 w 9637211"/>
              <a:gd name="connsiteY175" fmla="*/ 1420097 h 1649863"/>
              <a:gd name="connsiteX176" fmla="*/ 538796 w 9637211"/>
              <a:gd name="connsiteY176" fmla="*/ 1433330 h 1649863"/>
              <a:gd name="connsiteX177" fmla="*/ 491177 w 9637211"/>
              <a:gd name="connsiteY177" fmla="*/ 1447867 h 1649863"/>
              <a:gd name="connsiteX178" fmla="*/ 442411 w 9637211"/>
              <a:gd name="connsiteY178" fmla="*/ 1454770 h 1649863"/>
              <a:gd name="connsiteX179" fmla="*/ 359296 w 9637211"/>
              <a:gd name="connsiteY179" fmla="*/ 1440257 h 1649863"/>
              <a:gd name="connsiteX180" fmla="*/ 329271 w 9637211"/>
              <a:gd name="connsiteY180" fmla="*/ 1439821 h 1649863"/>
              <a:gd name="connsiteX181" fmla="*/ 262167 w 9637211"/>
              <a:gd name="connsiteY181" fmla="*/ 1434111 h 1649863"/>
              <a:gd name="connsiteX182" fmla="*/ 203882 w 9637211"/>
              <a:gd name="connsiteY182" fmla="*/ 1437548 h 1649863"/>
              <a:gd name="connsiteX183" fmla="*/ 157723 w 9637211"/>
              <a:gd name="connsiteY183" fmla="*/ 1454055 h 1649863"/>
              <a:gd name="connsiteX184" fmla="*/ 89823 w 9637211"/>
              <a:gd name="connsiteY184" fmla="*/ 1460153 h 1649863"/>
              <a:gd name="connsiteX185" fmla="*/ 45393 w 9637211"/>
              <a:gd name="connsiteY185" fmla="*/ 1451938 h 1649863"/>
              <a:gd name="connsiteX186" fmla="*/ 36385 w 9637211"/>
              <a:gd name="connsiteY186" fmla="*/ 1450960 h 1649863"/>
              <a:gd name="connsiteX187" fmla="*/ 0 w 9637211"/>
              <a:gd name="connsiteY187" fmla="*/ 1452514 h 164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9637211" h="1649863">
                <a:moveTo>
                  <a:pt x="2468659" y="1380297"/>
                </a:moveTo>
                <a:lnTo>
                  <a:pt x="2460722" y="1390272"/>
                </a:lnTo>
                <a:cubicBezTo>
                  <a:pt x="2456661" y="1396980"/>
                  <a:pt x="2451818" y="1402354"/>
                  <a:pt x="2446257" y="1406498"/>
                </a:cubicBezTo>
                <a:lnTo>
                  <a:pt x="2427494" y="1415356"/>
                </a:lnTo>
                <a:cubicBezTo>
                  <a:pt x="2441349" y="1411764"/>
                  <a:pt x="2452601" y="1403689"/>
                  <a:pt x="2460722" y="1390272"/>
                </a:cubicBezTo>
                <a:close/>
                <a:moveTo>
                  <a:pt x="5731745" y="1360489"/>
                </a:moveTo>
                <a:lnTo>
                  <a:pt x="5698179" y="1367442"/>
                </a:lnTo>
                <a:lnTo>
                  <a:pt x="5715901" y="1365274"/>
                </a:lnTo>
                <a:cubicBezTo>
                  <a:pt x="5721750" y="1364345"/>
                  <a:pt x="5727285" y="1362979"/>
                  <a:pt x="5731745" y="1360489"/>
                </a:cubicBezTo>
                <a:close/>
                <a:moveTo>
                  <a:pt x="5503859" y="1324849"/>
                </a:moveTo>
                <a:lnTo>
                  <a:pt x="5516994" y="1333353"/>
                </a:lnTo>
                <a:lnTo>
                  <a:pt x="5516994" y="1333352"/>
                </a:lnTo>
                <a:close/>
                <a:moveTo>
                  <a:pt x="4720031" y="1268958"/>
                </a:moveTo>
                <a:lnTo>
                  <a:pt x="4749955" y="1273114"/>
                </a:lnTo>
                <a:lnTo>
                  <a:pt x="4767388" y="1277477"/>
                </a:lnTo>
                <a:lnTo>
                  <a:pt x="4767531" y="1277513"/>
                </a:lnTo>
                <a:lnTo>
                  <a:pt x="4782965" y="1281578"/>
                </a:lnTo>
                <a:lnTo>
                  <a:pt x="4784809" y="1281832"/>
                </a:lnTo>
                <a:lnTo>
                  <a:pt x="4790792" y="1283327"/>
                </a:lnTo>
                <a:cubicBezTo>
                  <a:pt x="4798641" y="1284916"/>
                  <a:pt x="4806563" y="1285965"/>
                  <a:pt x="4814638" y="1285937"/>
                </a:cubicBezTo>
                <a:lnTo>
                  <a:pt x="4784809" y="1281832"/>
                </a:lnTo>
                <a:lnTo>
                  <a:pt x="4767531" y="1277513"/>
                </a:lnTo>
                <a:lnTo>
                  <a:pt x="4751799" y="1273370"/>
                </a:lnTo>
                <a:lnTo>
                  <a:pt x="4749955" y="1273114"/>
                </a:lnTo>
                <a:lnTo>
                  <a:pt x="4743957" y="1271612"/>
                </a:lnTo>
                <a:cubicBezTo>
                  <a:pt x="4736090" y="1270013"/>
                  <a:pt x="4728141" y="1268949"/>
                  <a:pt x="4720031" y="1268958"/>
                </a:cubicBezTo>
                <a:close/>
                <a:moveTo>
                  <a:pt x="3276840" y="1263985"/>
                </a:moveTo>
                <a:cubicBezTo>
                  <a:pt x="3292849" y="1276789"/>
                  <a:pt x="3310250" y="1281089"/>
                  <a:pt x="3328341" y="1281473"/>
                </a:cubicBezTo>
                <a:lnTo>
                  <a:pt x="3301810" y="1277386"/>
                </a:lnTo>
                <a:cubicBezTo>
                  <a:pt x="3293198" y="1274663"/>
                  <a:pt x="3284847" y="1270386"/>
                  <a:pt x="3276840" y="1263985"/>
                </a:cubicBezTo>
                <a:close/>
                <a:moveTo>
                  <a:pt x="3519760" y="1250994"/>
                </a:moveTo>
                <a:cubicBezTo>
                  <a:pt x="3514125" y="1250064"/>
                  <a:pt x="3508615" y="1250202"/>
                  <a:pt x="3503255" y="1251147"/>
                </a:cubicBezTo>
                <a:lnTo>
                  <a:pt x="3519760" y="1250994"/>
                </a:lnTo>
                <a:cubicBezTo>
                  <a:pt x="3525393" y="1251924"/>
                  <a:pt x="3531152" y="1253922"/>
                  <a:pt x="3537011" y="1257249"/>
                </a:cubicBezTo>
                <a:cubicBezTo>
                  <a:pt x="3531153" y="1253922"/>
                  <a:pt x="3525394" y="1251924"/>
                  <a:pt x="3519760" y="1250994"/>
                </a:cubicBezTo>
                <a:close/>
                <a:moveTo>
                  <a:pt x="5038723" y="1229019"/>
                </a:moveTo>
                <a:cubicBezTo>
                  <a:pt x="5028630" y="1228971"/>
                  <a:pt x="5018835" y="1229777"/>
                  <a:pt x="5009340" y="1231627"/>
                </a:cubicBezTo>
                <a:lnTo>
                  <a:pt x="5069905" y="1231533"/>
                </a:lnTo>
                <a:cubicBezTo>
                  <a:pt x="5059212" y="1229968"/>
                  <a:pt x="5048818" y="1229067"/>
                  <a:pt x="5038723" y="1229019"/>
                </a:cubicBezTo>
                <a:close/>
                <a:moveTo>
                  <a:pt x="6274350" y="1198579"/>
                </a:moveTo>
                <a:lnTo>
                  <a:pt x="6274350" y="1198580"/>
                </a:lnTo>
                <a:lnTo>
                  <a:pt x="6299734" y="1215874"/>
                </a:lnTo>
                <a:cubicBezTo>
                  <a:pt x="6292882" y="1211182"/>
                  <a:pt x="6285837" y="1206500"/>
                  <a:pt x="6274350" y="1198579"/>
                </a:cubicBezTo>
                <a:close/>
                <a:moveTo>
                  <a:pt x="284014" y="1083637"/>
                </a:moveTo>
                <a:lnTo>
                  <a:pt x="274455" y="1086842"/>
                </a:lnTo>
                <a:lnTo>
                  <a:pt x="233501" y="1096794"/>
                </a:lnTo>
                <a:lnTo>
                  <a:pt x="274456" y="1086842"/>
                </a:lnTo>
                <a:close/>
                <a:moveTo>
                  <a:pt x="691166" y="1081917"/>
                </a:moveTo>
                <a:cubicBezTo>
                  <a:pt x="686005" y="1082970"/>
                  <a:pt x="680596" y="1084918"/>
                  <a:pt x="677191" y="1087044"/>
                </a:cubicBezTo>
                <a:cubicBezTo>
                  <a:pt x="660788" y="1097408"/>
                  <a:pt x="646181" y="1105351"/>
                  <a:pt x="632391" y="1110922"/>
                </a:cubicBezTo>
                <a:cubicBezTo>
                  <a:pt x="646181" y="1105351"/>
                  <a:pt x="660789" y="1097408"/>
                  <a:pt x="677192" y="1087044"/>
                </a:cubicBezTo>
                <a:close/>
                <a:moveTo>
                  <a:pt x="428044" y="1067823"/>
                </a:moveTo>
                <a:cubicBezTo>
                  <a:pt x="446919" y="1068326"/>
                  <a:pt x="465868" y="1068118"/>
                  <a:pt x="479634" y="1077452"/>
                </a:cubicBezTo>
                <a:cubicBezTo>
                  <a:pt x="465869" y="1068118"/>
                  <a:pt x="446919" y="1068326"/>
                  <a:pt x="428044" y="1067823"/>
                </a:cubicBezTo>
                <a:close/>
                <a:moveTo>
                  <a:pt x="7445292" y="757632"/>
                </a:moveTo>
                <a:cubicBezTo>
                  <a:pt x="7451720" y="761638"/>
                  <a:pt x="7458880" y="765687"/>
                  <a:pt x="7466390" y="768915"/>
                </a:cubicBezTo>
                <a:lnTo>
                  <a:pt x="7474827" y="771226"/>
                </a:lnTo>
                <a:lnTo>
                  <a:pt x="7466391" y="768915"/>
                </a:lnTo>
                <a:cubicBezTo>
                  <a:pt x="7458880" y="765687"/>
                  <a:pt x="7451720" y="761638"/>
                  <a:pt x="7445292" y="757632"/>
                </a:cubicBezTo>
                <a:close/>
                <a:moveTo>
                  <a:pt x="0" y="0"/>
                </a:moveTo>
                <a:lnTo>
                  <a:pt x="9637211" y="0"/>
                </a:lnTo>
                <a:lnTo>
                  <a:pt x="9583319" y="32146"/>
                </a:lnTo>
                <a:cubicBezTo>
                  <a:pt x="9545773" y="53573"/>
                  <a:pt x="9512012" y="76700"/>
                  <a:pt x="9493665" y="112426"/>
                </a:cubicBezTo>
                <a:cubicBezTo>
                  <a:pt x="9485465" y="128200"/>
                  <a:pt x="9473638" y="145563"/>
                  <a:pt x="9457156" y="155303"/>
                </a:cubicBezTo>
                <a:cubicBezTo>
                  <a:pt x="9433664" y="169148"/>
                  <a:pt x="9403364" y="175160"/>
                  <a:pt x="9377643" y="187228"/>
                </a:cubicBezTo>
                <a:cubicBezTo>
                  <a:pt x="9347347" y="201400"/>
                  <a:pt x="9312111" y="214085"/>
                  <a:pt x="9292088" y="235295"/>
                </a:cubicBezTo>
                <a:cubicBezTo>
                  <a:pt x="9274297" y="254202"/>
                  <a:pt x="9256121" y="269202"/>
                  <a:pt x="9231985" y="281821"/>
                </a:cubicBezTo>
                <a:cubicBezTo>
                  <a:pt x="9215069" y="290641"/>
                  <a:pt x="9202945" y="305820"/>
                  <a:pt x="9185378" y="313259"/>
                </a:cubicBezTo>
                <a:cubicBezTo>
                  <a:pt x="9162280" y="323162"/>
                  <a:pt x="9138896" y="331194"/>
                  <a:pt x="9118948" y="345810"/>
                </a:cubicBezTo>
                <a:cubicBezTo>
                  <a:pt x="9098245" y="360931"/>
                  <a:pt x="9074484" y="373219"/>
                  <a:pt x="9052763" y="387450"/>
                </a:cubicBezTo>
                <a:cubicBezTo>
                  <a:pt x="9041247" y="395066"/>
                  <a:pt x="9031971" y="404773"/>
                  <a:pt x="9020858" y="412686"/>
                </a:cubicBezTo>
                <a:cubicBezTo>
                  <a:pt x="9000514" y="427162"/>
                  <a:pt x="8979766" y="441345"/>
                  <a:pt x="8958799" y="455068"/>
                </a:cubicBezTo>
                <a:cubicBezTo>
                  <a:pt x="8937836" y="468792"/>
                  <a:pt x="8917940" y="484502"/>
                  <a:pt x="8894669" y="494884"/>
                </a:cubicBezTo>
                <a:cubicBezTo>
                  <a:pt x="8854995" y="512490"/>
                  <a:pt x="8811321" y="524012"/>
                  <a:pt x="8772871" y="542815"/>
                </a:cubicBezTo>
                <a:cubicBezTo>
                  <a:pt x="8733852" y="561958"/>
                  <a:pt x="8697379" y="585375"/>
                  <a:pt x="8663102" y="609939"/>
                </a:cubicBezTo>
                <a:cubicBezTo>
                  <a:pt x="8635978" y="629295"/>
                  <a:pt x="8610598" y="648411"/>
                  <a:pt x="8575858" y="659344"/>
                </a:cubicBezTo>
                <a:cubicBezTo>
                  <a:pt x="8556476" y="665459"/>
                  <a:pt x="8536416" y="677725"/>
                  <a:pt x="8525191" y="691449"/>
                </a:cubicBezTo>
                <a:cubicBezTo>
                  <a:pt x="8500912" y="721337"/>
                  <a:pt x="8469036" y="743120"/>
                  <a:pt x="8432740" y="762134"/>
                </a:cubicBezTo>
                <a:cubicBezTo>
                  <a:pt x="8384287" y="787695"/>
                  <a:pt x="8336442" y="813700"/>
                  <a:pt x="8287775" y="838802"/>
                </a:cubicBezTo>
                <a:cubicBezTo>
                  <a:pt x="8259073" y="853684"/>
                  <a:pt x="8230604" y="869336"/>
                  <a:pt x="8199975" y="880700"/>
                </a:cubicBezTo>
                <a:cubicBezTo>
                  <a:pt x="8137395" y="904120"/>
                  <a:pt x="8073115" y="924637"/>
                  <a:pt x="8009879" y="946676"/>
                </a:cubicBezTo>
                <a:cubicBezTo>
                  <a:pt x="7989181" y="953793"/>
                  <a:pt x="7969777" y="963518"/>
                  <a:pt x="7948650" y="969872"/>
                </a:cubicBezTo>
                <a:cubicBezTo>
                  <a:pt x="7925797" y="976781"/>
                  <a:pt x="7901001" y="979703"/>
                  <a:pt x="7878149" y="986611"/>
                </a:cubicBezTo>
                <a:cubicBezTo>
                  <a:pt x="7840120" y="998017"/>
                  <a:pt x="7803387" y="1012030"/>
                  <a:pt x="7765368" y="1023592"/>
                </a:cubicBezTo>
                <a:cubicBezTo>
                  <a:pt x="7692011" y="1045805"/>
                  <a:pt x="7618421" y="1067243"/>
                  <a:pt x="7544827" y="1088525"/>
                </a:cubicBezTo>
                <a:cubicBezTo>
                  <a:pt x="7529069" y="1093051"/>
                  <a:pt x="7511791" y="1094355"/>
                  <a:pt x="7496243" y="1099185"/>
                </a:cubicBezTo>
                <a:cubicBezTo>
                  <a:pt x="7454978" y="1112160"/>
                  <a:pt x="7413953" y="1126064"/>
                  <a:pt x="7373131" y="1140118"/>
                </a:cubicBezTo>
                <a:cubicBezTo>
                  <a:pt x="7348411" y="1148686"/>
                  <a:pt x="7324355" y="1158947"/>
                  <a:pt x="7299425" y="1167211"/>
                </a:cubicBezTo>
                <a:cubicBezTo>
                  <a:pt x="7279481" y="1173822"/>
                  <a:pt x="7258894" y="1179208"/>
                  <a:pt x="7238066" y="1183666"/>
                </a:cubicBezTo>
                <a:cubicBezTo>
                  <a:pt x="7220132" y="1187513"/>
                  <a:pt x="7201262" y="1188107"/>
                  <a:pt x="7183552" y="1192571"/>
                </a:cubicBezTo>
                <a:cubicBezTo>
                  <a:pt x="7135617" y="1204612"/>
                  <a:pt x="7088328" y="1217878"/>
                  <a:pt x="7040813" y="1230525"/>
                </a:cubicBezTo>
                <a:cubicBezTo>
                  <a:pt x="7021767" y="1235524"/>
                  <a:pt x="7002277" y="1239447"/>
                  <a:pt x="6983864" y="1245513"/>
                </a:cubicBezTo>
                <a:cubicBezTo>
                  <a:pt x="6934564" y="1261544"/>
                  <a:pt x="6886133" y="1279414"/>
                  <a:pt x="6836601" y="1294672"/>
                </a:cubicBezTo>
                <a:cubicBezTo>
                  <a:pt x="6795516" y="1307324"/>
                  <a:pt x="6753122" y="1317057"/>
                  <a:pt x="6711393" y="1328485"/>
                </a:cubicBezTo>
                <a:cubicBezTo>
                  <a:pt x="6693705" y="1333419"/>
                  <a:pt x="6676878" y="1340036"/>
                  <a:pt x="6659164" y="1344343"/>
                </a:cubicBezTo>
                <a:cubicBezTo>
                  <a:pt x="6619497" y="1354102"/>
                  <a:pt x="6579188" y="1362635"/>
                  <a:pt x="6539327" y="1372405"/>
                </a:cubicBezTo>
                <a:cubicBezTo>
                  <a:pt x="6516609" y="1378051"/>
                  <a:pt x="6494842" y="1387262"/>
                  <a:pt x="6471659" y="1391362"/>
                </a:cubicBezTo>
                <a:cubicBezTo>
                  <a:pt x="6416600" y="1401077"/>
                  <a:pt x="6361053" y="1408777"/>
                  <a:pt x="6305536" y="1417103"/>
                </a:cubicBezTo>
                <a:cubicBezTo>
                  <a:pt x="6248279" y="1425669"/>
                  <a:pt x="6191229" y="1434541"/>
                  <a:pt x="6133939" y="1442481"/>
                </a:cubicBezTo>
                <a:cubicBezTo>
                  <a:pt x="6102579" y="1446662"/>
                  <a:pt x="6070917" y="1448658"/>
                  <a:pt x="6039547" y="1452681"/>
                </a:cubicBezTo>
                <a:cubicBezTo>
                  <a:pt x="6012050" y="1456206"/>
                  <a:pt x="5984839" y="1461597"/>
                  <a:pt x="5957366" y="1465590"/>
                </a:cubicBezTo>
                <a:cubicBezTo>
                  <a:pt x="5933562" y="1468934"/>
                  <a:pt x="5909518" y="1471349"/>
                  <a:pt x="5885715" y="1474694"/>
                </a:cubicBezTo>
                <a:cubicBezTo>
                  <a:pt x="5847596" y="1480140"/>
                  <a:pt x="5809691" y="1486048"/>
                  <a:pt x="5771774" y="1491643"/>
                </a:cubicBezTo>
                <a:cubicBezTo>
                  <a:pt x="5755903" y="1493820"/>
                  <a:pt x="5739373" y="1498540"/>
                  <a:pt x="5724294" y="1496914"/>
                </a:cubicBezTo>
                <a:cubicBezTo>
                  <a:pt x="5686295" y="1492781"/>
                  <a:pt x="5649250" y="1496294"/>
                  <a:pt x="5611931" y="1502173"/>
                </a:cubicBezTo>
                <a:cubicBezTo>
                  <a:pt x="5599171" y="1504201"/>
                  <a:pt x="5585354" y="1504553"/>
                  <a:pt x="5572785" y="1502492"/>
                </a:cubicBezTo>
                <a:cubicBezTo>
                  <a:pt x="5547064" y="1498394"/>
                  <a:pt x="5522015" y="1492069"/>
                  <a:pt x="5496622" y="1486703"/>
                </a:cubicBezTo>
                <a:cubicBezTo>
                  <a:pt x="5493862" y="1486051"/>
                  <a:pt x="5490551" y="1486053"/>
                  <a:pt x="5487614" y="1485725"/>
                </a:cubicBezTo>
                <a:cubicBezTo>
                  <a:pt x="5470960" y="1483859"/>
                  <a:pt x="5454506" y="1481984"/>
                  <a:pt x="5437869" y="1480432"/>
                </a:cubicBezTo>
                <a:cubicBezTo>
                  <a:pt x="5428868" y="1479610"/>
                  <a:pt x="5419725" y="1479895"/>
                  <a:pt x="5410729" y="1479229"/>
                </a:cubicBezTo>
                <a:cubicBezTo>
                  <a:pt x="5375917" y="1476513"/>
                  <a:pt x="5338174" y="1485709"/>
                  <a:pt x="5307325" y="1468207"/>
                </a:cubicBezTo>
                <a:cubicBezTo>
                  <a:pt x="5287297" y="1456930"/>
                  <a:pt x="5268577" y="1460658"/>
                  <a:pt x="5247871" y="1463540"/>
                </a:cubicBezTo>
                <a:cubicBezTo>
                  <a:pt x="5232193" y="1465707"/>
                  <a:pt x="5216035" y="1466016"/>
                  <a:pt x="5200105" y="1466942"/>
                </a:cubicBezTo>
                <a:cubicBezTo>
                  <a:pt x="5172135" y="1468759"/>
                  <a:pt x="5144152" y="1470266"/>
                  <a:pt x="5116199" y="1472398"/>
                </a:cubicBezTo>
                <a:cubicBezTo>
                  <a:pt x="5107270" y="1473142"/>
                  <a:pt x="5098326" y="1477498"/>
                  <a:pt x="5089547" y="1477294"/>
                </a:cubicBezTo>
                <a:cubicBezTo>
                  <a:pt x="5048970" y="1476267"/>
                  <a:pt x="5008312" y="1473519"/>
                  <a:pt x="4967752" y="1472806"/>
                </a:cubicBezTo>
                <a:cubicBezTo>
                  <a:pt x="4944740" y="1472347"/>
                  <a:pt x="4921363" y="1476454"/>
                  <a:pt x="4898514" y="1475359"/>
                </a:cubicBezTo>
                <a:cubicBezTo>
                  <a:pt x="4872154" y="1474119"/>
                  <a:pt x="4846185" y="1468937"/>
                  <a:pt x="4819948" y="1466277"/>
                </a:cubicBezTo>
                <a:cubicBezTo>
                  <a:pt x="4812704" y="1465529"/>
                  <a:pt x="4804802" y="1467322"/>
                  <a:pt x="4797235" y="1467999"/>
                </a:cubicBezTo>
                <a:cubicBezTo>
                  <a:pt x="4788699" y="1468726"/>
                  <a:pt x="4780369" y="1469755"/>
                  <a:pt x="4771823" y="1470324"/>
                </a:cubicBezTo>
                <a:cubicBezTo>
                  <a:pt x="4745790" y="1471894"/>
                  <a:pt x="4719721" y="1472679"/>
                  <a:pt x="4693726" y="1475031"/>
                </a:cubicBezTo>
                <a:cubicBezTo>
                  <a:pt x="4677818" y="1476425"/>
                  <a:pt x="4661410" y="1483651"/>
                  <a:pt x="4646522" y="1482013"/>
                </a:cubicBezTo>
                <a:cubicBezTo>
                  <a:pt x="4616175" y="1478927"/>
                  <a:pt x="4586536" y="1490556"/>
                  <a:pt x="4556001" y="1483554"/>
                </a:cubicBezTo>
                <a:cubicBezTo>
                  <a:pt x="4546547" y="1481499"/>
                  <a:pt x="4534022" y="1488380"/>
                  <a:pt x="4522761" y="1489236"/>
                </a:cubicBezTo>
                <a:cubicBezTo>
                  <a:pt x="4494612" y="1491377"/>
                  <a:pt x="4466422" y="1492580"/>
                  <a:pt x="4438228" y="1493782"/>
                </a:cubicBezTo>
                <a:cubicBezTo>
                  <a:pt x="4412951" y="1494844"/>
                  <a:pt x="4386813" y="1498301"/>
                  <a:pt x="4362305" y="1495088"/>
                </a:cubicBezTo>
                <a:cubicBezTo>
                  <a:pt x="4336613" y="1491619"/>
                  <a:pt x="4313708" y="1493351"/>
                  <a:pt x="4289278" y="1499864"/>
                </a:cubicBezTo>
                <a:cubicBezTo>
                  <a:pt x="4272539" y="1504281"/>
                  <a:pt x="4254677" y="1505613"/>
                  <a:pt x="4237236" y="1507551"/>
                </a:cubicBezTo>
                <a:cubicBezTo>
                  <a:pt x="4218443" y="1509712"/>
                  <a:pt x="4197483" y="1507428"/>
                  <a:pt x="4180626" y="1513420"/>
                </a:cubicBezTo>
                <a:cubicBezTo>
                  <a:pt x="4130437" y="1531219"/>
                  <a:pt x="4078308" y="1537027"/>
                  <a:pt x="4025047" y="1539594"/>
                </a:cubicBezTo>
                <a:cubicBezTo>
                  <a:pt x="4015328" y="1540063"/>
                  <a:pt x="4005307" y="1538350"/>
                  <a:pt x="3995866" y="1536451"/>
                </a:cubicBezTo>
                <a:cubicBezTo>
                  <a:pt x="3940757" y="1524983"/>
                  <a:pt x="3886195" y="1528868"/>
                  <a:pt x="3831212" y="1540151"/>
                </a:cubicBezTo>
                <a:cubicBezTo>
                  <a:pt x="3819833" y="1542583"/>
                  <a:pt x="3807019" y="1543514"/>
                  <a:pt x="3795461" y="1542189"/>
                </a:cubicBezTo>
                <a:cubicBezTo>
                  <a:pt x="3762927" y="1538264"/>
                  <a:pt x="3731194" y="1530691"/>
                  <a:pt x="3698543" y="1528342"/>
                </a:cubicBezTo>
                <a:cubicBezTo>
                  <a:pt x="3644585" y="1524508"/>
                  <a:pt x="3599168" y="1548354"/>
                  <a:pt x="3551836" y="1564762"/>
                </a:cubicBezTo>
                <a:cubicBezTo>
                  <a:pt x="3506795" y="1580273"/>
                  <a:pt x="3469370" y="1612209"/>
                  <a:pt x="3415003" y="1608081"/>
                </a:cubicBezTo>
                <a:cubicBezTo>
                  <a:pt x="3409532" y="1607717"/>
                  <a:pt x="3403709" y="1612236"/>
                  <a:pt x="3397737" y="1613622"/>
                </a:cubicBezTo>
                <a:cubicBezTo>
                  <a:pt x="3381358" y="1617394"/>
                  <a:pt x="3365010" y="1621790"/>
                  <a:pt x="3348360" y="1624007"/>
                </a:cubicBezTo>
                <a:cubicBezTo>
                  <a:pt x="3328041" y="1626870"/>
                  <a:pt x="3307211" y="1627247"/>
                  <a:pt x="3286876" y="1629796"/>
                </a:cubicBezTo>
                <a:cubicBezTo>
                  <a:pt x="3273801" y="1631368"/>
                  <a:pt x="3260860" y="1633717"/>
                  <a:pt x="3247932" y="1635832"/>
                </a:cubicBezTo>
                <a:lnTo>
                  <a:pt x="3244999" y="1636180"/>
                </a:lnTo>
                <a:lnTo>
                  <a:pt x="3184484" y="1639097"/>
                </a:lnTo>
                <a:lnTo>
                  <a:pt x="3177540" y="1638715"/>
                </a:lnTo>
                <a:cubicBezTo>
                  <a:pt x="3167030" y="1637417"/>
                  <a:pt x="3156526" y="1635766"/>
                  <a:pt x="3146060" y="1634857"/>
                </a:cubicBezTo>
                <a:cubicBezTo>
                  <a:pt x="3116518" y="1632358"/>
                  <a:pt x="3084302" y="1635010"/>
                  <a:pt x="3057965" y="1626236"/>
                </a:cubicBezTo>
                <a:cubicBezTo>
                  <a:pt x="3029852" y="1616919"/>
                  <a:pt x="3003375" y="1613330"/>
                  <a:pt x="2974961" y="1617995"/>
                </a:cubicBezTo>
                <a:cubicBezTo>
                  <a:pt x="2965488" y="1619550"/>
                  <a:pt x="2953558" y="1626717"/>
                  <a:pt x="2949608" y="1633655"/>
                </a:cubicBezTo>
                <a:cubicBezTo>
                  <a:pt x="2940805" y="1649145"/>
                  <a:pt x="2927912" y="1652436"/>
                  <a:pt x="2909973" y="1648121"/>
                </a:cubicBezTo>
                <a:cubicBezTo>
                  <a:pt x="2894404" y="1644476"/>
                  <a:pt x="2875446" y="1643195"/>
                  <a:pt x="2864542" y="1635245"/>
                </a:cubicBezTo>
                <a:cubicBezTo>
                  <a:pt x="2833644" y="1612724"/>
                  <a:pt x="2795701" y="1613769"/>
                  <a:pt x="2758460" y="1609130"/>
                </a:cubicBezTo>
                <a:cubicBezTo>
                  <a:pt x="2735725" y="1606301"/>
                  <a:pt x="2714721" y="1607157"/>
                  <a:pt x="2692301" y="1610905"/>
                </a:cubicBezTo>
                <a:cubicBezTo>
                  <a:pt x="2643606" y="1619217"/>
                  <a:pt x="2595572" y="1613057"/>
                  <a:pt x="2548009" y="1604522"/>
                </a:cubicBezTo>
                <a:cubicBezTo>
                  <a:pt x="2516561" y="1598820"/>
                  <a:pt x="2484471" y="1595972"/>
                  <a:pt x="2453210" y="1590103"/>
                </a:cubicBezTo>
                <a:cubicBezTo>
                  <a:pt x="2429807" y="1585581"/>
                  <a:pt x="2406352" y="1579963"/>
                  <a:pt x="2384726" y="1571904"/>
                </a:cubicBezTo>
                <a:cubicBezTo>
                  <a:pt x="2353369" y="1560075"/>
                  <a:pt x="2325581" y="1541326"/>
                  <a:pt x="2286765" y="1548534"/>
                </a:cubicBezTo>
                <a:cubicBezTo>
                  <a:pt x="2252584" y="1554889"/>
                  <a:pt x="2221009" y="1546526"/>
                  <a:pt x="2189064" y="1538649"/>
                </a:cubicBezTo>
                <a:cubicBezTo>
                  <a:pt x="2165600" y="1532875"/>
                  <a:pt x="2142133" y="1526942"/>
                  <a:pt x="2118010" y="1523712"/>
                </a:cubicBezTo>
                <a:cubicBezTo>
                  <a:pt x="2089379" y="1519913"/>
                  <a:pt x="2057412" y="1523652"/>
                  <a:pt x="2031682" y="1515318"/>
                </a:cubicBezTo>
                <a:cubicBezTo>
                  <a:pt x="2004761" y="1506572"/>
                  <a:pt x="1983123" y="1514364"/>
                  <a:pt x="1959737" y="1518317"/>
                </a:cubicBezTo>
                <a:cubicBezTo>
                  <a:pt x="1922433" y="1524509"/>
                  <a:pt x="1885501" y="1534450"/>
                  <a:pt x="1847100" y="1525944"/>
                </a:cubicBezTo>
                <a:cubicBezTo>
                  <a:pt x="1800428" y="1515638"/>
                  <a:pt x="1754098" y="1504375"/>
                  <a:pt x="1707262" y="1494706"/>
                </a:cubicBezTo>
                <a:cubicBezTo>
                  <a:pt x="1689158" y="1491026"/>
                  <a:pt x="1669827" y="1490075"/>
                  <a:pt x="1651067" y="1488939"/>
                </a:cubicBezTo>
                <a:cubicBezTo>
                  <a:pt x="1633296" y="1488069"/>
                  <a:pt x="1612320" y="1493475"/>
                  <a:pt x="1598392" y="1487556"/>
                </a:cubicBezTo>
                <a:cubicBezTo>
                  <a:pt x="1562588" y="1472333"/>
                  <a:pt x="1526230" y="1465768"/>
                  <a:pt x="1485796" y="1467717"/>
                </a:cubicBezTo>
                <a:cubicBezTo>
                  <a:pt x="1470633" y="1468448"/>
                  <a:pt x="1455519" y="1462113"/>
                  <a:pt x="1440105" y="1461600"/>
                </a:cubicBezTo>
                <a:cubicBezTo>
                  <a:pt x="1419033" y="1461047"/>
                  <a:pt x="1394726" y="1457982"/>
                  <a:pt x="1376742" y="1464813"/>
                </a:cubicBezTo>
                <a:cubicBezTo>
                  <a:pt x="1334463" y="1480976"/>
                  <a:pt x="1299105" y="1470908"/>
                  <a:pt x="1260914" y="1458783"/>
                </a:cubicBezTo>
                <a:cubicBezTo>
                  <a:pt x="1223316" y="1446785"/>
                  <a:pt x="1183912" y="1437700"/>
                  <a:pt x="1144209" y="1430510"/>
                </a:cubicBezTo>
                <a:cubicBezTo>
                  <a:pt x="1129277" y="1427934"/>
                  <a:pt x="1111855" y="1434268"/>
                  <a:pt x="1095577" y="1436151"/>
                </a:cubicBezTo>
                <a:cubicBezTo>
                  <a:pt x="1089760" y="1436745"/>
                  <a:pt x="1083367" y="1437525"/>
                  <a:pt x="1078045" y="1436212"/>
                </a:cubicBezTo>
                <a:cubicBezTo>
                  <a:pt x="1026587" y="1423625"/>
                  <a:pt x="974523" y="1414679"/>
                  <a:pt x="919891" y="1425160"/>
                </a:cubicBezTo>
                <a:cubicBezTo>
                  <a:pt x="914876" y="1426187"/>
                  <a:pt x="909153" y="1424736"/>
                  <a:pt x="904047" y="1423883"/>
                </a:cubicBezTo>
                <a:cubicBezTo>
                  <a:pt x="879088" y="1419436"/>
                  <a:pt x="854553" y="1411675"/>
                  <a:pt x="829382" y="1410847"/>
                </a:cubicBezTo>
                <a:cubicBezTo>
                  <a:pt x="767326" y="1408817"/>
                  <a:pt x="705028" y="1409779"/>
                  <a:pt x="642661" y="1409490"/>
                </a:cubicBezTo>
                <a:cubicBezTo>
                  <a:pt x="638766" y="1409522"/>
                  <a:pt x="634684" y="1409719"/>
                  <a:pt x="631134" y="1408791"/>
                </a:cubicBezTo>
                <a:cubicBezTo>
                  <a:pt x="607871" y="1403163"/>
                  <a:pt x="587956" y="1406321"/>
                  <a:pt x="569136" y="1420097"/>
                </a:cubicBezTo>
                <a:cubicBezTo>
                  <a:pt x="560854" y="1426146"/>
                  <a:pt x="549335" y="1429684"/>
                  <a:pt x="538796" y="1433330"/>
                </a:cubicBezTo>
                <a:cubicBezTo>
                  <a:pt x="523276" y="1438787"/>
                  <a:pt x="507362" y="1444105"/>
                  <a:pt x="491177" y="1447867"/>
                </a:cubicBezTo>
                <a:cubicBezTo>
                  <a:pt x="475178" y="1451464"/>
                  <a:pt x="458068" y="1456211"/>
                  <a:pt x="442411" y="1454770"/>
                </a:cubicBezTo>
                <a:cubicBezTo>
                  <a:pt x="414232" y="1452205"/>
                  <a:pt x="387176" y="1444721"/>
                  <a:pt x="359296" y="1440257"/>
                </a:cubicBezTo>
                <a:cubicBezTo>
                  <a:pt x="349673" y="1438680"/>
                  <a:pt x="339191" y="1439501"/>
                  <a:pt x="329271" y="1439821"/>
                </a:cubicBezTo>
                <a:cubicBezTo>
                  <a:pt x="306503" y="1440449"/>
                  <a:pt x="283397" y="1446114"/>
                  <a:pt x="262167" y="1434111"/>
                </a:cubicBezTo>
                <a:cubicBezTo>
                  <a:pt x="242530" y="1422816"/>
                  <a:pt x="223456" y="1427345"/>
                  <a:pt x="203882" y="1437548"/>
                </a:cubicBezTo>
                <a:cubicBezTo>
                  <a:pt x="189813" y="1444818"/>
                  <a:pt x="173736" y="1450772"/>
                  <a:pt x="157723" y="1454055"/>
                </a:cubicBezTo>
                <a:cubicBezTo>
                  <a:pt x="135728" y="1458567"/>
                  <a:pt x="113832" y="1461037"/>
                  <a:pt x="89823" y="1460153"/>
                </a:cubicBezTo>
                <a:cubicBezTo>
                  <a:pt x="72843" y="1459559"/>
                  <a:pt x="59011" y="1459598"/>
                  <a:pt x="45393" y="1451938"/>
                </a:cubicBezTo>
                <a:cubicBezTo>
                  <a:pt x="43196" y="1450788"/>
                  <a:pt x="39293" y="1450662"/>
                  <a:pt x="36385" y="1450960"/>
                </a:cubicBezTo>
                <a:lnTo>
                  <a:pt x="0" y="1452514"/>
                </a:lnTo>
                <a:close/>
              </a:path>
            </a:pathLst>
          </a:cu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56E4B737-02C7-4E4A-B46C-1EC18F59CD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25664" cy="1709180"/>
          </a:xfrm>
          <a:custGeom>
            <a:avLst/>
            <a:gdLst>
              <a:gd name="connsiteX0" fmla="*/ 2468659 w 9637211"/>
              <a:gd name="connsiteY0" fmla="*/ 1380297 h 1649863"/>
              <a:gd name="connsiteX1" fmla="*/ 2460722 w 9637211"/>
              <a:gd name="connsiteY1" fmla="*/ 1390272 h 1649863"/>
              <a:gd name="connsiteX2" fmla="*/ 2446257 w 9637211"/>
              <a:gd name="connsiteY2" fmla="*/ 1406498 h 1649863"/>
              <a:gd name="connsiteX3" fmla="*/ 2427494 w 9637211"/>
              <a:gd name="connsiteY3" fmla="*/ 1415356 h 1649863"/>
              <a:gd name="connsiteX4" fmla="*/ 2460722 w 9637211"/>
              <a:gd name="connsiteY4" fmla="*/ 1390272 h 1649863"/>
              <a:gd name="connsiteX5" fmla="*/ 5731745 w 9637211"/>
              <a:gd name="connsiteY5" fmla="*/ 1360489 h 1649863"/>
              <a:gd name="connsiteX6" fmla="*/ 5698179 w 9637211"/>
              <a:gd name="connsiteY6" fmla="*/ 1367442 h 1649863"/>
              <a:gd name="connsiteX7" fmla="*/ 5715901 w 9637211"/>
              <a:gd name="connsiteY7" fmla="*/ 1365274 h 1649863"/>
              <a:gd name="connsiteX8" fmla="*/ 5731745 w 9637211"/>
              <a:gd name="connsiteY8" fmla="*/ 1360489 h 1649863"/>
              <a:gd name="connsiteX9" fmla="*/ 5503859 w 9637211"/>
              <a:gd name="connsiteY9" fmla="*/ 1324849 h 1649863"/>
              <a:gd name="connsiteX10" fmla="*/ 5516994 w 9637211"/>
              <a:gd name="connsiteY10" fmla="*/ 1333353 h 1649863"/>
              <a:gd name="connsiteX11" fmla="*/ 5516994 w 9637211"/>
              <a:gd name="connsiteY11" fmla="*/ 1333352 h 1649863"/>
              <a:gd name="connsiteX12" fmla="*/ 4720031 w 9637211"/>
              <a:gd name="connsiteY12" fmla="*/ 1268958 h 1649863"/>
              <a:gd name="connsiteX13" fmla="*/ 4749955 w 9637211"/>
              <a:gd name="connsiteY13" fmla="*/ 1273114 h 1649863"/>
              <a:gd name="connsiteX14" fmla="*/ 4767388 w 9637211"/>
              <a:gd name="connsiteY14" fmla="*/ 1277477 h 1649863"/>
              <a:gd name="connsiteX15" fmla="*/ 4767531 w 9637211"/>
              <a:gd name="connsiteY15" fmla="*/ 1277513 h 1649863"/>
              <a:gd name="connsiteX16" fmla="*/ 4782965 w 9637211"/>
              <a:gd name="connsiteY16" fmla="*/ 1281578 h 1649863"/>
              <a:gd name="connsiteX17" fmla="*/ 4784809 w 9637211"/>
              <a:gd name="connsiteY17" fmla="*/ 1281832 h 1649863"/>
              <a:gd name="connsiteX18" fmla="*/ 4790792 w 9637211"/>
              <a:gd name="connsiteY18" fmla="*/ 1283327 h 1649863"/>
              <a:gd name="connsiteX19" fmla="*/ 4814638 w 9637211"/>
              <a:gd name="connsiteY19" fmla="*/ 1285937 h 1649863"/>
              <a:gd name="connsiteX20" fmla="*/ 4784809 w 9637211"/>
              <a:gd name="connsiteY20" fmla="*/ 1281832 h 1649863"/>
              <a:gd name="connsiteX21" fmla="*/ 4767531 w 9637211"/>
              <a:gd name="connsiteY21" fmla="*/ 1277513 h 1649863"/>
              <a:gd name="connsiteX22" fmla="*/ 4751799 w 9637211"/>
              <a:gd name="connsiteY22" fmla="*/ 1273370 h 1649863"/>
              <a:gd name="connsiteX23" fmla="*/ 4749955 w 9637211"/>
              <a:gd name="connsiteY23" fmla="*/ 1273114 h 1649863"/>
              <a:gd name="connsiteX24" fmla="*/ 4743957 w 9637211"/>
              <a:gd name="connsiteY24" fmla="*/ 1271612 h 1649863"/>
              <a:gd name="connsiteX25" fmla="*/ 4720031 w 9637211"/>
              <a:gd name="connsiteY25" fmla="*/ 1268958 h 1649863"/>
              <a:gd name="connsiteX26" fmla="*/ 3276840 w 9637211"/>
              <a:gd name="connsiteY26" fmla="*/ 1263985 h 1649863"/>
              <a:gd name="connsiteX27" fmla="*/ 3328341 w 9637211"/>
              <a:gd name="connsiteY27" fmla="*/ 1281473 h 1649863"/>
              <a:gd name="connsiteX28" fmla="*/ 3301810 w 9637211"/>
              <a:gd name="connsiteY28" fmla="*/ 1277386 h 1649863"/>
              <a:gd name="connsiteX29" fmla="*/ 3276840 w 9637211"/>
              <a:gd name="connsiteY29" fmla="*/ 1263985 h 1649863"/>
              <a:gd name="connsiteX30" fmla="*/ 3519760 w 9637211"/>
              <a:gd name="connsiteY30" fmla="*/ 1250994 h 1649863"/>
              <a:gd name="connsiteX31" fmla="*/ 3503255 w 9637211"/>
              <a:gd name="connsiteY31" fmla="*/ 1251147 h 1649863"/>
              <a:gd name="connsiteX32" fmla="*/ 3519760 w 9637211"/>
              <a:gd name="connsiteY32" fmla="*/ 1250994 h 1649863"/>
              <a:gd name="connsiteX33" fmla="*/ 3537011 w 9637211"/>
              <a:gd name="connsiteY33" fmla="*/ 1257249 h 1649863"/>
              <a:gd name="connsiteX34" fmla="*/ 3519760 w 9637211"/>
              <a:gd name="connsiteY34" fmla="*/ 1250994 h 1649863"/>
              <a:gd name="connsiteX35" fmla="*/ 5038723 w 9637211"/>
              <a:gd name="connsiteY35" fmla="*/ 1229019 h 1649863"/>
              <a:gd name="connsiteX36" fmla="*/ 5009340 w 9637211"/>
              <a:gd name="connsiteY36" fmla="*/ 1231627 h 1649863"/>
              <a:gd name="connsiteX37" fmla="*/ 5069905 w 9637211"/>
              <a:gd name="connsiteY37" fmla="*/ 1231533 h 1649863"/>
              <a:gd name="connsiteX38" fmla="*/ 5038723 w 9637211"/>
              <a:gd name="connsiteY38" fmla="*/ 1229019 h 1649863"/>
              <a:gd name="connsiteX39" fmla="*/ 6274350 w 9637211"/>
              <a:gd name="connsiteY39" fmla="*/ 1198579 h 1649863"/>
              <a:gd name="connsiteX40" fmla="*/ 6274350 w 9637211"/>
              <a:gd name="connsiteY40" fmla="*/ 1198580 h 1649863"/>
              <a:gd name="connsiteX41" fmla="*/ 6299734 w 9637211"/>
              <a:gd name="connsiteY41" fmla="*/ 1215874 h 1649863"/>
              <a:gd name="connsiteX42" fmla="*/ 6274350 w 9637211"/>
              <a:gd name="connsiteY42" fmla="*/ 1198579 h 1649863"/>
              <a:gd name="connsiteX43" fmla="*/ 284014 w 9637211"/>
              <a:gd name="connsiteY43" fmla="*/ 1083637 h 1649863"/>
              <a:gd name="connsiteX44" fmla="*/ 274455 w 9637211"/>
              <a:gd name="connsiteY44" fmla="*/ 1086842 h 1649863"/>
              <a:gd name="connsiteX45" fmla="*/ 233501 w 9637211"/>
              <a:gd name="connsiteY45" fmla="*/ 1096794 h 1649863"/>
              <a:gd name="connsiteX46" fmla="*/ 274456 w 9637211"/>
              <a:gd name="connsiteY46" fmla="*/ 1086842 h 1649863"/>
              <a:gd name="connsiteX47" fmla="*/ 691166 w 9637211"/>
              <a:gd name="connsiteY47" fmla="*/ 1081917 h 1649863"/>
              <a:gd name="connsiteX48" fmla="*/ 677191 w 9637211"/>
              <a:gd name="connsiteY48" fmla="*/ 1087044 h 1649863"/>
              <a:gd name="connsiteX49" fmla="*/ 632391 w 9637211"/>
              <a:gd name="connsiteY49" fmla="*/ 1110922 h 1649863"/>
              <a:gd name="connsiteX50" fmla="*/ 677192 w 9637211"/>
              <a:gd name="connsiteY50" fmla="*/ 1087044 h 1649863"/>
              <a:gd name="connsiteX51" fmla="*/ 428044 w 9637211"/>
              <a:gd name="connsiteY51" fmla="*/ 1067823 h 1649863"/>
              <a:gd name="connsiteX52" fmla="*/ 479634 w 9637211"/>
              <a:gd name="connsiteY52" fmla="*/ 1077452 h 1649863"/>
              <a:gd name="connsiteX53" fmla="*/ 428044 w 9637211"/>
              <a:gd name="connsiteY53" fmla="*/ 1067823 h 1649863"/>
              <a:gd name="connsiteX54" fmla="*/ 7445292 w 9637211"/>
              <a:gd name="connsiteY54" fmla="*/ 757632 h 1649863"/>
              <a:gd name="connsiteX55" fmla="*/ 7466390 w 9637211"/>
              <a:gd name="connsiteY55" fmla="*/ 768915 h 1649863"/>
              <a:gd name="connsiteX56" fmla="*/ 7474827 w 9637211"/>
              <a:gd name="connsiteY56" fmla="*/ 771226 h 1649863"/>
              <a:gd name="connsiteX57" fmla="*/ 7466391 w 9637211"/>
              <a:gd name="connsiteY57" fmla="*/ 768915 h 1649863"/>
              <a:gd name="connsiteX58" fmla="*/ 7445292 w 9637211"/>
              <a:gd name="connsiteY58" fmla="*/ 757632 h 1649863"/>
              <a:gd name="connsiteX59" fmla="*/ 0 w 9637211"/>
              <a:gd name="connsiteY59" fmla="*/ 0 h 1649863"/>
              <a:gd name="connsiteX60" fmla="*/ 9637211 w 9637211"/>
              <a:gd name="connsiteY60" fmla="*/ 0 h 1649863"/>
              <a:gd name="connsiteX61" fmla="*/ 9583319 w 9637211"/>
              <a:gd name="connsiteY61" fmla="*/ 32146 h 1649863"/>
              <a:gd name="connsiteX62" fmla="*/ 9493665 w 9637211"/>
              <a:gd name="connsiteY62" fmla="*/ 112426 h 1649863"/>
              <a:gd name="connsiteX63" fmla="*/ 9457156 w 9637211"/>
              <a:gd name="connsiteY63" fmla="*/ 155303 h 1649863"/>
              <a:gd name="connsiteX64" fmla="*/ 9377643 w 9637211"/>
              <a:gd name="connsiteY64" fmla="*/ 187228 h 1649863"/>
              <a:gd name="connsiteX65" fmla="*/ 9292088 w 9637211"/>
              <a:gd name="connsiteY65" fmla="*/ 235295 h 1649863"/>
              <a:gd name="connsiteX66" fmla="*/ 9231985 w 9637211"/>
              <a:gd name="connsiteY66" fmla="*/ 281821 h 1649863"/>
              <a:gd name="connsiteX67" fmla="*/ 9185378 w 9637211"/>
              <a:gd name="connsiteY67" fmla="*/ 313259 h 1649863"/>
              <a:gd name="connsiteX68" fmla="*/ 9118948 w 9637211"/>
              <a:gd name="connsiteY68" fmla="*/ 345810 h 1649863"/>
              <a:gd name="connsiteX69" fmla="*/ 9052763 w 9637211"/>
              <a:gd name="connsiteY69" fmla="*/ 387450 h 1649863"/>
              <a:gd name="connsiteX70" fmla="*/ 9020858 w 9637211"/>
              <a:gd name="connsiteY70" fmla="*/ 412686 h 1649863"/>
              <a:gd name="connsiteX71" fmla="*/ 8958799 w 9637211"/>
              <a:gd name="connsiteY71" fmla="*/ 455068 h 1649863"/>
              <a:gd name="connsiteX72" fmla="*/ 8894669 w 9637211"/>
              <a:gd name="connsiteY72" fmla="*/ 494884 h 1649863"/>
              <a:gd name="connsiteX73" fmla="*/ 8772871 w 9637211"/>
              <a:gd name="connsiteY73" fmla="*/ 542815 h 1649863"/>
              <a:gd name="connsiteX74" fmla="*/ 8663102 w 9637211"/>
              <a:gd name="connsiteY74" fmla="*/ 609939 h 1649863"/>
              <a:gd name="connsiteX75" fmla="*/ 8575858 w 9637211"/>
              <a:gd name="connsiteY75" fmla="*/ 659344 h 1649863"/>
              <a:gd name="connsiteX76" fmla="*/ 8525191 w 9637211"/>
              <a:gd name="connsiteY76" fmla="*/ 691449 h 1649863"/>
              <a:gd name="connsiteX77" fmla="*/ 8432740 w 9637211"/>
              <a:gd name="connsiteY77" fmla="*/ 762134 h 1649863"/>
              <a:gd name="connsiteX78" fmla="*/ 8287775 w 9637211"/>
              <a:gd name="connsiteY78" fmla="*/ 838802 h 1649863"/>
              <a:gd name="connsiteX79" fmla="*/ 8199975 w 9637211"/>
              <a:gd name="connsiteY79" fmla="*/ 880700 h 1649863"/>
              <a:gd name="connsiteX80" fmla="*/ 8009879 w 9637211"/>
              <a:gd name="connsiteY80" fmla="*/ 946676 h 1649863"/>
              <a:gd name="connsiteX81" fmla="*/ 7948650 w 9637211"/>
              <a:gd name="connsiteY81" fmla="*/ 969872 h 1649863"/>
              <a:gd name="connsiteX82" fmla="*/ 7878149 w 9637211"/>
              <a:gd name="connsiteY82" fmla="*/ 986611 h 1649863"/>
              <a:gd name="connsiteX83" fmla="*/ 7765368 w 9637211"/>
              <a:gd name="connsiteY83" fmla="*/ 1023592 h 1649863"/>
              <a:gd name="connsiteX84" fmla="*/ 7544827 w 9637211"/>
              <a:gd name="connsiteY84" fmla="*/ 1088525 h 1649863"/>
              <a:gd name="connsiteX85" fmla="*/ 7496243 w 9637211"/>
              <a:gd name="connsiteY85" fmla="*/ 1099185 h 1649863"/>
              <a:gd name="connsiteX86" fmla="*/ 7373131 w 9637211"/>
              <a:gd name="connsiteY86" fmla="*/ 1140118 h 1649863"/>
              <a:gd name="connsiteX87" fmla="*/ 7299425 w 9637211"/>
              <a:gd name="connsiteY87" fmla="*/ 1167211 h 1649863"/>
              <a:gd name="connsiteX88" fmla="*/ 7238066 w 9637211"/>
              <a:gd name="connsiteY88" fmla="*/ 1183666 h 1649863"/>
              <a:gd name="connsiteX89" fmla="*/ 7183552 w 9637211"/>
              <a:gd name="connsiteY89" fmla="*/ 1192571 h 1649863"/>
              <a:gd name="connsiteX90" fmla="*/ 7040813 w 9637211"/>
              <a:gd name="connsiteY90" fmla="*/ 1230525 h 1649863"/>
              <a:gd name="connsiteX91" fmla="*/ 6983864 w 9637211"/>
              <a:gd name="connsiteY91" fmla="*/ 1245513 h 1649863"/>
              <a:gd name="connsiteX92" fmla="*/ 6836601 w 9637211"/>
              <a:gd name="connsiteY92" fmla="*/ 1294672 h 1649863"/>
              <a:gd name="connsiteX93" fmla="*/ 6711393 w 9637211"/>
              <a:gd name="connsiteY93" fmla="*/ 1328485 h 1649863"/>
              <a:gd name="connsiteX94" fmla="*/ 6659164 w 9637211"/>
              <a:gd name="connsiteY94" fmla="*/ 1344343 h 1649863"/>
              <a:gd name="connsiteX95" fmla="*/ 6539327 w 9637211"/>
              <a:gd name="connsiteY95" fmla="*/ 1372405 h 1649863"/>
              <a:gd name="connsiteX96" fmla="*/ 6471659 w 9637211"/>
              <a:gd name="connsiteY96" fmla="*/ 1391362 h 1649863"/>
              <a:gd name="connsiteX97" fmla="*/ 6305536 w 9637211"/>
              <a:gd name="connsiteY97" fmla="*/ 1417103 h 1649863"/>
              <a:gd name="connsiteX98" fmla="*/ 6133939 w 9637211"/>
              <a:gd name="connsiteY98" fmla="*/ 1442481 h 1649863"/>
              <a:gd name="connsiteX99" fmla="*/ 6039547 w 9637211"/>
              <a:gd name="connsiteY99" fmla="*/ 1452681 h 1649863"/>
              <a:gd name="connsiteX100" fmla="*/ 5957366 w 9637211"/>
              <a:gd name="connsiteY100" fmla="*/ 1465590 h 1649863"/>
              <a:gd name="connsiteX101" fmla="*/ 5885715 w 9637211"/>
              <a:gd name="connsiteY101" fmla="*/ 1474694 h 1649863"/>
              <a:gd name="connsiteX102" fmla="*/ 5771774 w 9637211"/>
              <a:gd name="connsiteY102" fmla="*/ 1491643 h 1649863"/>
              <a:gd name="connsiteX103" fmla="*/ 5724294 w 9637211"/>
              <a:gd name="connsiteY103" fmla="*/ 1496914 h 1649863"/>
              <a:gd name="connsiteX104" fmla="*/ 5611931 w 9637211"/>
              <a:gd name="connsiteY104" fmla="*/ 1502173 h 1649863"/>
              <a:gd name="connsiteX105" fmla="*/ 5572785 w 9637211"/>
              <a:gd name="connsiteY105" fmla="*/ 1502492 h 1649863"/>
              <a:gd name="connsiteX106" fmla="*/ 5496622 w 9637211"/>
              <a:gd name="connsiteY106" fmla="*/ 1486703 h 1649863"/>
              <a:gd name="connsiteX107" fmla="*/ 5487614 w 9637211"/>
              <a:gd name="connsiteY107" fmla="*/ 1485725 h 1649863"/>
              <a:gd name="connsiteX108" fmla="*/ 5437869 w 9637211"/>
              <a:gd name="connsiteY108" fmla="*/ 1480432 h 1649863"/>
              <a:gd name="connsiteX109" fmla="*/ 5410729 w 9637211"/>
              <a:gd name="connsiteY109" fmla="*/ 1479229 h 1649863"/>
              <a:gd name="connsiteX110" fmla="*/ 5307325 w 9637211"/>
              <a:gd name="connsiteY110" fmla="*/ 1468207 h 1649863"/>
              <a:gd name="connsiteX111" fmla="*/ 5247871 w 9637211"/>
              <a:gd name="connsiteY111" fmla="*/ 1463540 h 1649863"/>
              <a:gd name="connsiteX112" fmla="*/ 5200105 w 9637211"/>
              <a:gd name="connsiteY112" fmla="*/ 1466942 h 1649863"/>
              <a:gd name="connsiteX113" fmla="*/ 5116199 w 9637211"/>
              <a:gd name="connsiteY113" fmla="*/ 1472398 h 1649863"/>
              <a:gd name="connsiteX114" fmla="*/ 5089547 w 9637211"/>
              <a:gd name="connsiteY114" fmla="*/ 1477294 h 1649863"/>
              <a:gd name="connsiteX115" fmla="*/ 4967752 w 9637211"/>
              <a:gd name="connsiteY115" fmla="*/ 1472806 h 1649863"/>
              <a:gd name="connsiteX116" fmla="*/ 4898514 w 9637211"/>
              <a:gd name="connsiteY116" fmla="*/ 1475359 h 1649863"/>
              <a:gd name="connsiteX117" fmla="*/ 4819948 w 9637211"/>
              <a:gd name="connsiteY117" fmla="*/ 1466277 h 1649863"/>
              <a:gd name="connsiteX118" fmla="*/ 4797235 w 9637211"/>
              <a:gd name="connsiteY118" fmla="*/ 1467999 h 1649863"/>
              <a:gd name="connsiteX119" fmla="*/ 4771823 w 9637211"/>
              <a:gd name="connsiteY119" fmla="*/ 1470324 h 1649863"/>
              <a:gd name="connsiteX120" fmla="*/ 4693726 w 9637211"/>
              <a:gd name="connsiteY120" fmla="*/ 1475031 h 1649863"/>
              <a:gd name="connsiteX121" fmla="*/ 4646522 w 9637211"/>
              <a:gd name="connsiteY121" fmla="*/ 1482013 h 1649863"/>
              <a:gd name="connsiteX122" fmla="*/ 4556001 w 9637211"/>
              <a:gd name="connsiteY122" fmla="*/ 1483554 h 1649863"/>
              <a:gd name="connsiteX123" fmla="*/ 4522761 w 9637211"/>
              <a:gd name="connsiteY123" fmla="*/ 1489236 h 1649863"/>
              <a:gd name="connsiteX124" fmla="*/ 4438228 w 9637211"/>
              <a:gd name="connsiteY124" fmla="*/ 1493782 h 1649863"/>
              <a:gd name="connsiteX125" fmla="*/ 4362305 w 9637211"/>
              <a:gd name="connsiteY125" fmla="*/ 1495088 h 1649863"/>
              <a:gd name="connsiteX126" fmla="*/ 4289278 w 9637211"/>
              <a:gd name="connsiteY126" fmla="*/ 1499864 h 1649863"/>
              <a:gd name="connsiteX127" fmla="*/ 4237236 w 9637211"/>
              <a:gd name="connsiteY127" fmla="*/ 1507551 h 1649863"/>
              <a:gd name="connsiteX128" fmla="*/ 4180626 w 9637211"/>
              <a:gd name="connsiteY128" fmla="*/ 1513420 h 1649863"/>
              <a:gd name="connsiteX129" fmla="*/ 4025047 w 9637211"/>
              <a:gd name="connsiteY129" fmla="*/ 1539594 h 1649863"/>
              <a:gd name="connsiteX130" fmla="*/ 3995866 w 9637211"/>
              <a:gd name="connsiteY130" fmla="*/ 1536451 h 1649863"/>
              <a:gd name="connsiteX131" fmla="*/ 3831212 w 9637211"/>
              <a:gd name="connsiteY131" fmla="*/ 1540151 h 1649863"/>
              <a:gd name="connsiteX132" fmla="*/ 3795461 w 9637211"/>
              <a:gd name="connsiteY132" fmla="*/ 1542189 h 1649863"/>
              <a:gd name="connsiteX133" fmla="*/ 3698543 w 9637211"/>
              <a:gd name="connsiteY133" fmla="*/ 1528342 h 1649863"/>
              <a:gd name="connsiteX134" fmla="*/ 3551836 w 9637211"/>
              <a:gd name="connsiteY134" fmla="*/ 1564762 h 1649863"/>
              <a:gd name="connsiteX135" fmla="*/ 3415003 w 9637211"/>
              <a:gd name="connsiteY135" fmla="*/ 1608081 h 1649863"/>
              <a:gd name="connsiteX136" fmla="*/ 3397737 w 9637211"/>
              <a:gd name="connsiteY136" fmla="*/ 1613622 h 1649863"/>
              <a:gd name="connsiteX137" fmla="*/ 3348360 w 9637211"/>
              <a:gd name="connsiteY137" fmla="*/ 1624007 h 1649863"/>
              <a:gd name="connsiteX138" fmla="*/ 3286876 w 9637211"/>
              <a:gd name="connsiteY138" fmla="*/ 1629796 h 1649863"/>
              <a:gd name="connsiteX139" fmla="*/ 3247932 w 9637211"/>
              <a:gd name="connsiteY139" fmla="*/ 1635832 h 1649863"/>
              <a:gd name="connsiteX140" fmla="*/ 3244999 w 9637211"/>
              <a:gd name="connsiteY140" fmla="*/ 1636180 h 1649863"/>
              <a:gd name="connsiteX141" fmla="*/ 3184484 w 9637211"/>
              <a:gd name="connsiteY141" fmla="*/ 1639097 h 1649863"/>
              <a:gd name="connsiteX142" fmla="*/ 3177540 w 9637211"/>
              <a:gd name="connsiteY142" fmla="*/ 1638715 h 1649863"/>
              <a:gd name="connsiteX143" fmla="*/ 3146060 w 9637211"/>
              <a:gd name="connsiteY143" fmla="*/ 1634857 h 1649863"/>
              <a:gd name="connsiteX144" fmla="*/ 3057965 w 9637211"/>
              <a:gd name="connsiteY144" fmla="*/ 1626236 h 1649863"/>
              <a:gd name="connsiteX145" fmla="*/ 2974961 w 9637211"/>
              <a:gd name="connsiteY145" fmla="*/ 1617995 h 1649863"/>
              <a:gd name="connsiteX146" fmla="*/ 2949608 w 9637211"/>
              <a:gd name="connsiteY146" fmla="*/ 1633655 h 1649863"/>
              <a:gd name="connsiteX147" fmla="*/ 2909973 w 9637211"/>
              <a:gd name="connsiteY147" fmla="*/ 1648121 h 1649863"/>
              <a:gd name="connsiteX148" fmla="*/ 2864542 w 9637211"/>
              <a:gd name="connsiteY148" fmla="*/ 1635245 h 1649863"/>
              <a:gd name="connsiteX149" fmla="*/ 2758460 w 9637211"/>
              <a:gd name="connsiteY149" fmla="*/ 1609130 h 1649863"/>
              <a:gd name="connsiteX150" fmla="*/ 2692301 w 9637211"/>
              <a:gd name="connsiteY150" fmla="*/ 1610905 h 1649863"/>
              <a:gd name="connsiteX151" fmla="*/ 2548009 w 9637211"/>
              <a:gd name="connsiteY151" fmla="*/ 1604522 h 1649863"/>
              <a:gd name="connsiteX152" fmla="*/ 2453210 w 9637211"/>
              <a:gd name="connsiteY152" fmla="*/ 1590103 h 1649863"/>
              <a:gd name="connsiteX153" fmla="*/ 2384726 w 9637211"/>
              <a:gd name="connsiteY153" fmla="*/ 1571904 h 1649863"/>
              <a:gd name="connsiteX154" fmla="*/ 2286765 w 9637211"/>
              <a:gd name="connsiteY154" fmla="*/ 1548534 h 1649863"/>
              <a:gd name="connsiteX155" fmla="*/ 2189064 w 9637211"/>
              <a:gd name="connsiteY155" fmla="*/ 1538649 h 1649863"/>
              <a:gd name="connsiteX156" fmla="*/ 2118010 w 9637211"/>
              <a:gd name="connsiteY156" fmla="*/ 1523712 h 1649863"/>
              <a:gd name="connsiteX157" fmla="*/ 2031682 w 9637211"/>
              <a:gd name="connsiteY157" fmla="*/ 1515318 h 1649863"/>
              <a:gd name="connsiteX158" fmla="*/ 1959737 w 9637211"/>
              <a:gd name="connsiteY158" fmla="*/ 1518317 h 1649863"/>
              <a:gd name="connsiteX159" fmla="*/ 1847100 w 9637211"/>
              <a:gd name="connsiteY159" fmla="*/ 1525944 h 1649863"/>
              <a:gd name="connsiteX160" fmla="*/ 1707262 w 9637211"/>
              <a:gd name="connsiteY160" fmla="*/ 1494706 h 1649863"/>
              <a:gd name="connsiteX161" fmla="*/ 1651067 w 9637211"/>
              <a:gd name="connsiteY161" fmla="*/ 1488939 h 1649863"/>
              <a:gd name="connsiteX162" fmla="*/ 1598392 w 9637211"/>
              <a:gd name="connsiteY162" fmla="*/ 1487556 h 1649863"/>
              <a:gd name="connsiteX163" fmla="*/ 1485796 w 9637211"/>
              <a:gd name="connsiteY163" fmla="*/ 1467717 h 1649863"/>
              <a:gd name="connsiteX164" fmla="*/ 1440105 w 9637211"/>
              <a:gd name="connsiteY164" fmla="*/ 1461600 h 1649863"/>
              <a:gd name="connsiteX165" fmla="*/ 1376742 w 9637211"/>
              <a:gd name="connsiteY165" fmla="*/ 1464813 h 1649863"/>
              <a:gd name="connsiteX166" fmla="*/ 1260914 w 9637211"/>
              <a:gd name="connsiteY166" fmla="*/ 1458783 h 1649863"/>
              <a:gd name="connsiteX167" fmla="*/ 1144209 w 9637211"/>
              <a:gd name="connsiteY167" fmla="*/ 1430510 h 1649863"/>
              <a:gd name="connsiteX168" fmla="*/ 1095577 w 9637211"/>
              <a:gd name="connsiteY168" fmla="*/ 1436151 h 1649863"/>
              <a:gd name="connsiteX169" fmla="*/ 1078045 w 9637211"/>
              <a:gd name="connsiteY169" fmla="*/ 1436212 h 1649863"/>
              <a:gd name="connsiteX170" fmla="*/ 919891 w 9637211"/>
              <a:gd name="connsiteY170" fmla="*/ 1425160 h 1649863"/>
              <a:gd name="connsiteX171" fmla="*/ 904047 w 9637211"/>
              <a:gd name="connsiteY171" fmla="*/ 1423883 h 1649863"/>
              <a:gd name="connsiteX172" fmla="*/ 829382 w 9637211"/>
              <a:gd name="connsiteY172" fmla="*/ 1410847 h 1649863"/>
              <a:gd name="connsiteX173" fmla="*/ 642661 w 9637211"/>
              <a:gd name="connsiteY173" fmla="*/ 1409490 h 1649863"/>
              <a:gd name="connsiteX174" fmla="*/ 631134 w 9637211"/>
              <a:gd name="connsiteY174" fmla="*/ 1408791 h 1649863"/>
              <a:gd name="connsiteX175" fmla="*/ 569136 w 9637211"/>
              <a:gd name="connsiteY175" fmla="*/ 1420097 h 1649863"/>
              <a:gd name="connsiteX176" fmla="*/ 538796 w 9637211"/>
              <a:gd name="connsiteY176" fmla="*/ 1433330 h 1649863"/>
              <a:gd name="connsiteX177" fmla="*/ 491177 w 9637211"/>
              <a:gd name="connsiteY177" fmla="*/ 1447867 h 1649863"/>
              <a:gd name="connsiteX178" fmla="*/ 442411 w 9637211"/>
              <a:gd name="connsiteY178" fmla="*/ 1454770 h 1649863"/>
              <a:gd name="connsiteX179" fmla="*/ 359296 w 9637211"/>
              <a:gd name="connsiteY179" fmla="*/ 1440257 h 1649863"/>
              <a:gd name="connsiteX180" fmla="*/ 329271 w 9637211"/>
              <a:gd name="connsiteY180" fmla="*/ 1439821 h 1649863"/>
              <a:gd name="connsiteX181" fmla="*/ 262167 w 9637211"/>
              <a:gd name="connsiteY181" fmla="*/ 1434111 h 1649863"/>
              <a:gd name="connsiteX182" fmla="*/ 203882 w 9637211"/>
              <a:gd name="connsiteY182" fmla="*/ 1437548 h 1649863"/>
              <a:gd name="connsiteX183" fmla="*/ 157723 w 9637211"/>
              <a:gd name="connsiteY183" fmla="*/ 1454055 h 1649863"/>
              <a:gd name="connsiteX184" fmla="*/ 89823 w 9637211"/>
              <a:gd name="connsiteY184" fmla="*/ 1460153 h 1649863"/>
              <a:gd name="connsiteX185" fmla="*/ 45393 w 9637211"/>
              <a:gd name="connsiteY185" fmla="*/ 1451938 h 1649863"/>
              <a:gd name="connsiteX186" fmla="*/ 36385 w 9637211"/>
              <a:gd name="connsiteY186" fmla="*/ 1450960 h 1649863"/>
              <a:gd name="connsiteX187" fmla="*/ 0 w 9637211"/>
              <a:gd name="connsiteY187" fmla="*/ 1452514 h 164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9637211" h="1649863">
                <a:moveTo>
                  <a:pt x="2468659" y="1380297"/>
                </a:moveTo>
                <a:lnTo>
                  <a:pt x="2460722" y="1390272"/>
                </a:lnTo>
                <a:cubicBezTo>
                  <a:pt x="2456661" y="1396980"/>
                  <a:pt x="2451818" y="1402354"/>
                  <a:pt x="2446257" y="1406498"/>
                </a:cubicBezTo>
                <a:lnTo>
                  <a:pt x="2427494" y="1415356"/>
                </a:lnTo>
                <a:cubicBezTo>
                  <a:pt x="2441349" y="1411764"/>
                  <a:pt x="2452601" y="1403689"/>
                  <a:pt x="2460722" y="1390272"/>
                </a:cubicBezTo>
                <a:close/>
                <a:moveTo>
                  <a:pt x="5731745" y="1360489"/>
                </a:moveTo>
                <a:lnTo>
                  <a:pt x="5698179" y="1367442"/>
                </a:lnTo>
                <a:lnTo>
                  <a:pt x="5715901" y="1365274"/>
                </a:lnTo>
                <a:cubicBezTo>
                  <a:pt x="5721750" y="1364345"/>
                  <a:pt x="5727285" y="1362979"/>
                  <a:pt x="5731745" y="1360489"/>
                </a:cubicBezTo>
                <a:close/>
                <a:moveTo>
                  <a:pt x="5503859" y="1324849"/>
                </a:moveTo>
                <a:lnTo>
                  <a:pt x="5516994" y="1333353"/>
                </a:lnTo>
                <a:lnTo>
                  <a:pt x="5516994" y="1333352"/>
                </a:lnTo>
                <a:close/>
                <a:moveTo>
                  <a:pt x="4720031" y="1268958"/>
                </a:moveTo>
                <a:lnTo>
                  <a:pt x="4749955" y="1273114"/>
                </a:lnTo>
                <a:lnTo>
                  <a:pt x="4767388" y="1277477"/>
                </a:lnTo>
                <a:lnTo>
                  <a:pt x="4767531" y="1277513"/>
                </a:lnTo>
                <a:lnTo>
                  <a:pt x="4782965" y="1281578"/>
                </a:lnTo>
                <a:lnTo>
                  <a:pt x="4784809" y="1281832"/>
                </a:lnTo>
                <a:lnTo>
                  <a:pt x="4790792" y="1283327"/>
                </a:lnTo>
                <a:cubicBezTo>
                  <a:pt x="4798641" y="1284916"/>
                  <a:pt x="4806563" y="1285965"/>
                  <a:pt x="4814638" y="1285937"/>
                </a:cubicBezTo>
                <a:lnTo>
                  <a:pt x="4784809" y="1281832"/>
                </a:lnTo>
                <a:lnTo>
                  <a:pt x="4767531" y="1277513"/>
                </a:lnTo>
                <a:lnTo>
                  <a:pt x="4751799" y="1273370"/>
                </a:lnTo>
                <a:lnTo>
                  <a:pt x="4749955" y="1273114"/>
                </a:lnTo>
                <a:lnTo>
                  <a:pt x="4743957" y="1271612"/>
                </a:lnTo>
                <a:cubicBezTo>
                  <a:pt x="4736090" y="1270013"/>
                  <a:pt x="4728141" y="1268949"/>
                  <a:pt x="4720031" y="1268958"/>
                </a:cubicBezTo>
                <a:close/>
                <a:moveTo>
                  <a:pt x="3276840" y="1263985"/>
                </a:moveTo>
                <a:cubicBezTo>
                  <a:pt x="3292849" y="1276789"/>
                  <a:pt x="3310250" y="1281089"/>
                  <a:pt x="3328341" y="1281473"/>
                </a:cubicBezTo>
                <a:lnTo>
                  <a:pt x="3301810" y="1277386"/>
                </a:lnTo>
                <a:cubicBezTo>
                  <a:pt x="3293198" y="1274663"/>
                  <a:pt x="3284847" y="1270386"/>
                  <a:pt x="3276840" y="1263985"/>
                </a:cubicBezTo>
                <a:close/>
                <a:moveTo>
                  <a:pt x="3519760" y="1250994"/>
                </a:moveTo>
                <a:cubicBezTo>
                  <a:pt x="3514125" y="1250064"/>
                  <a:pt x="3508615" y="1250202"/>
                  <a:pt x="3503255" y="1251147"/>
                </a:cubicBezTo>
                <a:lnTo>
                  <a:pt x="3519760" y="1250994"/>
                </a:lnTo>
                <a:cubicBezTo>
                  <a:pt x="3525393" y="1251924"/>
                  <a:pt x="3531152" y="1253922"/>
                  <a:pt x="3537011" y="1257249"/>
                </a:cubicBezTo>
                <a:cubicBezTo>
                  <a:pt x="3531153" y="1253922"/>
                  <a:pt x="3525394" y="1251924"/>
                  <a:pt x="3519760" y="1250994"/>
                </a:cubicBezTo>
                <a:close/>
                <a:moveTo>
                  <a:pt x="5038723" y="1229019"/>
                </a:moveTo>
                <a:cubicBezTo>
                  <a:pt x="5028630" y="1228971"/>
                  <a:pt x="5018835" y="1229777"/>
                  <a:pt x="5009340" y="1231627"/>
                </a:cubicBezTo>
                <a:lnTo>
                  <a:pt x="5069905" y="1231533"/>
                </a:lnTo>
                <a:cubicBezTo>
                  <a:pt x="5059212" y="1229968"/>
                  <a:pt x="5048818" y="1229067"/>
                  <a:pt x="5038723" y="1229019"/>
                </a:cubicBezTo>
                <a:close/>
                <a:moveTo>
                  <a:pt x="6274350" y="1198579"/>
                </a:moveTo>
                <a:lnTo>
                  <a:pt x="6274350" y="1198580"/>
                </a:lnTo>
                <a:lnTo>
                  <a:pt x="6299734" y="1215874"/>
                </a:lnTo>
                <a:cubicBezTo>
                  <a:pt x="6292882" y="1211182"/>
                  <a:pt x="6285837" y="1206500"/>
                  <a:pt x="6274350" y="1198579"/>
                </a:cubicBezTo>
                <a:close/>
                <a:moveTo>
                  <a:pt x="284014" y="1083637"/>
                </a:moveTo>
                <a:lnTo>
                  <a:pt x="274455" y="1086842"/>
                </a:lnTo>
                <a:lnTo>
                  <a:pt x="233501" y="1096794"/>
                </a:lnTo>
                <a:lnTo>
                  <a:pt x="274456" y="1086842"/>
                </a:lnTo>
                <a:close/>
                <a:moveTo>
                  <a:pt x="691166" y="1081917"/>
                </a:moveTo>
                <a:cubicBezTo>
                  <a:pt x="686005" y="1082970"/>
                  <a:pt x="680596" y="1084918"/>
                  <a:pt x="677191" y="1087044"/>
                </a:cubicBezTo>
                <a:cubicBezTo>
                  <a:pt x="660788" y="1097408"/>
                  <a:pt x="646181" y="1105351"/>
                  <a:pt x="632391" y="1110922"/>
                </a:cubicBezTo>
                <a:cubicBezTo>
                  <a:pt x="646181" y="1105351"/>
                  <a:pt x="660789" y="1097408"/>
                  <a:pt x="677192" y="1087044"/>
                </a:cubicBezTo>
                <a:close/>
                <a:moveTo>
                  <a:pt x="428044" y="1067823"/>
                </a:moveTo>
                <a:cubicBezTo>
                  <a:pt x="446919" y="1068326"/>
                  <a:pt x="465868" y="1068118"/>
                  <a:pt x="479634" y="1077452"/>
                </a:cubicBezTo>
                <a:cubicBezTo>
                  <a:pt x="465869" y="1068118"/>
                  <a:pt x="446919" y="1068326"/>
                  <a:pt x="428044" y="1067823"/>
                </a:cubicBezTo>
                <a:close/>
                <a:moveTo>
                  <a:pt x="7445292" y="757632"/>
                </a:moveTo>
                <a:cubicBezTo>
                  <a:pt x="7451720" y="761638"/>
                  <a:pt x="7458880" y="765687"/>
                  <a:pt x="7466390" y="768915"/>
                </a:cubicBezTo>
                <a:lnTo>
                  <a:pt x="7474827" y="771226"/>
                </a:lnTo>
                <a:lnTo>
                  <a:pt x="7466391" y="768915"/>
                </a:lnTo>
                <a:cubicBezTo>
                  <a:pt x="7458880" y="765687"/>
                  <a:pt x="7451720" y="761638"/>
                  <a:pt x="7445292" y="757632"/>
                </a:cubicBezTo>
                <a:close/>
                <a:moveTo>
                  <a:pt x="0" y="0"/>
                </a:moveTo>
                <a:lnTo>
                  <a:pt x="9637211" y="0"/>
                </a:lnTo>
                <a:lnTo>
                  <a:pt x="9583319" y="32146"/>
                </a:lnTo>
                <a:cubicBezTo>
                  <a:pt x="9545773" y="53573"/>
                  <a:pt x="9512012" y="76700"/>
                  <a:pt x="9493665" y="112426"/>
                </a:cubicBezTo>
                <a:cubicBezTo>
                  <a:pt x="9485465" y="128200"/>
                  <a:pt x="9473638" y="145563"/>
                  <a:pt x="9457156" y="155303"/>
                </a:cubicBezTo>
                <a:cubicBezTo>
                  <a:pt x="9433664" y="169148"/>
                  <a:pt x="9403364" y="175160"/>
                  <a:pt x="9377643" y="187228"/>
                </a:cubicBezTo>
                <a:cubicBezTo>
                  <a:pt x="9347347" y="201400"/>
                  <a:pt x="9312111" y="214085"/>
                  <a:pt x="9292088" y="235295"/>
                </a:cubicBezTo>
                <a:cubicBezTo>
                  <a:pt x="9274297" y="254202"/>
                  <a:pt x="9256121" y="269202"/>
                  <a:pt x="9231985" y="281821"/>
                </a:cubicBezTo>
                <a:cubicBezTo>
                  <a:pt x="9215069" y="290641"/>
                  <a:pt x="9202945" y="305820"/>
                  <a:pt x="9185378" y="313259"/>
                </a:cubicBezTo>
                <a:cubicBezTo>
                  <a:pt x="9162280" y="323162"/>
                  <a:pt x="9138896" y="331194"/>
                  <a:pt x="9118948" y="345810"/>
                </a:cubicBezTo>
                <a:cubicBezTo>
                  <a:pt x="9098245" y="360931"/>
                  <a:pt x="9074484" y="373219"/>
                  <a:pt x="9052763" y="387450"/>
                </a:cubicBezTo>
                <a:cubicBezTo>
                  <a:pt x="9041247" y="395066"/>
                  <a:pt x="9031971" y="404773"/>
                  <a:pt x="9020858" y="412686"/>
                </a:cubicBezTo>
                <a:cubicBezTo>
                  <a:pt x="9000514" y="427162"/>
                  <a:pt x="8979766" y="441345"/>
                  <a:pt x="8958799" y="455068"/>
                </a:cubicBezTo>
                <a:cubicBezTo>
                  <a:pt x="8937836" y="468792"/>
                  <a:pt x="8917940" y="484502"/>
                  <a:pt x="8894669" y="494884"/>
                </a:cubicBezTo>
                <a:cubicBezTo>
                  <a:pt x="8854995" y="512490"/>
                  <a:pt x="8811321" y="524012"/>
                  <a:pt x="8772871" y="542815"/>
                </a:cubicBezTo>
                <a:cubicBezTo>
                  <a:pt x="8733852" y="561958"/>
                  <a:pt x="8697379" y="585375"/>
                  <a:pt x="8663102" y="609939"/>
                </a:cubicBezTo>
                <a:cubicBezTo>
                  <a:pt x="8635978" y="629295"/>
                  <a:pt x="8610598" y="648411"/>
                  <a:pt x="8575858" y="659344"/>
                </a:cubicBezTo>
                <a:cubicBezTo>
                  <a:pt x="8556476" y="665459"/>
                  <a:pt x="8536416" y="677725"/>
                  <a:pt x="8525191" y="691449"/>
                </a:cubicBezTo>
                <a:cubicBezTo>
                  <a:pt x="8500912" y="721337"/>
                  <a:pt x="8469036" y="743120"/>
                  <a:pt x="8432740" y="762134"/>
                </a:cubicBezTo>
                <a:cubicBezTo>
                  <a:pt x="8384287" y="787695"/>
                  <a:pt x="8336442" y="813700"/>
                  <a:pt x="8287775" y="838802"/>
                </a:cubicBezTo>
                <a:cubicBezTo>
                  <a:pt x="8259073" y="853684"/>
                  <a:pt x="8230604" y="869336"/>
                  <a:pt x="8199975" y="880700"/>
                </a:cubicBezTo>
                <a:cubicBezTo>
                  <a:pt x="8137395" y="904120"/>
                  <a:pt x="8073115" y="924637"/>
                  <a:pt x="8009879" y="946676"/>
                </a:cubicBezTo>
                <a:cubicBezTo>
                  <a:pt x="7989181" y="953793"/>
                  <a:pt x="7969777" y="963518"/>
                  <a:pt x="7948650" y="969872"/>
                </a:cubicBezTo>
                <a:cubicBezTo>
                  <a:pt x="7925797" y="976781"/>
                  <a:pt x="7901001" y="979703"/>
                  <a:pt x="7878149" y="986611"/>
                </a:cubicBezTo>
                <a:cubicBezTo>
                  <a:pt x="7840120" y="998017"/>
                  <a:pt x="7803387" y="1012030"/>
                  <a:pt x="7765368" y="1023592"/>
                </a:cubicBezTo>
                <a:cubicBezTo>
                  <a:pt x="7692011" y="1045805"/>
                  <a:pt x="7618421" y="1067243"/>
                  <a:pt x="7544827" y="1088525"/>
                </a:cubicBezTo>
                <a:cubicBezTo>
                  <a:pt x="7529069" y="1093051"/>
                  <a:pt x="7511791" y="1094355"/>
                  <a:pt x="7496243" y="1099185"/>
                </a:cubicBezTo>
                <a:cubicBezTo>
                  <a:pt x="7454978" y="1112160"/>
                  <a:pt x="7413953" y="1126064"/>
                  <a:pt x="7373131" y="1140118"/>
                </a:cubicBezTo>
                <a:cubicBezTo>
                  <a:pt x="7348411" y="1148686"/>
                  <a:pt x="7324355" y="1158947"/>
                  <a:pt x="7299425" y="1167211"/>
                </a:cubicBezTo>
                <a:cubicBezTo>
                  <a:pt x="7279481" y="1173822"/>
                  <a:pt x="7258894" y="1179208"/>
                  <a:pt x="7238066" y="1183666"/>
                </a:cubicBezTo>
                <a:cubicBezTo>
                  <a:pt x="7220132" y="1187513"/>
                  <a:pt x="7201262" y="1188107"/>
                  <a:pt x="7183552" y="1192571"/>
                </a:cubicBezTo>
                <a:cubicBezTo>
                  <a:pt x="7135617" y="1204612"/>
                  <a:pt x="7088328" y="1217878"/>
                  <a:pt x="7040813" y="1230525"/>
                </a:cubicBezTo>
                <a:cubicBezTo>
                  <a:pt x="7021767" y="1235524"/>
                  <a:pt x="7002277" y="1239447"/>
                  <a:pt x="6983864" y="1245513"/>
                </a:cubicBezTo>
                <a:cubicBezTo>
                  <a:pt x="6934564" y="1261544"/>
                  <a:pt x="6886133" y="1279414"/>
                  <a:pt x="6836601" y="1294672"/>
                </a:cubicBezTo>
                <a:cubicBezTo>
                  <a:pt x="6795516" y="1307324"/>
                  <a:pt x="6753122" y="1317057"/>
                  <a:pt x="6711393" y="1328485"/>
                </a:cubicBezTo>
                <a:cubicBezTo>
                  <a:pt x="6693705" y="1333419"/>
                  <a:pt x="6676878" y="1340036"/>
                  <a:pt x="6659164" y="1344343"/>
                </a:cubicBezTo>
                <a:cubicBezTo>
                  <a:pt x="6619497" y="1354102"/>
                  <a:pt x="6579188" y="1362635"/>
                  <a:pt x="6539327" y="1372405"/>
                </a:cubicBezTo>
                <a:cubicBezTo>
                  <a:pt x="6516609" y="1378051"/>
                  <a:pt x="6494842" y="1387262"/>
                  <a:pt x="6471659" y="1391362"/>
                </a:cubicBezTo>
                <a:cubicBezTo>
                  <a:pt x="6416600" y="1401077"/>
                  <a:pt x="6361053" y="1408777"/>
                  <a:pt x="6305536" y="1417103"/>
                </a:cubicBezTo>
                <a:cubicBezTo>
                  <a:pt x="6248279" y="1425669"/>
                  <a:pt x="6191229" y="1434541"/>
                  <a:pt x="6133939" y="1442481"/>
                </a:cubicBezTo>
                <a:cubicBezTo>
                  <a:pt x="6102579" y="1446662"/>
                  <a:pt x="6070917" y="1448658"/>
                  <a:pt x="6039547" y="1452681"/>
                </a:cubicBezTo>
                <a:cubicBezTo>
                  <a:pt x="6012050" y="1456206"/>
                  <a:pt x="5984839" y="1461597"/>
                  <a:pt x="5957366" y="1465590"/>
                </a:cubicBezTo>
                <a:cubicBezTo>
                  <a:pt x="5933562" y="1468934"/>
                  <a:pt x="5909518" y="1471349"/>
                  <a:pt x="5885715" y="1474694"/>
                </a:cubicBezTo>
                <a:cubicBezTo>
                  <a:pt x="5847596" y="1480140"/>
                  <a:pt x="5809691" y="1486048"/>
                  <a:pt x="5771774" y="1491643"/>
                </a:cubicBezTo>
                <a:cubicBezTo>
                  <a:pt x="5755903" y="1493820"/>
                  <a:pt x="5739373" y="1498540"/>
                  <a:pt x="5724294" y="1496914"/>
                </a:cubicBezTo>
                <a:cubicBezTo>
                  <a:pt x="5686295" y="1492781"/>
                  <a:pt x="5649250" y="1496294"/>
                  <a:pt x="5611931" y="1502173"/>
                </a:cubicBezTo>
                <a:cubicBezTo>
                  <a:pt x="5599171" y="1504201"/>
                  <a:pt x="5585354" y="1504553"/>
                  <a:pt x="5572785" y="1502492"/>
                </a:cubicBezTo>
                <a:cubicBezTo>
                  <a:pt x="5547064" y="1498394"/>
                  <a:pt x="5522015" y="1492069"/>
                  <a:pt x="5496622" y="1486703"/>
                </a:cubicBezTo>
                <a:cubicBezTo>
                  <a:pt x="5493862" y="1486051"/>
                  <a:pt x="5490551" y="1486053"/>
                  <a:pt x="5487614" y="1485725"/>
                </a:cubicBezTo>
                <a:cubicBezTo>
                  <a:pt x="5470960" y="1483859"/>
                  <a:pt x="5454506" y="1481984"/>
                  <a:pt x="5437869" y="1480432"/>
                </a:cubicBezTo>
                <a:cubicBezTo>
                  <a:pt x="5428868" y="1479610"/>
                  <a:pt x="5419725" y="1479895"/>
                  <a:pt x="5410729" y="1479229"/>
                </a:cubicBezTo>
                <a:cubicBezTo>
                  <a:pt x="5375917" y="1476513"/>
                  <a:pt x="5338174" y="1485709"/>
                  <a:pt x="5307325" y="1468207"/>
                </a:cubicBezTo>
                <a:cubicBezTo>
                  <a:pt x="5287297" y="1456930"/>
                  <a:pt x="5268577" y="1460658"/>
                  <a:pt x="5247871" y="1463540"/>
                </a:cubicBezTo>
                <a:cubicBezTo>
                  <a:pt x="5232193" y="1465707"/>
                  <a:pt x="5216035" y="1466016"/>
                  <a:pt x="5200105" y="1466942"/>
                </a:cubicBezTo>
                <a:cubicBezTo>
                  <a:pt x="5172135" y="1468759"/>
                  <a:pt x="5144152" y="1470266"/>
                  <a:pt x="5116199" y="1472398"/>
                </a:cubicBezTo>
                <a:cubicBezTo>
                  <a:pt x="5107270" y="1473142"/>
                  <a:pt x="5098326" y="1477498"/>
                  <a:pt x="5089547" y="1477294"/>
                </a:cubicBezTo>
                <a:cubicBezTo>
                  <a:pt x="5048970" y="1476267"/>
                  <a:pt x="5008312" y="1473519"/>
                  <a:pt x="4967752" y="1472806"/>
                </a:cubicBezTo>
                <a:cubicBezTo>
                  <a:pt x="4944740" y="1472347"/>
                  <a:pt x="4921363" y="1476454"/>
                  <a:pt x="4898514" y="1475359"/>
                </a:cubicBezTo>
                <a:cubicBezTo>
                  <a:pt x="4872154" y="1474119"/>
                  <a:pt x="4846185" y="1468937"/>
                  <a:pt x="4819948" y="1466277"/>
                </a:cubicBezTo>
                <a:cubicBezTo>
                  <a:pt x="4812704" y="1465529"/>
                  <a:pt x="4804802" y="1467322"/>
                  <a:pt x="4797235" y="1467999"/>
                </a:cubicBezTo>
                <a:cubicBezTo>
                  <a:pt x="4788699" y="1468726"/>
                  <a:pt x="4780369" y="1469755"/>
                  <a:pt x="4771823" y="1470324"/>
                </a:cubicBezTo>
                <a:cubicBezTo>
                  <a:pt x="4745790" y="1471894"/>
                  <a:pt x="4719721" y="1472679"/>
                  <a:pt x="4693726" y="1475031"/>
                </a:cubicBezTo>
                <a:cubicBezTo>
                  <a:pt x="4677818" y="1476425"/>
                  <a:pt x="4661410" y="1483651"/>
                  <a:pt x="4646522" y="1482013"/>
                </a:cubicBezTo>
                <a:cubicBezTo>
                  <a:pt x="4616175" y="1478927"/>
                  <a:pt x="4586536" y="1490556"/>
                  <a:pt x="4556001" y="1483554"/>
                </a:cubicBezTo>
                <a:cubicBezTo>
                  <a:pt x="4546547" y="1481499"/>
                  <a:pt x="4534022" y="1488380"/>
                  <a:pt x="4522761" y="1489236"/>
                </a:cubicBezTo>
                <a:cubicBezTo>
                  <a:pt x="4494612" y="1491377"/>
                  <a:pt x="4466422" y="1492580"/>
                  <a:pt x="4438228" y="1493782"/>
                </a:cubicBezTo>
                <a:cubicBezTo>
                  <a:pt x="4412951" y="1494844"/>
                  <a:pt x="4386813" y="1498301"/>
                  <a:pt x="4362305" y="1495088"/>
                </a:cubicBezTo>
                <a:cubicBezTo>
                  <a:pt x="4336613" y="1491619"/>
                  <a:pt x="4313708" y="1493351"/>
                  <a:pt x="4289278" y="1499864"/>
                </a:cubicBezTo>
                <a:cubicBezTo>
                  <a:pt x="4272539" y="1504281"/>
                  <a:pt x="4254677" y="1505613"/>
                  <a:pt x="4237236" y="1507551"/>
                </a:cubicBezTo>
                <a:cubicBezTo>
                  <a:pt x="4218443" y="1509712"/>
                  <a:pt x="4197483" y="1507428"/>
                  <a:pt x="4180626" y="1513420"/>
                </a:cubicBezTo>
                <a:cubicBezTo>
                  <a:pt x="4130437" y="1531219"/>
                  <a:pt x="4078308" y="1537027"/>
                  <a:pt x="4025047" y="1539594"/>
                </a:cubicBezTo>
                <a:cubicBezTo>
                  <a:pt x="4015328" y="1540063"/>
                  <a:pt x="4005307" y="1538350"/>
                  <a:pt x="3995866" y="1536451"/>
                </a:cubicBezTo>
                <a:cubicBezTo>
                  <a:pt x="3940757" y="1524983"/>
                  <a:pt x="3886195" y="1528868"/>
                  <a:pt x="3831212" y="1540151"/>
                </a:cubicBezTo>
                <a:cubicBezTo>
                  <a:pt x="3819833" y="1542583"/>
                  <a:pt x="3807019" y="1543514"/>
                  <a:pt x="3795461" y="1542189"/>
                </a:cubicBezTo>
                <a:cubicBezTo>
                  <a:pt x="3762927" y="1538264"/>
                  <a:pt x="3731194" y="1530691"/>
                  <a:pt x="3698543" y="1528342"/>
                </a:cubicBezTo>
                <a:cubicBezTo>
                  <a:pt x="3644585" y="1524508"/>
                  <a:pt x="3599168" y="1548354"/>
                  <a:pt x="3551836" y="1564762"/>
                </a:cubicBezTo>
                <a:cubicBezTo>
                  <a:pt x="3506795" y="1580273"/>
                  <a:pt x="3469370" y="1612209"/>
                  <a:pt x="3415003" y="1608081"/>
                </a:cubicBezTo>
                <a:cubicBezTo>
                  <a:pt x="3409532" y="1607717"/>
                  <a:pt x="3403709" y="1612236"/>
                  <a:pt x="3397737" y="1613622"/>
                </a:cubicBezTo>
                <a:cubicBezTo>
                  <a:pt x="3381358" y="1617394"/>
                  <a:pt x="3365010" y="1621790"/>
                  <a:pt x="3348360" y="1624007"/>
                </a:cubicBezTo>
                <a:cubicBezTo>
                  <a:pt x="3328041" y="1626870"/>
                  <a:pt x="3307211" y="1627247"/>
                  <a:pt x="3286876" y="1629796"/>
                </a:cubicBezTo>
                <a:cubicBezTo>
                  <a:pt x="3273801" y="1631368"/>
                  <a:pt x="3260860" y="1633717"/>
                  <a:pt x="3247932" y="1635832"/>
                </a:cubicBezTo>
                <a:lnTo>
                  <a:pt x="3244999" y="1636180"/>
                </a:lnTo>
                <a:lnTo>
                  <a:pt x="3184484" y="1639097"/>
                </a:lnTo>
                <a:lnTo>
                  <a:pt x="3177540" y="1638715"/>
                </a:lnTo>
                <a:cubicBezTo>
                  <a:pt x="3167030" y="1637417"/>
                  <a:pt x="3156526" y="1635766"/>
                  <a:pt x="3146060" y="1634857"/>
                </a:cubicBezTo>
                <a:cubicBezTo>
                  <a:pt x="3116518" y="1632358"/>
                  <a:pt x="3084302" y="1635010"/>
                  <a:pt x="3057965" y="1626236"/>
                </a:cubicBezTo>
                <a:cubicBezTo>
                  <a:pt x="3029852" y="1616919"/>
                  <a:pt x="3003375" y="1613330"/>
                  <a:pt x="2974961" y="1617995"/>
                </a:cubicBezTo>
                <a:cubicBezTo>
                  <a:pt x="2965488" y="1619550"/>
                  <a:pt x="2953558" y="1626717"/>
                  <a:pt x="2949608" y="1633655"/>
                </a:cubicBezTo>
                <a:cubicBezTo>
                  <a:pt x="2940805" y="1649145"/>
                  <a:pt x="2927912" y="1652436"/>
                  <a:pt x="2909973" y="1648121"/>
                </a:cubicBezTo>
                <a:cubicBezTo>
                  <a:pt x="2894404" y="1644476"/>
                  <a:pt x="2875446" y="1643195"/>
                  <a:pt x="2864542" y="1635245"/>
                </a:cubicBezTo>
                <a:cubicBezTo>
                  <a:pt x="2833644" y="1612724"/>
                  <a:pt x="2795701" y="1613769"/>
                  <a:pt x="2758460" y="1609130"/>
                </a:cubicBezTo>
                <a:cubicBezTo>
                  <a:pt x="2735725" y="1606301"/>
                  <a:pt x="2714721" y="1607157"/>
                  <a:pt x="2692301" y="1610905"/>
                </a:cubicBezTo>
                <a:cubicBezTo>
                  <a:pt x="2643606" y="1619217"/>
                  <a:pt x="2595572" y="1613057"/>
                  <a:pt x="2548009" y="1604522"/>
                </a:cubicBezTo>
                <a:cubicBezTo>
                  <a:pt x="2516561" y="1598820"/>
                  <a:pt x="2484471" y="1595972"/>
                  <a:pt x="2453210" y="1590103"/>
                </a:cubicBezTo>
                <a:cubicBezTo>
                  <a:pt x="2429807" y="1585581"/>
                  <a:pt x="2406352" y="1579963"/>
                  <a:pt x="2384726" y="1571904"/>
                </a:cubicBezTo>
                <a:cubicBezTo>
                  <a:pt x="2353369" y="1560075"/>
                  <a:pt x="2325581" y="1541326"/>
                  <a:pt x="2286765" y="1548534"/>
                </a:cubicBezTo>
                <a:cubicBezTo>
                  <a:pt x="2252584" y="1554889"/>
                  <a:pt x="2221009" y="1546526"/>
                  <a:pt x="2189064" y="1538649"/>
                </a:cubicBezTo>
                <a:cubicBezTo>
                  <a:pt x="2165600" y="1532875"/>
                  <a:pt x="2142133" y="1526942"/>
                  <a:pt x="2118010" y="1523712"/>
                </a:cubicBezTo>
                <a:cubicBezTo>
                  <a:pt x="2089379" y="1519913"/>
                  <a:pt x="2057412" y="1523652"/>
                  <a:pt x="2031682" y="1515318"/>
                </a:cubicBezTo>
                <a:cubicBezTo>
                  <a:pt x="2004761" y="1506572"/>
                  <a:pt x="1983123" y="1514364"/>
                  <a:pt x="1959737" y="1518317"/>
                </a:cubicBezTo>
                <a:cubicBezTo>
                  <a:pt x="1922433" y="1524509"/>
                  <a:pt x="1885501" y="1534450"/>
                  <a:pt x="1847100" y="1525944"/>
                </a:cubicBezTo>
                <a:cubicBezTo>
                  <a:pt x="1800428" y="1515638"/>
                  <a:pt x="1754098" y="1504375"/>
                  <a:pt x="1707262" y="1494706"/>
                </a:cubicBezTo>
                <a:cubicBezTo>
                  <a:pt x="1689158" y="1491026"/>
                  <a:pt x="1669827" y="1490075"/>
                  <a:pt x="1651067" y="1488939"/>
                </a:cubicBezTo>
                <a:cubicBezTo>
                  <a:pt x="1633296" y="1488069"/>
                  <a:pt x="1612320" y="1493475"/>
                  <a:pt x="1598392" y="1487556"/>
                </a:cubicBezTo>
                <a:cubicBezTo>
                  <a:pt x="1562588" y="1472333"/>
                  <a:pt x="1526230" y="1465768"/>
                  <a:pt x="1485796" y="1467717"/>
                </a:cubicBezTo>
                <a:cubicBezTo>
                  <a:pt x="1470633" y="1468448"/>
                  <a:pt x="1455519" y="1462113"/>
                  <a:pt x="1440105" y="1461600"/>
                </a:cubicBezTo>
                <a:cubicBezTo>
                  <a:pt x="1419033" y="1461047"/>
                  <a:pt x="1394726" y="1457982"/>
                  <a:pt x="1376742" y="1464813"/>
                </a:cubicBezTo>
                <a:cubicBezTo>
                  <a:pt x="1334463" y="1480976"/>
                  <a:pt x="1299105" y="1470908"/>
                  <a:pt x="1260914" y="1458783"/>
                </a:cubicBezTo>
                <a:cubicBezTo>
                  <a:pt x="1223316" y="1446785"/>
                  <a:pt x="1183912" y="1437700"/>
                  <a:pt x="1144209" y="1430510"/>
                </a:cubicBezTo>
                <a:cubicBezTo>
                  <a:pt x="1129277" y="1427934"/>
                  <a:pt x="1111855" y="1434268"/>
                  <a:pt x="1095577" y="1436151"/>
                </a:cubicBezTo>
                <a:cubicBezTo>
                  <a:pt x="1089760" y="1436745"/>
                  <a:pt x="1083367" y="1437525"/>
                  <a:pt x="1078045" y="1436212"/>
                </a:cubicBezTo>
                <a:cubicBezTo>
                  <a:pt x="1026587" y="1423625"/>
                  <a:pt x="974523" y="1414679"/>
                  <a:pt x="919891" y="1425160"/>
                </a:cubicBezTo>
                <a:cubicBezTo>
                  <a:pt x="914876" y="1426187"/>
                  <a:pt x="909153" y="1424736"/>
                  <a:pt x="904047" y="1423883"/>
                </a:cubicBezTo>
                <a:cubicBezTo>
                  <a:pt x="879088" y="1419436"/>
                  <a:pt x="854553" y="1411675"/>
                  <a:pt x="829382" y="1410847"/>
                </a:cubicBezTo>
                <a:cubicBezTo>
                  <a:pt x="767326" y="1408817"/>
                  <a:pt x="705028" y="1409779"/>
                  <a:pt x="642661" y="1409490"/>
                </a:cubicBezTo>
                <a:cubicBezTo>
                  <a:pt x="638766" y="1409522"/>
                  <a:pt x="634684" y="1409719"/>
                  <a:pt x="631134" y="1408791"/>
                </a:cubicBezTo>
                <a:cubicBezTo>
                  <a:pt x="607871" y="1403163"/>
                  <a:pt x="587956" y="1406321"/>
                  <a:pt x="569136" y="1420097"/>
                </a:cubicBezTo>
                <a:cubicBezTo>
                  <a:pt x="560854" y="1426146"/>
                  <a:pt x="549335" y="1429684"/>
                  <a:pt x="538796" y="1433330"/>
                </a:cubicBezTo>
                <a:cubicBezTo>
                  <a:pt x="523276" y="1438787"/>
                  <a:pt x="507362" y="1444105"/>
                  <a:pt x="491177" y="1447867"/>
                </a:cubicBezTo>
                <a:cubicBezTo>
                  <a:pt x="475178" y="1451464"/>
                  <a:pt x="458068" y="1456211"/>
                  <a:pt x="442411" y="1454770"/>
                </a:cubicBezTo>
                <a:cubicBezTo>
                  <a:pt x="414232" y="1452205"/>
                  <a:pt x="387176" y="1444721"/>
                  <a:pt x="359296" y="1440257"/>
                </a:cubicBezTo>
                <a:cubicBezTo>
                  <a:pt x="349673" y="1438680"/>
                  <a:pt x="339191" y="1439501"/>
                  <a:pt x="329271" y="1439821"/>
                </a:cubicBezTo>
                <a:cubicBezTo>
                  <a:pt x="306503" y="1440449"/>
                  <a:pt x="283397" y="1446114"/>
                  <a:pt x="262167" y="1434111"/>
                </a:cubicBezTo>
                <a:cubicBezTo>
                  <a:pt x="242530" y="1422816"/>
                  <a:pt x="223456" y="1427345"/>
                  <a:pt x="203882" y="1437548"/>
                </a:cubicBezTo>
                <a:cubicBezTo>
                  <a:pt x="189813" y="1444818"/>
                  <a:pt x="173736" y="1450772"/>
                  <a:pt x="157723" y="1454055"/>
                </a:cubicBezTo>
                <a:cubicBezTo>
                  <a:pt x="135728" y="1458567"/>
                  <a:pt x="113832" y="1461037"/>
                  <a:pt x="89823" y="1460153"/>
                </a:cubicBezTo>
                <a:cubicBezTo>
                  <a:pt x="72843" y="1459559"/>
                  <a:pt x="59011" y="1459598"/>
                  <a:pt x="45393" y="1451938"/>
                </a:cubicBezTo>
                <a:cubicBezTo>
                  <a:pt x="43196" y="1450788"/>
                  <a:pt x="39293" y="1450662"/>
                  <a:pt x="36385" y="1450960"/>
                </a:cubicBezTo>
                <a:lnTo>
                  <a:pt x="0" y="1452514"/>
                </a:lnTo>
                <a:close/>
              </a:path>
            </a:pathLst>
          </a:custGeom>
          <a:solidFill>
            <a:schemeClr val="tx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 name="Group 13">
            <a:extLst>
              <a:ext uri="{FF2B5EF4-FFF2-40B4-BE49-F238E27FC236}">
                <a16:creationId xmlns:a16="http://schemas.microsoft.com/office/drawing/2014/main" id="{B92D19ED-1A05-473D-A7EB-F9E31AAF94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9739305" cy="1775939"/>
            <a:chOff x="1" y="1"/>
            <a:chExt cx="9739305" cy="1775939"/>
          </a:xfrm>
        </p:grpSpPr>
        <p:sp>
          <p:nvSpPr>
            <p:cNvPr id="15" name="Freeform: Shape 14">
              <a:extLst>
                <a:ext uri="{FF2B5EF4-FFF2-40B4-BE49-F238E27FC236}">
                  <a16:creationId xmlns:a16="http://schemas.microsoft.com/office/drawing/2014/main" id="{5316762B-6EB0-4F1D-904A-0BBC21221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739305" cy="1775939"/>
            </a:xfrm>
            <a:custGeom>
              <a:avLst/>
              <a:gdLst>
                <a:gd name="connsiteX0" fmla="*/ 9506323 w 9739305"/>
                <a:gd name="connsiteY0" fmla="*/ 0 h 1775939"/>
                <a:gd name="connsiteX1" fmla="*/ 9739305 w 9739305"/>
                <a:gd name="connsiteY1" fmla="*/ 0 h 1775939"/>
                <a:gd name="connsiteX2" fmla="*/ 9721016 w 9739305"/>
                <a:gd name="connsiteY2" fmla="*/ 12453 h 1775939"/>
                <a:gd name="connsiteX3" fmla="*/ 9619776 w 9739305"/>
                <a:gd name="connsiteY3" fmla="*/ 90780 h 1775939"/>
                <a:gd name="connsiteX4" fmla="*/ 9506710 w 9739305"/>
                <a:gd name="connsiteY4" fmla="*/ 158222 h 1775939"/>
                <a:gd name="connsiteX5" fmla="*/ 9417057 w 9739305"/>
                <a:gd name="connsiteY5" fmla="*/ 238502 h 1775939"/>
                <a:gd name="connsiteX6" fmla="*/ 9380548 w 9739305"/>
                <a:gd name="connsiteY6" fmla="*/ 281379 h 1775939"/>
                <a:gd name="connsiteX7" fmla="*/ 9301035 w 9739305"/>
                <a:gd name="connsiteY7" fmla="*/ 313304 h 1775939"/>
                <a:gd name="connsiteX8" fmla="*/ 9215480 w 9739305"/>
                <a:gd name="connsiteY8" fmla="*/ 361372 h 1775939"/>
                <a:gd name="connsiteX9" fmla="*/ 9155376 w 9739305"/>
                <a:gd name="connsiteY9" fmla="*/ 407897 h 1775939"/>
                <a:gd name="connsiteX10" fmla="*/ 9108770 w 9739305"/>
                <a:gd name="connsiteY10" fmla="*/ 439335 h 1775939"/>
                <a:gd name="connsiteX11" fmla="*/ 9042339 w 9739305"/>
                <a:gd name="connsiteY11" fmla="*/ 471886 h 1775939"/>
                <a:gd name="connsiteX12" fmla="*/ 8976155 w 9739305"/>
                <a:gd name="connsiteY12" fmla="*/ 513526 h 1775939"/>
                <a:gd name="connsiteX13" fmla="*/ 8944250 w 9739305"/>
                <a:gd name="connsiteY13" fmla="*/ 538762 h 1775939"/>
                <a:gd name="connsiteX14" fmla="*/ 8882191 w 9739305"/>
                <a:gd name="connsiteY14" fmla="*/ 581144 h 1775939"/>
                <a:gd name="connsiteX15" fmla="*/ 8818061 w 9739305"/>
                <a:gd name="connsiteY15" fmla="*/ 620960 h 1775939"/>
                <a:gd name="connsiteX16" fmla="*/ 8696263 w 9739305"/>
                <a:gd name="connsiteY16" fmla="*/ 668892 h 1775939"/>
                <a:gd name="connsiteX17" fmla="*/ 8586493 w 9739305"/>
                <a:gd name="connsiteY17" fmla="*/ 736016 h 1775939"/>
                <a:gd name="connsiteX18" fmla="*/ 8499250 w 9739305"/>
                <a:gd name="connsiteY18" fmla="*/ 785420 h 1775939"/>
                <a:gd name="connsiteX19" fmla="*/ 8448581 w 9739305"/>
                <a:gd name="connsiteY19" fmla="*/ 817525 h 1775939"/>
                <a:gd name="connsiteX20" fmla="*/ 8356131 w 9739305"/>
                <a:gd name="connsiteY20" fmla="*/ 888209 h 1775939"/>
                <a:gd name="connsiteX21" fmla="*/ 8211166 w 9739305"/>
                <a:gd name="connsiteY21" fmla="*/ 964878 h 1775939"/>
                <a:gd name="connsiteX22" fmla="*/ 8123367 w 9739305"/>
                <a:gd name="connsiteY22" fmla="*/ 1006776 h 1775939"/>
                <a:gd name="connsiteX23" fmla="*/ 7933271 w 9739305"/>
                <a:gd name="connsiteY23" fmla="*/ 1072752 h 1775939"/>
                <a:gd name="connsiteX24" fmla="*/ 7872042 w 9739305"/>
                <a:gd name="connsiteY24" fmla="*/ 1095949 h 1775939"/>
                <a:gd name="connsiteX25" fmla="*/ 7801540 w 9739305"/>
                <a:gd name="connsiteY25" fmla="*/ 1112687 h 1775939"/>
                <a:gd name="connsiteX26" fmla="*/ 7688760 w 9739305"/>
                <a:gd name="connsiteY26" fmla="*/ 1149668 h 1775939"/>
                <a:gd name="connsiteX27" fmla="*/ 7468219 w 9739305"/>
                <a:gd name="connsiteY27" fmla="*/ 1214601 h 1775939"/>
                <a:gd name="connsiteX28" fmla="*/ 7419634 w 9739305"/>
                <a:gd name="connsiteY28" fmla="*/ 1225261 h 1775939"/>
                <a:gd name="connsiteX29" fmla="*/ 7296522 w 9739305"/>
                <a:gd name="connsiteY29" fmla="*/ 1266193 h 1775939"/>
                <a:gd name="connsiteX30" fmla="*/ 7222817 w 9739305"/>
                <a:gd name="connsiteY30" fmla="*/ 1293286 h 1775939"/>
                <a:gd name="connsiteX31" fmla="*/ 7161457 w 9739305"/>
                <a:gd name="connsiteY31" fmla="*/ 1309742 h 1775939"/>
                <a:gd name="connsiteX32" fmla="*/ 7106944 w 9739305"/>
                <a:gd name="connsiteY32" fmla="*/ 1318647 h 1775939"/>
                <a:gd name="connsiteX33" fmla="*/ 6964204 w 9739305"/>
                <a:gd name="connsiteY33" fmla="*/ 1356601 h 1775939"/>
                <a:gd name="connsiteX34" fmla="*/ 6907255 w 9739305"/>
                <a:gd name="connsiteY34" fmla="*/ 1371589 h 1775939"/>
                <a:gd name="connsiteX35" fmla="*/ 6759991 w 9739305"/>
                <a:gd name="connsiteY35" fmla="*/ 1420747 h 1775939"/>
                <a:gd name="connsiteX36" fmla="*/ 6634783 w 9739305"/>
                <a:gd name="connsiteY36" fmla="*/ 1454562 h 1775939"/>
                <a:gd name="connsiteX37" fmla="*/ 6582555 w 9739305"/>
                <a:gd name="connsiteY37" fmla="*/ 1470418 h 1775939"/>
                <a:gd name="connsiteX38" fmla="*/ 6462719 w 9739305"/>
                <a:gd name="connsiteY38" fmla="*/ 1498482 h 1775939"/>
                <a:gd name="connsiteX39" fmla="*/ 6395050 w 9739305"/>
                <a:gd name="connsiteY39" fmla="*/ 1517437 h 1775939"/>
                <a:gd name="connsiteX40" fmla="*/ 6228927 w 9739305"/>
                <a:gd name="connsiteY40" fmla="*/ 1543179 h 1775939"/>
                <a:gd name="connsiteX41" fmla="*/ 6057331 w 9739305"/>
                <a:gd name="connsiteY41" fmla="*/ 1568558 h 1775939"/>
                <a:gd name="connsiteX42" fmla="*/ 5962939 w 9739305"/>
                <a:gd name="connsiteY42" fmla="*/ 1578758 h 1775939"/>
                <a:gd name="connsiteX43" fmla="*/ 5880756 w 9739305"/>
                <a:gd name="connsiteY43" fmla="*/ 1591666 h 1775939"/>
                <a:gd name="connsiteX44" fmla="*/ 5809105 w 9739305"/>
                <a:gd name="connsiteY44" fmla="*/ 1600770 h 1775939"/>
                <a:gd name="connsiteX45" fmla="*/ 5695165 w 9739305"/>
                <a:gd name="connsiteY45" fmla="*/ 1617719 h 1775939"/>
                <a:gd name="connsiteX46" fmla="*/ 5647685 w 9739305"/>
                <a:gd name="connsiteY46" fmla="*/ 1622990 h 1775939"/>
                <a:gd name="connsiteX47" fmla="*/ 5535323 w 9739305"/>
                <a:gd name="connsiteY47" fmla="*/ 1628248 h 1775939"/>
                <a:gd name="connsiteX48" fmla="*/ 5496177 w 9739305"/>
                <a:gd name="connsiteY48" fmla="*/ 1628567 h 1775939"/>
                <a:gd name="connsiteX49" fmla="*/ 5420013 w 9739305"/>
                <a:gd name="connsiteY49" fmla="*/ 1612778 h 1775939"/>
                <a:gd name="connsiteX50" fmla="*/ 5411005 w 9739305"/>
                <a:gd name="connsiteY50" fmla="*/ 1611800 h 1775939"/>
                <a:gd name="connsiteX51" fmla="*/ 5361259 w 9739305"/>
                <a:gd name="connsiteY51" fmla="*/ 1606507 h 1775939"/>
                <a:gd name="connsiteX52" fmla="*/ 5334120 w 9739305"/>
                <a:gd name="connsiteY52" fmla="*/ 1605305 h 1775939"/>
                <a:gd name="connsiteX53" fmla="*/ 5230715 w 9739305"/>
                <a:gd name="connsiteY53" fmla="*/ 1594283 h 1775939"/>
                <a:gd name="connsiteX54" fmla="*/ 5171263 w 9739305"/>
                <a:gd name="connsiteY54" fmla="*/ 1589616 h 1775939"/>
                <a:gd name="connsiteX55" fmla="*/ 5123496 w 9739305"/>
                <a:gd name="connsiteY55" fmla="*/ 1593018 h 1775939"/>
                <a:gd name="connsiteX56" fmla="*/ 5039590 w 9739305"/>
                <a:gd name="connsiteY56" fmla="*/ 1598474 h 1775939"/>
                <a:gd name="connsiteX57" fmla="*/ 5012937 w 9739305"/>
                <a:gd name="connsiteY57" fmla="*/ 1603369 h 1775939"/>
                <a:gd name="connsiteX58" fmla="*/ 4891143 w 9739305"/>
                <a:gd name="connsiteY58" fmla="*/ 1598882 h 1775939"/>
                <a:gd name="connsiteX59" fmla="*/ 4821905 w 9739305"/>
                <a:gd name="connsiteY59" fmla="*/ 1601436 h 1775939"/>
                <a:gd name="connsiteX60" fmla="*/ 4743339 w 9739305"/>
                <a:gd name="connsiteY60" fmla="*/ 1592353 h 1775939"/>
                <a:gd name="connsiteX61" fmla="*/ 4720626 w 9739305"/>
                <a:gd name="connsiteY61" fmla="*/ 1594076 h 1775939"/>
                <a:gd name="connsiteX62" fmla="*/ 4695215 w 9739305"/>
                <a:gd name="connsiteY62" fmla="*/ 1596400 h 1775939"/>
                <a:gd name="connsiteX63" fmla="*/ 4617116 w 9739305"/>
                <a:gd name="connsiteY63" fmla="*/ 1601107 h 1775939"/>
                <a:gd name="connsiteX64" fmla="*/ 4569913 w 9739305"/>
                <a:gd name="connsiteY64" fmla="*/ 1608091 h 1775939"/>
                <a:gd name="connsiteX65" fmla="*/ 4479392 w 9739305"/>
                <a:gd name="connsiteY65" fmla="*/ 1609630 h 1775939"/>
                <a:gd name="connsiteX66" fmla="*/ 4446151 w 9739305"/>
                <a:gd name="connsiteY66" fmla="*/ 1615312 h 1775939"/>
                <a:gd name="connsiteX67" fmla="*/ 4361619 w 9739305"/>
                <a:gd name="connsiteY67" fmla="*/ 1619859 h 1775939"/>
                <a:gd name="connsiteX68" fmla="*/ 4285695 w 9739305"/>
                <a:gd name="connsiteY68" fmla="*/ 1621164 h 1775939"/>
                <a:gd name="connsiteX69" fmla="*/ 4212667 w 9739305"/>
                <a:gd name="connsiteY69" fmla="*/ 1625940 h 1775939"/>
                <a:gd name="connsiteX70" fmla="*/ 4160628 w 9739305"/>
                <a:gd name="connsiteY70" fmla="*/ 1633627 h 1775939"/>
                <a:gd name="connsiteX71" fmla="*/ 4104018 w 9739305"/>
                <a:gd name="connsiteY71" fmla="*/ 1639495 h 1775939"/>
                <a:gd name="connsiteX72" fmla="*/ 3948438 w 9739305"/>
                <a:gd name="connsiteY72" fmla="*/ 1665671 h 1775939"/>
                <a:gd name="connsiteX73" fmla="*/ 3919256 w 9739305"/>
                <a:gd name="connsiteY73" fmla="*/ 1662527 h 1775939"/>
                <a:gd name="connsiteX74" fmla="*/ 3754603 w 9739305"/>
                <a:gd name="connsiteY74" fmla="*/ 1666227 h 1775939"/>
                <a:gd name="connsiteX75" fmla="*/ 3718852 w 9739305"/>
                <a:gd name="connsiteY75" fmla="*/ 1668265 h 1775939"/>
                <a:gd name="connsiteX76" fmla="*/ 3621934 w 9739305"/>
                <a:gd name="connsiteY76" fmla="*/ 1654418 h 1775939"/>
                <a:gd name="connsiteX77" fmla="*/ 3475226 w 9739305"/>
                <a:gd name="connsiteY77" fmla="*/ 1690838 h 1775939"/>
                <a:gd name="connsiteX78" fmla="*/ 3338395 w 9739305"/>
                <a:gd name="connsiteY78" fmla="*/ 1734157 h 1775939"/>
                <a:gd name="connsiteX79" fmla="*/ 3321128 w 9739305"/>
                <a:gd name="connsiteY79" fmla="*/ 1739699 h 1775939"/>
                <a:gd name="connsiteX80" fmla="*/ 3271751 w 9739305"/>
                <a:gd name="connsiteY80" fmla="*/ 1750083 h 1775939"/>
                <a:gd name="connsiteX81" fmla="*/ 3210267 w 9739305"/>
                <a:gd name="connsiteY81" fmla="*/ 1755871 h 1775939"/>
                <a:gd name="connsiteX82" fmla="*/ 3132456 w 9739305"/>
                <a:gd name="connsiteY82" fmla="*/ 1766527 h 1775939"/>
                <a:gd name="connsiteX83" fmla="*/ 3069450 w 9739305"/>
                <a:gd name="connsiteY83" fmla="*/ 1760933 h 1775939"/>
                <a:gd name="connsiteX84" fmla="*/ 2981357 w 9739305"/>
                <a:gd name="connsiteY84" fmla="*/ 1752311 h 1775939"/>
                <a:gd name="connsiteX85" fmla="*/ 2898350 w 9739305"/>
                <a:gd name="connsiteY85" fmla="*/ 1744071 h 1775939"/>
                <a:gd name="connsiteX86" fmla="*/ 2872998 w 9739305"/>
                <a:gd name="connsiteY86" fmla="*/ 1759731 h 1775939"/>
                <a:gd name="connsiteX87" fmla="*/ 2833363 w 9739305"/>
                <a:gd name="connsiteY87" fmla="*/ 1774197 h 1775939"/>
                <a:gd name="connsiteX88" fmla="*/ 2787932 w 9739305"/>
                <a:gd name="connsiteY88" fmla="*/ 1761321 h 1775939"/>
                <a:gd name="connsiteX89" fmla="*/ 2681851 w 9739305"/>
                <a:gd name="connsiteY89" fmla="*/ 1735206 h 1775939"/>
                <a:gd name="connsiteX90" fmla="*/ 2615692 w 9739305"/>
                <a:gd name="connsiteY90" fmla="*/ 1736981 h 1775939"/>
                <a:gd name="connsiteX91" fmla="*/ 2471401 w 9739305"/>
                <a:gd name="connsiteY91" fmla="*/ 1730598 h 1775939"/>
                <a:gd name="connsiteX92" fmla="*/ 2376602 w 9739305"/>
                <a:gd name="connsiteY92" fmla="*/ 1716179 h 1775939"/>
                <a:gd name="connsiteX93" fmla="*/ 2308117 w 9739305"/>
                <a:gd name="connsiteY93" fmla="*/ 1697980 h 1775939"/>
                <a:gd name="connsiteX94" fmla="*/ 2210156 w 9739305"/>
                <a:gd name="connsiteY94" fmla="*/ 1674611 h 1775939"/>
                <a:gd name="connsiteX95" fmla="*/ 2112456 w 9739305"/>
                <a:gd name="connsiteY95" fmla="*/ 1664725 h 1775939"/>
                <a:gd name="connsiteX96" fmla="*/ 2041401 w 9739305"/>
                <a:gd name="connsiteY96" fmla="*/ 1649787 h 1775939"/>
                <a:gd name="connsiteX97" fmla="*/ 1955072 w 9739305"/>
                <a:gd name="connsiteY97" fmla="*/ 1641394 h 1775939"/>
                <a:gd name="connsiteX98" fmla="*/ 1883129 w 9739305"/>
                <a:gd name="connsiteY98" fmla="*/ 1644393 h 1775939"/>
                <a:gd name="connsiteX99" fmla="*/ 1770492 w 9739305"/>
                <a:gd name="connsiteY99" fmla="*/ 1652019 h 1775939"/>
                <a:gd name="connsiteX100" fmla="*/ 1630653 w 9739305"/>
                <a:gd name="connsiteY100" fmla="*/ 1620782 h 1775939"/>
                <a:gd name="connsiteX101" fmla="*/ 1574457 w 9739305"/>
                <a:gd name="connsiteY101" fmla="*/ 1615016 h 1775939"/>
                <a:gd name="connsiteX102" fmla="*/ 1521784 w 9739305"/>
                <a:gd name="connsiteY102" fmla="*/ 1613632 h 1775939"/>
                <a:gd name="connsiteX103" fmla="*/ 1409187 w 9739305"/>
                <a:gd name="connsiteY103" fmla="*/ 1593793 h 1775939"/>
                <a:gd name="connsiteX104" fmla="*/ 1363496 w 9739305"/>
                <a:gd name="connsiteY104" fmla="*/ 1587676 h 1775939"/>
                <a:gd name="connsiteX105" fmla="*/ 1300134 w 9739305"/>
                <a:gd name="connsiteY105" fmla="*/ 1590889 h 1775939"/>
                <a:gd name="connsiteX106" fmla="*/ 1184306 w 9739305"/>
                <a:gd name="connsiteY106" fmla="*/ 1584859 h 1775939"/>
                <a:gd name="connsiteX107" fmla="*/ 1067600 w 9739305"/>
                <a:gd name="connsiteY107" fmla="*/ 1556587 h 1775939"/>
                <a:gd name="connsiteX108" fmla="*/ 1018967 w 9739305"/>
                <a:gd name="connsiteY108" fmla="*/ 1562226 h 1775939"/>
                <a:gd name="connsiteX109" fmla="*/ 1001437 w 9739305"/>
                <a:gd name="connsiteY109" fmla="*/ 1562287 h 1775939"/>
                <a:gd name="connsiteX110" fmla="*/ 843282 w 9739305"/>
                <a:gd name="connsiteY110" fmla="*/ 1551235 h 1775939"/>
                <a:gd name="connsiteX111" fmla="*/ 827437 w 9739305"/>
                <a:gd name="connsiteY111" fmla="*/ 1549959 h 1775939"/>
                <a:gd name="connsiteX112" fmla="*/ 752774 w 9739305"/>
                <a:gd name="connsiteY112" fmla="*/ 1536924 h 1775939"/>
                <a:gd name="connsiteX113" fmla="*/ 566053 w 9739305"/>
                <a:gd name="connsiteY113" fmla="*/ 1535567 h 1775939"/>
                <a:gd name="connsiteX114" fmla="*/ 554525 w 9739305"/>
                <a:gd name="connsiteY114" fmla="*/ 1534867 h 1775939"/>
                <a:gd name="connsiteX115" fmla="*/ 492526 w 9739305"/>
                <a:gd name="connsiteY115" fmla="*/ 1546173 h 1775939"/>
                <a:gd name="connsiteX116" fmla="*/ 462187 w 9739305"/>
                <a:gd name="connsiteY116" fmla="*/ 1559407 h 1775939"/>
                <a:gd name="connsiteX117" fmla="*/ 414568 w 9739305"/>
                <a:gd name="connsiteY117" fmla="*/ 1573944 h 1775939"/>
                <a:gd name="connsiteX118" fmla="*/ 365802 w 9739305"/>
                <a:gd name="connsiteY118" fmla="*/ 1580845 h 1775939"/>
                <a:gd name="connsiteX119" fmla="*/ 282687 w 9739305"/>
                <a:gd name="connsiteY119" fmla="*/ 1566332 h 1775939"/>
                <a:gd name="connsiteX120" fmla="*/ 252662 w 9739305"/>
                <a:gd name="connsiteY120" fmla="*/ 1565897 h 1775939"/>
                <a:gd name="connsiteX121" fmla="*/ 185558 w 9739305"/>
                <a:gd name="connsiteY121" fmla="*/ 1560187 h 1775939"/>
                <a:gd name="connsiteX122" fmla="*/ 127273 w 9739305"/>
                <a:gd name="connsiteY122" fmla="*/ 1563624 h 1775939"/>
                <a:gd name="connsiteX123" fmla="*/ 81114 w 9739305"/>
                <a:gd name="connsiteY123" fmla="*/ 1580132 h 1775939"/>
                <a:gd name="connsiteX124" fmla="*/ 13214 w 9739305"/>
                <a:gd name="connsiteY124" fmla="*/ 1586229 h 1775939"/>
                <a:gd name="connsiteX125" fmla="*/ 0 w 9739305"/>
                <a:gd name="connsiteY125" fmla="*/ 1585408 h 1775939"/>
                <a:gd name="connsiteX126" fmla="*/ 0 w 9739305"/>
                <a:gd name="connsiteY126" fmla="*/ 1251083 h 1775939"/>
                <a:gd name="connsiteX127" fmla="*/ 4829 w 9739305"/>
                <a:gd name="connsiteY127" fmla="*/ 1250628 h 1775939"/>
                <a:gd name="connsiteX128" fmla="*/ 48555 w 9739305"/>
                <a:gd name="connsiteY128" fmla="*/ 1240203 h 1775939"/>
                <a:gd name="connsiteX129" fmla="*/ 72789 w 9739305"/>
                <a:gd name="connsiteY129" fmla="*/ 1233698 h 1775939"/>
                <a:gd name="connsiteX130" fmla="*/ 197847 w 9739305"/>
                <a:gd name="connsiteY130" fmla="*/ 1212918 h 1775939"/>
                <a:gd name="connsiteX131" fmla="*/ 253067 w 9739305"/>
                <a:gd name="connsiteY131" fmla="*/ 1194405 h 1775939"/>
                <a:gd name="connsiteX132" fmla="*/ 268116 w 9739305"/>
                <a:gd name="connsiteY132" fmla="*/ 1191325 h 1775939"/>
                <a:gd name="connsiteX133" fmla="*/ 351434 w 9739305"/>
                <a:gd name="connsiteY133" fmla="*/ 1193900 h 1775939"/>
                <a:gd name="connsiteX134" fmla="*/ 414867 w 9739305"/>
                <a:gd name="connsiteY134" fmla="*/ 1216423 h 1775939"/>
                <a:gd name="connsiteX135" fmla="*/ 427335 w 9739305"/>
                <a:gd name="connsiteY135" fmla="*/ 1224454 h 1775939"/>
                <a:gd name="connsiteX136" fmla="*/ 600582 w 9739305"/>
                <a:gd name="connsiteY136" fmla="*/ 1213120 h 1775939"/>
                <a:gd name="connsiteX137" fmla="*/ 627039 w 9739305"/>
                <a:gd name="connsiteY137" fmla="*/ 1208235 h 1775939"/>
                <a:gd name="connsiteX138" fmla="*/ 756446 w 9739305"/>
                <a:gd name="connsiteY138" fmla="*/ 1217062 h 1775939"/>
                <a:gd name="connsiteX139" fmla="*/ 794106 w 9739305"/>
                <a:gd name="connsiteY139" fmla="*/ 1218229 h 1775939"/>
                <a:gd name="connsiteX140" fmla="*/ 929268 w 9739305"/>
                <a:gd name="connsiteY140" fmla="*/ 1225211 h 1775939"/>
                <a:gd name="connsiteX141" fmla="*/ 947713 w 9739305"/>
                <a:gd name="connsiteY141" fmla="*/ 1211766 h 1775939"/>
                <a:gd name="connsiteX142" fmla="*/ 1001014 w 9739305"/>
                <a:gd name="connsiteY142" fmla="*/ 1177651 h 1775939"/>
                <a:gd name="connsiteX143" fmla="*/ 1107747 w 9739305"/>
                <a:gd name="connsiteY143" fmla="*/ 1144571 h 1775939"/>
                <a:gd name="connsiteX144" fmla="*/ 1137175 w 9739305"/>
                <a:gd name="connsiteY144" fmla="*/ 1144721 h 1775939"/>
                <a:gd name="connsiteX145" fmla="*/ 1213670 w 9739305"/>
                <a:gd name="connsiteY145" fmla="*/ 1187646 h 1775939"/>
                <a:gd name="connsiteX146" fmla="*/ 1250725 w 9739305"/>
                <a:gd name="connsiteY146" fmla="*/ 1204534 h 1775939"/>
                <a:gd name="connsiteX147" fmla="*/ 1355013 w 9739305"/>
                <a:gd name="connsiteY147" fmla="*/ 1233876 h 1775939"/>
                <a:gd name="connsiteX148" fmla="*/ 1363867 w 9739305"/>
                <a:gd name="connsiteY148" fmla="*/ 1239727 h 1775939"/>
                <a:gd name="connsiteX149" fmla="*/ 1443262 w 9739305"/>
                <a:gd name="connsiteY149" fmla="*/ 1310445 h 1775939"/>
                <a:gd name="connsiteX150" fmla="*/ 1460979 w 9739305"/>
                <a:gd name="connsiteY150" fmla="*/ 1322303 h 1775939"/>
                <a:gd name="connsiteX151" fmla="*/ 1482536 w 9739305"/>
                <a:gd name="connsiteY151" fmla="*/ 1341039 h 1775939"/>
                <a:gd name="connsiteX152" fmla="*/ 1548717 w 9739305"/>
                <a:gd name="connsiteY152" fmla="*/ 1376141 h 1775939"/>
                <a:gd name="connsiteX153" fmla="*/ 1629003 w 9739305"/>
                <a:gd name="connsiteY153" fmla="*/ 1384512 h 1775939"/>
                <a:gd name="connsiteX154" fmla="*/ 1726123 w 9739305"/>
                <a:gd name="connsiteY154" fmla="*/ 1398505 h 1775939"/>
                <a:gd name="connsiteX155" fmla="*/ 1766964 w 9739305"/>
                <a:gd name="connsiteY155" fmla="*/ 1409092 h 1775939"/>
                <a:gd name="connsiteX156" fmla="*/ 1875994 w 9739305"/>
                <a:gd name="connsiteY156" fmla="*/ 1427691 h 1775939"/>
                <a:gd name="connsiteX157" fmla="*/ 1953935 w 9739305"/>
                <a:gd name="connsiteY157" fmla="*/ 1444021 h 1775939"/>
                <a:gd name="connsiteX158" fmla="*/ 2065495 w 9739305"/>
                <a:gd name="connsiteY158" fmla="*/ 1450414 h 1775939"/>
                <a:gd name="connsiteX159" fmla="*/ 2119362 w 9739305"/>
                <a:gd name="connsiteY159" fmla="*/ 1448287 h 1775939"/>
                <a:gd name="connsiteX160" fmla="*/ 2221201 w 9739305"/>
                <a:gd name="connsiteY160" fmla="*/ 1503642 h 1775939"/>
                <a:gd name="connsiteX161" fmla="*/ 2302040 w 9739305"/>
                <a:gd name="connsiteY161" fmla="*/ 1539608 h 1775939"/>
                <a:gd name="connsiteX162" fmla="*/ 2384113 w 9739305"/>
                <a:gd name="connsiteY162" fmla="*/ 1516348 h 1775939"/>
                <a:gd name="connsiteX163" fmla="*/ 2405786 w 9739305"/>
                <a:gd name="connsiteY163" fmla="*/ 1497098 h 1775939"/>
                <a:gd name="connsiteX164" fmla="*/ 2541024 w 9739305"/>
                <a:gd name="connsiteY164" fmla="*/ 1473316 h 1775939"/>
                <a:gd name="connsiteX165" fmla="*/ 2735378 w 9739305"/>
                <a:gd name="connsiteY165" fmla="*/ 1463319 h 1775939"/>
                <a:gd name="connsiteX166" fmla="*/ 3056752 w 9739305"/>
                <a:gd name="connsiteY166" fmla="*/ 1408590 h 1775939"/>
                <a:gd name="connsiteX167" fmla="*/ 3112247 w 9739305"/>
                <a:gd name="connsiteY167" fmla="*/ 1387711 h 1775939"/>
                <a:gd name="connsiteX168" fmla="*/ 3175396 w 9739305"/>
                <a:gd name="connsiteY168" fmla="*/ 1380116 h 1775939"/>
                <a:gd name="connsiteX169" fmla="*/ 3200231 w 9739305"/>
                <a:gd name="connsiteY169" fmla="*/ 1390061 h 1775939"/>
                <a:gd name="connsiteX170" fmla="*/ 3307359 w 9739305"/>
                <a:gd name="connsiteY170" fmla="*/ 1401532 h 1775939"/>
                <a:gd name="connsiteX171" fmla="*/ 3327591 w 9739305"/>
                <a:gd name="connsiteY171" fmla="*/ 1400871 h 1775939"/>
                <a:gd name="connsiteX172" fmla="*/ 3396452 w 9739305"/>
                <a:gd name="connsiteY172" fmla="*/ 1390488 h 1775939"/>
                <a:gd name="connsiteX173" fmla="*/ 3460402 w 9739305"/>
                <a:gd name="connsiteY173" fmla="*/ 1383325 h 1775939"/>
                <a:gd name="connsiteX174" fmla="*/ 3622771 w 9739305"/>
                <a:gd name="connsiteY174" fmla="*/ 1388838 h 1775939"/>
                <a:gd name="connsiteX175" fmla="*/ 3746637 w 9739305"/>
                <a:gd name="connsiteY175" fmla="*/ 1379728 h 1775939"/>
                <a:gd name="connsiteX176" fmla="*/ 3803936 w 9739305"/>
                <a:gd name="connsiteY176" fmla="*/ 1380104 h 1775939"/>
                <a:gd name="connsiteX177" fmla="*/ 3836429 w 9739305"/>
                <a:gd name="connsiteY177" fmla="*/ 1383246 h 1775939"/>
                <a:gd name="connsiteX178" fmla="*/ 3911096 w 9739305"/>
                <a:gd name="connsiteY178" fmla="*/ 1412447 h 1775939"/>
                <a:gd name="connsiteX179" fmla="*/ 3951494 w 9739305"/>
                <a:gd name="connsiteY179" fmla="*/ 1417876 h 1775939"/>
                <a:gd name="connsiteX180" fmla="*/ 4071982 w 9739305"/>
                <a:gd name="connsiteY180" fmla="*/ 1411440 h 1775939"/>
                <a:gd name="connsiteX181" fmla="*/ 4250380 w 9739305"/>
                <a:gd name="connsiteY181" fmla="*/ 1353404 h 1775939"/>
                <a:gd name="connsiteX182" fmla="*/ 4268920 w 9739305"/>
                <a:gd name="connsiteY182" fmla="*/ 1345917 h 1775939"/>
                <a:gd name="connsiteX183" fmla="*/ 4360470 w 9739305"/>
                <a:gd name="connsiteY183" fmla="*/ 1333343 h 1775939"/>
                <a:gd name="connsiteX184" fmla="*/ 4423403 w 9739305"/>
                <a:gd name="connsiteY184" fmla="*/ 1341452 h 1775939"/>
                <a:gd name="connsiteX185" fmla="*/ 4509460 w 9739305"/>
                <a:gd name="connsiteY185" fmla="*/ 1360374 h 1775939"/>
                <a:gd name="connsiteX186" fmla="*/ 4586780 w 9739305"/>
                <a:gd name="connsiteY186" fmla="*/ 1375951 h 1775939"/>
                <a:gd name="connsiteX187" fmla="*/ 4643424 w 9739305"/>
                <a:gd name="connsiteY187" fmla="*/ 1395033 h 1775939"/>
                <a:gd name="connsiteX188" fmla="*/ 4771320 w 9739305"/>
                <a:gd name="connsiteY188" fmla="*/ 1404876 h 1775939"/>
                <a:gd name="connsiteX189" fmla="*/ 4784667 w 9739305"/>
                <a:gd name="connsiteY189" fmla="*/ 1406901 h 1775939"/>
                <a:gd name="connsiteX190" fmla="*/ 4879368 w 9739305"/>
                <a:gd name="connsiteY190" fmla="*/ 1382875 h 1775939"/>
                <a:gd name="connsiteX191" fmla="*/ 4993296 w 9739305"/>
                <a:gd name="connsiteY191" fmla="*/ 1357609 h 1775939"/>
                <a:gd name="connsiteX192" fmla="*/ 5034636 w 9739305"/>
                <a:gd name="connsiteY192" fmla="*/ 1362363 h 1775939"/>
                <a:gd name="connsiteX193" fmla="*/ 5091273 w 9739305"/>
                <a:gd name="connsiteY193" fmla="*/ 1369207 h 1775939"/>
                <a:gd name="connsiteX194" fmla="*/ 5143127 w 9739305"/>
                <a:gd name="connsiteY194" fmla="*/ 1361686 h 1775939"/>
                <a:gd name="connsiteX195" fmla="*/ 5174789 w 9739305"/>
                <a:gd name="connsiteY195" fmla="*/ 1359688 h 1775939"/>
                <a:gd name="connsiteX196" fmla="*/ 5322233 w 9739305"/>
                <a:gd name="connsiteY196" fmla="*/ 1411274 h 1775939"/>
                <a:gd name="connsiteX197" fmla="*/ 5359206 w 9739305"/>
                <a:gd name="connsiteY197" fmla="*/ 1414357 h 1775939"/>
                <a:gd name="connsiteX198" fmla="*/ 5380352 w 9739305"/>
                <a:gd name="connsiteY198" fmla="*/ 1420558 h 1775939"/>
                <a:gd name="connsiteX199" fmla="*/ 5509233 w 9739305"/>
                <a:gd name="connsiteY199" fmla="*/ 1487165 h 1775939"/>
                <a:gd name="connsiteX200" fmla="*/ 5563203 w 9739305"/>
                <a:gd name="connsiteY200" fmla="*/ 1499314 h 1775939"/>
                <a:gd name="connsiteX201" fmla="*/ 5621569 w 9739305"/>
                <a:gd name="connsiteY201" fmla="*/ 1493518 h 1775939"/>
                <a:gd name="connsiteX202" fmla="*/ 5655136 w 9739305"/>
                <a:gd name="connsiteY202" fmla="*/ 1486565 h 1775939"/>
                <a:gd name="connsiteX203" fmla="*/ 5736883 w 9739305"/>
                <a:gd name="connsiteY203" fmla="*/ 1436327 h 1775939"/>
                <a:gd name="connsiteX204" fmla="*/ 5784777 w 9739305"/>
                <a:gd name="connsiteY204" fmla="*/ 1435588 h 1775939"/>
                <a:gd name="connsiteX205" fmla="*/ 5860952 w 9739305"/>
                <a:gd name="connsiteY205" fmla="*/ 1463773 h 1775939"/>
                <a:gd name="connsiteX206" fmla="*/ 5997123 w 9739305"/>
                <a:gd name="connsiteY206" fmla="*/ 1471491 h 1775939"/>
                <a:gd name="connsiteX207" fmla="*/ 6063793 w 9739305"/>
                <a:gd name="connsiteY207" fmla="*/ 1423706 h 1775939"/>
                <a:gd name="connsiteX208" fmla="*/ 6097303 w 9739305"/>
                <a:gd name="connsiteY208" fmla="*/ 1379247 h 1775939"/>
                <a:gd name="connsiteX209" fmla="*/ 6197741 w 9739305"/>
                <a:gd name="connsiteY209" fmla="*/ 1324656 h 1775939"/>
                <a:gd name="connsiteX210" fmla="*/ 6223125 w 9739305"/>
                <a:gd name="connsiteY210" fmla="*/ 1341950 h 1775939"/>
                <a:gd name="connsiteX211" fmla="*/ 6298923 w 9739305"/>
                <a:gd name="connsiteY211" fmla="*/ 1346144 h 1775939"/>
                <a:gd name="connsiteX212" fmla="*/ 6380532 w 9739305"/>
                <a:gd name="connsiteY212" fmla="*/ 1341582 h 1775939"/>
                <a:gd name="connsiteX213" fmla="*/ 6523222 w 9739305"/>
                <a:gd name="connsiteY213" fmla="*/ 1343021 h 1775939"/>
                <a:gd name="connsiteX214" fmla="*/ 6615600 w 9739305"/>
                <a:gd name="connsiteY214" fmla="*/ 1291015 h 1775939"/>
                <a:gd name="connsiteX215" fmla="*/ 6650812 w 9739305"/>
                <a:gd name="connsiteY215" fmla="*/ 1269700 h 1775939"/>
                <a:gd name="connsiteX216" fmla="*/ 6684030 w 9739305"/>
                <a:gd name="connsiteY216" fmla="*/ 1255543 h 1775939"/>
                <a:gd name="connsiteX217" fmla="*/ 6722764 w 9739305"/>
                <a:gd name="connsiteY217" fmla="*/ 1246615 h 1775939"/>
                <a:gd name="connsiteX218" fmla="*/ 6815757 w 9739305"/>
                <a:gd name="connsiteY218" fmla="*/ 1215451 h 1775939"/>
                <a:gd name="connsiteX219" fmla="*/ 6866200 w 9739305"/>
                <a:gd name="connsiteY219" fmla="*/ 1186810 h 1775939"/>
                <a:gd name="connsiteX220" fmla="*/ 6981228 w 9739305"/>
                <a:gd name="connsiteY220" fmla="*/ 1155999 h 1775939"/>
                <a:gd name="connsiteX221" fmla="*/ 7059255 w 9739305"/>
                <a:gd name="connsiteY221" fmla="*/ 1129638 h 1775939"/>
                <a:gd name="connsiteX222" fmla="*/ 7140774 w 9739305"/>
                <a:gd name="connsiteY222" fmla="*/ 1086787 h 1775939"/>
                <a:gd name="connsiteX223" fmla="*/ 7152150 w 9739305"/>
                <a:gd name="connsiteY223" fmla="*/ 1080276 h 1775939"/>
                <a:gd name="connsiteX224" fmla="*/ 7178911 w 9739305"/>
                <a:gd name="connsiteY224" fmla="*/ 1053404 h 1775939"/>
                <a:gd name="connsiteX225" fmla="*/ 7215302 w 9739305"/>
                <a:gd name="connsiteY225" fmla="*/ 963609 h 1775939"/>
                <a:gd name="connsiteX226" fmla="*/ 7226104 w 9739305"/>
                <a:gd name="connsiteY226" fmla="*/ 945196 h 1775939"/>
                <a:gd name="connsiteX227" fmla="*/ 7329145 w 9739305"/>
                <a:gd name="connsiteY227" fmla="*/ 879964 h 1775939"/>
                <a:gd name="connsiteX228" fmla="*/ 7368683 w 9739305"/>
                <a:gd name="connsiteY228" fmla="*/ 883708 h 1775939"/>
                <a:gd name="connsiteX229" fmla="*/ 7412980 w 9739305"/>
                <a:gd name="connsiteY229" fmla="*/ 901348 h 1775939"/>
                <a:gd name="connsiteX230" fmla="*/ 7508285 w 9739305"/>
                <a:gd name="connsiteY230" fmla="*/ 901932 h 1775939"/>
                <a:gd name="connsiteX231" fmla="*/ 7543367 w 9739305"/>
                <a:gd name="connsiteY231" fmla="*/ 890040 h 1775939"/>
                <a:gd name="connsiteX232" fmla="*/ 7604247 w 9739305"/>
                <a:gd name="connsiteY232" fmla="*/ 859640 h 1775939"/>
                <a:gd name="connsiteX233" fmla="*/ 7650214 w 9739305"/>
                <a:gd name="connsiteY233" fmla="*/ 814893 h 1775939"/>
                <a:gd name="connsiteX234" fmla="*/ 7716618 w 9739305"/>
                <a:gd name="connsiteY234" fmla="*/ 741384 h 1775939"/>
                <a:gd name="connsiteX235" fmla="*/ 7849257 w 9739305"/>
                <a:gd name="connsiteY235" fmla="*/ 708153 h 1775939"/>
                <a:gd name="connsiteX236" fmla="*/ 7900340 w 9739305"/>
                <a:gd name="connsiteY236" fmla="*/ 696745 h 1775939"/>
                <a:gd name="connsiteX237" fmla="*/ 8085922 w 9739305"/>
                <a:gd name="connsiteY237" fmla="*/ 650290 h 1775939"/>
                <a:gd name="connsiteX238" fmla="*/ 8102187 w 9739305"/>
                <a:gd name="connsiteY238" fmla="*/ 648251 h 1775939"/>
                <a:gd name="connsiteX239" fmla="*/ 8229960 w 9739305"/>
                <a:gd name="connsiteY239" fmla="*/ 598934 h 1775939"/>
                <a:gd name="connsiteX240" fmla="*/ 8260743 w 9739305"/>
                <a:gd name="connsiteY240" fmla="*/ 586776 h 1775939"/>
                <a:gd name="connsiteX241" fmla="*/ 8297724 w 9739305"/>
                <a:gd name="connsiteY241" fmla="*/ 557687 h 1775939"/>
                <a:gd name="connsiteX242" fmla="*/ 8329397 w 9739305"/>
                <a:gd name="connsiteY242" fmla="*/ 479103 h 1775939"/>
                <a:gd name="connsiteX243" fmla="*/ 8369109 w 9739305"/>
                <a:gd name="connsiteY243" fmla="*/ 442035 h 1775939"/>
                <a:gd name="connsiteX244" fmla="*/ 8398212 w 9739305"/>
                <a:gd name="connsiteY244" fmla="*/ 419288 h 1775939"/>
                <a:gd name="connsiteX245" fmla="*/ 8423091 w 9739305"/>
                <a:gd name="connsiteY245" fmla="*/ 385761 h 1775939"/>
                <a:gd name="connsiteX246" fmla="*/ 8445807 w 9739305"/>
                <a:gd name="connsiteY246" fmla="*/ 307296 h 1775939"/>
                <a:gd name="connsiteX247" fmla="*/ 8483136 w 9739305"/>
                <a:gd name="connsiteY247" fmla="*/ 236912 h 1775939"/>
                <a:gd name="connsiteX248" fmla="*/ 8554397 w 9739305"/>
                <a:gd name="connsiteY248" fmla="*/ 195498 h 1775939"/>
                <a:gd name="connsiteX249" fmla="*/ 8598729 w 9739305"/>
                <a:gd name="connsiteY249" fmla="*/ 173430 h 1775939"/>
                <a:gd name="connsiteX250" fmla="*/ 8779113 w 9739305"/>
                <a:gd name="connsiteY250" fmla="*/ 184822 h 1775939"/>
                <a:gd name="connsiteX251" fmla="*/ 8902517 w 9739305"/>
                <a:gd name="connsiteY251" fmla="*/ 198490 h 1775939"/>
                <a:gd name="connsiteX252" fmla="*/ 8942393 w 9739305"/>
                <a:gd name="connsiteY252" fmla="*/ 189035 h 1775939"/>
                <a:gd name="connsiteX253" fmla="*/ 9053027 w 9739305"/>
                <a:gd name="connsiteY253" fmla="*/ 119670 h 1775939"/>
                <a:gd name="connsiteX254" fmla="*/ 9164008 w 9739305"/>
                <a:gd name="connsiteY254" fmla="*/ 85758 h 1775939"/>
                <a:gd name="connsiteX255" fmla="*/ 9248172 w 9739305"/>
                <a:gd name="connsiteY255" fmla="*/ 73540 h 1775939"/>
                <a:gd name="connsiteX256" fmla="*/ 9320568 w 9739305"/>
                <a:gd name="connsiteY256" fmla="*/ 63772 h 1775939"/>
                <a:gd name="connsiteX257" fmla="*/ 9407003 w 9739305"/>
                <a:gd name="connsiteY257" fmla="*/ 42029 h 1775939"/>
                <a:gd name="connsiteX258" fmla="*/ 9455456 w 9739305"/>
                <a:gd name="connsiteY258" fmla="*/ 20546 h 177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9739305" h="1775939">
                  <a:moveTo>
                    <a:pt x="9506323" y="0"/>
                  </a:moveTo>
                  <a:lnTo>
                    <a:pt x="9739305" y="0"/>
                  </a:lnTo>
                  <a:lnTo>
                    <a:pt x="9721016" y="12453"/>
                  </a:lnTo>
                  <a:cubicBezTo>
                    <a:pt x="9690045" y="40939"/>
                    <a:pt x="9658859" y="68964"/>
                    <a:pt x="9619776" y="90780"/>
                  </a:cubicBezTo>
                  <a:cubicBezTo>
                    <a:pt x="9581267" y="112410"/>
                    <a:pt x="9545008" y="136288"/>
                    <a:pt x="9506710" y="158222"/>
                  </a:cubicBezTo>
                  <a:cubicBezTo>
                    <a:pt x="9469164" y="179649"/>
                    <a:pt x="9435404" y="202776"/>
                    <a:pt x="9417057" y="238502"/>
                  </a:cubicBezTo>
                  <a:cubicBezTo>
                    <a:pt x="9408857" y="254276"/>
                    <a:pt x="9397029" y="271640"/>
                    <a:pt x="9380548" y="281379"/>
                  </a:cubicBezTo>
                  <a:cubicBezTo>
                    <a:pt x="9357055" y="295224"/>
                    <a:pt x="9326757" y="301236"/>
                    <a:pt x="9301035" y="313304"/>
                  </a:cubicBezTo>
                  <a:cubicBezTo>
                    <a:pt x="9270739" y="327477"/>
                    <a:pt x="9235503" y="340162"/>
                    <a:pt x="9215480" y="361372"/>
                  </a:cubicBezTo>
                  <a:cubicBezTo>
                    <a:pt x="9197689" y="380278"/>
                    <a:pt x="9179513" y="395277"/>
                    <a:pt x="9155376" y="407897"/>
                  </a:cubicBezTo>
                  <a:cubicBezTo>
                    <a:pt x="9138462" y="416717"/>
                    <a:pt x="9126335" y="431897"/>
                    <a:pt x="9108770" y="439335"/>
                  </a:cubicBezTo>
                  <a:cubicBezTo>
                    <a:pt x="9085671" y="449237"/>
                    <a:pt x="9062288" y="457270"/>
                    <a:pt x="9042339" y="471886"/>
                  </a:cubicBezTo>
                  <a:cubicBezTo>
                    <a:pt x="9021638" y="487007"/>
                    <a:pt x="8997876" y="499296"/>
                    <a:pt x="8976155" y="513526"/>
                  </a:cubicBezTo>
                  <a:cubicBezTo>
                    <a:pt x="8964637" y="521143"/>
                    <a:pt x="8955362" y="530850"/>
                    <a:pt x="8944250" y="538762"/>
                  </a:cubicBezTo>
                  <a:cubicBezTo>
                    <a:pt x="8923906" y="553238"/>
                    <a:pt x="8903158" y="567422"/>
                    <a:pt x="8882191" y="581144"/>
                  </a:cubicBezTo>
                  <a:cubicBezTo>
                    <a:pt x="8861228" y="594868"/>
                    <a:pt x="8841332" y="610579"/>
                    <a:pt x="8818061" y="620960"/>
                  </a:cubicBezTo>
                  <a:cubicBezTo>
                    <a:pt x="8778386" y="638567"/>
                    <a:pt x="8734713" y="650088"/>
                    <a:pt x="8696263" y="668892"/>
                  </a:cubicBezTo>
                  <a:cubicBezTo>
                    <a:pt x="8657243" y="688034"/>
                    <a:pt x="8620769" y="711451"/>
                    <a:pt x="8586493" y="736016"/>
                  </a:cubicBezTo>
                  <a:cubicBezTo>
                    <a:pt x="8559370" y="755372"/>
                    <a:pt x="8533990" y="774487"/>
                    <a:pt x="8499250" y="785420"/>
                  </a:cubicBezTo>
                  <a:cubicBezTo>
                    <a:pt x="8479867" y="791534"/>
                    <a:pt x="8459807" y="803801"/>
                    <a:pt x="8448581" y="817525"/>
                  </a:cubicBezTo>
                  <a:cubicBezTo>
                    <a:pt x="8424305" y="847414"/>
                    <a:pt x="8392427" y="869197"/>
                    <a:pt x="8356131" y="888209"/>
                  </a:cubicBezTo>
                  <a:cubicBezTo>
                    <a:pt x="8307679" y="913772"/>
                    <a:pt x="8259834" y="939776"/>
                    <a:pt x="8211166" y="964878"/>
                  </a:cubicBezTo>
                  <a:cubicBezTo>
                    <a:pt x="8182465" y="979759"/>
                    <a:pt x="8153995" y="995412"/>
                    <a:pt x="8123367" y="1006776"/>
                  </a:cubicBezTo>
                  <a:cubicBezTo>
                    <a:pt x="8060787" y="1030195"/>
                    <a:pt x="7996505" y="1050714"/>
                    <a:pt x="7933271" y="1072752"/>
                  </a:cubicBezTo>
                  <a:cubicBezTo>
                    <a:pt x="7912572" y="1079870"/>
                    <a:pt x="7893169" y="1089594"/>
                    <a:pt x="7872042" y="1095949"/>
                  </a:cubicBezTo>
                  <a:cubicBezTo>
                    <a:pt x="7849189" y="1102856"/>
                    <a:pt x="7824394" y="1105779"/>
                    <a:pt x="7801540" y="1112687"/>
                  </a:cubicBezTo>
                  <a:cubicBezTo>
                    <a:pt x="7763512" y="1124093"/>
                    <a:pt x="7726779" y="1138106"/>
                    <a:pt x="7688760" y="1149668"/>
                  </a:cubicBezTo>
                  <a:cubicBezTo>
                    <a:pt x="7615403" y="1171881"/>
                    <a:pt x="7541813" y="1193320"/>
                    <a:pt x="7468219" y="1214601"/>
                  </a:cubicBezTo>
                  <a:cubicBezTo>
                    <a:pt x="7452461" y="1219127"/>
                    <a:pt x="7435183" y="1220431"/>
                    <a:pt x="7419634" y="1225261"/>
                  </a:cubicBezTo>
                  <a:cubicBezTo>
                    <a:pt x="7378370" y="1238236"/>
                    <a:pt x="7337343" y="1252140"/>
                    <a:pt x="7296522" y="1266193"/>
                  </a:cubicBezTo>
                  <a:cubicBezTo>
                    <a:pt x="7271802" y="1274761"/>
                    <a:pt x="7247746" y="1285023"/>
                    <a:pt x="7222817" y="1293286"/>
                  </a:cubicBezTo>
                  <a:cubicBezTo>
                    <a:pt x="7202872" y="1299897"/>
                    <a:pt x="7182284" y="1305284"/>
                    <a:pt x="7161457" y="1309742"/>
                  </a:cubicBezTo>
                  <a:cubicBezTo>
                    <a:pt x="7143523" y="1313589"/>
                    <a:pt x="7124653" y="1314184"/>
                    <a:pt x="7106944" y="1318647"/>
                  </a:cubicBezTo>
                  <a:cubicBezTo>
                    <a:pt x="7059008" y="1330687"/>
                    <a:pt x="7011720" y="1343954"/>
                    <a:pt x="6964204" y="1356601"/>
                  </a:cubicBezTo>
                  <a:cubicBezTo>
                    <a:pt x="6945158" y="1361601"/>
                    <a:pt x="6925667" y="1365522"/>
                    <a:pt x="6907255" y="1371589"/>
                  </a:cubicBezTo>
                  <a:cubicBezTo>
                    <a:pt x="6857955" y="1387619"/>
                    <a:pt x="6809525" y="1405490"/>
                    <a:pt x="6759991" y="1420747"/>
                  </a:cubicBezTo>
                  <a:cubicBezTo>
                    <a:pt x="6718908" y="1433400"/>
                    <a:pt x="6676513" y="1443133"/>
                    <a:pt x="6634783" y="1454562"/>
                  </a:cubicBezTo>
                  <a:cubicBezTo>
                    <a:pt x="6617097" y="1459495"/>
                    <a:pt x="6600269" y="1466113"/>
                    <a:pt x="6582555" y="1470418"/>
                  </a:cubicBezTo>
                  <a:cubicBezTo>
                    <a:pt x="6542888" y="1480178"/>
                    <a:pt x="6502579" y="1488712"/>
                    <a:pt x="6462719" y="1498482"/>
                  </a:cubicBezTo>
                  <a:cubicBezTo>
                    <a:pt x="6440000" y="1504127"/>
                    <a:pt x="6418233" y="1513338"/>
                    <a:pt x="6395050" y="1517437"/>
                  </a:cubicBezTo>
                  <a:cubicBezTo>
                    <a:pt x="6339992" y="1527154"/>
                    <a:pt x="6284444" y="1534853"/>
                    <a:pt x="6228927" y="1543179"/>
                  </a:cubicBezTo>
                  <a:cubicBezTo>
                    <a:pt x="6171671" y="1551745"/>
                    <a:pt x="6114621" y="1560617"/>
                    <a:pt x="6057331" y="1568558"/>
                  </a:cubicBezTo>
                  <a:cubicBezTo>
                    <a:pt x="6025969" y="1572738"/>
                    <a:pt x="5994307" y="1574734"/>
                    <a:pt x="5962939" y="1578758"/>
                  </a:cubicBezTo>
                  <a:cubicBezTo>
                    <a:pt x="5935441" y="1582281"/>
                    <a:pt x="5908230" y="1587673"/>
                    <a:pt x="5880756" y="1591666"/>
                  </a:cubicBezTo>
                  <a:cubicBezTo>
                    <a:pt x="5856953" y="1595010"/>
                    <a:pt x="5832910" y="1597425"/>
                    <a:pt x="5809105" y="1600770"/>
                  </a:cubicBezTo>
                  <a:cubicBezTo>
                    <a:pt x="5770986" y="1606216"/>
                    <a:pt x="5733083" y="1612124"/>
                    <a:pt x="5695165" y="1617719"/>
                  </a:cubicBezTo>
                  <a:cubicBezTo>
                    <a:pt x="5679295" y="1619896"/>
                    <a:pt x="5662765" y="1624616"/>
                    <a:pt x="5647685" y="1622990"/>
                  </a:cubicBezTo>
                  <a:cubicBezTo>
                    <a:pt x="5609687" y="1618857"/>
                    <a:pt x="5572641" y="1622370"/>
                    <a:pt x="5535323" y="1628248"/>
                  </a:cubicBezTo>
                  <a:cubicBezTo>
                    <a:pt x="5522562" y="1630278"/>
                    <a:pt x="5508745" y="1630629"/>
                    <a:pt x="5496177" y="1628567"/>
                  </a:cubicBezTo>
                  <a:cubicBezTo>
                    <a:pt x="5470455" y="1624470"/>
                    <a:pt x="5445407" y="1618145"/>
                    <a:pt x="5420013" y="1612778"/>
                  </a:cubicBezTo>
                  <a:cubicBezTo>
                    <a:pt x="5417253" y="1612127"/>
                    <a:pt x="5413941" y="1612129"/>
                    <a:pt x="5411005" y="1611800"/>
                  </a:cubicBezTo>
                  <a:cubicBezTo>
                    <a:pt x="5394351" y="1609934"/>
                    <a:pt x="5377898" y="1608060"/>
                    <a:pt x="5361259" y="1606507"/>
                  </a:cubicBezTo>
                  <a:cubicBezTo>
                    <a:pt x="5352259" y="1605686"/>
                    <a:pt x="5343116" y="1605970"/>
                    <a:pt x="5334120" y="1605305"/>
                  </a:cubicBezTo>
                  <a:cubicBezTo>
                    <a:pt x="5299308" y="1602589"/>
                    <a:pt x="5261564" y="1611785"/>
                    <a:pt x="5230715" y="1594283"/>
                  </a:cubicBezTo>
                  <a:cubicBezTo>
                    <a:pt x="5210688" y="1583006"/>
                    <a:pt x="5191969" y="1586734"/>
                    <a:pt x="5171263" y="1589616"/>
                  </a:cubicBezTo>
                  <a:cubicBezTo>
                    <a:pt x="5155583" y="1591784"/>
                    <a:pt x="5139427" y="1592091"/>
                    <a:pt x="5123496" y="1593018"/>
                  </a:cubicBezTo>
                  <a:cubicBezTo>
                    <a:pt x="5095527" y="1594836"/>
                    <a:pt x="5067543" y="1596342"/>
                    <a:pt x="5039590" y="1598474"/>
                  </a:cubicBezTo>
                  <a:cubicBezTo>
                    <a:pt x="5030662" y="1599218"/>
                    <a:pt x="5021716" y="1603574"/>
                    <a:pt x="5012937" y="1603369"/>
                  </a:cubicBezTo>
                  <a:cubicBezTo>
                    <a:pt x="4972362" y="1602343"/>
                    <a:pt x="4931703" y="1599594"/>
                    <a:pt x="4891143" y="1598882"/>
                  </a:cubicBezTo>
                  <a:cubicBezTo>
                    <a:pt x="4868132" y="1598423"/>
                    <a:pt x="4844753" y="1602530"/>
                    <a:pt x="4821905" y="1601436"/>
                  </a:cubicBezTo>
                  <a:cubicBezTo>
                    <a:pt x="4795544" y="1600196"/>
                    <a:pt x="4769576" y="1595013"/>
                    <a:pt x="4743339" y="1592353"/>
                  </a:cubicBezTo>
                  <a:cubicBezTo>
                    <a:pt x="4736095" y="1591605"/>
                    <a:pt x="4728193" y="1593398"/>
                    <a:pt x="4720626" y="1594076"/>
                  </a:cubicBezTo>
                  <a:cubicBezTo>
                    <a:pt x="4712089" y="1594803"/>
                    <a:pt x="4703760" y="1595832"/>
                    <a:pt x="4695215" y="1596400"/>
                  </a:cubicBezTo>
                  <a:cubicBezTo>
                    <a:pt x="4669182" y="1597969"/>
                    <a:pt x="4643112" y="1598756"/>
                    <a:pt x="4617116" y="1601107"/>
                  </a:cubicBezTo>
                  <a:cubicBezTo>
                    <a:pt x="4601208" y="1602502"/>
                    <a:pt x="4584802" y="1609727"/>
                    <a:pt x="4569913" y="1608091"/>
                  </a:cubicBezTo>
                  <a:cubicBezTo>
                    <a:pt x="4539567" y="1605002"/>
                    <a:pt x="4509928" y="1616632"/>
                    <a:pt x="4479392" y="1609630"/>
                  </a:cubicBezTo>
                  <a:cubicBezTo>
                    <a:pt x="4469938" y="1607574"/>
                    <a:pt x="4457412" y="1614456"/>
                    <a:pt x="4446151" y="1615312"/>
                  </a:cubicBezTo>
                  <a:cubicBezTo>
                    <a:pt x="4418004" y="1617453"/>
                    <a:pt x="4389812" y="1618656"/>
                    <a:pt x="4361619" y="1619859"/>
                  </a:cubicBezTo>
                  <a:cubicBezTo>
                    <a:pt x="4336341" y="1620921"/>
                    <a:pt x="4310204" y="1624377"/>
                    <a:pt x="4285695" y="1621164"/>
                  </a:cubicBezTo>
                  <a:cubicBezTo>
                    <a:pt x="4260004" y="1617695"/>
                    <a:pt x="4237099" y="1619427"/>
                    <a:pt x="4212667" y="1625940"/>
                  </a:cubicBezTo>
                  <a:cubicBezTo>
                    <a:pt x="4195929" y="1630357"/>
                    <a:pt x="4178068" y="1631689"/>
                    <a:pt x="4160628" y="1633627"/>
                  </a:cubicBezTo>
                  <a:cubicBezTo>
                    <a:pt x="4141833" y="1635789"/>
                    <a:pt x="4120875" y="1633504"/>
                    <a:pt x="4104018" y="1639495"/>
                  </a:cubicBezTo>
                  <a:cubicBezTo>
                    <a:pt x="4053828" y="1657296"/>
                    <a:pt x="4001698" y="1663104"/>
                    <a:pt x="3948438" y="1665671"/>
                  </a:cubicBezTo>
                  <a:cubicBezTo>
                    <a:pt x="3938718" y="1666140"/>
                    <a:pt x="3928697" y="1664427"/>
                    <a:pt x="3919256" y="1662527"/>
                  </a:cubicBezTo>
                  <a:cubicBezTo>
                    <a:pt x="3864147" y="1651058"/>
                    <a:pt x="3809587" y="1654944"/>
                    <a:pt x="3754603" y="1666227"/>
                  </a:cubicBezTo>
                  <a:cubicBezTo>
                    <a:pt x="3743223" y="1668658"/>
                    <a:pt x="3730411" y="1669591"/>
                    <a:pt x="3718852" y="1668265"/>
                  </a:cubicBezTo>
                  <a:cubicBezTo>
                    <a:pt x="3686318" y="1664340"/>
                    <a:pt x="3654585" y="1656767"/>
                    <a:pt x="3621934" y="1654418"/>
                  </a:cubicBezTo>
                  <a:cubicBezTo>
                    <a:pt x="3567977" y="1650585"/>
                    <a:pt x="3522560" y="1674431"/>
                    <a:pt x="3475226" y="1690838"/>
                  </a:cubicBezTo>
                  <a:cubicBezTo>
                    <a:pt x="3430187" y="1706349"/>
                    <a:pt x="3392759" y="1738285"/>
                    <a:pt x="3338395" y="1734157"/>
                  </a:cubicBezTo>
                  <a:cubicBezTo>
                    <a:pt x="3332924" y="1733793"/>
                    <a:pt x="3327102" y="1738312"/>
                    <a:pt x="3321128" y="1739699"/>
                  </a:cubicBezTo>
                  <a:cubicBezTo>
                    <a:pt x="3304749" y="1743471"/>
                    <a:pt x="3288400" y="1747867"/>
                    <a:pt x="3271751" y="1750083"/>
                  </a:cubicBezTo>
                  <a:cubicBezTo>
                    <a:pt x="3251431" y="1752946"/>
                    <a:pt x="3230601" y="1753322"/>
                    <a:pt x="3210267" y="1755871"/>
                  </a:cubicBezTo>
                  <a:cubicBezTo>
                    <a:pt x="3184115" y="1759015"/>
                    <a:pt x="3158504" y="1765272"/>
                    <a:pt x="3132456" y="1766527"/>
                  </a:cubicBezTo>
                  <a:cubicBezTo>
                    <a:pt x="3111463" y="1767539"/>
                    <a:pt x="3090384" y="1762749"/>
                    <a:pt x="3069450" y="1760933"/>
                  </a:cubicBezTo>
                  <a:cubicBezTo>
                    <a:pt x="3039909" y="1758434"/>
                    <a:pt x="3007693" y="1761086"/>
                    <a:pt x="2981357" y="1752311"/>
                  </a:cubicBezTo>
                  <a:cubicBezTo>
                    <a:pt x="2953242" y="1742995"/>
                    <a:pt x="2926767" y="1739406"/>
                    <a:pt x="2898350" y="1744071"/>
                  </a:cubicBezTo>
                  <a:cubicBezTo>
                    <a:pt x="2888878" y="1745627"/>
                    <a:pt x="2876949" y="1752794"/>
                    <a:pt x="2872998" y="1759731"/>
                  </a:cubicBezTo>
                  <a:cubicBezTo>
                    <a:pt x="2864196" y="1775222"/>
                    <a:pt x="2851302" y="1778512"/>
                    <a:pt x="2833363" y="1774197"/>
                  </a:cubicBezTo>
                  <a:cubicBezTo>
                    <a:pt x="2817796" y="1770553"/>
                    <a:pt x="2798835" y="1769271"/>
                    <a:pt x="2787932" y="1761321"/>
                  </a:cubicBezTo>
                  <a:cubicBezTo>
                    <a:pt x="2757035" y="1738800"/>
                    <a:pt x="2719092" y="1739844"/>
                    <a:pt x="2681851" y="1735206"/>
                  </a:cubicBezTo>
                  <a:cubicBezTo>
                    <a:pt x="2659116" y="1732377"/>
                    <a:pt x="2638112" y="1733233"/>
                    <a:pt x="2615692" y="1736981"/>
                  </a:cubicBezTo>
                  <a:cubicBezTo>
                    <a:pt x="2566996" y="1745293"/>
                    <a:pt x="2518963" y="1739133"/>
                    <a:pt x="2471401" y="1730598"/>
                  </a:cubicBezTo>
                  <a:cubicBezTo>
                    <a:pt x="2439951" y="1724896"/>
                    <a:pt x="2407862" y="1722048"/>
                    <a:pt x="2376602" y="1716179"/>
                  </a:cubicBezTo>
                  <a:cubicBezTo>
                    <a:pt x="2353197" y="1711657"/>
                    <a:pt x="2329742" y="1706039"/>
                    <a:pt x="2308117" y="1697980"/>
                  </a:cubicBezTo>
                  <a:cubicBezTo>
                    <a:pt x="2276760" y="1686151"/>
                    <a:pt x="2248972" y="1667403"/>
                    <a:pt x="2210156" y="1674611"/>
                  </a:cubicBezTo>
                  <a:cubicBezTo>
                    <a:pt x="2175975" y="1680965"/>
                    <a:pt x="2144400" y="1672601"/>
                    <a:pt x="2112456" y="1664725"/>
                  </a:cubicBezTo>
                  <a:cubicBezTo>
                    <a:pt x="2088991" y="1658951"/>
                    <a:pt x="2065524" y="1653018"/>
                    <a:pt x="2041401" y="1649787"/>
                  </a:cubicBezTo>
                  <a:cubicBezTo>
                    <a:pt x="2012771" y="1645989"/>
                    <a:pt x="1980804" y="1649728"/>
                    <a:pt x="1955072" y="1641394"/>
                  </a:cubicBezTo>
                  <a:cubicBezTo>
                    <a:pt x="1928153" y="1632648"/>
                    <a:pt x="1906514" y="1640440"/>
                    <a:pt x="1883129" y="1644393"/>
                  </a:cubicBezTo>
                  <a:cubicBezTo>
                    <a:pt x="1845824" y="1650585"/>
                    <a:pt x="1808893" y="1660526"/>
                    <a:pt x="1770492" y="1652019"/>
                  </a:cubicBezTo>
                  <a:cubicBezTo>
                    <a:pt x="1723819" y="1641714"/>
                    <a:pt x="1677489" y="1630452"/>
                    <a:pt x="1630653" y="1620782"/>
                  </a:cubicBezTo>
                  <a:cubicBezTo>
                    <a:pt x="1612549" y="1617102"/>
                    <a:pt x="1593218" y="1616151"/>
                    <a:pt x="1574457" y="1615016"/>
                  </a:cubicBezTo>
                  <a:cubicBezTo>
                    <a:pt x="1556686" y="1614146"/>
                    <a:pt x="1535710" y="1619551"/>
                    <a:pt x="1521784" y="1613632"/>
                  </a:cubicBezTo>
                  <a:cubicBezTo>
                    <a:pt x="1485979" y="1598408"/>
                    <a:pt x="1449621" y="1591844"/>
                    <a:pt x="1409187" y="1593793"/>
                  </a:cubicBezTo>
                  <a:cubicBezTo>
                    <a:pt x="1394024" y="1594524"/>
                    <a:pt x="1378911" y="1588189"/>
                    <a:pt x="1363496" y="1587676"/>
                  </a:cubicBezTo>
                  <a:cubicBezTo>
                    <a:pt x="1342425" y="1587124"/>
                    <a:pt x="1318117" y="1584058"/>
                    <a:pt x="1300134" y="1590889"/>
                  </a:cubicBezTo>
                  <a:cubicBezTo>
                    <a:pt x="1257854" y="1607051"/>
                    <a:pt x="1222495" y="1596986"/>
                    <a:pt x="1184306" y="1584859"/>
                  </a:cubicBezTo>
                  <a:cubicBezTo>
                    <a:pt x="1146708" y="1572861"/>
                    <a:pt x="1107302" y="1563776"/>
                    <a:pt x="1067600" y="1556587"/>
                  </a:cubicBezTo>
                  <a:cubicBezTo>
                    <a:pt x="1052669" y="1554011"/>
                    <a:pt x="1035245" y="1560344"/>
                    <a:pt x="1018967" y="1562226"/>
                  </a:cubicBezTo>
                  <a:cubicBezTo>
                    <a:pt x="1013150" y="1562822"/>
                    <a:pt x="1006759" y="1563601"/>
                    <a:pt x="1001437" y="1562287"/>
                  </a:cubicBezTo>
                  <a:cubicBezTo>
                    <a:pt x="949978" y="1549702"/>
                    <a:pt x="897913" y="1540756"/>
                    <a:pt x="843282" y="1551235"/>
                  </a:cubicBezTo>
                  <a:cubicBezTo>
                    <a:pt x="838267" y="1552263"/>
                    <a:pt x="832545" y="1550812"/>
                    <a:pt x="827437" y="1549959"/>
                  </a:cubicBezTo>
                  <a:cubicBezTo>
                    <a:pt x="802478" y="1545513"/>
                    <a:pt x="777945" y="1537750"/>
                    <a:pt x="752774" y="1536924"/>
                  </a:cubicBezTo>
                  <a:cubicBezTo>
                    <a:pt x="690717" y="1534893"/>
                    <a:pt x="628418" y="1535855"/>
                    <a:pt x="566053" y="1535567"/>
                  </a:cubicBezTo>
                  <a:cubicBezTo>
                    <a:pt x="562157" y="1535598"/>
                    <a:pt x="558075" y="1535795"/>
                    <a:pt x="554525" y="1534867"/>
                  </a:cubicBezTo>
                  <a:cubicBezTo>
                    <a:pt x="531261" y="1529239"/>
                    <a:pt x="511348" y="1532398"/>
                    <a:pt x="492526" y="1546173"/>
                  </a:cubicBezTo>
                  <a:cubicBezTo>
                    <a:pt x="484245" y="1552222"/>
                    <a:pt x="472725" y="1555759"/>
                    <a:pt x="462187" y="1559407"/>
                  </a:cubicBezTo>
                  <a:cubicBezTo>
                    <a:pt x="446667" y="1564864"/>
                    <a:pt x="430753" y="1570181"/>
                    <a:pt x="414568" y="1573944"/>
                  </a:cubicBezTo>
                  <a:cubicBezTo>
                    <a:pt x="398570" y="1577539"/>
                    <a:pt x="381458" y="1582287"/>
                    <a:pt x="365802" y="1580845"/>
                  </a:cubicBezTo>
                  <a:cubicBezTo>
                    <a:pt x="337622" y="1578281"/>
                    <a:pt x="310567" y="1570797"/>
                    <a:pt x="282687" y="1566332"/>
                  </a:cubicBezTo>
                  <a:cubicBezTo>
                    <a:pt x="273064" y="1564756"/>
                    <a:pt x="262582" y="1565577"/>
                    <a:pt x="252662" y="1565897"/>
                  </a:cubicBezTo>
                  <a:cubicBezTo>
                    <a:pt x="229895" y="1566525"/>
                    <a:pt x="206788" y="1572190"/>
                    <a:pt x="185558" y="1560187"/>
                  </a:cubicBezTo>
                  <a:cubicBezTo>
                    <a:pt x="165921" y="1548893"/>
                    <a:pt x="146848" y="1553421"/>
                    <a:pt x="127273" y="1563624"/>
                  </a:cubicBezTo>
                  <a:cubicBezTo>
                    <a:pt x="113205" y="1570894"/>
                    <a:pt x="97127" y="1576849"/>
                    <a:pt x="81114" y="1580132"/>
                  </a:cubicBezTo>
                  <a:cubicBezTo>
                    <a:pt x="59119" y="1584644"/>
                    <a:pt x="37222" y="1587113"/>
                    <a:pt x="13214" y="1586229"/>
                  </a:cubicBezTo>
                  <a:lnTo>
                    <a:pt x="0" y="1585408"/>
                  </a:lnTo>
                  <a:lnTo>
                    <a:pt x="0" y="1251083"/>
                  </a:lnTo>
                  <a:lnTo>
                    <a:pt x="4829" y="1250628"/>
                  </a:lnTo>
                  <a:cubicBezTo>
                    <a:pt x="19743" y="1248810"/>
                    <a:pt x="33925" y="1243890"/>
                    <a:pt x="48555" y="1240203"/>
                  </a:cubicBezTo>
                  <a:cubicBezTo>
                    <a:pt x="56634" y="1238087"/>
                    <a:pt x="65164" y="1233125"/>
                    <a:pt x="72789" y="1233698"/>
                  </a:cubicBezTo>
                  <a:cubicBezTo>
                    <a:pt x="116985" y="1237061"/>
                    <a:pt x="156575" y="1221656"/>
                    <a:pt x="197847" y="1212918"/>
                  </a:cubicBezTo>
                  <a:cubicBezTo>
                    <a:pt x="216941" y="1208859"/>
                    <a:pt x="234655" y="1200472"/>
                    <a:pt x="253067" y="1194405"/>
                  </a:cubicBezTo>
                  <a:cubicBezTo>
                    <a:pt x="257858" y="1192761"/>
                    <a:pt x="263240" y="1191246"/>
                    <a:pt x="268116" y="1191325"/>
                  </a:cubicBezTo>
                  <a:cubicBezTo>
                    <a:pt x="296002" y="1191864"/>
                    <a:pt x="323734" y="1193195"/>
                    <a:pt x="351434" y="1193900"/>
                  </a:cubicBezTo>
                  <a:cubicBezTo>
                    <a:pt x="376602" y="1194570"/>
                    <a:pt x="401901" y="1193978"/>
                    <a:pt x="414867" y="1216423"/>
                  </a:cubicBezTo>
                  <a:cubicBezTo>
                    <a:pt x="416792" y="1219940"/>
                    <a:pt x="422751" y="1222321"/>
                    <a:pt x="427335" y="1224454"/>
                  </a:cubicBezTo>
                  <a:cubicBezTo>
                    <a:pt x="498086" y="1257296"/>
                    <a:pt x="534972" y="1254575"/>
                    <a:pt x="600582" y="1213120"/>
                  </a:cubicBezTo>
                  <a:cubicBezTo>
                    <a:pt x="607391" y="1208869"/>
                    <a:pt x="622223" y="1205328"/>
                    <a:pt x="627039" y="1208235"/>
                  </a:cubicBezTo>
                  <a:cubicBezTo>
                    <a:pt x="667947" y="1232315"/>
                    <a:pt x="711159" y="1227406"/>
                    <a:pt x="756446" y="1217062"/>
                  </a:cubicBezTo>
                  <a:cubicBezTo>
                    <a:pt x="768198" y="1214299"/>
                    <a:pt x="784916" y="1213493"/>
                    <a:pt x="794106" y="1218229"/>
                  </a:cubicBezTo>
                  <a:cubicBezTo>
                    <a:pt x="837831" y="1240132"/>
                    <a:pt x="883345" y="1234486"/>
                    <a:pt x="929268" y="1225211"/>
                  </a:cubicBezTo>
                  <a:cubicBezTo>
                    <a:pt x="936407" y="1223768"/>
                    <a:pt x="944870" y="1217395"/>
                    <a:pt x="947713" y="1211766"/>
                  </a:cubicBezTo>
                  <a:cubicBezTo>
                    <a:pt x="957859" y="1191817"/>
                    <a:pt x="978341" y="1184237"/>
                    <a:pt x="1001014" y="1177651"/>
                  </a:cubicBezTo>
                  <a:cubicBezTo>
                    <a:pt x="1036739" y="1166984"/>
                    <a:pt x="1071804" y="1154778"/>
                    <a:pt x="1107747" y="1144571"/>
                  </a:cubicBezTo>
                  <a:cubicBezTo>
                    <a:pt x="1116591" y="1142105"/>
                    <a:pt x="1127732" y="1142824"/>
                    <a:pt x="1137175" y="1144721"/>
                  </a:cubicBezTo>
                  <a:cubicBezTo>
                    <a:pt x="1169439" y="1151170"/>
                    <a:pt x="1190621" y="1170237"/>
                    <a:pt x="1213670" y="1187646"/>
                  </a:cubicBezTo>
                  <a:cubicBezTo>
                    <a:pt x="1223783" y="1195319"/>
                    <a:pt x="1237474" y="1200466"/>
                    <a:pt x="1250725" y="1204534"/>
                  </a:cubicBezTo>
                  <a:cubicBezTo>
                    <a:pt x="1285128" y="1214961"/>
                    <a:pt x="1320250" y="1224096"/>
                    <a:pt x="1355013" y="1233876"/>
                  </a:cubicBezTo>
                  <a:cubicBezTo>
                    <a:pt x="1358370" y="1234813"/>
                    <a:pt x="1361226" y="1237500"/>
                    <a:pt x="1363867" y="1239727"/>
                  </a:cubicBezTo>
                  <a:cubicBezTo>
                    <a:pt x="1390329" y="1263248"/>
                    <a:pt x="1416604" y="1286933"/>
                    <a:pt x="1443262" y="1310445"/>
                  </a:cubicBezTo>
                  <a:cubicBezTo>
                    <a:pt x="1448347" y="1314908"/>
                    <a:pt x="1455513" y="1318016"/>
                    <a:pt x="1460979" y="1322303"/>
                  </a:cubicBezTo>
                  <a:cubicBezTo>
                    <a:pt x="1468669" y="1328210"/>
                    <a:pt x="1478286" y="1333711"/>
                    <a:pt x="1482536" y="1341039"/>
                  </a:cubicBezTo>
                  <a:cubicBezTo>
                    <a:pt x="1495726" y="1364100"/>
                    <a:pt x="1519349" y="1373163"/>
                    <a:pt x="1548717" y="1376141"/>
                  </a:cubicBezTo>
                  <a:cubicBezTo>
                    <a:pt x="1575545" y="1378927"/>
                    <a:pt x="1602342" y="1381090"/>
                    <a:pt x="1629003" y="1384512"/>
                  </a:cubicBezTo>
                  <a:cubicBezTo>
                    <a:pt x="1661543" y="1388593"/>
                    <a:pt x="1693912" y="1393153"/>
                    <a:pt x="1726123" y="1398505"/>
                  </a:cubicBezTo>
                  <a:cubicBezTo>
                    <a:pt x="1740066" y="1400816"/>
                    <a:pt x="1754811" y="1403557"/>
                    <a:pt x="1766964" y="1409092"/>
                  </a:cubicBezTo>
                  <a:cubicBezTo>
                    <a:pt x="1801017" y="1424400"/>
                    <a:pt x="1837141" y="1434114"/>
                    <a:pt x="1875994" y="1427691"/>
                  </a:cubicBezTo>
                  <a:cubicBezTo>
                    <a:pt x="1907115" y="1422580"/>
                    <a:pt x="1933803" y="1430553"/>
                    <a:pt x="1953935" y="1444021"/>
                  </a:cubicBezTo>
                  <a:cubicBezTo>
                    <a:pt x="1990575" y="1468464"/>
                    <a:pt x="2028191" y="1460686"/>
                    <a:pt x="2065495" y="1450414"/>
                  </a:cubicBezTo>
                  <a:cubicBezTo>
                    <a:pt x="2084723" y="1445093"/>
                    <a:pt x="2100691" y="1444951"/>
                    <a:pt x="2119362" y="1448287"/>
                  </a:cubicBezTo>
                  <a:cubicBezTo>
                    <a:pt x="2162602" y="1456090"/>
                    <a:pt x="2192468" y="1481487"/>
                    <a:pt x="2221201" y="1503642"/>
                  </a:cubicBezTo>
                  <a:cubicBezTo>
                    <a:pt x="2245688" y="1522550"/>
                    <a:pt x="2272668" y="1532548"/>
                    <a:pt x="2302040" y="1539608"/>
                  </a:cubicBezTo>
                  <a:cubicBezTo>
                    <a:pt x="2339105" y="1548650"/>
                    <a:pt x="2367870" y="1543183"/>
                    <a:pt x="2384113" y="1516348"/>
                  </a:cubicBezTo>
                  <a:cubicBezTo>
                    <a:pt x="2388617" y="1508754"/>
                    <a:pt x="2396755" y="1499730"/>
                    <a:pt x="2405786" y="1497098"/>
                  </a:cubicBezTo>
                  <a:cubicBezTo>
                    <a:pt x="2449381" y="1484011"/>
                    <a:pt x="2493321" y="1465885"/>
                    <a:pt x="2541024" y="1473316"/>
                  </a:cubicBezTo>
                  <a:cubicBezTo>
                    <a:pt x="2606979" y="1483476"/>
                    <a:pt x="2670700" y="1479620"/>
                    <a:pt x="2735378" y="1463319"/>
                  </a:cubicBezTo>
                  <a:cubicBezTo>
                    <a:pt x="2840290" y="1436918"/>
                    <a:pt x="2945143" y="1409264"/>
                    <a:pt x="3056752" y="1408590"/>
                  </a:cubicBezTo>
                  <a:cubicBezTo>
                    <a:pt x="3075255" y="1408484"/>
                    <a:pt x="3096759" y="1397873"/>
                    <a:pt x="3112247" y="1387711"/>
                  </a:cubicBezTo>
                  <a:cubicBezTo>
                    <a:pt x="3141904" y="1368391"/>
                    <a:pt x="3140475" y="1367046"/>
                    <a:pt x="3175396" y="1380116"/>
                  </a:cubicBezTo>
                  <a:cubicBezTo>
                    <a:pt x="3183734" y="1383324"/>
                    <a:pt x="3193949" y="1385028"/>
                    <a:pt x="3200231" y="1390061"/>
                  </a:cubicBezTo>
                  <a:cubicBezTo>
                    <a:pt x="3232249" y="1415668"/>
                    <a:pt x="3269837" y="1407264"/>
                    <a:pt x="3307359" y="1401532"/>
                  </a:cubicBezTo>
                  <a:cubicBezTo>
                    <a:pt x="3313931" y="1400431"/>
                    <a:pt x="3321847" y="1398950"/>
                    <a:pt x="3327591" y="1400871"/>
                  </a:cubicBezTo>
                  <a:cubicBezTo>
                    <a:pt x="3353529" y="1409506"/>
                    <a:pt x="3374940" y="1405023"/>
                    <a:pt x="3396452" y="1390488"/>
                  </a:cubicBezTo>
                  <a:cubicBezTo>
                    <a:pt x="3415136" y="1377975"/>
                    <a:pt x="3436965" y="1370017"/>
                    <a:pt x="3460402" y="1383325"/>
                  </a:cubicBezTo>
                  <a:cubicBezTo>
                    <a:pt x="3512481" y="1412831"/>
                    <a:pt x="3566594" y="1411791"/>
                    <a:pt x="3622771" y="1388838"/>
                  </a:cubicBezTo>
                  <a:cubicBezTo>
                    <a:pt x="3662895" y="1372465"/>
                    <a:pt x="3702976" y="1367237"/>
                    <a:pt x="3746637" y="1379728"/>
                  </a:cubicBezTo>
                  <a:cubicBezTo>
                    <a:pt x="3763431" y="1384568"/>
                    <a:pt x="3784631" y="1379779"/>
                    <a:pt x="3803936" y="1380104"/>
                  </a:cubicBezTo>
                  <a:cubicBezTo>
                    <a:pt x="3814852" y="1380206"/>
                    <a:pt x="3826912" y="1379781"/>
                    <a:pt x="3836429" y="1383246"/>
                  </a:cubicBezTo>
                  <a:cubicBezTo>
                    <a:pt x="3861796" y="1392067"/>
                    <a:pt x="3885544" y="1403791"/>
                    <a:pt x="3911096" y="1412447"/>
                  </a:cubicBezTo>
                  <a:cubicBezTo>
                    <a:pt x="3923375" y="1416563"/>
                    <a:pt x="3937880" y="1418374"/>
                    <a:pt x="3951494" y="1417876"/>
                  </a:cubicBezTo>
                  <a:cubicBezTo>
                    <a:pt x="3991770" y="1416719"/>
                    <a:pt x="4032008" y="1414779"/>
                    <a:pt x="4071982" y="1411440"/>
                  </a:cubicBezTo>
                  <a:cubicBezTo>
                    <a:pt x="4137967" y="1406061"/>
                    <a:pt x="4205006" y="1402357"/>
                    <a:pt x="4250380" y="1353404"/>
                  </a:cubicBezTo>
                  <a:cubicBezTo>
                    <a:pt x="4254089" y="1349458"/>
                    <a:pt x="4262340" y="1346862"/>
                    <a:pt x="4268920" y="1345917"/>
                  </a:cubicBezTo>
                  <a:cubicBezTo>
                    <a:pt x="4299294" y="1341472"/>
                    <a:pt x="4330574" y="1339650"/>
                    <a:pt x="4360470" y="1333343"/>
                  </a:cubicBezTo>
                  <a:cubicBezTo>
                    <a:pt x="4384386" y="1328268"/>
                    <a:pt x="4404468" y="1328555"/>
                    <a:pt x="4423403" y="1341452"/>
                  </a:cubicBezTo>
                  <a:cubicBezTo>
                    <a:pt x="4448189" y="1358462"/>
                    <a:pt x="4477861" y="1367704"/>
                    <a:pt x="4509460" y="1360374"/>
                  </a:cubicBezTo>
                  <a:cubicBezTo>
                    <a:pt x="4541065" y="1353201"/>
                    <a:pt x="4562648" y="1364401"/>
                    <a:pt x="4586780" y="1375951"/>
                  </a:cubicBezTo>
                  <a:cubicBezTo>
                    <a:pt x="4604332" y="1384363"/>
                    <a:pt x="4624329" y="1395013"/>
                    <a:pt x="4643424" y="1395033"/>
                  </a:cubicBezTo>
                  <a:cubicBezTo>
                    <a:pt x="4686675" y="1394988"/>
                    <a:pt x="4725358" y="1425453"/>
                    <a:pt x="4771320" y="1404876"/>
                  </a:cubicBezTo>
                  <a:cubicBezTo>
                    <a:pt x="4774371" y="1403474"/>
                    <a:pt x="4780158" y="1406334"/>
                    <a:pt x="4784667" y="1406901"/>
                  </a:cubicBezTo>
                  <a:cubicBezTo>
                    <a:pt x="4820721" y="1411127"/>
                    <a:pt x="4854069" y="1403711"/>
                    <a:pt x="4879368" y="1382875"/>
                  </a:cubicBezTo>
                  <a:cubicBezTo>
                    <a:pt x="4912543" y="1355694"/>
                    <a:pt x="4950522" y="1351352"/>
                    <a:pt x="4993296" y="1357609"/>
                  </a:cubicBezTo>
                  <a:cubicBezTo>
                    <a:pt x="5007034" y="1359614"/>
                    <a:pt x="5020731" y="1360837"/>
                    <a:pt x="5034636" y="1362363"/>
                  </a:cubicBezTo>
                  <a:cubicBezTo>
                    <a:pt x="5053449" y="1364595"/>
                    <a:pt x="5072464" y="1366976"/>
                    <a:pt x="5091273" y="1369207"/>
                  </a:cubicBezTo>
                  <a:cubicBezTo>
                    <a:pt x="5109504" y="1371467"/>
                    <a:pt x="5129782" y="1375825"/>
                    <a:pt x="5143127" y="1361686"/>
                  </a:cubicBezTo>
                  <a:cubicBezTo>
                    <a:pt x="5154621" y="1349517"/>
                    <a:pt x="5163226" y="1350201"/>
                    <a:pt x="5174789" y="1359688"/>
                  </a:cubicBezTo>
                  <a:cubicBezTo>
                    <a:pt x="5214968" y="1392905"/>
                    <a:pt x="5262677" y="1412577"/>
                    <a:pt x="5322233" y="1411274"/>
                  </a:cubicBezTo>
                  <a:cubicBezTo>
                    <a:pt x="5334495" y="1410998"/>
                    <a:pt x="5347041" y="1412589"/>
                    <a:pt x="5359206" y="1414357"/>
                  </a:cubicBezTo>
                  <a:cubicBezTo>
                    <a:pt x="5366661" y="1415410"/>
                    <a:pt x="5375679" y="1416546"/>
                    <a:pt x="5380352" y="1420558"/>
                  </a:cubicBezTo>
                  <a:cubicBezTo>
                    <a:pt x="5416702" y="1451134"/>
                    <a:pt x="5461130" y="1471435"/>
                    <a:pt x="5509233" y="1487165"/>
                  </a:cubicBezTo>
                  <a:cubicBezTo>
                    <a:pt x="5526453" y="1492769"/>
                    <a:pt x="5544842" y="1498316"/>
                    <a:pt x="5563203" y="1499314"/>
                  </a:cubicBezTo>
                  <a:cubicBezTo>
                    <a:pt x="5582343" y="1500274"/>
                    <a:pt x="5602213" y="1496178"/>
                    <a:pt x="5621569" y="1493518"/>
                  </a:cubicBezTo>
                  <a:cubicBezTo>
                    <a:pt x="5632992" y="1492027"/>
                    <a:pt x="5646218" y="1491546"/>
                    <a:pt x="5655136" y="1486565"/>
                  </a:cubicBezTo>
                  <a:cubicBezTo>
                    <a:pt x="5683412" y="1470920"/>
                    <a:pt x="5710663" y="1454227"/>
                    <a:pt x="5736883" y="1436327"/>
                  </a:cubicBezTo>
                  <a:cubicBezTo>
                    <a:pt x="5759329" y="1420964"/>
                    <a:pt x="5763896" y="1418703"/>
                    <a:pt x="5784777" y="1435588"/>
                  </a:cubicBezTo>
                  <a:cubicBezTo>
                    <a:pt x="5806265" y="1452914"/>
                    <a:pt x="5832384" y="1461227"/>
                    <a:pt x="5860952" y="1463773"/>
                  </a:cubicBezTo>
                  <a:cubicBezTo>
                    <a:pt x="5906149" y="1467715"/>
                    <a:pt x="5951689" y="1470699"/>
                    <a:pt x="5997123" y="1471491"/>
                  </a:cubicBezTo>
                  <a:cubicBezTo>
                    <a:pt x="6038268" y="1472175"/>
                    <a:pt x="6057205" y="1456823"/>
                    <a:pt x="6063793" y="1423706"/>
                  </a:cubicBezTo>
                  <a:cubicBezTo>
                    <a:pt x="6067583" y="1405318"/>
                    <a:pt x="6072658" y="1385299"/>
                    <a:pt x="6097303" y="1379247"/>
                  </a:cubicBezTo>
                  <a:cubicBezTo>
                    <a:pt x="6137553" y="1369459"/>
                    <a:pt x="6179569" y="1363982"/>
                    <a:pt x="6197741" y="1324656"/>
                  </a:cubicBezTo>
                  <a:cubicBezTo>
                    <a:pt x="6209228" y="1332576"/>
                    <a:pt x="6216273" y="1337259"/>
                    <a:pt x="6223125" y="1341950"/>
                  </a:cubicBezTo>
                  <a:cubicBezTo>
                    <a:pt x="6242068" y="1355004"/>
                    <a:pt x="6280258" y="1359128"/>
                    <a:pt x="6298923" y="1346144"/>
                  </a:cubicBezTo>
                  <a:cubicBezTo>
                    <a:pt x="6326456" y="1327240"/>
                    <a:pt x="6352664" y="1329272"/>
                    <a:pt x="6380532" y="1341582"/>
                  </a:cubicBezTo>
                  <a:cubicBezTo>
                    <a:pt x="6427106" y="1361936"/>
                    <a:pt x="6477590" y="1354322"/>
                    <a:pt x="6523222" y="1343021"/>
                  </a:cubicBezTo>
                  <a:cubicBezTo>
                    <a:pt x="6557692" y="1334610"/>
                    <a:pt x="6594223" y="1320451"/>
                    <a:pt x="6615600" y="1291015"/>
                  </a:cubicBezTo>
                  <a:cubicBezTo>
                    <a:pt x="6622353" y="1281587"/>
                    <a:pt x="6638269" y="1276267"/>
                    <a:pt x="6650812" y="1269700"/>
                  </a:cubicBezTo>
                  <a:cubicBezTo>
                    <a:pt x="6661270" y="1264331"/>
                    <a:pt x="6672325" y="1259247"/>
                    <a:pt x="6684030" y="1255543"/>
                  </a:cubicBezTo>
                  <a:cubicBezTo>
                    <a:pt x="6696499" y="1251489"/>
                    <a:pt x="6710255" y="1245804"/>
                    <a:pt x="6722764" y="1246615"/>
                  </a:cubicBezTo>
                  <a:cubicBezTo>
                    <a:pt x="6760669" y="1248867"/>
                    <a:pt x="6790221" y="1239438"/>
                    <a:pt x="6815757" y="1215451"/>
                  </a:cubicBezTo>
                  <a:cubicBezTo>
                    <a:pt x="6828992" y="1203043"/>
                    <a:pt x="6848714" y="1187812"/>
                    <a:pt x="6866200" y="1186810"/>
                  </a:cubicBezTo>
                  <a:cubicBezTo>
                    <a:pt x="6908748" y="1184290"/>
                    <a:pt x="6943582" y="1171310"/>
                    <a:pt x="6981228" y="1155999"/>
                  </a:cubicBezTo>
                  <a:cubicBezTo>
                    <a:pt x="7005498" y="1146197"/>
                    <a:pt x="7033203" y="1138898"/>
                    <a:pt x="7059255" y="1129638"/>
                  </a:cubicBezTo>
                  <a:cubicBezTo>
                    <a:pt x="7089708" y="1118754"/>
                    <a:pt x="7123173" y="1113688"/>
                    <a:pt x="7140774" y="1086787"/>
                  </a:cubicBezTo>
                  <a:cubicBezTo>
                    <a:pt x="7142774" y="1083867"/>
                    <a:pt x="7149168" y="1083087"/>
                    <a:pt x="7152150" y="1080276"/>
                  </a:cubicBezTo>
                  <a:cubicBezTo>
                    <a:pt x="7161669" y="1071656"/>
                    <a:pt x="7174137" y="1063523"/>
                    <a:pt x="7178911" y="1053404"/>
                  </a:cubicBezTo>
                  <a:cubicBezTo>
                    <a:pt x="7192683" y="1023864"/>
                    <a:pt x="7203105" y="993543"/>
                    <a:pt x="7215302" y="963609"/>
                  </a:cubicBezTo>
                  <a:cubicBezTo>
                    <a:pt x="7217917" y="957204"/>
                    <a:pt x="7220252" y="949088"/>
                    <a:pt x="7226104" y="945196"/>
                  </a:cubicBezTo>
                  <a:cubicBezTo>
                    <a:pt x="7259903" y="922850"/>
                    <a:pt x="7294324" y="901259"/>
                    <a:pt x="7329145" y="879964"/>
                  </a:cubicBezTo>
                  <a:cubicBezTo>
                    <a:pt x="7343153" y="871441"/>
                    <a:pt x="7355416" y="875246"/>
                    <a:pt x="7368683" y="883708"/>
                  </a:cubicBezTo>
                  <a:cubicBezTo>
                    <a:pt x="7381539" y="891720"/>
                    <a:pt x="7397326" y="899904"/>
                    <a:pt x="7412980" y="901348"/>
                  </a:cubicBezTo>
                  <a:cubicBezTo>
                    <a:pt x="7444287" y="904075"/>
                    <a:pt x="7476599" y="903459"/>
                    <a:pt x="7508285" y="901932"/>
                  </a:cubicBezTo>
                  <a:cubicBezTo>
                    <a:pt x="7520142" y="901360"/>
                    <a:pt x="7532504" y="895115"/>
                    <a:pt x="7543367" y="890040"/>
                  </a:cubicBezTo>
                  <a:cubicBezTo>
                    <a:pt x="7563943" y="880416"/>
                    <a:pt x="7582823" y="867892"/>
                    <a:pt x="7604247" y="859640"/>
                  </a:cubicBezTo>
                  <a:cubicBezTo>
                    <a:pt x="7629118" y="850124"/>
                    <a:pt x="7643637" y="836083"/>
                    <a:pt x="7650214" y="814893"/>
                  </a:cubicBezTo>
                  <a:cubicBezTo>
                    <a:pt x="7659996" y="783349"/>
                    <a:pt x="7685780" y="760447"/>
                    <a:pt x="7716618" y="741384"/>
                  </a:cubicBezTo>
                  <a:cubicBezTo>
                    <a:pt x="7755776" y="717054"/>
                    <a:pt x="7803842" y="715836"/>
                    <a:pt x="7849257" y="708153"/>
                  </a:cubicBezTo>
                  <a:cubicBezTo>
                    <a:pt x="7866654" y="705274"/>
                    <a:pt x="7884648" y="702680"/>
                    <a:pt x="7900340" y="696745"/>
                  </a:cubicBezTo>
                  <a:cubicBezTo>
                    <a:pt x="7959856" y="674415"/>
                    <a:pt x="8019419" y="653027"/>
                    <a:pt x="8085922" y="650290"/>
                  </a:cubicBezTo>
                  <a:cubicBezTo>
                    <a:pt x="8091363" y="650028"/>
                    <a:pt x="8096784" y="649297"/>
                    <a:pt x="8102187" y="648251"/>
                  </a:cubicBezTo>
                  <a:cubicBezTo>
                    <a:pt x="8149113" y="639554"/>
                    <a:pt x="8197783" y="634697"/>
                    <a:pt x="8229960" y="598934"/>
                  </a:cubicBezTo>
                  <a:cubicBezTo>
                    <a:pt x="8235879" y="592372"/>
                    <a:pt x="8249977" y="589809"/>
                    <a:pt x="8260743" y="586776"/>
                  </a:cubicBezTo>
                  <a:cubicBezTo>
                    <a:pt x="8279402" y="581797"/>
                    <a:pt x="8291640" y="572890"/>
                    <a:pt x="8297724" y="557687"/>
                  </a:cubicBezTo>
                  <a:cubicBezTo>
                    <a:pt x="8307955" y="531456"/>
                    <a:pt x="8320347" y="505592"/>
                    <a:pt x="8329397" y="479103"/>
                  </a:cubicBezTo>
                  <a:cubicBezTo>
                    <a:pt x="8335728" y="460909"/>
                    <a:pt x="8348665" y="450397"/>
                    <a:pt x="8369109" y="442035"/>
                  </a:cubicBezTo>
                  <a:cubicBezTo>
                    <a:pt x="8380576" y="437403"/>
                    <a:pt x="8390254" y="427991"/>
                    <a:pt x="8398212" y="419288"/>
                  </a:cubicBezTo>
                  <a:cubicBezTo>
                    <a:pt x="8407837" y="408781"/>
                    <a:pt x="8412443" y="395219"/>
                    <a:pt x="8423091" y="385761"/>
                  </a:cubicBezTo>
                  <a:cubicBezTo>
                    <a:pt x="8449039" y="362224"/>
                    <a:pt x="8456213" y="337239"/>
                    <a:pt x="8445807" y="307296"/>
                  </a:cubicBezTo>
                  <a:cubicBezTo>
                    <a:pt x="8436540" y="280748"/>
                    <a:pt x="8455797" y="243723"/>
                    <a:pt x="8483136" y="236912"/>
                  </a:cubicBezTo>
                  <a:cubicBezTo>
                    <a:pt x="8513359" y="229334"/>
                    <a:pt x="8533628" y="213293"/>
                    <a:pt x="8554397" y="195498"/>
                  </a:cubicBezTo>
                  <a:cubicBezTo>
                    <a:pt x="8565995" y="185523"/>
                    <a:pt x="8582515" y="176566"/>
                    <a:pt x="8598729" y="173430"/>
                  </a:cubicBezTo>
                  <a:cubicBezTo>
                    <a:pt x="8660300" y="161360"/>
                    <a:pt x="8719345" y="169655"/>
                    <a:pt x="8779113" y="184822"/>
                  </a:cubicBezTo>
                  <a:cubicBezTo>
                    <a:pt x="8818165" y="194711"/>
                    <a:pt x="8861082" y="195780"/>
                    <a:pt x="8902517" y="198490"/>
                  </a:cubicBezTo>
                  <a:cubicBezTo>
                    <a:pt x="8915416" y="199280"/>
                    <a:pt x="8931592" y="195363"/>
                    <a:pt x="8942393" y="189035"/>
                  </a:cubicBezTo>
                  <a:cubicBezTo>
                    <a:pt x="8980304" y="167119"/>
                    <a:pt x="9017990" y="144586"/>
                    <a:pt x="9053027" y="119670"/>
                  </a:cubicBezTo>
                  <a:cubicBezTo>
                    <a:pt x="9085607" y="96286"/>
                    <a:pt x="9123074" y="85377"/>
                    <a:pt x="9164008" y="85758"/>
                  </a:cubicBezTo>
                  <a:cubicBezTo>
                    <a:pt x="9193832" y="86047"/>
                    <a:pt x="9220467" y="80839"/>
                    <a:pt x="9248172" y="73540"/>
                  </a:cubicBezTo>
                  <a:cubicBezTo>
                    <a:pt x="9271257" y="67405"/>
                    <a:pt x="9296748" y="62723"/>
                    <a:pt x="9320568" y="63772"/>
                  </a:cubicBezTo>
                  <a:cubicBezTo>
                    <a:pt x="9353959" y="65301"/>
                    <a:pt x="9381150" y="59440"/>
                    <a:pt x="9407003" y="42029"/>
                  </a:cubicBezTo>
                  <a:cubicBezTo>
                    <a:pt x="9420777" y="32732"/>
                    <a:pt x="9438831" y="27312"/>
                    <a:pt x="9455456" y="20546"/>
                  </a:cubicBezTo>
                  <a:close/>
                </a:path>
              </a:pathLst>
            </a:cu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5F5A924-2A9B-4949-8F1F-DB06FF5A7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739305" cy="1775939"/>
            </a:xfrm>
            <a:custGeom>
              <a:avLst/>
              <a:gdLst>
                <a:gd name="connsiteX0" fmla="*/ 9506323 w 9739305"/>
                <a:gd name="connsiteY0" fmla="*/ 0 h 1775939"/>
                <a:gd name="connsiteX1" fmla="*/ 9739305 w 9739305"/>
                <a:gd name="connsiteY1" fmla="*/ 0 h 1775939"/>
                <a:gd name="connsiteX2" fmla="*/ 9721016 w 9739305"/>
                <a:gd name="connsiteY2" fmla="*/ 12453 h 1775939"/>
                <a:gd name="connsiteX3" fmla="*/ 9619776 w 9739305"/>
                <a:gd name="connsiteY3" fmla="*/ 90780 h 1775939"/>
                <a:gd name="connsiteX4" fmla="*/ 9506710 w 9739305"/>
                <a:gd name="connsiteY4" fmla="*/ 158222 h 1775939"/>
                <a:gd name="connsiteX5" fmla="*/ 9417057 w 9739305"/>
                <a:gd name="connsiteY5" fmla="*/ 238502 h 1775939"/>
                <a:gd name="connsiteX6" fmla="*/ 9380548 w 9739305"/>
                <a:gd name="connsiteY6" fmla="*/ 281379 h 1775939"/>
                <a:gd name="connsiteX7" fmla="*/ 9301035 w 9739305"/>
                <a:gd name="connsiteY7" fmla="*/ 313304 h 1775939"/>
                <a:gd name="connsiteX8" fmla="*/ 9215480 w 9739305"/>
                <a:gd name="connsiteY8" fmla="*/ 361372 h 1775939"/>
                <a:gd name="connsiteX9" fmla="*/ 9155376 w 9739305"/>
                <a:gd name="connsiteY9" fmla="*/ 407897 h 1775939"/>
                <a:gd name="connsiteX10" fmla="*/ 9108770 w 9739305"/>
                <a:gd name="connsiteY10" fmla="*/ 439335 h 1775939"/>
                <a:gd name="connsiteX11" fmla="*/ 9042339 w 9739305"/>
                <a:gd name="connsiteY11" fmla="*/ 471886 h 1775939"/>
                <a:gd name="connsiteX12" fmla="*/ 8976155 w 9739305"/>
                <a:gd name="connsiteY12" fmla="*/ 513526 h 1775939"/>
                <a:gd name="connsiteX13" fmla="*/ 8944250 w 9739305"/>
                <a:gd name="connsiteY13" fmla="*/ 538762 h 1775939"/>
                <a:gd name="connsiteX14" fmla="*/ 8882191 w 9739305"/>
                <a:gd name="connsiteY14" fmla="*/ 581144 h 1775939"/>
                <a:gd name="connsiteX15" fmla="*/ 8818061 w 9739305"/>
                <a:gd name="connsiteY15" fmla="*/ 620960 h 1775939"/>
                <a:gd name="connsiteX16" fmla="*/ 8696263 w 9739305"/>
                <a:gd name="connsiteY16" fmla="*/ 668892 h 1775939"/>
                <a:gd name="connsiteX17" fmla="*/ 8586493 w 9739305"/>
                <a:gd name="connsiteY17" fmla="*/ 736016 h 1775939"/>
                <a:gd name="connsiteX18" fmla="*/ 8499250 w 9739305"/>
                <a:gd name="connsiteY18" fmla="*/ 785420 h 1775939"/>
                <a:gd name="connsiteX19" fmla="*/ 8448581 w 9739305"/>
                <a:gd name="connsiteY19" fmla="*/ 817525 h 1775939"/>
                <a:gd name="connsiteX20" fmla="*/ 8356131 w 9739305"/>
                <a:gd name="connsiteY20" fmla="*/ 888209 h 1775939"/>
                <a:gd name="connsiteX21" fmla="*/ 8211166 w 9739305"/>
                <a:gd name="connsiteY21" fmla="*/ 964878 h 1775939"/>
                <a:gd name="connsiteX22" fmla="*/ 8123367 w 9739305"/>
                <a:gd name="connsiteY22" fmla="*/ 1006776 h 1775939"/>
                <a:gd name="connsiteX23" fmla="*/ 7933271 w 9739305"/>
                <a:gd name="connsiteY23" fmla="*/ 1072752 h 1775939"/>
                <a:gd name="connsiteX24" fmla="*/ 7872042 w 9739305"/>
                <a:gd name="connsiteY24" fmla="*/ 1095949 h 1775939"/>
                <a:gd name="connsiteX25" fmla="*/ 7801540 w 9739305"/>
                <a:gd name="connsiteY25" fmla="*/ 1112687 h 1775939"/>
                <a:gd name="connsiteX26" fmla="*/ 7688760 w 9739305"/>
                <a:gd name="connsiteY26" fmla="*/ 1149668 h 1775939"/>
                <a:gd name="connsiteX27" fmla="*/ 7468219 w 9739305"/>
                <a:gd name="connsiteY27" fmla="*/ 1214601 h 1775939"/>
                <a:gd name="connsiteX28" fmla="*/ 7419634 w 9739305"/>
                <a:gd name="connsiteY28" fmla="*/ 1225261 h 1775939"/>
                <a:gd name="connsiteX29" fmla="*/ 7296522 w 9739305"/>
                <a:gd name="connsiteY29" fmla="*/ 1266193 h 1775939"/>
                <a:gd name="connsiteX30" fmla="*/ 7222817 w 9739305"/>
                <a:gd name="connsiteY30" fmla="*/ 1293286 h 1775939"/>
                <a:gd name="connsiteX31" fmla="*/ 7161457 w 9739305"/>
                <a:gd name="connsiteY31" fmla="*/ 1309742 h 1775939"/>
                <a:gd name="connsiteX32" fmla="*/ 7106944 w 9739305"/>
                <a:gd name="connsiteY32" fmla="*/ 1318647 h 1775939"/>
                <a:gd name="connsiteX33" fmla="*/ 6964204 w 9739305"/>
                <a:gd name="connsiteY33" fmla="*/ 1356601 h 1775939"/>
                <a:gd name="connsiteX34" fmla="*/ 6907255 w 9739305"/>
                <a:gd name="connsiteY34" fmla="*/ 1371589 h 1775939"/>
                <a:gd name="connsiteX35" fmla="*/ 6759991 w 9739305"/>
                <a:gd name="connsiteY35" fmla="*/ 1420747 h 1775939"/>
                <a:gd name="connsiteX36" fmla="*/ 6634783 w 9739305"/>
                <a:gd name="connsiteY36" fmla="*/ 1454562 h 1775939"/>
                <a:gd name="connsiteX37" fmla="*/ 6582555 w 9739305"/>
                <a:gd name="connsiteY37" fmla="*/ 1470418 h 1775939"/>
                <a:gd name="connsiteX38" fmla="*/ 6462719 w 9739305"/>
                <a:gd name="connsiteY38" fmla="*/ 1498482 h 1775939"/>
                <a:gd name="connsiteX39" fmla="*/ 6395050 w 9739305"/>
                <a:gd name="connsiteY39" fmla="*/ 1517437 h 1775939"/>
                <a:gd name="connsiteX40" fmla="*/ 6228927 w 9739305"/>
                <a:gd name="connsiteY40" fmla="*/ 1543179 h 1775939"/>
                <a:gd name="connsiteX41" fmla="*/ 6057331 w 9739305"/>
                <a:gd name="connsiteY41" fmla="*/ 1568558 h 1775939"/>
                <a:gd name="connsiteX42" fmla="*/ 5962939 w 9739305"/>
                <a:gd name="connsiteY42" fmla="*/ 1578758 h 1775939"/>
                <a:gd name="connsiteX43" fmla="*/ 5880756 w 9739305"/>
                <a:gd name="connsiteY43" fmla="*/ 1591666 h 1775939"/>
                <a:gd name="connsiteX44" fmla="*/ 5809105 w 9739305"/>
                <a:gd name="connsiteY44" fmla="*/ 1600770 h 1775939"/>
                <a:gd name="connsiteX45" fmla="*/ 5695165 w 9739305"/>
                <a:gd name="connsiteY45" fmla="*/ 1617719 h 1775939"/>
                <a:gd name="connsiteX46" fmla="*/ 5647685 w 9739305"/>
                <a:gd name="connsiteY46" fmla="*/ 1622990 h 1775939"/>
                <a:gd name="connsiteX47" fmla="*/ 5535323 w 9739305"/>
                <a:gd name="connsiteY47" fmla="*/ 1628248 h 1775939"/>
                <a:gd name="connsiteX48" fmla="*/ 5496177 w 9739305"/>
                <a:gd name="connsiteY48" fmla="*/ 1628567 h 1775939"/>
                <a:gd name="connsiteX49" fmla="*/ 5420013 w 9739305"/>
                <a:gd name="connsiteY49" fmla="*/ 1612778 h 1775939"/>
                <a:gd name="connsiteX50" fmla="*/ 5411005 w 9739305"/>
                <a:gd name="connsiteY50" fmla="*/ 1611800 h 1775939"/>
                <a:gd name="connsiteX51" fmla="*/ 5361259 w 9739305"/>
                <a:gd name="connsiteY51" fmla="*/ 1606507 h 1775939"/>
                <a:gd name="connsiteX52" fmla="*/ 5334120 w 9739305"/>
                <a:gd name="connsiteY52" fmla="*/ 1605305 h 1775939"/>
                <a:gd name="connsiteX53" fmla="*/ 5230715 w 9739305"/>
                <a:gd name="connsiteY53" fmla="*/ 1594283 h 1775939"/>
                <a:gd name="connsiteX54" fmla="*/ 5171263 w 9739305"/>
                <a:gd name="connsiteY54" fmla="*/ 1589616 h 1775939"/>
                <a:gd name="connsiteX55" fmla="*/ 5123496 w 9739305"/>
                <a:gd name="connsiteY55" fmla="*/ 1593018 h 1775939"/>
                <a:gd name="connsiteX56" fmla="*/ 5039590 w 9739305"/>
                <a:gd name="connsiteY56" fmla="*/ 1598474 h 1775939"/>
                <a:gd name="connsiteX57" fmla="*/ 5012937 w 9739305"/>
                <a:gd name="connsiteY57" fmla="*/ 1603369 h 1775939"/>
                <a:gd name="connsiteX58" fmla="*/ 4891143 w 9739305"/>
                <a:gd name="connsiteY58" fmla="*/ 1598882 h 1775939"/>
                <a:gd name="connsiteX59" fmla="*/ 4821905 w 9739305"/>
                <a:gd name="connsiteY59" fmla="*/ 1601436 h 1775939"/>
                <a:gd name="connsiteX60" fmla="*/ 4743339 w 9739305"/>
                <a:gd name="connsiteY60" fmla="*/ 1592353 h 1775939"/>
                <a:gd name="connsiteX61" fmla="*/ 4720626 w 9739305"/>
                <a:gd name="connsiteY61" fmla="*/ 1594076 h 1775939"/>
                <a:gd name="connsiteX62" fmla="*/ 4695215 w 9739305"/>
                <a:gd name="connsiteY62" fmla="*/ 1596400 h 1775939"/>
                <a:gd name="connsiteX63" fmla="*/ 4617116 w 9739305"/>
                <a:gd name="connsiteY63" fmla="*/ 1601107 h 1775939"/>
                <a:gd name="connsiteX64" fmla="*/ 4569913 w 9739305"/>
                <a:gd name="connsiteY64" fmla="*/ 1608091 h 1775939"/>
                <a:gd name="connsiteX65" fmla="*/ 4479392 w 9739305"/>
                <a:gd name="connsiteY65" fmla="*/ 1609630 h 1775939"/>
                <a:gd name="connsiteX66" fmla="*/ 4446151 w 9739305"/>
                <a:gd name="connsiteY66" fmla="*/ 1615312 h 1775939"/>
                <a:gd name="connsiteX67" fmla="*/ 4361619 w 9739305"/>
                <a:gd name="connsiteY67" fmla="*/ 1619859 h 1775939"/>
                <a:gd name="connsiteX68" fmla="*/ 4285695 w 9739305"/>
                <a:gd name="connsiteY68" fmla="*/ 1621164 h 1775939"/>
                <a:gd name="connsiteX69" fmla="*/ 4212667 w 9739305"/>
                <a:gd name="connsiteY69" fmla="*/ 1625940 h 1775939"/>
                <a:gd name="connsiteX70" fmla="*/ 4160628 w 9739305"/>
                <a:gd name="connsiteY70" fmla="*/ 1633627 h 1775939"/>
                <a:gd name="connsiteX71" fmla="*/ 4104018 w 9739305"/>
                <a:gd name="connsiteY71" fmla="*/ 1639495 h 1775939"/>
                <a:gd name="connsiteX72" fmla="*/ 3948438 w 9739305"/>
                <a:gd name="connsiteY72" fmla="*/ 1665671 h 1775939"/>
                <a:gd name="connsiteX73" fmla="*/ 3919256 w 9739305"/>
                <a:gd name="connsiteY73" fmla="*/ 1662527 h 1775939"/>
                <a:gd name="connsiteX74" fmla="*/ 3754603 w 9739305"/>
                <a:gd name="connsiteY74" fmla="*/ 1666227 h 1775939"/>
                <a:gd name="connsiteX75" fmla="*/ 3718852 w 9739305"/>
                <a:gd name="connsiteY75" fmla="*/ 1668265 h 1775939"/>
                <a:gd name="connsiteX76" fmla="*/ 3621934 w 9739305"/>
                <a:gd name="connsiteY76" fmla="*/ 1654418 h 1775939"/>
                <a:gd name="connsiteX77" fmla="*/ 3475226 w 9739305"/>
                <a:gd name="connsiteY77" fmla="*/ 1690838 h 1775939"/>
                <a:gd name="connsiteX78" fmla="*/ 3338395 w 9739305"/>
                <a:gd name="connsiteY78" fmla="*/ 1734157 h 1775939"/>
                <a:gd name="connsiteX79" fmla="*/ 3321128 w 9739305"/>
                <a:gd name="connsiteY79" fmla="*/ 1739699 h 1775939"/>
                <a:gd name="connsiteX80" fmla="*/ 3271751 w 9739305"/>
                <a:gd name="connsiteY80" fmla="*/ 1750083 h 1775939"/>
                <a:gd name="connsiteX81" fmla="*/ 3210267 w 9739305"/>
                <a:gd name="connsiteY81" fmla="*/ 1755871 h 1775939"/>
                <a:gd name="connsiteX82" fmla="*/ 3132456 w 9739305"/>
                <a:gd name="connsiteY82" fmla="*/ 1766527 h 1775939"/>
                <a:gd name="connsiteX83" fmla="*/ 3069450 w 9739305"/>
                <a:gd name="connsiteY83" fmla="*/ 1760933 h 1775939"/>
                <a:gd name="connsiteX84" fmla="*/ 2981357 w 9739305"/>
                <a:gd name="connsiteY84" fmla="*/ 1752311 h 1775939"/>
                <a:gd name="connsiteX85" fmla="*/ 2898350 w 9739305"/>
                <a:gd name="connsiteY85" fmla="*/ 1744071 h 1775939"/>
                <a:gd name="connsiteX86" fmla="*/ 2872998 w 9739305"/>
                <a:gd name="connsiteY86" fmla="*/ 1759731 h 1775939"/>
                <a:gd name="connsiteX87" fmla="*/ 2833363 w 9739305"/>
                <a:gd name="connsiteY87" fmla="*/ 1774197 h 1775939"/>
                <a:gd name="connsiteX88" fmla="*/ 2787932 w 9739305"/>
                <a:gd name="connsiteY88" fmla="*/ 1761321 h 1775939"/>
                <a:gd name="connsiteX89" fmla="*/ 2681851 w 9739305"/>
                <a:gd name="connsiteY89" fmla="*/ 1735206 h 1775939"/>
                <a:gd name="connsiteX90" fmla="*/ 2615692 w 9739305"/>
                <a:gd name="connsiteY90" fmla="*/ 1736981 h 1775939"/>
                <a:gd name="connsiteX91" fmla="*/ 2471401 w 9739305"/>
                <a:gd name="connsiteY91" fmla="*/ 1730598 h 1775939"/>
                <a:gd name="connsiteX92" fmla="*/ 2376602 w 9739305"/>
                <a:gd name="connsiteY92" fmla="*/ 1716179 h 1775939"/>
                <a:gd name="connsiteX93" fmla="*/ 2308117 w 9739305"/>
                <a:gd name="connsiteY93" fmla="*/ 1697980 h 1775939"/>
                <a:gd name="connsiteX94" fmla="*/ 2210156 w 9739305"/>
                <a:gd name="connsiteY94" fmla="*/ 1674611 h 1775939"/>
                <a:gd name="connsiteX95" fmla="*/ 2112456 w 9739305"/>
                <a:gd name="connsiteY95" fmla="*/ 1664725 h 1775939"/>
                <a:gd name="connsiteX96" fmla="*/ 2041401 w 9739305"/>
                <a:gd name="connsiteY96" fmla="*/ 1649787 h 1775939"/>
                <a:gd name="connsiteX97" fmla="*/ 1955072 w 9739305"/>
                <a:gd name="connsiteY97" fmla="*/ 1641394 h 1775939"/>
                <a:gd name="connsiteX98" fmla="*/ 1883129 w 9739305"/>
                <a:gd name="connsiteY98" fmla="*/ 1644393 h 1775939"/>
                <a:gd name="connsiteX99" fmla="*/ 1770492 w 9739305"/>
                <a:gd name="connsiteY99" fmla="*/ 1652019 h 1775939"/>
                <a:gd name="connsiteX100" fmla="*/ 1630653 w 9739305"/>
                <a:gd name="connsiteY100" fmla="*/ 1620782 h 1775939"/>
                <a:gd name="connsiteX101" fmla="*/ 1574457 w 9739305"/>
                <a:gd name="connsiteY101" fmla="*/ 1615016 h 1775939"/>
                <a:gd name="connsiteX102" fmla="*/ 1521784 w 9739305"/>
                <a:gd name="connsiteY102" fmla="*/ 1613632 h 1775939"/>
                <a:gd name="connsiteX103" fmla="*/ 1409187 w 9739305"/>
                <a:gd name="connsiteY103" fmla="*/ 1593793 h 1775939"/>
                <a:gd name="connsiteX104" fmla="*/ 1363496 w 9739305"/>
                <a:gd name="connsiteY104" fmla="*/ 1587676 h 1775939"/>
                <a:gd name="connsiteX105" fmla="*/ 1300134 w 9739305"/>
                <a:gd name="connsiteY105" fmla="*/ 1590889 h 1775939"/>
                <a:gd name="connsiteX106" fmla="*/ 1184306 w 9739305"/>
                <a:gd name="connsiteY106" fmla="*/ 1584859 h 1775939"/>
                <a:gd name="connsiteX107" fmla="*/ 1067600 w 9739305"/>
                <a:gd name="connsiteY107" fmla="*/ 1556587 h 1775939"/>
                <a:gd name="connsiteX108" fmla="*/ 1018967 w 9739305"/>
                <a:gd name="connsiteY108" fmla="*/ 1562226 h 1775939"/>
                <a:gd name="connsiteX109" fmla="*/ 1001437 w 9739305"/>
                <a:gd name="connsiteY109" fmla="*/ 1562287 h 1775939"/>
                <a:gd name="connsiteX110" fmla="*/ 843282 w 9739305"/>
                <a:gd name="connsiteY110" fmla="*/ 1551235 h 1775939"/>
                <a:gd name="connsiteX111" fmla="*/ 827437 w 9739305"/>
                <a:gd name="connsiteY111" fmla="*/ 1549959 h 1775939"/>
                <a:gd name="connsiteX112" fmla="*/ 752774 w 9739305"/>
                <a:gd name="connsiteY112" fmla="*/ 1536924 h 1775939"/>
                <a:gd name="connsiteX113" fmla="*/ 566053 w 9739305"/>
                <a:gd name="connsiteY113" fmla="*/ 1535567 h 1775939"/>
                <a:gd name="connsiteX114" fmla="*/ 554525 w 9739305"/>
                <a:gd name="connsiteY114" fmla="*/ 1534867 h 1775939"/>
                <a:gd name="connsiteX115" fmla="*/ 492526 w 9739305"/>
                <a:gd name="connsiteY115" fmla="*/ 1546173 h 1775939"/>
                <a:gd name="connsiteX116" fmla="*/ 462187 w 9739305"/>
                <a:gd name="connsiteY116" fmla="*/ 1559407 h 1775939"/>
                <a:gd name="connsiteX117" fmla="*/ 414568 w 9739305"/>
                <a:gd name="connsiteY117" fmla="*/ 1573944 h 1775939"/>
                <a:gd name="connsiteX118" fmla="*/ 365802 w 9739305"/>
                <a:gd name="connsiteY118" fmla="*/ 1580845 h 1775939"/>
                <a:gd name="connsiteX119" fmla="*/ 282687 w 9739305"/>
                <a:gd name="connsiteY119" fmla="*/ 1566332 h 1775939"/>
                <a:gd name="connsiteX120" fmla="*/ 252662 w 9739305"/>
                <a:gd name="connsiteY120" fmla="*/ 1565897 h 1775939"/>
                <a:gd name="connsiteX121" fmla="*/ 185558 w 9739305"/>
                <a:gd name="connsiteY121" fmla="*/ 1560187 h 1775939"/>
                <a:gd name="connsiteX122" fmla="*/ 127273 w 9739305"/>
                <a:gd name="connsiteY122" fmla="*/ 1563624 h 1775939"/>
                <a:gd name="connsiteX123" fmla="*/ 81114 w 9739305"/>
                <a:gd name="connsiteY123" fmla="*/ 1580132 h 1775939"/>
                <a:gd name="connsiteX124" fmla="*/ 13214 w 9739305"/>
                <a:gd name="connsiteY124" fmla="*/ 1586229 h 1775939"/>
                <a:gd name="connsiteX125" fmla="*/ 0 w 9739305"/>
                <a:gd name="connsiteY125" fmla="*/ 1585408 h 1775939"/>
                <a:gd name="connsiteX126" fmla="*/ 0 w 9739305"/>
                <a:gd name="connsiteY126" fmla="*/ 1251083 h 1775939"/>
                <a:gd name="connsiteX127" fmla="*/ 4829 w 9739305"/>
                <a:gd name="connsiteY127" fmla="*/ 1250628 h 1775939"/>
                <a:gd name="connsiteX128" fmla="*/ 48555 w 9739305"/>
                <a:gd name="connsiteY128" fmla="*/ 1240203 h 1775939"/>
                <a:gd name="connsiteX129" fmla="*/ 72789 w 9739305"/>
                <a:gd name="connsiteY129" fmla="*/ 1233698 h 1775939"/>
                <a:gd name="connsiteX130" fmla="*/ 197847 w 9739305"/>
                <a:gd name="connsiteY130" fmla="*/ 1212918 h 1775939"/>
                <a:gd name="connsiteX131" fmla="*/ 253067 w 9739305"/>
                <a:gd name="connsiteY131" fmla="*/ 1194405 h 1775939"/>
                <a:gd name="connsiteX132" fmla="*/ 268116 w 9739305"/>
                <a:gd name="connsiteY132" fmla="*/ 1191325 h 1775939"/>
                <a:gd name="connsiteX133" fmla="*/ 351434 w 9739305"/>
                <a:gd name="connsiteY133" fmla="*/ 1193900 h 1775939"/>
                <a:gd name="connsiteX134" fmla="*/ 414867 w 9739305"/>
                <a:gd name="connsiteY134" fmla="*/ 1216423 h 1775939"/>
                <a:gd name="connsiteX135" fmla="*/ 427335 w 9739305"/>
                <a:gd name="connsiteY135" fmla="*/ 1224454 h 1775939"/>
                <a:gd name="connsiteX136" fmla="*/ 600582 w 9739305"/>
                <a:gd name="connsiteY136" fmla="*/ 1213120 h 1775939"/>
                <a:gd name="connsiteX137" fmla="*/ 627039 w 9739305"/>
                <a:gd name="connsiteY137" fmla="*/ 1208235 h 1775939"/>
                <a:gd name="connsiteX138" fmla="*/ 756446 w 9739305"/>
                <a:gd name="connsiteY138" fmla="*/ 1217062 h 1775939"/>
                <a:gd name="connsiteX139" fmla="*/ 794106 w 9739305"/>
                <a:gd name="connsiteY139" fmla="*/ 1218229 h 1775939"/>
                <a:gd name="connsiteX140" fmla="*/ 929268 w 9739305"/>
                <a:gd name="connsiteY140" fmla="*/ 1225211 h 1775939"/>
                <a:gd name="connsiteX141" fmla="*/ 947713 w 9739305"/>
                <a:gd name="connsiteY141" fmla="*/ 1211766 h 1775939"/>
                <a:gd name="connsiteX142" fmla="*/ 1001014 w 9739305"/>
                <a:gd name="connsiteY142" fmla="*/ 1177651 h 1775939"/>
                <a:gd name="connsiteX143" fmla="*/ 1107747 w 9739305"/>
                <a:gd name="connsiteY143" fmla="*/ 1144571 h 1775939"/>
                <a:gd name="connsiteX144" fmla="*/ 1137175 w 9739305"/>
                <a:gd name="connsiteY144" fmla="*/ 1144721 h 1775939"/>
                <a:gd name="connsiteX145" fmla="*/ 1213670 w 9739305"/>
                <a:gd name="connsiteY145" fmla="*/ 1187646 h 1775939"/>
                <a:gd name="connsiteX146" fmla="*/ 1250725 w 9739305"/>
                <a:gd name="connsiteY146" fmla="*/ 1204534 h 1775939"/>
                <a:gd name="connsiteX147" fmla="*/ 1355013 w 9739305"/>
                <a:gd name="connsiteY147" fmla="*/ 1233876 h 1775939"/>
                <a:gd name="connsiteX148" fmla="*/ 1363867 w 9739305"/>
                <a:gd name="connsiteY148" fmla="*/ 1239727 h 1775939"/>
                <a:gd name="connsiteX149" fmla="*/ 1443262 w 9739305"/>
                <a:gd name="connsiteY149" fmla="*/ 1310445 h 1775939"/>
                <a:gd name="connsiteX150" fmla="*/ 1460979 w 9739305"/>
                <a:gd name="connsiteY150" fmla="*/ 1322303 h 1775939"/>
                <a:gd name="connsiteX151" fmla="*/ 1482536 w 9739305"/>
                <a:gd name="connsiteY151" fmla="*/ 1341039 h 1775939"/>
                <a:gd name="connsiteX152" fmla="*/ 1548717 w 9739305"/>
                <a:gd name="connsiteY152" fmla="*/ 1376141 h 1775939"/>
                <a:gd name="connsiteX153" fmla="*/ 1629003 w 9739305"/>
                <a:gd name="connsiteY153" fmla="*/ 1384512 h 1775939"/>
                <a:gd name="connsiteX154" fmla="*/ 1726123 w 9739305"/>
                <a:gd name="connsiteY154" fmla="*/ 1398505 h 1775939"/>
                <a:gd name="connsiteX155" fmla="*/ 1766964 w 9739305"/>
                <a:gd name="connsiteY155" fmla="*/ 1409092 h 1775939"/>
                <a:gd name="connsiteX156" fmla="*/ 1875994 w 9739305"/>
                <a:gd name="connsiteY156" fmla="*/ 1427691 h 1775939"/>
                <a:gd name="connsiteX157" fmla="*/ 1953935 w 9739305"/>
                <a:gd name="connsiteY157" fmla="*/ 1444021 h 1775939"/>
                <a:gd name="connsiteX158" fmla="*/ 2065495 w 9739305"/>
                <a:gd name="connsiteY158" fmla="*/ 1450414 h 1775939"/>
                <a:gd name="connsiteX159" fmla="*/ 2119362 w 9739305"/>
                <a:gd name="connsiteY159" fmla="*/ 1448287 h 1775939"/>
                <a:gd name="connsiteX160" fmla="*/ 2221201 w 9739305"/>
                <a:gd name="connsiteY160" fmla="*/ 1503642 h 1775939"/>
                <a:gd name="connsiteX161" fmla="*/ 2302040 w 9739305"/>
                <a:gd name="connsiteY161" fmla="*/ 1539608 h 1775939"/>
                <a:gd name="connsiteX162" fmla="*/ 2384113 w 9739305"/>
                <a:gd name="connsiteY162" fmla="*/ 1516348 h 1775939"/>
                <a:gd name="connsiteX163" fmla="*/ 2405786 w 9739305"/>
                <a:gd name="connsiteY163" fmla="*/ 1497098 h 1775939"/>
                <a:gd name="connsiteX164" fmla="*/ 2541024 w 9739305"/>
                <a:gd name="connsiteY164" fmla="*/ 1473316 h 1775939"/>
                <a:gd name="connsiteX165" fmla="*/ 2735378 w 9739305"/>
                <a:gd name="connsiteY165" fmla="*/ 1463319 h 1775939"/>
                <a:gd name="connsiteX166" fmla="*/ 3056752 w 9739305"/>
                <a:gd name="connsiteY166" fmla="*/ 1408590 h 1775939"/>
                <a:gd name="connsiteX167" fmla="*/ 3112247 w 9739305"/>
                <a:gd name="connsiteY167" fmla="*/ 1387711 h 1775939"/>
                <a:gd name="connsiteX168" fmla="*/ 3175396 w 9739305"/>
                <a:gd name="connsiteY168" fmla="*/ 1380116 h 1775939"/>
                <a:gd name="connsiteX169" fmla="*/ 3200231 w 9739305"/>
                <a:gd name="connsiteY169" fmla="*/ 1390061 h 1775939"/>
                <a:gd name="connsiteX170" fmla="*/ 3307359 w 9739305"/>
                <a:gd name="connsiteY170" fmla="*/ 1401532 h 1775939"/>
                <a:gd name="connsiteX171" fmla="*/ 3327591 w 9739305"/>
                <a:gd name="connsiteY171" fmla="*/ 1400871 h 1775939"/>
                <a:gd name="connsiteX172" fmla="*/ 3396452 w 9739305"/>
                <a:gd name="connsiteY172" fmla="*/ 1390488 h 1775939"/>
                <a:gd name="connsiteX173" fmla="*/ 3460402 w 9739305"/>
                <a:gd name="connsiteY173" fmla="*/ 1383325 h 1775939"/>
                <a:gd name="connsiteX174" fmla="*/ 3622771 w 9739305"/>
                <a:gd name="connsiteY174" fmla="*/ 1388838 h 1775939"/>
                <a:gd name="connsiteX175" fmla="*/ 3746637 w 9739305"/>
                <a:gd name="connsiteY175" fmla="*/ 1379728 h 1775939"/>
                <a:gd name="connsiteX176" fmla="*/ 3803936 w 9739305"/>
                <a:gd name="connsiteY176" fmla="*/ 1380104 h 1775939"/>
                <a:gd name="connsiteX177" fmla="*/ 3836429 w 9739305"/>
                <a:gd name="connsiteY177" fmla="*/ 1383246 h 1775939"/>
                <a:gd name="connsiteX178" fmla="*/ 3911096 w 9739305"/>
                <a:gd name="connsiteY178" fmla="*/ 1412447 h 1775939"/>
                <a:gd name="connsiteX179" fmla="*/ 3951494 w 9739305"/>
                <a:gd name="connsiteY179" fmla="*/ 1417876 h 1775939"/>
                <a:gd name="connsiteX180" fmla="*/ 4071982 w 9739305"/>
                <a:gd name="connsiteY180" fmla="*/ 1411440 h 1775939"/>
                <a:gd name="connsiteX181" fmla="*/ 4250380 w 9739305"/>
                <a:gd name="connsiteY181" fmla="*/ 1353404 h 1775939"/>
                <a:gd name="connsiteX182" fmla="*/ 4268920 w 9739305"/>
                <a:gd name="connsiteY182" fmla="*/ 1345917 h 1775939"/>
                <a:gd name="connsiteX183" fmla="*/ 4360470 w 9739305"/>
                <a:gd name="connsiteY183" fmla="*/ 1333343 h 1775939"/>
                <a:gd name="connsiteX184" fmla="*/ 4423403 w 9739305"/>
                <a:gd name="connsiteY184" fmla="*/ 1341452 h 1775939"/>
                <a:gd name="connsiteX185" fmla="*/ 4509460 w 9739305"/>
                <a:gd name="connsiteY185" fmla="*/ 1360374 h 1775939"/>
                <a:gd name="connsiteX186" fmla="*/ 4586780 w 9739305"/>
                <a:gd name="connsiteY186" fmla="*/ 1375951 h 1775939"/>
                <a:gd name="connsiteX187" fmla="*/ 4643424 w 9739305"/>
                <a:gd name="connsiteY187" fmla="*/ 1395033 h 1775939"/>
                <a:gd name="connsiteX188" fmla="*/ 4771320 w 9739305"/>
                <a:gd name="connsiteY188" fmla="*/ 1404876 h 1775939"/>
                <a:gd name="connsiteX189" fmla="*/ 4784667 w 9739305"/>
                <a:gd name="connsiteY189" fmla="*/ 1406901 h 1775939"/>
                <a:gd name="connsiteX190" fmla="*/ 4879368 w 9739305"/>
                <a:gd name="connsiteY190" fmla="*/ 1382875 h 1775939"/>
                <a:gd name="connsiteX191" fmla="*/ 4993296 w 9739305"/>
                <a:gd name="connsiteY191" fmla="*/ 1357609 h 1775939"/>
                <a:gd name="connsiteX192" fmla="*/ 5034636 w 9739305"/>
                <a:gd name="connsiteY192" fmla="*/ 1362363 h 1775939"/>
                <a:gd name="connsiteX193" fmla="*/ 5091273 w 9739305"/>
                <a:gd name="connsiteY193" fmla="*/ 1369207 h 1775939"/>
                <a:gd name="connsiteX194" fmla="*/ 5143127 w 9739305"/>
                <a:gd name="connsiteY194" fmla="*/ 1361686 h 1775939"/>
                <a:gd name="connsiteX195" fmla="*/ 5174789 w 9739305"/>
                <a:gd name="connsiteY195" fmla="*/ 1359688 h 1775939"/>
                <a:gd name="connsiteX196" fmla="*/ 5322233 w 9739305"/>
                <a:gd name="connsiteY196" fmla="*/ 1411274 h 1775939"/>
                <a:gd name="connsiteX197" fmla="*/ 5359206 w 9739305"/>
                <a:gd name="connsiteY197" fmla="*/ 1414357 h 1775939"/>
                <a:gd name="connsiteX198" fmla="*/ 5380352 w 9739305"/>
                <a:gd name="connsiteY198" fmla="*/ 1420558 h 1775939"/>
                <a:gd name="connsiteX199" fmla="*/ 5509233 w 9739305"/>
                <a:gd name="connsiteY199" fmla="*/ 1487165 h 1775939"/>
                <a:gd name="connsiteX200" fmla="*/ 5563203 w 9739305"/>
                <a:gd name="connsiteY200" fmla="*/ 1499314 h 1775939"/>
                <a:gd name="connsiteX201" fmla="*/ 5621569 w 9739305"/>
                <a:gd name="connsiteY201" fmla="*/ 1493518 h 1775939"/>
                <a:gd name="connsiteX202" fmla="*/ 5655136 w 9739305"/>
                <a:gd name="connsiteY202" fmla="*/ 1486565 h 1775939"/>
                <a:gd name="connsiteX203" fmla="*/ 5736883 w 9739305"/>
                <a:gd name="connsiteY203" fmla="*/ 1436327 h 1775939"/>
                <a:gd name="connsiteX204" fmla="*/ 5784777 w 9739305"/>
                <a:gd name="connsiteY204" fmla="*/ 1435588 h 1775939"/>
                <a:gd name="connsiteX205" fmla="*/ 5860952 w 9739305"/>
                <a:gd name="connsiteY205" fmla="*/ 1463773 h 1775939"/>
                <a:gd name="connsiteX206" fmla="*/ 5997123 w 9739305"/>
                <a:gd name="connsiteY206" fmla="*/ 1471491 h 1775939"/>
                <a:gd name="connsiteX207" fmla="*/ 6063793 w 9739305"/>
                <a:gd name="connsiteY207" fmla="*/ 1423706 h 1775939"/>
                <a:gd name="connsiteX208" fmla="*/ 6097303 w 9739305"/>
                <a:gd name="connsiteY208" fmla="*/ 1379247 h 1775939"/>
                <a:gd name="connsiteX209" fmla="*/ 6197741 w 9739305"/>
                <a:gd name="connsiteY209" fmla="*/ 1324656 h 1775939"/>
                <a:gd name="connsiteX210" fmla="*/ 6223125 w 9739305"/>
                <a:gd name="connsiteY210" fmla="*/ 1341950 h 1775939"/>
                <a:gd name="connsiteX211" fmla="*/ 6298923 w 9739305"/>
                <a:gd name="connsiteY211" fmla="*/ 1346144 h 1775939"/>
                <a:gd name="connsiteX212" fmla="*/ 6380532 w 9739305"/>
                <a:gd name="connsiteY212" fmla="*/ 1341582 h 1775939"/>
                <a:gd name="connsiteX213" fmla="*/ 6523222 w 9739305"/>
                <a:gd name="connsiteY213" fmla="*/ 1343021 h 1775939"/>
                <a:gd name="connsiteX214" fmla="*/ 6615600 w 9739305"/>
                <a:gd name="connsiteY214" fmla="*/ 1291015 h 1775939"/>
                <a:gd name="connsiteX215" fmla="*/ 6650812 w 9739305"/>
                <a:gd name="connsiteY215" fmla="*/ 1269700 h 1775939"/>
                <a:gd name="connsiteX216" fmla="*/ 6684030 w 9739305"/>
                <a:gd name="connsiteY216" fmla="*/ 1255543 h 1775939"/>
                <a:gd name="connsiteX217" fmla="*/ 6722764 w 9739305"/>
                <a:gd name="connsiteY217" fmla="*/ 1246615 h 1775939"/>
                <a:gd name="connsiteX218" fmla="*/ 6815757 w 9739305"/>
                <a:gd name="connsiteY218" fmla="*/ 1215451 h 1775939"/>
                <a:gd name="connsiteX219" fmla="*/ 6866200 w 9739305"/>
                <a:gd name="connsiteY219" fmla="*/ 1186810 h 1775939"/>
                <a:gd name="connsiteX220" fmla="*/ 6981228 w 9739305"/>
                <a:gd name="connsiteY220" fmla="*/ 1155999 h 1775939"/>
                <a:gd name="connsiteX221" fmla="*/ 7059255 w 9739305"/>
                <a:gd name="connsiteY221" fmla="*/ 1129638 h 1775939"/>
                <a:gd name="connsiteX222" fmla="*/ 7140774 w 9739305"/>
                <a:gd name="connsiteY222" fmla="*/ 1086787 h 1775939"/>
                <a:gd name="connsiteX223" fmla="*/ 7152150 w 9739305"/>
                <a:gd name="connsiteY223" fmla="*/ 1080276 h 1775939"/>
                <a:gd name="connsiteX224" fmla="*/ 7178911 w 9739305"/>
                <a:gd name="connsiteY224" fmla="*/ 1053404 h 1775939"/>
                <a:gd name="connsiteX225" fmla="*/ 7215302 w 9739305"/>
                <a:gd name="connsiteY225" fmla="*/ 963609 h 1775939"/>
                <a:gd name="connsiteX226" fmla="*/ 7226104 w 9739305"/>
                <a:gd name="connsiteY226" fmla="*/ 945196 h 1775939"/>
                <a:gd name="connsiteX227" fmla="*/ 7329145 w 9739305"/>
                <a:gd name="connsiteY227" fmla="*/ 879964 h 1775939"/>
                <a:gd name="connsiteX228" fmla="*/ 7368683 w 9739305"/>
                <a:gd name="connsiteY228" fmla="*/ 883708 h 1775939"/>
                <a:gd name="connsiteX229" fmla="*/ 7412980 w 9739305"/>
                <a:gd name="connsiteY229" fmla="*/ 901348 h 1775939"/>
                <a:gd name="connsiteX230" fmla="*/ 7508285 w 9739305"/>
                <a:gd name="connsiteY230" fmla="*/ 901932 h 1775939"/>
                <a:gd name="connsiteX231" fmla="*/ 7543367 w 9739305"/>
                <a:gd name="connsiteY231" fmla="*/ 890040 h 1775939"/>
                <a:gd name="connsiteX232" fmla="*/ 7604247 w 9739305"/>
                <a:gd name="connsiteY232" fmla="*/ 859640 h 1775939"/>
                <a:gd name="connsiteX233" fmla="*/ 7650214 w 9739305"/>
                <a:gd name="connsiteY233" fmla="*/ 814893 h 1775939"/>
                <a:gd name="connsiteX234" fmla="*/ 7716618 w 9739305"/>
                <a:gd name="connsiteY234" fmla="*/ 741384 h 1775939"/>
                <a:gd name="connsiteX235" fmla="*/ 7849257 w 9739305"/>
                <a:gd name="connsiteY235" fmla="*/ 708153 h 1775939"/>
                <a:gd name="connsiteX236" fmla="*/ 7900340 w 9739305"/>
                <a:gd name="connsiteY236" fmla="*/ 696745 h 1775939"/>
                <a:gd name="connsiteX237" fmla="*/ 8085922 w 9739305"/>
                <a:gd name="connsiteY237" fmla="*/ 650290 h 1775939"/>
                <a:gd name="connsiteX238" fmla="*/ 8102187 w 9739305"/>
                <a:gd name="connsiteY238" fmla="*/ 648251 h 1775939"/>
                <a:gd name="connsiteX239" fmla="*/ 8229960 w 9739305"/>
                <a:gd name="connsiteY239" fmla="*/ 598934 h 1775939"/>
                <a:gd name="connsiteX240" fmla="*/ 8260743 w 9739305"/>
                <a:gd name="connsiteY240" fmla="*/ 586776 h 1775939"/>
                <a:gd name="connsiteX241" fmla="*/ 8297724 w 9739305"/>
                <a:gd name="connsiteY241" fmla="*/ 557687 h 1775939"/>
                <a:gd name="connsiteX242" fmla="*/ 8329397 w 9739305"/>
                <a:gd name="connsiteY242" fmla="*/ 479103 h 1775939"/>
                <a:gd name="connsiteX243" fmla="*/ 8369109 w 9739305"/>
                <a:gd name="connsiteY243" fmla="*/ 442035 h 1775939"/>
                <a:gd name="connsiteX244" fmla="*/ 8398212 w 9739305"/>
                <a:gd name="connsiteY244" fmla="*/ 419288 h 1775939"/>
                <a:gd name="connsiteX245" fmla="*/ 8423091 w 9739305"/>
                <a:gd name="connsiteY245" fmla="*/ 385761 h 1775939"/>
                <a:gd name="connsiteX246" fmla="*/ 8445807 w 9739305"/>
                <a:gd name="connsiteY246" fmla="*/ 307296 h 1775939"/>
                <a:gd name="connsiteX247" fmla="*/ 8483136 w 9739305"/>
                <a:gd name="connsiteY247" fmla="*/ 236912 h 1775939"/>
                <a:gd name="connsiteX248" fmla="*/ 8554397 w 9739305"/>
                <a:gd name="connsiteY248" fmla="*/ 195498 h 1775939"/>
                <a:gd name="connsiteX249" fmla="*/ 8598729 w 9739305"/>
                <a:gd name="connsiteY249" fmla="*/ 173430 h 1775939"/>
                <a:gd name="connsiteX250" fmla="*/ 8779113 w 9739305"/>
                <a:gd name="connsiteY250" fmla="*/ 184822 h 1775939"/>
                <a:gd name="connsiteX251" fmla="*/ 8902517 w 9739305"/>
                <a:gd name="connsiteY251" fmla="*/ 198490 h 1775939"/>
                <a:gd name="connsiteX252" fmla="*/ 8942393 w 9739305"/>
                <a:gd name="connsiteY252" fmla="*/ 189035 h 1775939"/>
                <a:gd name="connsiteX253" fmla="*/ 9053027 w 9739305"/>
                <a:gd name="connsiteY253" fmla="*/ 119670 h 1775939"/>
                <a:gd name="connsiteX254" fmla="*/ 9164008 w 9739305"/>
                <a:gd name="connsiteY254" fmla="*/ 85758 h 1775939"/>
                <a:gd name="connsiteX255" fmla="*/ 9248172 w 9739305"/>
                <a:gd name="connsiteY255" fmla="*/ 73540 h 1775939"/>
                <a:gd name="connsiteX256" fmla="*/ 9320568 w 9739305"/>
                <a:gd name="connsiteY256" fmla="*/ 63772 h 1775939"/>
                <a:gd name="connsiteX257" fmla="*/ 9407003 w 9739305"/>
                <a:gd name="connsiteY257" fmla="*/ 42029 h 1775939"/>
                <a:gd name="connsiteX258" fmla="*/ 9455456 w 9739305"/>
                <a:gd name="connsiteY258" fmla="*/ 20546 h 177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9739305" h="1775939">
                  <a:moveTo>
                    <a:pt x="9506323" y="0"/>
                  </a:moveTo>
                  <a:lnTo>
                    <a:pt x="9739305" y="0"/>
                  </a:lnTo>
                  <a:lnTo>
                    <a:pt x="9721016" y="12453"/>
                  </a:lnTo>
                  <a:cubicBezTo>
                    <a:pt x="9690045" y="40939"/>
                    <a:pt x="9658859" y="68964"/>
                    <a:pt x="9619776" y="90780"/>
                  </a:cubicBezTo>
                  <a:cubicBezTo>
                    <a:pt x="9581267" y="112410"/>
                    <a:pt x="9545008" y="136288"/>
                    <a:pt x="9506710" y="158222"/>
                  </a:cubicBezTo>
                  <a:cubicBezTo>
                    <a:pt x="9469164" y="179649"/>
                    <a:pt x="9435404" y="202776"/>
                    <a:pt x="9417057" y="238502"/>
                  </a:cubicBezTo>
                  <a:cubicBezTo>
                    <a:pt x="9408857" y="254276"/>
                    <a:pt x="9397029" y="271640"/>
                    <a:pt x="9380548" y="281379"/>
                  </a:cubicBezTo>
                  <a:cubicBezTo>
                    <a:pt x="9357055" y="295224"/>
                    <a:pt x="9326757" y="301236"/>
                    <a:pt x="9301035" y="313304"/>
                  </a:cubicBezTo>
                  <a:cubicBezTo>
                    <a:pt x="9270739" y="327477"/>
                    <a:pt x="9235503" y="340162"/>
                    <a:pt x="9215480" y="361372"/>
                  </a:cubicBezTo>
                  <a:cubicBezTo>
                    <a:pt x="9197689" y="380278"/>
                    <a:pt x="9179513" y="395277"/>
                    <a:pt x="9155376" y="407897"/>
                  </a:cubicBezTo>
                  <a:cubicBezTo>
                    <a:pt x="9138462" y="416717"/>
                    <a:pt x="9126335" y="431897"/>
                    <a:pt x="9108770" y="439335"/>
                  </a:cubicBezTo>
                  <a:cubicBezTo>
                    <a:pt x="9085671" y="449237"/>
                    <a:pt x="9062288" y="457270"/>
                    <a:pt x="9042339" y="471886"/>
                  </a:cubicBezTo>
                  <a:cubicBezTo>
                    <a:pt x="9021638" y="487007"/>
                    <a:pt x="8997876" y="499296"/>
                    <a:pt x="8976155" y="513526"/>
                  </a:cubicBezTo>
                  <a:cubicBezTo>
                    <a:pt x="8964637" y="521143"/>
                    <a:pt x="8955362" y="530850"/>
                    <a:pt x="8944250" y="538762"/>
                  </a:cubicBezTo>
                  <a:cubicBezTo>
                    <a:pt x="8923906" y="553238"/>
                    <a:pt x="8903158" y="567422"/>
                    <a:pt x="8882191" y="581144"/>
                  </a:cubicBezTo>
                  <a:cubicBezTo>
                    <a:pt x="8861228" y="594868"/>
                    <a:pt x="8841332" y="610579"/>
                    <a:pt x="8818061" y="620960"/>
                  </a:cubicBezTo>
                  <a:cubicBezTo>
                    <a:pt x="8778386" y="638567"/>
                    <a:pt x="8734713" y="650088"/>
                    <a:pt x="8696263" y="668892"/>
                  </a:cubicBezTo>
                  <a:cubicBezTo>
                    <a:pt x="8657243" y="688034"/>
                    <a:pt x="8620769" y="711451"/>
                    <a:pt x="8586493" y="736016"/>
                  </a:cubicBezTo>
                  <a:cubicBezTo>
                    <a:pt x="8559370" y="755372"/>
                    <a:pt x="8533990" y="774487"/>
                    <a:pt x="8499250" y="785420"/>
                  </a:cubicBezTo>
                  <a:cubicBezTo>
                    <a:pt x="8479867" y="791534"/>
                    <a:pt x="8459807" y="803801"/>
                    <a:pt x="8448581" y="817525"/>
                  </a:cubicBezTo>
                  <a:cubicBezTo>
                    <a:pt x="8424305" y="847414"/>
                    <a:pt x="8392427" y="869197"/>
                    <a:pt x="8356131" y="888209"/>
                  </a:cubicBezTo>
                  <a:cubicBezTo>
                    <a:pt x="8307679" y="913772"/>
                    <a:pt x="8259834" y="939776"/>
                    <a:pt x="8211166" y="964878"/>
                  </a:cubicBezTo>
                  <a:cubicBezTo>
                    <a:pt x="8182465" y="979759"/>
                    <a:pt x="8153995" y="995412"/>
                    <a:pt x="8123367" y="1006776"/>
                  </a:cubicBezTo>
                  <a:cubicBezTo>
                    <a:pt x="8060787" y="1030195"/>
                    <a:pt x="7996505" y="1050714"/>
                    <a:pt x="7933271" y="1072752"/>
                  </a:cubicBezTo>
                  <a:cubicBezTo>
                    <a:pt x="7912572" y="1079870"/>
                    <a:pt x="7893169" y="1089594"/>
                    <a:pt x="7872042" y="1095949"/>
                  </a:cubicBezTo>
                  <a:cubicBezTo>
                    <a:pt x="7849189" y="1102856"/>
                    <a:pt x="7824394" y="1105779"/>
                    <a:pt x="7801540" y="1112687"/>
                  </a:cubicBezTo>
                  <a:cubicBezTo>
                    <a:pt x="7763512" y="1124093"/>
                    <a:pt x="7726779" y="1138106"/>
                    <a:pt x="7688760" y="1149668"/>
                  </a:cubicBezTo>
                  <a:cubicBezTo>
                    <a:pt x="7615403" y="1171881"/>
                    <a:pt x="7541813" y="1193320"/>
                    <a:pt x="7468219" y="1214601"/>
                  </a:cubicBezTo>
                  <a:cubicBezTo>
                    <a:pt x="7452461" y="1219127"/>
                    <a:pt x="7435183" y="1220431"/>
                    <a:pt x="7419634" y="1225261"/>
                  </a:cubicBezTo>
                  <a:cubicBezTo>
                    <a:pt x="7378370" y="1238236"/>
                    <a:pt x="7337343" y="1252140"/>
                    <a:pt x="7296522" y="1266193"/>
                  </a:cubicBezTo>
                  <a:cubicBezTo>
                    <a:pt x="7271802" y="1274761"/>
                    <a:pt x="7247746" y="1285023"/>
                    <a:pt x="7222817" y="1293286"/>
                  </a:cubicBezTo>
                  <a:cubicBezTo>
                    <a:pt x="7202872" y="1299897"/>
                    <a:pt x="7182284" y="1305284"/>
                    <a:pt x="7161457" y="1309742"/>
                  </a:cubicBezTo>
                  <a:cubicBezTo>
                    <a:pt x="7143523" y="1313589"/>
                    <a:pt x="7124653" y="1314184"/>
                    <a:pt x="7106944" y="1318647"/>
                  </a:cubicBezTo>
                  <a:cubicBezTo>
                    <a:pt x="7059008" y="1330687"/>
                    <a:pt x="7011720" y="1343954"/>
                    <a:pt x="6964204" y="1356601"/>
                  </a:cubicBezTo>
                  <a:cubicBezTo>
                    <a:pt x="6945158" y="1361601"/>
                    <a:pt x="6925667" y="1365522"/>
                    <a:pt x="6907255" y="1371589"/>
                  </a:cubicBezTo>
                  <a:cubicBezTo>
                    <a:pt x="6857955" y="1387619"/>
                    <a:pt x="6809525" y="1405490"/>
                    <a:pt x="6759991" y="1420747"/>
                  </a:cubicBezTo>
                  <a:cubicBezTo>
                    <a:pt x="6718908" y="1433400"/>
                    <a:pt x="6676513" y="1443133"/>
                    <a:pt x="6634783" y="1454562"/>
                  </a:cubicBezTo>
                  <a:cubicBezTo>
                    <a:pt x="6617097" y="1459495"/>
                    <a:pt x="6600269" y="1466113"/>
                    <a:pt x="6582555" y="1470418"/>
                  </a:cubicBezTo>
                  <a:cubicBezTo>
                    <a:pt x="6542888" y="1480178"/>
                    <a:pt x="6502579" y="1488712"/>
                    <a:pt x="6462719" y="1498482"/>
                  </a:cubicBezTo>
                  <a:cubicBezTo>
                    <a:pt x="6440000" y="1504127"/>
                    <a:pt x="6418233" y="1513338"/>
                    <a:pt x="6395050" y="1517437"/>
                  </a:cubicBezTo>
                  <a:cubicBezTo>
                    <a:pt x="6339992" y="1527154"/>
                    <a:pt x="6284444" y="1534853"/>
                    <a:pt x="6228927" y="1543179"/>
                  </a:cubicBezTo>
                  <a:cubicBezTo>
                    <a:pt x="6171671" y="1551745"/>
                    <a:pt x="6114621" y="1560617"/>
                    <a:pt x="6057331" y="1568558"/>
                  </a:cubicBezTo>
                  <a:cubicBezTo>
                    <a:pt x="6025969" y="1572738"/>
                    <a:pt x="5994307" y="1574734"/>
                    <a:pt x="5962939" y="1578758"/>
                  </a:cubicBezTo>
                  <a:cubicBezTo>
                    <a:pt x="5935441" y="1582281"/>
                    <a:pt x="5908230" y="1587673"/>
                    <a:pt x="5880756" y="1591666"/>
                  </a:cubicBezTo>
                  <a:cubicBezTo>
                    <a:pt x="5856953" y="1595010"/>
                    <a:pt x="5832910" y="1597425"/>
                    <a:pt x="5809105" y="1600770"/>
                  </a:cubicBezTo>
                  <a:cubicBezTo>
                    <a:pt x="5770986" y="1606216"/>
                    <a:pt x="5733083" y="1612124"/>
                    <a:pt x="5695165" y="1617719"/>
                  </a:cubicBezTo>
                  <a:cubicBezTo>
                    <a:pt x="5679295" y="1619896"/>
                    <a:pt x="5662765" y="1624616"/>
                    <a:pt x="5647685" y="1622990"/>
                  </a:cubicBezTo>
                  <a:cubicBezTo>
                    <a:pt x="5609687" y="1618857"/>
                    <a:pt x="5572641" y="1622370"/>
                    <a:pt x="5535323" y="1628248"/>
                  </a:cubicBezTo>
                  <a:cubicBezTo>
                    <a:pt x="5522562" y="1630278"/>
                    <a:pt x="5508745" y="1630629"/>
                    <a:pt x="5496177" y="1628567"/>
                  </a:cubicBezTo>
                  <a:cubicBezTo>
                    <a:pt x="5470455" y="1624470"/>
                    <a:pt x="5445407" y="1618145"/>
                    <a:pt x="5420013" y="1612778"/>
                  </a:cubicBezTo>
                  <a:cubicBezTo>
                    <a:pt x="5417253" y="1612127"/>
                    <a:pt x="5413941" y="1612129"/>
                    <a:pt x="5411005" y="1611800"/>
                  </a:cubicBezTo>
                  <a:cubicBezTo>
                    <a:pt x="5394351" y="1609934"/>
                    <a:pt x="5377898" y="1608060"/>
                    <a:pt x="5361259" y="1606507"/>
                  </a:cubicBezTo>
                  <a:cubicBezTo>
                    <a:pt x="5352259" y="1605686"/>
                    <a:pt x="5343116" y="1605970"/>
                    <a:pt x="5334120" y="1605305"/>
                  </a:cubicBezTo>
                  <a:cubicBezTo>
                    <a:pt x="5299308" y="1602589"/>
                    <a:pt x="5261564" y="1611785"/>
                    <a:pt x="5230715" y="1594283"/>
                  </a:cubicBezTo>
                  <a:cubicBezTo>
                    <a:pt x="5210688" y="1583006"/>
                    <a:pt x="5191969" y="1586734"/>
                    <a:pt x="5171263" y="1589616"/>
                  </a:cubicBezTo>
                  <a:cubicBezTo>
                    <a:pt x="5155583" y="1591784"/>
                    <a:pt x="5139427" y="1592091"/>
                    <a:pt x="5123496" y="1593018"/>
                  </a:cubicBezTo>
                  <a:cubicBezTo>
                    <a:pt x="5095527" y="1594836"/>
                    <a:pt x="5067543" y="1596342"/>
                    <a:pt x="5039590" y="1598474"/>
                  </a:cubicBezTo>
                  <a:cubicBezTo>
                    <a:pt x="5030662" y="1599218"/>
                    <a:pt x="5021716" y="1603574"/>
                    <a:pt x="5012937" y="1603369"/>
                  </a:cubicBezTo>
                  <a:cubicBezTo>
                    <a:pt x="4972362" y="1602343"/>
                    <a:pt x="4931703" y="1599594"/>
                    <a:pt x="4891143" y="1598882"/>
                  </a:cubicBezTo>
                  <a:cubicBezTo>
                    <a:pt x="4868132" y="1598423"/>
                    <a:pt x="4844753" y="1602530"/>
                    <a:pt x="4821905" y="1601436"/>
                  </a:cubicBezTo>
                  <a:cubicBezTo>
                    <a:pt x="4795544" y="1600196"/>
                    <a:pt x="4769576" y="1595013"/>
                    <a:pt x="4743339" y="1592353"/>
                  </a:cubicBezTo>
                  <a:cubicBezTo>
                    <a:pt x="4736095" y="1591605"/>
                    <a:pt x="4728193" y="1593398"/>
                    <a:pt x="4720626" y="1594076"/>
                  </a:cubicBezTo>
                  <a:cubicBezTo>
                    <a:pt x="4712089" y="1594803"/>
                    <a:pt x="4703760" y="1595832"/>
                    <a:pt x="4695215" y="1596400"/>
                  </a:cubicBezTo>
                  <a:cubicBezTo>
                    <a:pt x="4669182" y="1597969"/>
                    <a:pt x="4643112" y="1598756"/>
                    <a:pt x="4617116" y="1601107"/>
                  </a:cubicBezTo>
                  <a:cubicBezTo>
                    <a:pt x="4601208" y="1602502"/>
                    <a:pt x="4584802" y="1609727"/>
                    <a:pt x="4569913" y="1608091"/>
                  </a:cubicBezTo>
                  <a:cubicBezTo>
                    <a:pt x="4539567" y="1605002"/>
                    <a:pt x="4509928" y="1616632"/>
                    <a:pt x="4479392" y="1609630"/>
                  </a:cubicBezTo>
                  <a:cubicBezTo>
                    <a:pt x="4469938" y="1607574"/>
                    <a:pt x="4457412" y="1614456"/>
                    <a:pt x="4446151" y="1615312"/>
                  </a:cubicBezTo>
                  <a:cubicBezTo>
                    <a:pt x="4418004" y="1617453"/>
                    <a:pt x="4389812" y="1618656"/>
                    <a:pt x="4361619" y="1619859"/>
                  </a:cubicBezTo>
                  <a:cubicBezTo>
                    <a:pt x="4336341" y="1620921"/>
                    <a:pt x="4310204" y="1624377"/>
                    <a:pt x="4285695" y="1621164"/>
                  </a:cubicBezTo>
                  <a:cubicBezTo>
                    <a:pt x="4260004" y="1617695"/>
                    <a:pt x="4237099" y="1619427"/>
                    <a:pt x="4212667" y="1625940"/>
                  </a:cubicBezTo>
                  <a:cubicBezTo>
                    <a:pt x="4195929" y="1630357"/>
                    <a:pt x="4178068" y="1631689"/>
                    <a:pt x="4160628" y="1633627"/>
                  </a:cubicBezTo>
                  <a:cubicBezTo>
                    <a:pt x="4141833" y="1635789"/>
                    <a:pt x="4120875" y="1633504"/>
                    <a:pt x="4104018" y="1639495"/>
                  </a:cubicBezTo>
                  <a:cubicBezTo>
                    <a:pt x="4053828" y="1657296"/>
                    <a:pt x="4001698" y="1663104"/>
                    <a:pt x="3948438" y="1665671"/>
                  </a:cubicBezTo>
                  <a:cubicBezTo>
                    <a:pt x="3938718" y="1666140"/>
                    <a:pt x="3928697" y="1664427"/>
                    <a:pt x="3919256" y="1662527"/>
                  </a:cubicBezTo>
                  <a:cubicBezTo>
                    <a:pt x="3864147" y="1651058"/>
                    <a:pt x="3809587" y="1654944"/>
                    <a:pt x="3754603" y="1666227"/>
                  </a:cubicBezTo>
                  <a:cubicBezTo>
                    <a:pt x="3743223" y="1668658"/>
                    <a:pt x="3730411" y="1669591"/>
                    <a:pt x="3718852" y="1668265"/>
                  </a:cubicBezTo>
                  <a:cubicBezTo>
                    <a:pt x="3686318" y="1664340"/>
                    <a:pt x="3654585" y="1656767"/>
                    <a:pt x="3621934" y="1654418"/>
                  </a:cubicBezTo>
                  <a:cubicBezTo>
                    <a:pt x="3567977" y="1650585"/>
                    <a:pt x="3522560" y="1674431"/>
                    <a:pt x="3475226" y="1690838"/>
                  </a:cubicBezTo>
                  <a:cubicBezTo>
                    <a:pt x="3430187" y="1706349"/>
                    <a:pt x="3392759" y="1738285"/>
                    <a:pt x="3338395" y="1734157"/>
                  </a:cubicBezTo>
                  <a:cubicBezTo>
                    <a:pt x="3332924" y="1733793"/>
                    <a:pt x="3327102" y="1738312"/>
                    <a:pt x="3321128" y="1739699"/>
                  </a:cubicBezTo>
                  <a:cubicBezTo>
                    <a:pt x="3304749" y="1743471"/>
                    <a:pt x="3288400" y="1747867"/>
                    <a:pt x="3271751" y="1750083"/>
                  </a:cubicBezTo>
                  <a:cubicBezTo>
                    <a:pt x="3251431" y="1752946"/>
                    <a:pt x="3230601" y="1753322"/>
                    <a:pt x="3210267" y="1755871"/>
                  </a:cubicBezTo>
                  <a:cubicBezTo>
                    <a:pt x="3184115" y="1759015"/>
                    <a:pt x="3158504" y="1765272"/>
                    <a:pt x="3132456" y="1766527"/>
                  </a:cubicBezTo>
                  <a:cubicBezTo>
                    <a:pt x="3111463" y="1767539"/>
                    <a:pt x="3090384" y="1762749"/>
                    <a:pt x="3069450" y="1760933"/>
                  </a:cubicBezTo>
                  <a:cubicBezTo>
                    <a:pt x="3039909" y="1758434"/>
                    <a:pt x="3007693" y="1761086"/>
                    <a:pt x="2981357" y="1752311"/>
                  </a:cubicBezTo>
                  <a:cubicBezTo>
                    <a:pt x="2953242" y="1742995"/>
                    <a:pt x="2926767" y="1739406"/>
                    <a:pt x="2898350" y="1744071"/>
                  </a:cubicBezTo>
                  <a:cubicBezTo>
                    <a:pt x="2888878" y="1745627"/>
                    <a:pt x="2876949" y="1752794"/>
                    <a:pt x="2872998" y="1759731"/>
                  </a:cubicBezTo>
                  <a:cubicBezTo>
                    <a:pt x="2864196" y="1775222"/>
                    <a:pt x="2851302" y="1778512"/>
                    <a:pt x="2833363" y="1774197"/>
                  </a:cubicBezTo>
                  <a:cubicBezTo>
                    <a:pt x="2817796" y="1770553"/>
                    <a:pt x="2798835" y="1769271"/>
                    <a:pt x="2787932" y="1761321"/>
                  </a:cubicBezTo>
                  <a:cubicBezTo>
                    <a:pt x="2757035" y="1738800"/>
                    <a:pt x="2719092" y="1739844"/>
                    <a:pt x="2681851" y="1735206"/>
                  </a:cubicBezTo>
                  <a:cubicBezTo>
                    <a:pt x="2659116" y="1732377"/>
                    <a:pt x="2638112" y="1733233"/>
                    <a:pt x="2615692" y="1736981"/>
                  </a:cubicBezTo>
                  <a:cubicBezTo>
                    <a:pt x="2566996" y="1745293"/>
                    <a:pt x="2518963" y="1739133"/>
                    <a:pt x="2471401" y="1730598"/>
                  </a:cubicBezTo>
                  <a:cubicBezTo>
                    <a:pt x="2439951" y="1724896"/>
                    <a:pt x="2407862" y="1722048"/>
                    <a:pt x="2376602" y="1716179"/>
                  </a:cubicBezTo>
                  <a:cubicBezTo>
                    <a:pt x="2353197" y="1711657"/>
                    <a:pt x="2329742" y="1706039"/>
                    <a:pt x="2308117" y="1697980"/>
                  </a:cubicBezTo>
                  <a:cubicBezTo>
                    <a:pt x="2276760" y="1686151"/>
                    <a:pt x="2248972" y="1667403"/>
                    <a:pt x="2210156" y="1674611"/>
                  </a:cubicBezTo>
                  <a:cubicBezTo>
                    <a:pt x="2175975" y="1680965"/>
                    <a:pt x="2144400" y="1672601"/>
                    <a:pt x="2112456" y="1664725"/>
                  </a:cubicBezTo>
                  <a:cubicBezTo>
                    <a:pt x="2088991" y="1658951"/>
                    <a:pt x="2065524" y="1653018"/>
                    <a:pt x="2041401" y="1649787"/>
                  </a:cubicBezTo>
                  <a:cubicBezTo>
                    <a:pt x="2012771" y="1645989"/>
                    <a:pt x="1980804" y="1649728"/>
                    <a:pt x="1955072" y="1641394"/>
                  </a:cubicBezTo>
                  <a:cubicBezTo>
                    <a:pt x="1928153" y="1632648"/>
                    <a:pt x="1906514" y="1640440"/>
                    <a:pt x="1883129" y="1644393"/>
                  </a:cubicBezTo>
                  <a:cubicBezTo>
                    <a:pt x="1845824" y="1650585"/>
                    <a:pt x="1808893" y="1660526"/>
                    <a:pt x="1770492" y="1652019"/>
                  </a:cubicBezTo>
                  <a:cubicBezTo>
                    <a:pt x="1723819" y="1641714"/>
                    <a:pt x="1677489" y="1630452"/>
                    <a:pt x="1630653" y="1620782"/>
                  </a:cubicBezTo>
                  <a:cubicBezTo>
                    <a:pt x="1612549" y="1617102"/>
                    <a:pt x="1593218" y="1616151"/>
                    <a:pt x="1574457" y="1615016"/>
                  </a:cubicBezTo>
                  <a:cubicBezTo>
                    <a:pt x="1556686" y="1614146"/>
                    <a:pt x="1535710" y="1619551"/>
                    <a:pt x="1521784" y="1613632"/>
                  </a:cubicBezTo>
                  <a:cubicBezTo>
                    <a:pt x="1485979" y="1598408"/>
                    <a:pt x="1449621" y="1591844"/>
                    <a:pt x="1409187" y="1593793"/>
                  </a:cubicBezTo>
                  <a:cubicBezTo>
                    <a:pt x="1394024" y="1594524"/>
                    <a:pt x="1378911" y="1588189"/>
                    <a:pt x="1363496" y="1587676"/>
                  </a:cubicBezTo>
                  <a:cubicBezTo>
                    <a:pt x="1342425" y="1587124"/>
                    <a:pt x="1318117" y="1584058"/>
                    <a:pt x="1300134" y="1590889"/>
                  </a:cubicBezTo>
                  <a:cubicBezTo>
                    <a:pt x="1257854" y="1607051"/>
                    <a:pt x="1222495" y="1596986"/>
                    <a:pt x="1184306" y="1584859"/>
                  </a:cubicBezTo>
                  <a:cubicBezTo>
                    <a:pt x="1146708" y="1572861"/>
                    <a:pt x="1107302" y="1563776"/>
                    <a:pt x="1067600" y="1556587"/>
                  </a:cubicBezTo>
                  <a:cubicBezTo>
                    <a:pt x="1052669" y="1554011"/>
                    <a:pt x="1035245" y="1560344"/>
                    <a:pt x="1018967" y="1562226"/>
                  </a:cubicBezTo>
                  <a:cubicBezTo>
                    <a:pt x="1013150" y="1562822"/>
                    <a:pt x="1006759" y="1563601"/>
                    <a:pt x="1001437" y="1562287"/>
                  </a:cubicBezTo>
                  <a:cubicBezTo>
                    <a:pt x="949978" y="1549702"/>
                    <a:pt x="897913" y="1540756"/>
                    <a:pt x="843282" y="1551235"/>
                  </a:cubicBezTo>
                  <a:cubicBezTo>
                    <a:pt x="838267" y="1552263"/>
                    <a:pt x="832545" y="1550812"/>
                    <a:pt x="827437" y="1549959"/>
                  </a:cubicBezTo>
                  <a:cubicBezTo>
                    <a:pt x="802478" y="1545513"/>
                    <a:pt x="777945" y="1537750"/>
                    <a:pt x="752774" y="1536924"/>
                  </a:cubicBezTo>
                  <a:cubicBezTo>
                    <a:pt x="690717" y="1534893"/>
                    <a:pt x="628418" y="1535855"/>
                    <a:pt x="566053" y="1535567"/>
                  </a:cubicBezTo>
                  <a:cubicBezTo>
                    <a:pt x="562157" y="1535598"/>
                    <a:pt x="558075" y="1535795"/>
                    <a:pt x="554525" y="1534867"/>
                  </a:cubicBezTo>
                  <a:cubicBezTo>
                    <a:pt x="531261" y="1529239"/>
                    <a:pt x="511348" y="1532398"/>
                    <a:pt x="492526" y="1546173"/>
                  </a:cubicBezTo>
                  <a:cubicBezTo>
                    <a:pt x="484245" y="1552222"/>
                    <a:pt x="472725" y="1555759"/>
                    <a:pt x="462187" y="1559407"/>
                  </a:cubicBezTo>
                  <a:cubicBezTo>
                    <a:pt x="446667" y="1564864"/>
                    <a:pt x="430753" y="1570181"/>
                    <a:pt x="414568" y="1573944"/>
                  </a:cubicBezTo>
                  <a:cubicBezTo>
                    <a:pt x="398570" y="1577539"/>
                    <a:pt x="381458" y="1582287"/>
                    <a:pt x="365802" y="1580845"/>
                  </a:cubicBezTo>
                  <a:cubicBezTo>
                    <a:pt x="337622" y="1578281"/>
                    <a:pt x="310567" y="1570797"/>
                    <a:pt x="282687" y="1566332"/>
                  </a:cubicBezTo>
                  <a:cubicBezTo>
                    <a:pt x="273064" y="1564756"/>
                    <a:pt x="262582" y="1565577"/>
                    <a:pt x="252662" y="1565897"/>
                  </a:cubicBezTo>
                  <a:cubicBezTo>
                    <a:pt x="229895" y="1566525"/>
                    <a:pt x="206788" y="1572190"/>
                    <a:pt x="185558" y="1560187"/>
                  </a:cubicBezTo>
                  <a:cubicBezTo>
                    <a:pt x="165921" y="1548893"/>
                    <a:pt x="146848" y="1553421"/>
                    <a:pt x="127273" y="1563624"/>
                  </a:cubicBezTo>
                  <a:cubicBezTo>
                    <a:pt x="113205" y="1570894"/>
                    <a:pt x="97127" y="1576849"/>
                    <a:pt x="81114" y="1580132"/>
                  </a:cubicBezTo>
                  <a:cubicBezTo>
                    <a:pt x="59119" y="1584644"/>
                    <a:pt x="37222" y="1587113"/>
                    <a:pt x="13214" y="1586229"/>
                  </a:cubicBezTo>
                  <a:lnTo>
                    <a:pt x="0" y="1585408"/>
                  </a:lnTo>
                  <a:lnTo>
                    <a:pt x="0" y="1251083"/>
                  </a:lnTo>
                  <a:lnTo>
                    <a:pt x="4829" y="1250628"/>
                  </a:lnTo>
                  <a:cubicBezTo>
                    <a:pt x="19743" y="1248810"/>
                    <a:pt x="33925" y="1243890"/>
                    <a:pt x="48555" y="1240203"/>
                  </a:cubicBezTo>
                  <a:cubicBezTo>
                    <a:pt x="56634" y="1238087"/>
                    <a:pt x="65164" y="1233125"/>
                    <a:pt x="72789" y="1233698"/>
                  </a:cubicBezTo>
                  <a:cubicBezTo>
                    <a:pt x="116985" y="1237061"/>
                    <a:pt x="156575" y="1221656"/>
                    <a:pt x="197847" y="1212918"/>
                  </a:cubicBezTo>
                  <a:cubicBezTo>
                    <a:pt x="216941" y="1208859"/>
                    <a:pt x="234655" y="1200472"/>
                    <a:pt x="253067" y="1194405"/>
                  </a:cubicBezTo>
                  <a:cubicBezTo>
                    <a:pt x="257858" y="1192761"/>
                    <a:pt x="263240" y="1191246"/>
                    <a:pt x="268116" y="1191325"/>
                  </a:cubicBezTo>
                  <a:cubicBezTo>
                    <a:pt x="296002" y="1191864"/>
                    <a:pt x="323734" y="1193195"/>
                    <a:pt x="351434" y="1193900"/>
                  </a:cubicBezTo>
                  <a:cubicBezTo>
                    <a:pt x="376602" y="1194570"/>
                    <a:pt x="401901" y="1193978"/>
                    <a:pt x="414867" y="1216423"/>
                  </a:cubicBezTo>
                  <a:cubicBezTo>
                    <a:pt x="416792" y="1219940"/>
                    <a:pt x="422751" y="1222321"/>
                    <a:pt x="427335" y="1224454"/>
                  </a:cubicBezTo>
                  <a:cubicBezTo>
                    <a:pt x="498086" y="1257296"/>
                    <a:pt x="534972" y="1254575"/>
                    <a:pt x="600582" y="1213120"/>
                  </a:cubicBezTo>
                  <a:cubicBezTo>
                    <a:pt x="607391" y="1208869"/>
                    <a:pt x="622223" y="1205328"/>
                    <a:pt x="627039" y="1208235"/>
                  </a:cubicBezTo>
                  <a:cubicBezTo>
                    <a:pt x="667947" y="1232315"/>
                    <a:pt x="711159" y="1227406"/>
                    <a:pt x="756446" y="1217062"/>
                  </a:cubicBezTo>
                  <a:cubicBezTo>
                    <a:pt x="768198" y="1214299"/>
                    <a:pt x="784916" y="1213493"/>
                    <a:pt x="794106" y="1218229"/>
                  </a:cubicBezTo>
                  <a:cubicBezTo>
                    <a:pt x="837831" y="1240132"/>
                    <a:pt x="883345" y="1234486"/>
                    <a:pt x="929268" y="1225211"/>
                  </a:cubicBezTo>
                  <a:cubicBezTo>
                    <a:pt x="936407" y="1223768"/>
                    <a:pt x="944870" y="1217395"/>
                    <a:pt x="947713" y="1211766"/>
                  </a:cubicBezTo>
                  <a:cubicBezTo>
                    <a:pt x="957859" y="1191817"/>
                    <a:pt x="978341" y="1184237"/>
                    <a:pt x="1001014" y="1177651"/>
                  </a:cubicBezTo>
                  <a:cubicBezTo>
                    <a:pt x="1036739" y="1166984"/>
                    <a:pt x="1071804" y="1154778"/>
                    <a:pt x="1107747" y="1144571"/>
                  </a:cubicBezTo>
                  <a:cubicBezTo>
                    <a:pt x="1116591" y="1142105"/>
                    <a:pt x="1127732" y="1142824"/>
                    <a:pt x="1137175" y="1144721"/>
                  </a:cubicBezTo>
                  <a:cubicBezTo>
                    <a:pt x="1169439" y="1151170"/>
                    <a:pt x="1190621" y="1170237"/>
                    <a:pt x="1213670" y="1187646"/>
                  </a:cubicBezTo>
                  <a:cubicBezTo>
                    <a:pt x="1223783" y="1195319"/>
                    <a:pt x="1237474" y="1200466"/>
                    <a:pt x="1250725" y="1204534"/>
                  </a:cubicBezTo>
                  <a:cubicBezTo>
                    <a:pt x="1285128" y="1214961"/>
                    <a:pt x="1320250" y="1224096"/>
                    <a:pt x="1355013" y="1233876"/>
                  </a:cubicBezTo>
                  <a:cubicBezTo>
                    <a:pt x="1358370" y="1234813"/>
                    <a:pt x="1361226" y="1237500"/>
                    <a:pt x="1363867" y="1239727"/>
                  </a:cubicBezTo>
                  <a:cubicBezTo>
                    <a:pt x="1390329" y="1263248"/>
                    <a:pt x="1416604" y="1286933"/>
                    <a:pt x="1443262" y="1310445"/>
                  </a:cubicBezTo>
                  <a:cubicBezTo>
                    <a:pt x="1448347" y="1314908"/>
                    <a:pt x="1455513" y="1318016"/>
                    <a:pt x="1460979" y="1322303"/>
                  </a:cubicBezTo>
                  <a:cubicBezTo>
                    <a:pt x="1468669" y="1328210"/>
                    <a:pt x="1478286" y="1333711"/>
                    <a:pt x="1482536" y="1341039"/>
                  </a:cubicBezTo>
                  <a:cubicBezTo>
                    <a:pt x="1495726" y="1364100"/>
                    <a:pt x="1519349" y="1373163"/>
                    <a:pt x="1548717" y="1376141"/>
                  </a:cubicBezTo>
                  <a:cubicBezTo>
                    <a:pt x="1575545" y="1378927"/>
                    <a:pt x="1602342" y="1381090"/>
                    <a:pt x="1629003" y="1384512"/>
                  </a:cubicBezTo>
                  <a:cubicBezTo>
                    <a:pt x="1661543" y="1388593"/>
                    <a:pt x="1693912" y="1393153"/>
                    <a:pt x="1726123" y="1398505"/>
                  </a:cubicBezTo>
                  <a:cubicBezTo>
                    <a:pt x="1740066" y="1400816"/>
                    <a:pt x="1754811" y="1403557"/>
                    <a:pt x="1766964" y="1409092"/>
                  </a:cubicBezTo>
                  <a:cubicBezTo>
                    <a:pt x="1801017" y="1424400"/>
                    <a:pt x="1837141" y="1434114"/>
                    <a:pt x="1875994" y="1427691"/>
                  </a:cubicBezTo>
                  <a:cubicBezTo>
                    <a:pt x="1907115" y="1422580"/>
                    <a:pt x="1933803" y="1430553"/>
                    <a:pt x="1953935" y="1444021"/>
                  </a:cubicBezTo>
                  <a:cubicBezTo>
                    <a:pt x="1990575" y="1468464"/>
                    <a:pt x="2028191" y="1460686"/>
                    <a:pt x="2065495" y="1450414"/>
                  </a:cubicBezTo>
                  <a:cubicBezTo>
                    <a:pt x="2084723" y="1445093"/>
                    <a:pt x="2100691" y="1444951"/>
                    <a:pt x="2119362" y="1448287"/>
                  </a:cubicBezTo>
                  <a:cubicBezTo>
                    <a:pt x="2162602" y="1456090"/>
                    <a:pt x="2192468" y="1481487"/>
                    <a:pt x="2221201" y="1503642"/>
                  </a:cubicBezTo>
                  <a:cubicBezTo>
                    <a:pt x="2245688" y="1522550"/>
                    <a:pt x="2272668" y="1532548"/>
                    <a:pt x="2302040" y="1539608"/>
                  </a:cubicBezTo>
                  <a:cubicBezTo>
                    <a:pt x="2339105" y="1548650"/>
                    <a:pt x="2367870" y="1543183"/>
                    <a:pt x="2384113" y="1516348"/>
                  </a:cubicBezTo>
                  <a:cubicBezTo>
                    <a:pt x="2388617" y="1508754"/>
                    <a:pt x="2396755" y="1499730"/>
                    <a:pt x="2405786" y="1497098"/>
                  </a:cubicBezTo>
                  <a:cubicBezTo>
                    <a:pt x="2449381" y="1484011"/>
                    <a:pt x="2493321" y="1465885"/>
                    <a:pt x="2541024" y="1473316"/>
                  </a:cubicBezTo>
                  <a:cubicBezTo>
                    <a:pt x="2606979" y="1483476"/>
                    <a:pt x="2670700" y="1479620"/>
                    <a:pt x="2735378" y="1463319"/>
                  </a:cubicBezTo>
                  <a:cubicBezTo>
                    <a:pt x="2840290" y="1436918"/>
                    <a:pt x="2945143" y="1409264"/>
                    <a:pt x="3056752" y="1408590"/>
                  </a:cubicBezTo>
                  <a:cubicBezTo>
                    <a:pt x="3075255" y="1408484"/>
                    <a:pt x="3096759" y="1397873"/>
                    <a:pt x="3112247" y="1387711"/>
                  </a:cubicBezTo>
                  <a:cubicBezTo>
                    <a:pt x="3141904" y="1368391"/>
                    <a:pt x="3140475" y="1367046"/>
                    <a:pt x="3175396" y="1380116"/>
                  </a:cubicBezTo>
                  <a:cubicBezTo>
                    <a:pt x="3183734" y="1383324"/>
                    <a:pt x="3193949" y="1385028"/>
                    <a:pt x="3200231" y="1390061"/>
                  </a:cubicBezTo>
                  <a:cubicBezTo>
                    <a:pt x="3232249" y="1415668"/>
                    <a:pt x="3269837" y="1407264"/>
                    <a:pt x="3307359" y="1401532"/>
                  </a:cubicBezTo>
                  <a:cubicBezTo>
                    <a:pt x="3313931" y="1400431"/>
                    <a:pt x="3321847" y="1398950"/>
                    <a:pt x="3327591" y="1400871"/>
                  </a:cubicBezTo>
                  <a:cubicBezTo>
                    <a:pt x="3353529" y="1409506"/>
                    <a:pt x="3374940" y="1405023"/>
                    <a:pt x="3396452" y="1390488"/>
                  </a:cubicBezTo>
                  <a:cubicBezTo>
                    <a:pt x="3415136" y="1377975"/>
                    <a:pt x="3436965" y="1370017"/>
                    <a:pt x="3460402" y="1383325"/>
                  </a:cubicBezTo>
                  <a:cubicBezTo>
                    <a:pt x="3512481" y="1412831"/>
                    <a:pt x="3566594" y="1411791"/>
                    <a:pt x="3622771" y="1388838"/>
                  </a:cubicBezTo>
                  <a:cubicBezTo>
                    <a:pt x="3662895" y="1372465"/>
                    <a:pt x="3702976" y="1367237"/>
                    <a:pt x="3746637" y="1379728"/>
                  </a:cubicBezTo>
                  <a:cubicBezTo>
                    <a:pt x="3763431" y="1384568"/>
                    <a:pt x="3784631" y="1379779"/>
                    <a:pt x="3803936" y="1380104"/>
                  </a:cubicBezTo>
                  <a:cubicBezTo>
                    <a:pt x="3814852" y="1380206"/>
                    <a:pt x="3826912" y="1379781"/>
                    <a:pt x="3836429" y="1383246"/>
                  </a:cubicBezTo>
                  <a:cubicBezTo>
                    <a:pt x="3861796" y="1392067"/>
                    <a:pt x="3885544" y="1403791"/>
                    <a:pt x="3911096" y="1412447"/>
                  </a:cubicBezTo>
                  <a:cubicBezTo>
                    <a:pt x="3923375" y="1416563"/>
                    <a:pt x="3937880" y="1418374"/>
                    <a:pt x="3951494" y="1417876"/>
                  </a:cubicBezTo>
                  <a:cubicBezTo>
                    <a:pt x="3991770" y="1416719"/>
                    <a:pt x="4032008" y="1414779"/>
                    <a:pt x="4071982" y="1411440"/>
                  </a:cubicBezTo>
                  <a:cubicBezTo>
                    <a:pt x="4137967" y="1406061"/>
                    <a:pt x="4205006" y="1402357"/>
                    <a:pt x="4250380" y="1353404"/>
                  </a:cubicBezTo>
                  <a:cubicBezTo>
                    <a:pt x="4254089" y="1349458"/>
                    <a:pt x="4262340" y="1346862"/>
                    <a:pt x="4268920" y="1345917"/>
                  </a:cubicBezTo>
                  <a:cubicBezTo>
                    <a:pt x="4299294" y="1341472"/>
                    <a:pt x="4330574" y="1339650"/>
                    <a:pt x="4360470" y="1333343"/>
                  </a:cubicBezTo>
                  <a:cubicBezTo>
                    <a:pt x="4384386" y="1328268"/>
                    <a:pt x="4404468" y="1328555"/>
                    <a:pt x="4423403" y="1341452"/>
                  </a:cubicBezTo>
                  <a:cubicBezTo>
                    <a:pt x="4448189" y="1358462"/>
                    <a:pt x="4477861" y="1367704"/>
                    <a:pt x="4509460" y="1360374"/>
                  </a:cubicBezTo>
                  <a:cubicBezTo>
                    <a:pt x="4541065" y="1353201"/>
                    <a:pt x="4562648" y="1364401"/>
                    <a:pt x="4586780" y="1375951"/>
                  </a:cubicBezTo>
                  <a:cubicBezTo>
                    <a:pt x="4604332" y="1384363"/>
                    <a:pt x="4624329" y="1395013"/>
                    <a:pt x="4643424" y="1395033"/>
                  </a:cubicBezTo>
                  <a:cubicBezTo>
                    <a:pt x="4686675" y="1394988"/>
                    <a:pt x="4725358" y="1425453"/>
                    <a:pt x="4771320" y="1404876"/>
                  </a:cubicBezTo>
                  <a:cubicBezTo>
                    <a:pt x="4774371" y="1403474"/>
                    <a:pt x="4780158" y="1406334"/>
                    <a:pt x="4784667" y="1406901"/>
                  </a:cubicBezTo>
                  <a:cubicBezTo>
                    <a:pt x="4820721" y="1411127"/>
                    <a:pt x="4854069" y="1403711"/>
                    <a:pt x="4879368" y="1382875"/>
                  </a:cubicBezTo>
                  <a:cubicBezTo>
                    <a:pt x="4912543" y="1355694"/>
                    <a:pt x="4950522" y="1351352"/>
                    <a:pt x="4993296" y="1357609"/>
                  </a:cubicBezTo>
                  <a:cubicBezTo>
                    <a:pt x="5007034" y="1359614"/>
                    <a:pt x="5020731" y="1360837"/>
                    <a:pt x="5034636" y="1362363"/>
                  </a:cubicBezTo>
                  <a:cubicBezTo>
                    <a:pt x="5053449" y="1364595"/>
                    <a:pt x="5072464" y="1366976"/>
                    <a:pt x="5091273" y="1369207"/>
                  </a:cubicBezTo>
                  <a:cubicBezTo>
                    <a:pt x="5109504" y="1371467"/>
                    <a:pt x="5129782" y="1375825"/>
                    <a:pt x="5143127" y="1361686"/>
                  </a:cubicBezTo>
                  <a:cubicBezTo>
                    <a:pt x="5154621" y="1349517"/>
                    <a:pt x="5163226" y="1350201"/>
                    <a:pt x="5174789" y="1359688"/>
                  </a:cubicBezTo>
                  <a:cubicBezTo>
                    <a:pt x="5214968" y="1392905"/>
                    <a:pt x="5262677" y="1412577"/>
                    <a:pt x="5322233" y="1411274"/>
                  </a:cubicBezTo>
                  <a:cubicBezTo>
                    <a:pt x="5334495" y="1410998"/>
                    <a:pt x="5347041" y="1412589"/>
                    <a:pt x="5359206" y="1414357"/>
                  </a:cubicBezTo>
                  <a:cubicBezTo>
                    <a:pt x="5366661" y="1415410"/>
                    <a:pt x="5375679" y="1416546"/>
                    <a:pt x="5380352" y="1420558"/>
                  </a:cubicBezTo>
                  <a:cubicBezTo>
                    <a:pt x="5416702" y="1451134"/>
                    <a:pt x="5461130" y="1471435"/>
                    <a:pt x="5509233" y="1487165"/>
                  </a:cubicBezTo>
                  <a:cubicBezTo>
                    <a:pt x="5526453" y="1492769"/>
                    <a:pt x="5544842" y="1498316"/>
                    <a:pt x="5563203" y="1499314"/>
                  </a:cubicBezTo>
                  <a:cubicBezTo>
                    <a:pt x="5582343" y="1500274"/>
                    <a:pt x="5602213" y="1496178"/>
                    <a:pt x="5621569" y="1493518"/>
                  </a:cubicBezTo>
                  <a:cubicBezTo>
                    <a:pt x="5632992" y="1492027"/>
                    <a:pt x="5646218" y="1491546"/>
                    <a:pt x="5655136" y="1486565"/>
                  </a:cubicBezTo>
                  <a:cubicBezTo>
                    <a:pt x="5683412" y="1470920"/>
                    <a:pt x="5710663" y="1454227"/>
                    <a:pt x="5736883" y="1436327"/>
                  </a:cubicBezTo>
                  <a:cubicBezTo>
                    <a:pt x="5759329" y="1420964"/>
                    <a:pt x="5763896" y="1418703"/>
                    <a:pt x="5784777" y="1435588"/>
                  </a:cubicBezTo>
                  <a:cubicBezTo>
                    <a:pt x="5806265" y="1452914"/>
                    <a:pt x="5832384" y="1461227"/>
                    <a:pt x="5860952" y="1463773"/>
                  </a:cubicBezTo>
                  <a:cubicBezTo>
                    <a:pt x="5906149" y="1467715"/>
                    <a:pt x="5951689" y="1470699"/>
                    <a:pt x="5997123" y="1471491"/>
                  </a:cubicBezTo>
                  <a:cubicBezTo>
                    <a:pt x="6038268" y="1472175"/>
                    <a:pt x="6057205" y="1456823"/>
                    <a:pt x="6063793" y="1423706"/>
                  </a:cubicBezTo>
                  <a:cubicBezTo>
                    <a:pt x="6067583" y="1405318"/>
                    <a:pt x="6072658" y="1385299"/>
                    <a:pt x="6097303" y="1379247"/>
                  </a:cubicBezTo>
                  <a:cubicBezTo>
                    <a:pt x="6137553" y="1369459"/>
                    <a:pt x="6179569" y="1363982"/>
                    <a:pt x="6197741" y="1324656"/>
                  </a:cubicBezTo>
                  <a:cubicBezTo>
                    <a:pt x="6209228" y="1332576"/>
                    <a:pt x="6216273" y="1337259"/>
                    <a:pt x="6223125" y="1341950"/>
                  </a:cubicBezTo>
                  <a:cubicBezTo>
                    <a:pt x="6242068" y="1355004"/>
                    <a:pt x="6280258" y="1359128"/>
                    <a:pt x="6298923" y="1346144"/>
                  </a:cubicBezTo>
                  <a:cubicBezTo>
                    <a:pt x="6326456" y="1327240"/>
                    <a:pt x="6352664" y="1329272"/>
                    <a:pt x="6380532" y="1341582"/>
                  </a:cubicBezTo>
                  <a:cubicBezTo>
                    <a:pt x="6427106" y="1361936"/>
                    <a:pt x="6477590" y="1354322"/>
                    <a:pt x="6523222" y="1343021"/>
                  </a:cubicBezTo>
                  <a:cubicBezTo>
                    <a:pt x="6557692" y="1334610"/>
                    <a:pt x="6594223" y="1320451"/>
                    <a:pt x="6615600" y="1291015"/>
                  </a:cubicBezTo>
                  <a:cubicBezTo>
                    <a:pt x="6622353" y="1281587"/>
                    <a:pt x="6638269" y="1276267"/>
                    <a:pt x="6650812" y="1269700"/>
                  </a:cubicBezTo>
                  <a:cubicBezTo>
                    <a:pt x="6661270" y="1264331"/>
                    <a:pt x="6672325" y="1259247"/>
                    <a:pt x="6684030" y="1255543"/>
                  </a:cubicBezTo>
                  <a:cubicBezTo>
                    <a:pt x="6696499" y="1251489"/>
                    <a:pt x="6710255" y="1245804"/>
                    <a:pt x="6722764" y="1246615"/>
                  </a:cubicBezTo>
                  <a:cubicBezTo>
                    <a:pt x="6760669" y="1248867"/>
                    <a:pt x="6790221" y="1239438"/>
                    <a:pt x="6815757" y="1215451"/>
                  </a:cubicBezTo>
                  <a:cubicBezTo>
                    <a:pt x="6828992" y="1203043"/>
                    <a:pt x="6848714" y="1187812"/>
                    <a:pt x="6866200" y="1186810"/>
                  </a:cubicBezTo>
                  <a:cubicBezTo>
                    <a:pt x="6908748" y="1184290"/>
                    <a:pt x="6943582" y="1171310"/>
                    <a:pt x="6981228" y="1155999"/>
                  </a:cubicBezTo>
                  <a:cubicBezTo>
                    <a:pt x="7005498" y="1146197"/>
                    <a:pt x="7033203" y="1138898"/>
                    <a:pt x="7059255" y="1129638"/>
                  </a:cubicBezTo>
                  <a:cubicBezTo>
                    <a:pt x="7089708" y="1118754"/>
                    <a:pt x="7123173" y="1113688"/>
                    <a:pt x="7140774" y="1086787"/>
                  </a:cubicBezTo>
                  <a:cubicBezTo>
                    <a:pt x="7142774" y="1083867"/>
                    <a:pt x="7149168" y="1083087"/>
                    <a:pt x="7152150" y="1080276"/>
                  </a:cubicBezTo>
                  <a:cubicBezTo>
                    <a:pt x="7161669" y="1071656"/>
                    <a:pt x="7174137" y="1063523"/>
                    <a:pt x="7178911" y="1053404"/>
                  </a:cubicBezTo>
                  <a:cubicBezTo>
                    <a:pt x="7192683" y="1023864"/>
                    <a:pt x="7203105" y="993543"/>
                    <a:pt x="7215302" y="963609"/>
                  </a:cubicBezTo>
                  <a:cubicBezTo>
                    <a:pt x="7217917" y="957204"/>
                    <a:pt x="7220252" y="949088"/>
                    <a:pt x="7226104" y="945196"/>
                  </a:cubicBezTo>
                  <a:cubicBezTo>
                    <a:pt x="7259903" y="922850"/>
                    <a:pt x="7294324" y="901259"/>
                    <a:pt x="7329145" y="879964"/>
                  </a:cubicBezTo>
                  <a:cubicBezTo>
                    <a:pt x="7343153" y="871441"/>
                    <a:pt x="7355416" y="875246"/>
                    <a:pt x="7368683" y="883708"/>
                  </a:cubicBezTo>
                  <a:cubicBezTo>
                    <a:pt x="7381539" y="891720"/>
                    <a:pt x="7397326" y="899904"/>
                    <a:pt x="7412980" y="901348"/>
                  </a:cubicBezTo>
                  <a:cubicBezTo>
                    <a:pt x="7444287" y="904075"/>
                    <a:pt x="7476599" y="903459"/>
                    <a:pt x="7508285" y="901932"/>
                  </a:cubicBezTo>
                  <a:cubicBezTo>
                    <a:pt x="7520142" y="901360"/>
                    <a:pt x="7532504" y="895115"/>
                    <a:pt x="7543367" y="890040"/>
                  </a:cubicBezTo>
                  <a:cubicBezTo>
                    <a:pt x="7563943" y="880416"/>
                    <a:pt x="7582823" y="867892"/>
                    <a:pt x="7604247" y="859640"/>
                  </a:cubicBezTo>
                  <a:cubicBezTo>
                    <a:pt x="7629118" y="850124"/>
                    <a:pt x="7643637" y="836083"/>
                    <a:pt x="7650214" y="814893"/>
                  </a:cubicBezTo>
                  <a:cubicBezTo>
                    <a:pt x="7659996" y="783349"/>
                    <a:pt x="7685780" y="760447"/>
                    <a:pt x="7716618" y="741384"/>
                  </a:cubicBezTo>
                  <a:cubicBezTo>
                    <a:pt x="7755776" y="717054"/>
                    <a:pt x="7803842" y="715836"/>
                    <a:pt x="7849257" y="708153"/>
                  </a:cubicBezTo>
                  <a:cubicBezTo>
                    <a:pt x="7866654" y="705274"/>
                    <a:pt x="7884648" y="702680"/>
                    <a:pt x="7900340" y="696745"/>
                  </a:cubicBezTo>
                  <a:cubicBezTo>
                    <a:pt x="7959856" y="674415"/>
                    <a:pt x="8019419" y="653027"/>
                    <a:pt x="8085922" y="650290"/>
                  </a:cubicBezTo>
                  <a:cubicBezTo>
                    <a:pt x="8091363" y="650028"/>
                    <a:pt x="8096784" y="649297"/>
                    <a:pt x="8102187" y="648251"/>
                  </a:cubicBezTo>
                  <a:cubicBezTo>
                    <a:pt x="8149113" y="639554"/>
                    <a:pt x="8197783" y="634697"/>
                    <a:pt x="8229960" y="598934"/>
                  </a:cubicBezTo>
                  <a:cubicBezTo>
                    <a:pt x="8235879" y="592372"/>
                    <a:pt x="8249977" y="589809"/>
                    <a:pt x="8260743" y="586776"/>
                  </a:cubicBezTo>
                  <a:cubicBezTo>
                    <a:pt x="8279402" y="581797"/>
                    <a:pt x="8291640" y="572890"/>
                    <a:pt x="8297724" y="557687"/>
                  </a:cubicBezTo>
                  <a:cubicBezTo>
                    <a:pt x="8307955" y="531456"/>
                    <a:pt x="8320347" y="505592"/>
                    <a:pt x="8329397" y="479103"/>
                  </a:cubicBezTo>
                  <a:cubicBezTo>
                    <a:pt x="8335728" y="460909"/>
                    <a:pt x="8348665" y="450397"/>
                    <a:pt x="8369109" y="442035"/>
                  </a:cubicBezTo>
                  <a:cubicBezTo>
                    <a:pt x="8380576" y="437403"/>
                    <a:pt x="8390254" y="427991"/>
                    <a:pt x="8398212" y="419288"/>
                  </a:cubicBezTo>
                  <a:cubicBezTo>
                    <a:pt x="8407837" y="408781"/>
                    <a:pt x="8412443" y="395219"/>
                    <a:pt x="8423091" y="385761"/>
                  </a:cubicBezTo>
                  <a:cubicBezTo>
                    <a:pt x="8449039" y="362224"/>
                    <a:pt x="8456213" y="337239"/>
                    <a:pt x="8445807" y="307296"/>
                  </a:cubicBezTo>
                  <a:cubicBezTo>
                    <a:pt x="8436540" y="280748"/>
                    <a:pt x="8455797" y="243723"/>
                    <a:pt x="8483136" y="236912"/>
                  </a:cubicBezTo>
                  <a:cubicBezTo>
                    <a:pt x="8513359" y="229334"/>
                    <a:pt x="8533628" y="213293"/>
                    <a:pt x="8554397" y="195498"/>
                  </a:cubicBezTo>
                  <a:cubicBezTo>
                    <a:pt x="8565995" y="185523"/>
                    <a:pt x="8582515" y="176566"/>
                    <a:pt x="8598729" y="173430"/>
                  </a:cubicBezTo>
                  <a:cubicBezTo>
                    <a:pt x="8660300" y="161360"/>
                    <a:pt x="8719345" y="169655"/>
                    <a:pt x="8779113" y="184822"/>
                  </a:cubicBezTo>
                  <a:cubicBezTo>
                    <a:pt x="8818165" y="194711"/>
                    <a:pt x="8861082" y="195780"/>
                    <a:pt x="8902517" y="198490"/>
                  </a:cubicBezTo>
                  <a:cubicBezTo>
                    <a:pt x="8915416" y="199280"/>
                    <a:pt x="8931592" y="195363"/>
                    <a:pt x="8942393" y="189035"/>
                  </a:cubicBezTo>
                  <a:cubicBezTo>
                    <a:pt x="8980304" y="167119"/>
                    <a:pt x="9017990" y="144586"/>
                    <a:pt x="9053027" y="119670"/>
                  </a:cubicBezTo>
                  <a:cubicBezTo>
                    <a:pt x="9085607" y="96286"/>
                    <a:pt x="9123074" y="85377"/>
                    <a:pt x="9164008" y="85758"/>
                  </a:cubicBezTo>
                  <a:cubicBezTo>
                    <a:pt x="9193832" y="86047"/>
                    <a:pt x="9220467" y="80839"/>
                    <a:pt x="9248172" y="73540"/>
                  </a:cubicBezTo>
                  <a:cubicBezTo>
                    <a:pt x="9271257" y="67405"/>
                    <a:pt x="9296748" y="62723"/>
                    <a:pt x="9320568" y="63772"/>
                  </a:cubicBezTo>
                  <a:cubicBezTo>
                    <a:pt x="9353959" y="65301"/>
                    <a:pt x="9381150" y="59440"/>
                    <a:pt x="9407003" y="42029"/>
                  </a:cubicBezTo>
                  <a:cubicBezTo>
                    <a:pt x="9420777" y="32732"/>
                    <a:pt x="9438831" y="27312"/>
                    <a:pt x="9455456" y="20546"/>
                  </a:cubicBez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052097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7F556-0F06-18C9-9A20-4A7FE85D02C4}"/>
              </a:ext>
            </a:extLst>
          </p:cNvPr>
          <p:cNvSpPr>
            <a:spLocks noGrp="1"/>
          </p:cNvSpPr>
          <p:nvPr>
            <p:ph type="title"/>
          </p:nvPr>
        </p:nvSpPr>
        <p:spPr/>
        <p:txBody>
          <a:bodyPr/>
          <a:lstStyle/>
          <a:p>
            <a:endParaRPr lang="en-US"/>
          </a:p>
        </p:txBody>
      </p:sp>
      <p:pic>
        <p:nvPicPr>
          <p:cNvPr id="5" name="Content Placeholder 4" descr="A screenshot of a computer&#10;&#10;Description automatically generated">
            <a:extLst>
              <a:ext uri="{FF2B5EF4-FFF2-40B4-BE49-F238E27FC236}">
                <a16:creationId xmlns:a16="http://schemas.microsoft.com/office/drawing/2014/main" id="{FE19C68F-3610-D506-4B44-F29731AA142A}"/>
              </a:ext>
            </a:extLst>
          </p:cNvPr>
          <p:cNvPicPr>
            <a:picLocks noGrp="1" noChangeAspect="1"/>
          </p:cNvPicPr>
          <p:nvPr>
            <p:ph idx="1"/>
          </p:nvPr>
        </p:nvPicPr>
        <p:blipFill>
          <a:blip r:embed="rId2"/>
          <a:srcRect l="27955" t="26700" r="19240" b="5804"/>
          <a:stretch/>
        </p:blipFill>
        <p:spPr>
          <a:xfrm>
            <a:off x="1610408" y="220646"/>
            <a:ext cx="8976725" cy="6420558"/>
          </a:xfrm>
        </p:spPr>
      </p:pic>
    </p:spTree>
    <p:extLst>
      <p:ext uri="{BB962C8B-B14F-4D97-AF65-F5344CB8AC3E}">
        <p14:creationId xmlns:p14="http://schemas.microsoft.com/office/powerpoint/2010/main" val="29202802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94389-8869-59CD-A98A-A47FB99964AA}"/>
              </a:ext>
            </a:extLst>
          </p:cNvPr>
          <p:cNvSpPr>
            <a:spLocks noGrp="1"/>
          </p:cNvSpPr>
          <p:nvPr>
            <p:ph type="title"/>
          </p:nvPr>
        </p:nvSpPr>
        <p:spPr/>
        <p:txBody>
          <a:bodyPr/>
          <a:lstStyle/>
          <a:p>
            <a:endParaRPr lang="en-US"/>
          </a:p>
        </p:txBody>
      </p:sp>
      <p:pic>
        <p:nvPicPr>
          <p:cNvPr id="4" name="Content Placeholder 3" descr="A screenshot of a computer&#10;&#10;Description automatically generated">
            <a:extLst>
              <a:ext uri="{FF2B5EF4-FFF2-40B4-BE49-F238E27FC236}">
                <a16:creationId xmlns:a16="http://schemas.microsoft.com/office/drawing/2014/main" id="{05B10ED0-E0C5-56D6-64A6-9E2CC8F5AB2A}"/>
              </a:ext>
            </a:extLst>
          </p:cNvPr>
          <p:cNvPicPr>
            <a:picLocks noGrp="1" noChangeAspect="1"/>
          </p:cNvPicPr>
          <p:nvPr>
            <p:ph idx="1"/>
          </p:nvPr>
        </p:nvPicPr>
        <p:blipFill>
          <a:blip r:embed="rId2"/>
          <a:srcRect l="38834" t="21237" r="18484" b="9278"/>
          <a:stretch/>
        </p:blipFill>
        <p:spPr>
          <a:xfrm>
            <a:off x="2450756" y="66932"/>
            <a:ext cx="7290494" cy="6729286"/>
          </a:xfrm>
        </p:spPr>
      </p:pic>
    </p:spTree>
    <p:extLst>
      <p:ext uri="{BB962C8B-B14F-4D97-AF65-F5344CB8AC3E}">
        <p14:creationId xmlns:p14="http://schemas.microsoft.com/office/powerpoint/2010/main" val="21748632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1740-E702-204E-4192-419381E17B24}"/>
              </a:ext>
            </a:extLst>
          </p:cNvPr>
          <p:cNvSpPr>
            <a:spLocks noGrp="1"/>
          </p:cNvSpPr>
          <p:nvPr>
            <p:ph type="title"/>
          </p:nvPr>
        </p:nvSpPr>
        <p:spPr/>
        <p:txBody>
          <a:bodyPr/>
          <a:lstStyle/>
          <a:p>
            <a:endParaRPr lang="en-US"/>
          </a:p>
        </p:txBody>
      </p:sp>
      <p:pic>
        <p:nvPicPr>
          <p:cNvPr id="10" name="Content Placeholder 9">
            <a:extLst>
              <a:ext uri="{FF2B5EF4-FFF2-40B4-BE49-F238E27FC236}">
                <a16:creationId xmlns:a16="http://schemas.microsoft.com/office/drawing/2014/main" id="{92B1CE08-99B5-81AE-39B8-81171EF4626D}"/>
              </a:ext>
            </a:extLst>
          </p:cNvPr>
          <p:cNvPicPr>
            <a:picLocks noGrp="1" noChangeAspect="1"/>
          </p:cNvPicPr>
          <p:nvPr>
            <p:ph idx="1"/>
          </p:nvPr>
        </p:nvPicPr>
        <p:blipFill>
          <a:blip r:embed="rId2"/>
          <a:srcRect l="39799" t="27546" r="19707" b="7996"/>
          <a:stretch/>
        </p:blipFill>
        <p:spPr>
          <a:xfrm>
            <a:off x="2368379" y="77230"/>
            <a:ext cx="7457429" cy="6701746"/>
          </a:xfrm>
        </p:spPr>
      </p:pic>
    </p:spTree>
    <p:extLst>
      <p:ext uri="{BB962C8B-B14F-4D97-AF65-F5344CB8AC3E}">
        <p14:creationId xmlns:p14="http://schemas.microsoft.com/office/powerpoint/2010/main" val="26824447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F6CDC-D710-3B8A-9592-CC4FCBD54821}"/>
              </a:ext>
            </a:extLst>
          </p:cNvPr>
          <p:cNvSpPr>
            <a:spLocks noGrp="1"/>
          </p:cNvSpPr>
          <p:nvPr>
            <p:ph type="title"/>
          </p:nvPr>
        </p:nvSpPr>
        <p:spPr/>
        <p:txBody>
          <a:bodyPr/>
          <a:lstStyle/>
          <a:p>
            <a:endParaRPr lang="en-US"/>
          </a:p>
        </p:txBody>
      </p:sp>
      <p:pic>
        <p:nvPicPr>
          <p:cNvPr id="4" name="Content Placeholder 3" descr="A screenshot of a computer&#10;&#10;Description automatically generated">
            <a:extLst>
              <a:ext uri="{FF2B5EF4-FFF2-40B4-BE49-F238E27FC236}">
                <a16:creationId xmlns:a16="http://schemas.microsoft.com/office/drawing/2014/main" id="{F8A000DF-263D-29E3-CE27-3D78F5AEB424}"/>
              </a:ext>
            </a:extLst>
          </p:cNvPr>
          <p:cNvPicPr>
            <a:picLocks noGrp="1" noChangeAspect="1"/>
          </p:cNvPicPr>
          <p:nvPr>
            <p:ph idx="1"/>
          </p:nvPr>
        </p:nvPicPr>
        <p:blipFill>
          <a:blip r:embed="rId2"/>
          <a:srcRect l="38881" t="21756" r="21147" b="14178"/>
          <a:stretch/>
        </p:blipFill>
        <p:spPr>
          <a:xfrm>
            <a:off x="2498139" y="146355"/>
            <a:ext cx="7200723" cy="6560068"/>
          </a:xfrm>
        </p:spPr>
      </p:pic>
    </p:spTree>
    <p:extLst>
      <p:ext uri="{BB962C8B-B14F-4D97-AF65-F5344CB8AC3E}">
        <p14:creationId xmlns:p14="http://schemas.microsoft.com/office/powerpoint/2010/main" val="15274802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35E475-4612-15B6-7614-7E8C8A48A07C}"/>
              </a:ext>
            </a:extLst>
          </p:cNvPr>
          <p:cNvSpPr>
            <a:spLocks noGrp="1"/>
          </p:cNvSpPr>
          <p:nvPr>
            <p:ph type="title"/>
          </p:nvPr>
        </p:nvSpPr>
        <p:spPr>
          <a:xfrm>
            <a:off x="762000" y="2075977"/>
            <a:ext cx="10668000" cy="2318431"/>
          </a:xfrm>
        </p:spPr>
        <p:txBody>
          <a:bodyPr vert="horz" lIns="91440" tIns="45720" rIns="91440" bIns="45720" rtlCol="0" anchor="b" anchorCtr="0">
            <a:normAutofit/>
          </a:bodyPr>
          <a:lstStyle/>
          <a:p>
            <a:r>
              <a:rPr lang="en-US" sz="8000"/>
              <a:t>Management</a:t>
            </a:r>
          </a:p>
        </p:txBody>
      </p:sp>
      <p:sp>
        <p:nvSpPr>
          <p:cNvPr id="10" name="Freeform: Shape 9">
            <a:extLst>
              <a:ext uri="{FF2B5EF4-FFF2-40B4-BE49-F238E27FC236}">
                <a16:creationId xmlns:a16="http://schemas.microsoft.com/office/drawing/2014/main" id="{ABF902DF-A3FF-4803-9779-F222B2A83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9637211" cy="1649863"/>
          </a:xfrm>
          <a:custGeom>
            <a:avLst/>
            <a:gdLst>
              <a:gd name="connsiteX0" fmla="*/ 2468659 w 9637211"/>
              <a:gd name="connsiteY0" fmla="*/ 1380297 h 1649863"/>
              <a:gd name="connsiteX1" fmla="*/ 2460722 w 9637211"/>
              <a:gd name="connsiteY1" fmla="*/ 1390272 h 1649863"/>
              <a:gd name="connsiteX2" fmla="*/ 2446257 w 9637211"/>
              <a:gd name="connsiteY2" fmla="*/ 1406498 h 1649863"/>
              <a:gd name="connsiteX3" fmla="*/ 2427494 w 9637211"/>
              <a:gd name="connsiteY3" fmla="*/ 1415356 h 1649863"/>
              <a:gd name="connsiteX4" fmla="*/ 2460722 w 9637211"/>
              <a:gd name="connsiteY4" fmla="*/ 1390272 h 1649863"/>
              <a:gd name="connsiteX5" fmla="*/ 5731745 w 9637211"/>
              <a:gd name="connsiteY5" fmla="*/ 1360489 h 1649863"/>
              <a:gd name="connsiteX6" fmla="*/ 5698179 w 9637211"/>
              <a:gd name="connsiteY6" fmla="*/ 1367442 h 1649863"/>
              <a:gd name="connsiteX7" fmla="*/ 5715901 w 9637211"/>
              <a:gd name="connsiteY7" fmla="*/ 1365274 h 1649863"/>
              <a:gd name="connsiteX8" fmla="*/ 5731745 w 9637211"/>
              <a:gd name="connsiteY8" fmla="*/ 1360489 h 1649863"/>
              <a:gd name="connsiteX9" fmla="*/ 5503859 w 9637211"/>
              <a:gd name="connsiteY9" fmla="*/ 1324849 h 1649863"/>
              <a:gd name="connsiteX10" fmla="*/ 5516994 w 9637211"/>
              <a:gd name="connsiteY10" fmla="*/ 1333353 h 1649863"/>
              <a:gd name="connsiteX11" fmla="*/ 5516994 w 9637211"/>
              <a:gd name="connsiteY11" fmla="*/ 1333352 h 1649863"/>
              <a:gd name="connsiteX12" fmla="*/ 4720031 w 9637211"/>
              <a:gd name="connsiteY12" fmla="*/ 1268958 h 1649863"/>
              <a:gd name="connsiteX13" fmla="*/ 4749955 w 9637211"/>
              <a:gd name="connsiteY13" fmla="*/ 1273114 h 1649863"/>
              <a:gd name="connsiteX14" fmla="*/ 4767388 w 9637211"/>
              <a:gd name="connsiteY14" fmla="*/ 1277477 h 1649863"/>
              <a:gd name="connsiteX15" fmla="*/ 4767531 w 9637211"/>
              <a:gd name="connsiteY15" fmla="*/ 1277513 h 1649863"/>
              <a:gd name="connsiteX16" fmla="*/ 4782965 w 9637211"/>
              <a:gd name="connsiteY16" fmla="*/ 1281578 h 1649863"/>
              <a:gd name="connsiteX17" fmla="*/ 4784809 w 9637211"/>
              <a:gd name="connsiteY17" fmla="*/ 1281832 h 1649863"/>
              <a:gd name="connsiteX18" fmla="*/ 4790792 w 9637211"/>
              <a:gd name="connsiteY18" fmla="*/ 1283327 h 1649863"/>
              <a:gd name="connsiteX19" fmla="*/ 4814638 w 9637211"/>
              <a:gd name="connsiteY19" fmla="*/ 1285937 h 1649863"/>
              <a:gd name="connsiteX20" fmla="*/ 4784809 w 9637211"/>
              <a:gd name="connsiteY20" fmla="*/ 1281832 h 1649863"/>
              <a:gd name="connsiteX21" fmla="*/ 4767531 w 9637211"/>
              <a:gd name="connsiteY21" fmla="*/ 1277513 h 1649863"/>
              <a:gd name="connsiteX22" fmla="*/ 4751799 w 9637211"/>
              <a:gd name="connsiteY22" fmla="*/ 1273370 h 1649863"/>
              <a:gd name="connsiteX23" fmla="*/ 4749955 w 9637211"/>
              <a:gd name="connsiteY23" fmla="*/ 1273114 h 1649863"/>
              <a:gd name="connsiteX24" fmla="*/ 4743957 w 9637211"/>
              <a:gd name="connsiteY24" fmla="*/ 1271612 h 1649863"/>
              <a:gd name="connsiteX25" fmla="*/ 4720031 w 9637211"/>
              <a:gd name="connsiteY25" fmla="*/ 1268958 h 1649863"/>
              <a:gd name="connsiteX26" fmla="*/ 3276840 w 9637211"/>
              <a:gd name="connsiteY26" fmla="*/ 1263985 h 1649863"/>
              <a:gd name="connsiteX27" fmla="*/ 3328341 w 9637211"/>
              <a:gd name="connsiteY27" fmla="*/ 1281473 h 1649863"/>
              <a:gd name="connsiteX28" fmla="*/ 3301810 w 9637211"/>
              <a:gd name="connsiteY28" fmla="*/ 1277386 h 1649863"/>
              <a:gd name="connsiteX29" fmla="*/ 3276840 w 9637211"/>
              <a:gd name="connsiteY29" fmla="*/ 1263985 h 1649863"/>
              <a:gd name="connsiteX30" fmla="*/ 3519760 w 9637211"/>
              <a:gd name="connsiteY30" fmla="*/ 1250994 h 1649863"/>
              <a:gd name="connsiteX31" fmla="*/ 3503255 w 9637211"/>
              <a:gd name="connsiteY31" fmla="*/ 1251147 h 1649863"/>
              <a:gd name="connsiteX32" fmla="*/ 3519760 w 9637211"/>
              <a:gd name="connsiteY32" fmla="*/ 1250994 h 1649863"/>
              <a:gd name="connsiteX33" fmla="*/ 3537011 w 9637211"/>
              <a:gd name="connsiteY33" fmla="*/ 1257249 h 1649863"/>
              <a:gd name="connsiteX34" fmla="*/ 3519760 w 9637211"/>
              <a:gd name="connsiteY34" fmla="*/ 1250994 h 1649863"/>
              <a:gd name="connsiteX35" fmla="*/ 5038723 w 9637211"/>
              <a:gd name="connsiteY35" fmla="*/ 1229019 h 1649863"/>
              <a:gd name="connsiteX36" fmla="*/ 5009340 w 9637211"/>
              <a:gd name="connsiteY36" fmla="*/ 1231627 h 1649863"/>
              <a:gd name="connsiteX37" fmla="*/ 5069905 w 9637211"/>
              <a:gd name="connsiteY37" fmla="*/ 1231533 h 1649863"/>
              <a:gd name="connsiteX38" fmla="*/ 5038723 w 9637211"/>
              <a:gd name="connsiteY38" fmla="*/ 1229019 h 1649863"/>
              <a:gd name="connsiteX39" fmla="*/ 6274350 w 9637211"/>
              <a:gd name="connsiteY39" fmla="*/ 1198579 h 1649863"/>
              <a:gd name="connsiteX40" fmla="*/ 6274350 w 9637211"/>
              <a:gd name="connsiteY40" fmla="*/ 1198580 h 1649863"/>
              <a:gd name="connsiteX41" fmla="*/ 6299734 w 9637211"/>
              <a:gd name="connsiteY41" fmla="*/ 1215874 h 1649863"/>
              <a:gd name="connsiteX42" fmla="*/ 6274350 w 9637211"/>
              <a:gd name="connsiteY42" fmla="*/ 1198579 h 1649863"/>
              <a:gd name="connsiteX43" fmla="*/ 284014 w 9637211"/>
              <a:gd name="connsiteY43" fmla="*/ 1083637 h 1649863"/>
              <a:gd name="connsiteX44" fmla="*/ 274455 w 9637211"/>
              <a:gd name="connsiteY44" fmla="*/ 1086842 h 1649863"/>
              <a:gd name="connsiteX45" fmla="*/ 233501 w 9637211"/>
              <a:gd name="connsiteY45" fmla="*/ 1096794 h 1649863"/>
              <a:gd name="connsiteX46" fmla="*/ 274456 w 9637211"/>
              <a:gd name="connsiteY46" fmla="*/ 1086842 h 1649863"/>
              <a:gd name="connsiteX47" fmla="*/ 691166 w 9637211"/>
              <a:gd name="connsiteY47" fmla="*/ 1081917 h 1649863"/>
              <a:gd name="connsiteX48" fmla="*/ 677191 w 9637211"/>
              <a:gd name="connsiteY48" fmla="*/ 1087044 h 1649863"/>
              <a:gd name="connsiteX49" fmla="*/ 632391 w 9637211"/>
              <a:gd name="connsiteY49" fmla="*/ 1110922 h 1649863"/>
              <a:gd name="connsiteX50" fmla="*/ 677192 w 9637211"/>
              <a:gd name="connsiteY50" fmla="*/ 1087044 h 1649863"/>
              <a:gd name="connsiteX51" fmla="*/ 428044 w 9637211"/>
              <a:gd name="connsiteY51" fmla="*/ 1067823 h 1649863"/>
              <a:gd name="connsiteX52" fmla="*/ 479634 w 9637211"/>
              <a:gd name="connsiteY52" fmla="*/ 1077452 h 1649863"/>
              <a:gd name="connsiteX53" fmla="*/ 428044 w 9637211"/>
              <a:gd name="connsiteY53" fmla="*/ 1067823 h 1649863"/>
              <a:gd name="connsiteX54" fmla="*/ 7445292 w 9637211"/>
              <a:gd name="connsiteY54" fmla="*/ 757632 h 1649863"/>
              <a:gd name="connsiteX55" fmla="*/ 7466390 w 9637211"/>
              <a:gd name="connsiteY55" fmla="*/ 768915 h 1649863"/>
              <a:gd name="connsiteX56" fmla="*/ 7474827 w 9637211"/>
              <a:gd name="connsiteY56" fmla="*/ 771226 h 1649863"/>
              <a:gd name="connsiteX57" fmla="*/ 7466391 w 9637211"/>
              <a:gd name="connsiteY57" fmla="*/ 768915 h 1649863"/>
              <a:gd name="connsiteX58" fmla="*/ 7445292 w 9637211"/>
              <a:gd name="connsiteY58" fmla="*/ 757632 h 1649863"/>
              <a:gd name="connsiteX59" fmla="*/ 0 w 9637211"/>
              <a:gd name="connsiteY59" fmla="*/ 0 h 1649863"/>
              <a:gd name="connsiteX60" fmla="*/ 9637211 w 9637211"/>
              <a:gd name="connsiteY60" fmla="*/ 0 h 1649863"/>
              <a:gd name="connsiteX61" fmla="*/ 9583319 w 9637211"/>
              <a:gd name="connsiteY61" fmla="*/ 32146 h 1649863"/>
              <a:gd name="connsiteX62" fmla="*/ 9493665 w 9637211"/>
              <a:gd name="connsiteY62" fmla="*/ 112426 h 1649863"/>
              <a:gd name="connsiteX63" fmla="*/ 9457156 w 9637211"/>
              <a:gd name="connsiteY63" fmla="*/ 155303 h 1649863"/>
              <a:gd name="connsiteX64" fmla="*/ 9377643 w 9637211"/>
              <a:gd name="connsiteY64" fmla="*/ 187228 h 1649863"/>
              <a:gd name="connsiteX65" fmla="*/ 9292088 w 9637211"/>
              <a:gd name="connsiteY65" fmla="*/ 235295 h 1649863"/>
              <a:gd name="connsiteX66" fmla="*/ 9231985 w 9637211"/>
              <a:gd name="connsiteY66" fmla="*/ 281821 h 1649863"/>
              <a:gd name="connsiteX67" fmla="*/ 9185378 w 9637211"/>
              <a:gd name="connsiteY67" fmla="*/ 313259 h 1649863"/>
              <a:gd name="connsiteX68" fmla="*/ 9118948 w 9637211"/>
              <a:gd name="connsiteY68" fmla="*/ 345810 h 1649863"/>
              <a:gd name="connsiteX69" fmla="*/ 9052763 w 9637211"/>
              <a:gd name="connsiteY69" fmla="*/ 387450 h 1649863"/>
              <a:gd name="connsiteX70" fmla="*/ 9020858 w 9637211"/>
              <a:gd name="connsiteY70" fmla="*/ 412686 h 1649863"/>
              <a:gd name="connsiteX71" fmla="*/ 8958799 w 9637211"/>
              <a:gd name="connsiteY71" fmla="*/ 455068 h 1649863"/>
              <a:gd name="connsiteX72" fmla="*/ 8894669 w 9637211"/>
              <a:gd name="connsiteY72" fmla="*/ 494884 h 1649863"/>
              <a:gd name="connsiteX73" fmla="*/ 8772871 w 9637211"/>
              <a:gd name="connsiteY73" fmla="*/ 542815 h 1649863"/>
              <a:gd name="connsiteX74" fmla="*/ 8663102 w 9637211"/>
              <a:gd name="connsiteY74" fmla="*/ 609939 h 1649863"/>
              <a:gd name="connsiteX75" fmla="*/ 8575858 w 9637211"/>
              <a:gd name="connsiteY75" fmla="*/ 659344 h 1649863"/>
              <a:gd name="connsiteX76" fmla="*/ 8525191 w 9637211"/>
              <a:gd name="connsiteY76" fmla="*/ 691449 h 1649863"/>
              <a:gd name="connsiteX77" fmla="*/ 8432740 w 9637211"/>
              <a:gd name="connsiteY77" fmla="*/ 762134 h 1649863"/>
              <a:gd name="connsiteX78" fmla="*/ 8287775 w 9637211"/>
              <a:gd name="connsiteY78" fmla="*/ 838802 h 1649863"/>
              <a:gd name="connsiteX79" fmla="*/ 8199975 w 9637211"/>
              <a:gd name="connsiteY79" fmla="*/ 880700 h 1649863"/>
              <a:gd name="connsiteX80" fmla="*/ 8009879 w 9637211"/>
              <a:gd name="connsiteY80" fmla="*/ 946676 h 1649863"/>
              <a:gd name="connsiteX81" fmla="*/ 7948650 w 9637211"/>
              <a:gd name="connsiteY81" fmla="*/ 969872 h 1649863"/>
              <a:gd name="connsiteX82" fmla="*/ 7878149 w 9637211"/>
              <a:gd name="connsiteY82" fmla="*/ 986611 h 1649863"/>
              <a:gd name="connsiteX83" fmla="*/ 7765368 w 9637211"/>
              <a:gd name="connsiteY83" fmla="*/ 1023592 h 1649863"/>
              <a:gd name="connsiteX84" fmla="*/ 7544827 w 9637211"/>
              <a:gd name="connsiteY84" fmla="*/ 1088525 h 1649863"/>
              <a:gd name="connsiteX85" fmla="*/ 7496243 w 9637211"/>
              <a:gd name="connsiteY85" fmla="*/ 1099185 h 1649863"/>
              <a:gd name="connsiteX86" fmla="*/ 7373131 w 9637211"/>
              <a:gd name="connsiteY86" fmla="*/ 1140118 h 1649863"/>
              <a:gd name="connsiteX87" fmla="*/ 7299425 w 9637211"/>
              <a:gd name="connsiteY87" fmla="*/ 1167211 h 1649863"/>
              <a:gd name="connsiteX88" fmla="*/ 7238066 w 9637211"/>
              <a:gd name="connsiteY88" fmla="*/ 1183666 h 1649863"/>
              <a:gd name="connsiteX89" fmla="*/ 7183552 w 9637211"/>
              <a:gd name="connsiteY89" fmla="*/ 1192571 h 1649863"/>
              <a:gd name="connsiteX90" fmla="*/ 7040813 w 9637211"/>
              <a:gd name="connsiteY90" fmla="*/ 1230525 h 1649863"/>
              <a:gd name="connsiteX91" fmla="*/ 6983864 w 9637211"/>
              <a:gd name="connsiteY91" fmla="*/ 1245513 h 1649863"/>
              <a:gd name="connsiteX92" fmla="*/ 6836601 w 9637211"/>
              <a:gd name="connsiteY92" fmla="*/ 1294672 h 1649863"/>
              <a:gd name="connsiteX93" fmla="*/ 6711393 w 9637211"/>
              <a:gd name="connsiteY93" fmla="*/ 1328485 h 1649863"/>
              <a:gd name="connsiteX94" fmla="*/ 6659164 w 9637211"/>
              <a:gd name="connsiteY94" fmla="*/ 1344343 h 1649863"/>
              <a:gd name="connsiteX95" fmla="*/ 6539327 w 9637211"/>
              <a:gd name="connsiteY95" fmla="*/ 1372405 h 1649863"/>
              <a:gd name="connsiteX96" fmla="*/ 6471659 w 9637211"/>
              <a:gd name="connsiteY96" fmla="*/ 1391362 h 1649863"/>
              <a:gd name="connsiteX97" fmla="*/ 6305536 w 9637211"/>
              <a:gd name="connsiteY97" fmla="*/ 1417103 h 1649863"/>
              <a:gd name="connsiteX98" fmla="*/ 6133939 w 9637211"/>
              <a:gd name="connsiteY98" fmla="*/ 1442481 h 1649863"/>
              <a:gd name="connsiteX99" fmla="*/ 6039547 w 9637211"/>
              <a:gd name="connsiteY99" fmla="*/ 1452681 h 1649863"/>
              <a:gd name="connsiteX100" fmla="*/ 5957366 w 9637211"/>
              <a:gd name="connsiteY100" fmla="*/ 1465590 h 1649863"/>
              <a:gd name="connsiteX101" fmla="*/ 5885715 w 9637211"/>
              <a:gd name="connsiteY101" fmla="*/ 1474694 h 1649863"/>
              <a:gd name="connsiteX102" fmla="*/ 5771774 w 9637211"/>
              <a:gd name="connsiteY102" fmla="*/ 1491643 h 1649863"/>
              <a:gd name="connsiteX103" fmla="*/ 5724294 w 9637211"/>
              <a:gd name="connsiteY103" fmla="*/ 1496914 h 1649863"/>
              <a:gd name="connsiteX104" fmla="*/ 5611931 w 9637211"/>
              <a:gd name="connsiteY104" fmla="*/ 1502173 h 1649863"/>
              <a:gd name="connsiteX105" fmla="*/ 5572785 w 9637211"/>
              <a:gd name="connsiteY105" fmla="*/ 1502492 h 1649863"/>
              <a:gd name="connsiteX106" fmla="*/ 5496622 w 9637211"/>
              <a:gd name="connsiteY106" fmla="*/ 1486703 h 1649863"/>
              <a:gd name="connsiteX107" fmla="*/ 5487614 w 9637211"/>
              <a:gd name="connsiteY107" fmla="*/ 1485725 h 1649863"/>
              <a:gd name="connsiteX108" fmla="*/ 5437869 w 9637211"/>
              <a:gd name="connsiteY108" fmla="*/ 1480432 h 1649863"/>
              <a:gd name="connsiteX109" fmla="*/ 5410729 w 9637211"/>
              <a:gd name="connsiteY109" fmla="*/ 1479229 h 1649863"/>
              <a:gd name="connsiteX110" fmla="*/ 5307325 w 9637211"/>
              <a:gd name="connsiteY110" fmla="*/ 1468207 h 1649863"/>
              <a:gd name="connsiteX111" fmla="*/ 5247871 w 9637211"/>
              <a:gd name="connsiteY111" fmla="*/ 1463540 h 1649863"/>
              <a:gd name="connsiteX112" fmla="*/ 5200105 w 9637211"/>
              <a:gd name="connsiteY112" fmla="*/ 1466942 h 1649863"/>
              <a:gd name="connsiteX113" fmla="*/ 5116199 w 9637211"/>
              <a:gd name="connsiteY113" fmla="*/ 1472398 h 1649863"/>
              <a:gd name="connsiteX114" fmla="*/ 5089547 w 9637211"/>
              <a:gd name="connsiteY114" fmla="*/ 1477294 h 1649863"/>
              <a:gd name="connsiteX115" fmla="*/ 4967752 w 9637211"/>
              <a:gd name="connsiteY115" fmla="*/ 1472806 h 1649863"/>
              <a:gd name="connsiteX116" fmla="*/ 4898514 w 9637211"/>
              <a:gd name="connsiteY116" fmla="*/ 1475359 h 1649863"/>
              <a:gd name="connsiteX117" fmla="*/ 4819948 w 9637211"/>
              <a:gd name="connsiteY117" fmla="*/ 1466277 h 1649863"/>
              <a:gd name="connsiteX118" fmla="*/ 4797235 w 9637211"/>
              <a:gd name="connsiteY118" fmla="*/ 1467999 h 1649863"/>
              <a:gd name="connsiteX119" fmla="*/ 4771823 w 9637211"/>
              <a:gd name="connsiteY119" fmla="*/ 1470324 h 1649863"/>
              <a:gd name="connsiteX120" fmla="*/ 4693726 w 9637211"/>
              <a:gd name="connsiteY120" fmla="*/ 1475031 h 1649863"/>
              <a:gd name="connsiteX121" fmla="*/ 4646522 w 9637211"/>
              <a:gd name="connsiteY121" fmla="*/ 1482013 h 1649863"/>
              <a:gd name="connsiteX122" fmla="*/ 4556001 w 9637211"/>
              <a:gd name="connsiteY122" fmla="*/ 1483554 h 1649863"/>
              <a:gd name="connsiteX123" fmla="*/ 4522761 w 9637211"/>
              <a:gd name="connsiteY123" fmla="*/ 1489236 h 1649863"/>
              <a:gd name="connsiteX124" fmla="*/ 4438228 w 9637211"/>
              <a:gd name="connsiteY124" fmla="*/ 1493782 h 1649863"/>
              <a:gd name="connsiteX125" fmla="*/ 4362305 w 9637211"/>
              <a:gd name="connsiteY125" fmla="*/ 1495088 h 1649863"/>
              <a:gd name="connsiteX126" fmla="*/ 4289278 w 9637211"/>
              <a:gd name="connsiteY126" fmla="*/ 1499864 h 1649863"/>
              <a:gd name="connsiteX127" fmla="*/ 4237236 w 9637211"/>
              <a:gd name="connsiteY127" fmla="*/ 1507551 h 1649863"/>
              <a:gd name="connsiteX128" fmla="*/ 4180626 w 9637211"/>
              <a:gd name="connsiteY128" fmla="*/ 1513420 h 1649863"/>
              <a:gd name="connsiteX129" fmla="*/ 4025047 w 9637211"/>
              <a:gd name="connsiteY129" fmla="*/ 1539594 h 1649863"/>
              <a:gd name="connsiteX130" fmla="*/ 3995866 w 9637211"/>
              <a:gd name="connsiteY130" fmla="*/ 1536451 h 1649863"/>
              <a:gd name="connsiteX131" fmla="*/ 3831212 w 9637211"/>
              <a:gd name="connsiteY131" fmla="*/ 1540151 h 1649863"/>
              <a:gd name="connsiteX132" fmla="*/ 3795461 w 9637211"/>
              <a:gd name="connsiteY132" fmla="*/ 1542189 h 1649863"/>
              <a:gd name="connsiteX133" fmla="*/ 3698543 w 9637211"/>
              <a:gd name="connsiteY133" fmla="*/ 1528342 h 1649863"/>
              <a:gd name="connsiteX134" fmla="*/ 3551836 w 9637211"/>
              <a:gd name="connsiteY134" fmla="*/ 1564762 h 1649863"/>
              <a:gd name="connsiteX135" fmla="*/ 3415003 w 9637211"/>
              <a:gd name="connsiteY135" fmla="*/ 1608081 h 1649863"/>
              <a:gd name="connsiteX136" fmla="*/ 3397737 w 9637211"/>
              <a:gd name="connsiteY136" fmla="*/ 1613622 h 1649863"/>
              <a:gd name="connsiteX137" fmla="*/ 3348360 w 9637211"/>
              <a:gd name="connsiteY137" fmla="*/ 1624007 h 1649863"/>
              <a:gd name="connsiteX138" fmla="*/ 3286876 w 9637211"/>
              <a:gd name="connsiteY138" fmla="*/ 1629796 h 1649863"/>
              <a:gd name="connsiteX139" fmla="*/ 3247932 w 9637211"/>
              <a:gd name="connsiteY139" fmla="*/ 1635832 h 1649863"/>
              <a:gd name="connsiteX140" fmla="*/ 3244999 w 9637211"/>
              <a:gd name="connsiteY140" fmla="*/ 1636180 h 1649863"/>
              <a:gd name="connsiteX141" fmla="*/ 3184484 w 9637211"/>
              <a:gd name="connsiteY141" fmla="*/ 1639097 h 1649863"/>
              <a:gd name="connsiteX142" fmla="*/ 3177540 w 9637211"/>
              <a:gd name="connsiteY142" fmla="*/ 1638715 h 1649863"/>
              <a:gd name="connsiteX143" fmla="*/ 3146060 w 9637211"/>
              <a:gd name="connsiteY143" fmla="*/ 1634857 h 1649863"/>
              <a:gd name="connsiteX144" fmla="*/ 3057965 w 9637211"/>
              <a:gd name="connsiteY144" fmla="*/ 1626236 h 1649863"/>
              <a:gd name="connsiteX145" fmla="*/ 2974961 w 9637211"/>
              <a:gd name="connsiteY145" fmla="*/ 1617995 h 1649863"/>
              <a:gd name="connsiteX146" fmla="*/ 2949608 w 9637211"/>
              <a:gd name="connsiteY146" fmla="*/ 1633655 h 1649863"/>
              <a:gd name="connsiteX147" fmla="*/ 2909973 w 9637211"/>
              <a:gd name="connsiteY147" fmla="*/ 1648121 h 1649863"/>
              <a:gd name="connsiteX148" fmla="*/ 2864542 w 9637211"/>
              <a:gd name="connsiteY148" fmla="*/ 1635245 h 1649863"/>
              <a:gd name="connsiteX149" fmla="*/ 2758460 w 9637211"/>
              <a:gd name="connsiteY149" fmla="*/ 1609130 h 1649863"/>
              <a:gd name="connsiteX150" fmla="*/ 2692301 w 9637211"/>
              <a:gd name="connsiteY150" fmla="*/ 1610905 h 1649863"/>
              <a:gd name="connsiteX151" fmla="*/ 2548009 w 9637211"/>
              <a:gd name="connsiteY151" fmla="*/ 1604522 h 1649863"/>
              <a:gd name="connsiteX152" fmla="*/ 2453210 w 9637211"/>
              <a:gd name="connsiteY152" fmla="*/ 1590103 h 1649863"/>
              <a:gd name="connsiteX153" fmla="*/ 2384726 w 9637211"/>
              <a:gd name="connsiteY153" fmla="*/ 1571904 h 1649863"/>
              <a:gd name="connsiteX154" fmla="*/ 2286765 w 9637211"/>
              <a:gd name="connsiteY154" fmla="*/ 1548534 h 1649863"/>
              <a:gd name="connsiteX155" fmla="*/ 2189064 w 9637211"/>
              <a:gd name="connsiteY155" fmla="*/ 1538649 h 1649863"/>
              <a:gd name="connsiteX156" fmla="*/ 2118010 w 9637211"/>
              <a:gd name="connsiteY156" fmla="*/ 1523712 h 1649863"/>
              <a:gd name="connsiteX157" fmla="*/ 2031682 w 9637211"/>
              <a:gd name="connsiteY157" fmla="*/ 1515318 h 1649863"/>
              <a:gd name="connsiteX158" fmla="*/ 1959737 w 9637211"/>
              <a:gd name="connsiteY158" fmla="*/ 1518317 h 1649863"/>
              <a:gd name="connsiteX159" fmla="*/ 1847100 w 9637211"/>
              <a:gd name="connsiteY159" fmla="*/ 1525944 h 1649863"/>
              <a:gd name="connsiteX160" fmla="*/ 1707262 w 9637211"/>
              <a:gd name="connsiteY160" fmla="*/ 1494706 h 1649863"/>
              <a:gd name="connsiteX161" fmla="*/ 1651067 w 9637211"/>
              <a:gd name="connsiteY161" fmla="*/ 1488939 h 1649863"/>
              <a:gd name="connsiteX162" fmla="*/ 1598392 w 9637211"/>
              <a:gd name="connsiteY162" fmla="*/ 1487556 h 1649863"/>
              <a:gd name="connsiteX163" fmla="*/ 1485796 w 9637211"/>
              <a:gd name="connsiteY163" fmla="*/ 1467717 h 1649863"/>
              <a:gd name="connsiteX164" fmla="*/ 1440105 w 9637211"/>
              <a:gd name="connsiteY164" fmla="*/ 1461600 h 1649863"/>
              <a:gd name="connsiteX165" fmla="*/ 1376742 w 9637211"/>
              <a:gd name="connsiteY165" fmla="*/ 1464813 h 1649863"/>
              <a:gd name="connsiteX166" fmla="*/ 1260914 w 9637211"/>
              <a:gd name="connsiteY166" fmla="*/ 1458783 h 1649863"/>
              <a:gd name="connsiteX167" fmla="*/ 1144209 w 9637211"/>
              <a:gd name="connsiteY167" fmla="*/ 1430510 h 1649863"/>
              <a:gd name="connsiteX168" fmla="*/ 1095577 w 9637211"/>
              <a:gd name="connsiteY168" fmla="*/ 1436151 h 1649863"/>
              <a:gd name="connsiteX169" fmla="*/ 1078045 w 9637211"/>
              <a:gd name="connsiteY169" fmla="*/ 1436212 h 1649863"/>
              <a:gd name="connsiteX170" fmla="*/ 919891 w 9637211"/>
              <a:gd name="connsiteY170" fmla="*/ 1425160 h 1649863"/>
              <a:gd name="connsiteX171" fmla="*/ 904047 w 9637211"/>
              <a:gd name="connsiteY171" fmla="*/ 1423883 h 1649863"/>
              <a:gd name="connsiteX172" fmla="*/ 829382 w 9637211"/>
              <a:gd name="connsiteY172" fmla="*/ 1410847 h 1649863"/>
              <a:gd name="connsiteX173" fmla="*/ 642661 w 9637211"/>
              <a:gd name="connsiteY173" fmla="*/ 1409490 h 1649863"/>
              <a:gd name="connsiteX174" fmla="*/ 631134 w 9637211"/>
              <a:gd name="connsiteY174" fmla="*/ 1408791 h 1649863"/>
              <a:gd name="connsiteX175" fmla="*/ 569136 w 9637211"/>
              <a:gd name="connsiteY175" fmla="*/ 1420097 h 1649863"/>
              <a:gd name="connsiteX176" fmla="*/ 538796 w 9637211"/>
              <a:gd name="connsiteY176" fmla="*/ 1433330 h 1649863"/>
              <a:gd name="connsiteX177" fmla="*/ 491177 w 9637211"/>
              <a:gd name="connsiteY177" fmla="*/ 1447867 h 1649863"/>
              <a:gd name="connsiteX178" fmla="*/ 442411 w 9637211"/>
              <a:gd name="connsiteY178" fmla="*/ 1454770 h 1649863"/>
              <a:gd name="connsiteX179" fmla="*/ 359296 w 9637211"/>
              <a:gd name="connsiteY179" fmla="*/ 1440257 h 1649863"/>
              <a:gd name="connsiteX180" fmla="*/ 329271 w 9637211"/>
              <a:gd name="connsiteY180" fmla="*/ 1439821 h 1649863"/>
              <a:gd name="connsiteX181" fmla="*/ 262167 w 9637211"/>
              <a:gd name="connsiteY181" fmla="*/ 1434111 h 1649863"/>
              <a:gd name="connsiteX182" fmla="*/ 203882 w 9637211"/>
              <a:gd name="connsiteY182" fmla="*/ 1437548 h 1649863"/>
              <a:gd name="connsiteX183" fmla="*/ 157723 w 9637211"/>
              <a:gd name="connsiteY183" fmla="*/ 1454055 h 1649863"/>
              <a:gd name="connsiteX184" fmla="*/ 89823 w 9637211"/>
              <a:gd name="connsiteY184" fmla="*/ 1460153 h 1649863"/>
              <a:gd name="connsiteX185" fmla="*/ 45393 w 9637211"/>
              <a:gd name="connsiteY185" fmla="*/ 1451938 h 1649863"/>
              <a:gd name="connsiteX186" fmla="*/ 36385 w 9637211"/>
              <a:gd name="connsiteY186" fmla="*/ 1450960 h 1649863"/>
              <a:gd name="connsiteX187" fmla="*/ 0 w 9637211"/>
              <a:gd name="connsiteY187" fmla="*/ 1452514 h 164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9637211" h="1649863">
                <a:moveTo>
                  <a:pt x="2468659" y="1380297"/>
                </a:moveTo>
                <a:lnTo>
                  <a:pt x="2460722" y="1390272"/>
                </a:lnTo>
                <a:cubicBezTo>
                  <a:pt x="2456661" y="1396980"/>
                  <a:pt x="2451818" y="1402354"/>
                  <a:pt x="2446257" y="1406498"/>
                </a:cubicBezTo>
                <a:lnTo>
                  <a:pt x="2427494" y="1415356"/>
                </a:lnTo>
                <a:cubicBezTo>
                  <a:pt x="2441349" y="1411764"/>
                  <a:pt x="2452601" y="1403689"/>
                  <a:pt x="2460722" y="1390272"/>
                </a:cubicBezTo>
                <a:close/>
                <a:moveTo>
                  <a:pt x="5731745" y="1360489"/>
                </a:moveTo>
                <a:lnTo>
                  <a:pt x="5698179" y="1367442"/>
                </a:lnTo>
                <a:lnTo>
                  <a:pt x="5715901" y="1365274"/>
                </a:lnTo>
                <a:cubicBezTo>
                  <a:pt x="5721750" y="1364345"/>
                  <a:pt x="5727285" y="1362979"/>
                  <a:pt x="5731745" y="1360489"/>
                </a:cubicBezTo>
                <a:close/>
                <a:moveTo>
                  <a:pt x="5503859" y="1324849"/>
                </a:moveTo>
                <a:lnTo>
                  <a:pt x="5516994" y="1333353"/>
                </a:lnTo>
                <a:lnTo>
                  <a:pt x="5516994" y="1333352"/>
                </a:lnTo>
                <a:close/>
                <a:moveTo>
                  <a:pt x="4720031" y="1268958"/>
                </a:moveTo>
                <a:lnTo>
                  <a:pt x="4749955" y="1273114"/>
                </a:lnTo>
                <a:lnTo>
                  <a:pt x="4767388" y="1277477"/>
                </a:lnTo>
                <a:lnTo>
                  <a:pt x="4767531" y="1277513"/>
                </a:lnTo>
                <a:lnTo>
                  <a:pt x="4782965" y="1281578"/>
                </a:lnTo>
                <a:lnTo>
                  <a:pt x="4784809" y="1281832"/>
                </a:lnTo>
                <a:lnTo>
                  <a:pt x="4790792" y="1283327"/>
                </a:lnTo>
                <a:cubicBezTo>
                  <a:pt x="4798641" y="1284916"/>
                  <a:pt x="4806563" y="1285965"/>
                  <a:pt x="4814638" y="1285937"/>
                </a:cubicBezTo>
                <a:lnTo>
                  <a:pt x="4784809" y="1281832"/>
                </a:lnTo>
                <a:lnTo>
                  <a:pt x="4767531" y="1277513"/>
                </a:lnTo>
                <a:lnTo>
                  <a:pt x="4751799" y="1273370"/>
                </a:lnTo>
                <a:lnTo>
                  <a:pt x="4749955" y="1273114"/>
                </a:lnTo>
                <a:lnTo>
                  <a:pt x="4743957" y="1271612"/>
                </a:lnTo>
                <a:cubicBezTo>
                  <a:pt x="4736090" y="1270013"/>
                  <a:pt x="4728141" y="1268949"/>
                  <a:pt x="4720031" y="1268958"/>
                </a:cubicBezTo>
                <a:close/>
                <a:moveTo>
                  <a:pt x="3276840" y="1263985"/>
                </a:moveTo>
                <a:cubicBezTo>
                  <a:pt x="3292849" y="1276789"/>
                  <a:pt x="3310250" y="1281089"/>
                  <a:pt x="3328341" y="1281473"/>
                </a:cubicBezTo>
                <a:lnTo>
                  <a:pt x="3301810" y="1277386"/>
                </a:lnTo>
                <a:cubicBezTo>
                  <a:pt x="3293198" y="1274663"/>
                  <a:pt x="3284847" y="1270386"/>
                  <a:pt x="3276840" y="1263985"/>
                </a:cubicBezTo>
                <a:close/>
                <a:moveTo>
                  <a:pt x="3519760" y="1250994"/>
                </a:moveTo>
                <a:cubicBezTo>
                  <a:pt x="3514125" y="1250064"/>
                  <a:pt x="3508615" y="1250202"/>
                  <a:pt x="3503255" y="1251147"/>
                </a:cubicBezTo>
                <a:lnTo>
                  <a:pt x="3519760" y="1250994"/>
                </a:lnTo>
                <a:cubicBezTo>
                  <a:pt x="3525393" y="1251924"/>
                  <a:pt x="3531152" y="1253922"/>
                  <a:pt x="3537011" y="1257249"/>
                </a:cubicBezTo>
                <a:cubicBezTo>
                  <a:pt x="3531153" y="1253922"/>
                  <a:pt x="3525394" y="1251924"/>
                  <a:pt x="3519760" y="1250994"/>
                </a:cubicBezTo>
                <a:close/>
                <a:moveTo>
                  <a:pt x="5038723" y="1229019"/>
                </a:moveTo>
                <a:cubicBezTo>
                  <a:pt x="5028630" y="1228971"/>
                  <a:pt x="5018835" y="1229777"/>
                  <a:pt x="5009340" y="1231627"/>
                </a:cubicBezTo>
                <a:lnTo>
                  <a:pt x="5069905" y="1231533"/>
                </a:lnTo>
                <a:cubicBezTo>
                  <a:pt x="5059212" y="1229968"/>
                  <a:pt x="5048818" y="1229067"/>
                  <a:pt x="5038723" y="1229019"/>
                </a:cubicBezTo>
                <a:close/>
                <a:moveTo>
                  <a:pt x="6274350" y="1198579"/>
                </a:moveTo>
                <a:lnTo>
                  <a:pt x="6274350" y="1198580"/>
                </a:lnTo>
                <a:lnTo>
                  <a:pt x="6299734" y="1215874"/>
                </a:lnTo>
                <a:cubicBezTo>
                  <a:pt x="6292882" y="1211182"/>
                  <a:pt x="6285837" y="1206500"/>
                  <a:pt x="6274350" y="1198579"/>
                </a:cubicBezTo>
                <a:close/>
                <a:moveTo>
                  <a:pt x="284014" y="1083637"/>
                </a:moveTo>
                <a:lnTo>
                  <a:pt x="274455" y="1086842"/>
                </a:lnTo>
                <a:lnTo>
                  <a:pt x="233501" y="1096794"/>
                </a:lnTo>
                <a:lnTo>
                  <a:pt x="274456" y="1086842"/>
                </a:lnTo>
                <a:close/>
                <a:moveTo>
                  <a:pt x="691166" y="1081917"/>
                </a:moveTo>
                <a:cubicBezTo>
                  <a:pt x="686005" y="1082970"/>
                  <a:pt x="680596" y="1084918"/>
                  <a:pt x="677191" y="1087044"/>
                </a:cubicBezTo>
                <a:cubicBezTo>
                  <a:pt x="660788" y="1097408"/>
                  <a:pt x="646181" y="1105351"/>
                  <a:pt x="632391" y="1110922"/>
                </a:cubicBezTo>
                <a:cubicBezTo>
                  <a:pt x="646181" y="1105351"/>
                  <a:pt x="660789" y="1097408"/>
                  <a:pt x="677192" y="1087044"/>
                </a:cubicBezTo>
                <a:close/>
                <a:moveTo>
                  <a:pt x="428044" y="1067823"/>
                </a:moveTo>
                <a:cubicBezTo>
                  <a:pt x="446919" y="1068326"/>
                  <a:pt x="465868" y="1068118"/>
                  <a:pt x="479634" y="1077452"/>
                </a:cubicBezTo>
                <a:cubicBezTo>
                  <a:pt x="465869" y="1068118"/>
                  <a:pt x="446919" y="1068326"/>
                  <a:pt x="428044" y="1067823"/>
                </a:cubicBezTo>
                <a:close/>
                <a:moveTo>
                  <a:pt x="7445292" y="757632"/>
                </a:moveTo>
                <a:cubicBezTo>
                  <a:pt x="7451720" y="761638"/>
                  <a:pt x="7458880" y="765687"/>
                  <a:pt x="7466390" y="768915"/>
                </a:cubicBezTo>
                <a:lnTo>
                  <a:pt x="7474827" y="771226"/>
                </a:lnTo>
                <a:lnTo>
                  <a:pt x="7466391" y="768915"/>
                </a:lnTo>
                <a:cubicBezTo>
                  <a:pt x="7458880" y="765687"/>
                  <a:pt x="7451720" y="761638"/>
                  <a:pt x="7445292" y="757632"/>
                </a:cubicBezTo>
                <a:close/>
                <a:moveTo>
                  <a:pt x="0" y="0"/>
                </a:moveTo>
                <a:lnTo>
                  <a:pt x="9637211" y="0"/>
                </a:lnTo>
                <a:lnTo>
                  <a:pt x="9583319" y="32146"/>
                </a:lnTo>
                <a:cubicBezTo>
                  <a:pt x="9545773" y="53573"/>
                  <a:pt x="9512012" y="76700"/>
                  <a:pt x="9493665" y="112426"/>
                </a:cubicBezTo>
                <a:cubicBezTo>
                  <a:pt x="9485465" y="128200"/>
                  <a:pt x="9473638" y="145563"/>
                  <a:pt x="9457156" y="155303"/>
                </a:cubicBezTo>
                <a:cubicBezTo>
                  <a:pt x="9433664" y="169148"/>
                  <a:pt x="9403364" y="175160"/>
                  <a:pt x="9377643" y="187228"/>
                </a:cubicBezTo>
                <a:cubicBezTo>
                  <a:pt x="9347347" y="201400"/>
                  <a:pt x="9312111" y="214085"/>
                  <a:pt x="9292088" y="235295"/>
                </a:cubicBezTo>
                <a:cubicBezTo>
                  <a:pt x="9274297" y="254202"/>
                  <a:pt x="9256121" y="269202"/>
                  <a:pt x="9231985" y="281821"/>
                </a:cubicBezTo>
                <a:cubicBezTo>
                  <a:pt x="9215069" y="290641"/>
                  <a:pt x="9202945" y="305820"/>
                  <a:pt x="9185378" y="313259"/>
                </a:cubicBezTo>
                <a:cubicBezTo>
                  <a:pt x="9162280" y="323162"/>
                  <a:pt x="9138896" y="331194"/>
                  <a:pt x="9118948" y="345810"/>
                </a:cubicBezTo>
                <a:cubicBezTo>
                  <a:pt x="9098245" y="360931"/>
                  <a:pt x="9074484" y="373219"/>
                  <a:pt x="9052763" y="387450"/>
                </a:cubicBezTo>
                <a:cubicBezTo>
                  <a:pt x="9041247" y="395066"/>
                  <a:pt x="9031971" y="404773"/>
                  <a:pt x="9020858" y="412686"/>
                </a:cubicBezTo>
                <a:cubicBezTo>
                  <a:pt x="9000514" y="427162"/>
                  <a:pt x="8979766" y="441345"/>
                  <a:pt x="8958799" y="455068"/>
                </a:cubicBezTo>
                <a:cubicBezTo>
                  <a:pt x="8937836" y="468792"/>
                  <a:pt x="8917940" y="484502"/>
                  <a:pt x="8894669" y="494884"/>
                </a:cubicBezTo>
                <a:cubicBezTo>
                  <a:pt x="8854995" y="512490"/>
                  <a:pt x="8811321" y="524012"/>
                  <a:pt x="8772871" y="542815"/>
                </a:cubicBezTo>
                <a:cubicBezTo>
                  <a:pt x="8733852" y="561958"/>
                  <a:pt x="8697379" y="585375"/>
                  <a:pt x="8663102" y="609939"/>
                </a:cubicBezTo>
                <a:cubicBezTo>
                  <a:pt x="8635978" y="629295"/>
                  <a:pt x="8610598" y="648411"/>
                  <a:pt x="8575858" y="659344"/>
                </a:cubicBezTo>
                <a:cubicBezTo>
                  <a:pt x="8556476" y="665459"/>
                  <a:pt x="8536416" y="677725"/>
                  <a:pt x="8525191" y="691449"/>
                </a:cubicBezTo>
                <a:cubicBezTo>
                  <a:pt x="8500912" y="721337"/>
                  <a:pt x="8469036" y="743120"/>
                  <a:pt x="8432740" y="762134"/>
                </a:cubicBezTo>
                <a:cubicBezTo>
                  <a:pt x="8384287" y="787695"/>
                  <a:pt x="8336442" y="813700"/>
                  <a:pt x="8287775" y="838802"/>
                </a:cubicBezTo>
                <a:cubicBezTo>
                  <a:pt x="8259073" y="853684"/>
                  <a:pt x="8230604" y="869336"/>
                  <a:pt x="8199975" y="880700"/>
                </a:cubicBezTo>
                <a:cubicBezTo>
                  <a:pt x="8137395" y="904120"/>
                  <a:pt x="8073115" y="924637"/>
                  <a:pt x="8009879" y="946676"/>
                </a:cubicBezTo>
                <a:cubicBezTo>
                  <a:pt x="7989181" y="953793"/>
                  <a:pt x="7969777" y="963518"/>
                  <a:pt x="7948650" y="969872"/>
                </a:cubicBezTo>
                <a:cubicBezTo>
                  <a:pt x="7925797" y="976781"/>
                  <a:pt x="7901001" y="979703"/>
                  <a:pt x="7878149" y="986611"/>
                </a:cubicBezTo>
                <a:cubicBezTo>
                  <a:pt x="7840120" y="998017"/>
                  <a:pt x="7803387" y="1012030"/>
                  <a:pt x="7765368" y="1023592"/>
                </a:cubicBezTo>
                <a:cubicBezTo>
                  <a:pt x="7692011" y="1045805"/>
                  <a:pt x="7618421" y="1067243"/>
                  <a:pt x="7544827" y="1088525"/>
                </a:cubicBezTo>
                <a:cubicBezTo>
                  <a:pt x="7529069" y="1093051"/>
                  <a:pt x="7511791" y="1094355"/>
                  <a:pt x="7496243" y="1099185"/>
                </a:cubicBezTo>
                <a:cubicBezTo>
                  <a:pt x="7454978" y="1112160"/>
                  <a:pt x="7413953" y="1126064"/>
                  <a:pt x="7373131" y="1140118"/>
                </a:cubicBezTo>
                <a:cubicBezTo>
                  <a:pt x="7348411" y="1148686"/>
                  <a:pt x="7324355" y="1158947"/>
                  <a:pt x="7299425" y="1167211"/>
                </a:cubicBezTo>
                <a:cubicBezTo>
                  <a:pt x="7279481" y="1173822"/>
                  <a:pt x="7258894" y="1179208"/>
                  <a:pt x="7238066" y="1183666"/>
                </a:cubicBezTo>
                <a:cubicBezTo>
                  <a:pt x="7220132" y="1187513"/>
                  <a:pt x="7201262" y="1188107"/>
                  <a:pt x="7183552" y="1192571"/>
                </a:cubicBezTo>
                <a:cubicBezTo>
                  <a:pt x="7135617" y="1204612"/>
                  <a:pt x="7088328" y="1217878"/>
                  <a:pt x="7040813" y="1230525"/>
                </a:cubicBezTo>
                <a:cubicBezTo>
                  <a:pt x="7021767" y="1235524"/>
                  <a:pt x="7002277" y="1239447"/>
                  <a:pt x="6983864" y="1245513"/>
                </a:cubicBezTo>
                <a:cubicBezTo>
                  <a:pt x="6934564" y="1261544"/>
                  <a:pt x="6886133" y="1279414"/>
                  <a:pt x="6836601" y="1294672"/>
                </a:cubicBezTo>
                <a:cubicBezTo>
                  <a:pt x="6795516" y="1307324"/>
                  <a:pt x="6753122" y="1317057"/>
                  <a:pt x="6711393" y="1328485"/>
                </a:cubicBezTo>
                <a:cubicBezTo>
                  <a:pt x="6693705" y="1333419"/>
                  <a:pt x="6676878" y="1340036"/>
                  <a:pt x="6659164" y="1344343"/>
                </a:cubicBezTo>
                <a:cubicBezTo>
                  <a:pt x="6619497" y="1354102"/>
                  <a:pt x="6579188" y="1362635"/>
                  <a:pt x="6539327" y="1372405"/>
                </a:cubicBezTo>
                <a:cubicBezTo>
                  <a:pt x="6516609" y="1378051"/>
                  <a:pt x="6494842" y="1387262"/>
                  <a:pt x="6471659" y="1391362"/>
                </a:cubicBezTo>
                <a:cubicBezTo>
                  <a:pt x="6416600" y="1401077"/>
                  <a:pt x="6361053" y="1408777"/>
                  <a:pt x="6305536" y="1417103"/>
                </a:cubicBezTo>
                <a:cubicBezTo>
                  <a:pt x="6248279" y="1425669"/>
                  <a:pt x="6191229" y="1434541"/>
                  <a:pt x="6133939" y="1442481"/>
                </a:cubicBezTo>
                <a:cubicBezTo>
                  <a:pt x="6102579" y="1446662"/>
                  <a:pt x="6070917" y="1448658"/>
                  <a:pt x="6039547" y="1452681"/>
                </a:cubicBezTo>
                <a:cubicBezTo>
                  <a:pt x="6012050" y="1456206"/>
                  <a:pt x="5984839" y="1461597"/>
                  <a:pt x="5957366" y="1465590"/>
                </a:cubicBezTo>
                <a:cubicBezTo>
                  <a:pt x="5933562" y="1468934"/>
                  <a:pt x="5909518" y="1471349"/>
                  <a:pt x="5885715" y="1474694"/>
                </a:cubicBezTo>
                <a:cubicBezTo>
                  <a:pt x="5847596" y="1480140"/>
                  <a:pt x="5809691" y="1486048"/>
                  <a:pt x="5771774" y="1491643"/>
                </a:cubicBezTo>
                <a:cubicBezTo>
                  <a:pt x="5755903" y="1493820"/>
                  <a:pt x="5739373" y="1498540"/>
                  <a:pt x="5724294" y="1496914"/>
                </a:cubicBezTo>
                <a:cubicBezTo>
                  <a:pt x="5686295" y="1492781"/>
                  <a:pt x="5649250" y="1496294"/>
                  <a:pt x="5611931" y="1502173"/>
                </a:cubicBezTo>
                <a:cubicBezTo>
                  <a:pt x="5599171" y="1504201"/>
                  <a:pt x="5585354" y="1504553"/>
                  <a:pt x="5572785" y="1502492"/>
                </a:cubicBezTo>
                <a:cubicBezTo>
                  <a:pt x="5547064" y="1498394"/>
                  <a:pt x="5522015" y="1492069"/>
                  <a:pt x="5496622" y="1486703"/>
                </a:cubicBezTo>
                <a:cubicBezTo>
                  <a:pt x="5493862" y="1486051"/>
                  <a:pt x="5490551" y="1486053"/>
                  <a:pt x="5487614" y="1485725"/>
                </a:cubicBezTo>
                <a:cubicBezTo>
                  <a:pt x="5470960" y="1483859"/>
                  <a:pt x="5454506" y="1481984"/>
                  <a:pt x="5437869" y="1480432"/>
                </a:cubicBezTo>
                <a:cubicBezTo>
                  <a:pt x="5428868" y="1479610"/>
                  <a:pt x="5419725" y="1479895"/>
                  <a:pt x="5410729" y="1479229"/>
                </a:cubicBezTo>
                <a:cubicBezTo>
                  <a:pt x="5375917" y="1476513"/>
                  <a:pt x="5338174" y="1485709"/>
                  <a:pt x="5307325" y="1468207"/>
                </a:cubicBezTo>
                <a:cubicBezTo>
                  <a:pt x="5287297" y="1456930"/>
                  <a:pt x="5268577" y="1460658"/>
                  <a:pt x="5247871" y="1463540"/>
                </a:cubicBezTo>
                <a:cubicBezTo>
                  <a:pt x="5232193" y="1465707"/>
                  <a:pt x="5216035" y="1466016"/>
                  <a:pt x="5200105" y="1466942"/>
                </a:cubicBezTo>
                <a:cubicBezTo>
                  <a:pt x="5172135" y="1468759"/>
                  <a:pt x="5144152" y="1470266"/>
                  <a:pt x="5116199" y="1472398"/>
                </a:cubicBezTo>
                <a:cubicBezTo>
                  <a:pt x="5107270" y="1473142"/>
                  <a:pt x="5098326" y="1477498"/>
                  <a:pt x="5089547" y="1477294"/>
                </a:cubicBezTo>
                <a:cubicBezTo>
                  <a:pt x="5048970" y="1476267"/>
                  <a:pt x="5008312" y="1473519"/>
                  <a:pt x="4967752" y="1472806"/>
                </a:cubicBezTo>
                <a:cubicBezTo>
                  <a:pt x="4944740" y="1472347"/>
                  <a:pt x="4921363" y="1476454"/>
                  <a:pt x="4898514" y="1475359"/>
                </a:cubicBezTo>
                <a:cubicBezTo>
                  <a:pt x="4872154" y="1474119"/>
                  <a:pt x="4846185" y="1468937"/>
                  <a:pt x="4819948" y="1466277"/>
                </a:cubicBezTo>
                <a:cubicBezTo>
                  <a:pt x="4812704" y="1465529"/>
                  <a:pt x="4804802" y="1467322"/>
                  <a:pt x="4797235" y="1467999"/>
                </a:cubicBezTo>
                <a:cubicBezTo>
                  <a:pt x="4788699" y="1468726"/>
                  <a:pt x="4780369" y="1469755"/>
                  <a:pt x="4771823" y="1470324"/>
                </a:cubicBezTo>
                <a:cubicBezTo>
                  <a:pt x="4745790" y="1471894"/>
                  <a:pt x="4719721" y="1472679"/>
                  <a:pt x="4693726" y="1475031"/>
                </a:cubicBezTo>
                <a:cubicBezTo>
                  <a:pt x="4677818" y="1476425"/>
                  <a:pt x="4661410" y="1483651"/>
                  <a:pt x="4646522" y="1482013"/>
                </a:cubicBezTo>
                <a:cubicBezTo>
                  <a:pt x="4616175" y="1478927"/>
                  <a:pt x="4586536" y="1490556"/>
                  <a:pt x="4556001" y="1483554"/>
                </a:cubicBezTo>
                <a:cubicBezTo>
                  <a:pt x="4546547" y="1481499"/>
                  <a:pt x="4534022" y="1488380"/>
                  <a:pt x="4522761" y="1489236"/>
                </a:cubicBezTo>
                <a:cubicBezTo>
                  <a:pt x="4494612" y="1491377"/>
                  <a:pt x="4466422" y="1492580"/>
                  <a:pt x="4438228" y="1493782"/>
                </a:cubicBezTo>
                <a:cubicBezTo>
                  <a:pt x="4412951" y="1494844"/>
                  <a:pt x="4386813" y="1498301"/>
                  <a:pt x="4362305" y="1495088"/>
                </a:cubicBezTo>
                <a:cubicBezTo>
                  <a:pt x="4336613" y="1491619"/>
                  <a:pt x="4313708" y="1493351"/>
                  <a:pt x="4289278" y="1499864"/>
                </a:cubicBezTo>
                <a:cubicBezTo>
                  <a:pt x="4272539" y="1504281"/>
                  <a:pt x="4254677" y="1505613"/>
                  <a:pt x="4237236" y="1507551"/>
                </a:cubicBezTo>
                <a:cubicBezTo>
                  <a:pt x="4218443" y="1509712"/>
                  <a:pt x="4197483" y="1507428"/>
                  <a:pt x="4180626" y="1513420"/>
                </a:cubicBezTo>
                <a:cubicBezTo>
                  <a:pt x="4130437" y="1531219"/>
                  <a:pt x="4078308" y="1537027"/>
                  <a:pt x="4025047" y="1539594"/>
                </a:cubicBezTo>
                <a:cubicBezTo>
                  <a:pt x="4015328" y="1540063"/>
                  <a:pt x="4005307" y="1538350"/>
                  <a:pt x="3995866" y="1536451"/>
                </a:cubicBezTo>
                <a:cubicBezTo>
                  <a:pt x="3940757" y="1524983"/>
                  <a:pt x="3886195" y="1528868"/>
                  <a:pt x="3831212" y="1540151"/>
                </a:cubicBezTo>
                <a:cubicBezTo>
                  <a:pt x="3819833" y="1542583"/>
                  <a:pt x="3807019" y="1543514"/>
                  <a:pt x="3795461" y="1542189"/>
                </a:cubicBezTo>
                <a:cubicBezTo>
                  <a:pt x="3762927" y="1538264"/>
                  <a:pt x="3731194" y="1530691"/>
                  <a:pt x="3698543" y="1528342"/>
                </a:cubicBezTo>
                <a:cubicBezTo>
                  <a:pt x="3644585" y="1524508"/>
                  <a:pt x="3599168" y="1548354"/>
                  <a:pt x="3551836" y="1564762"/>
                </a:cubicBezTo>
                <a:cubicBezTo>
                  <a:pt x="3506795" y="1580273"/>
                  <a:pt x="3469370" y="1612209"/>
                  <a:pt x="3415003" y="1608081"/>
                </a:cubicBezTo>
                <a:cubicBezTo>
                  <a:pt x="3409532" y="1607717"/>
                  <a:pt x="3403709" y="1612236"/>
                  <a:pt x="3397737" y="1613622"/>
                </a:cubicBezTo>
                <a:cubicBezTo>
                  <a:pt x="3381358" y="1617394"/>
                  <a:pt x="3365010" y="1621790"/>
                  <a:pt x="3348360" y="1624007"/>
                </a:cubicBezTo>
                <a:cubicBezTo>
                  <a:pt x="3328041" y="1626870"/>
                  <a:pt x="3307211" y="1627247"/>
                  <a:pt x="3286876" y="1629796"/>
                </a:cubicBezTo>
                <a:cubicBezTo>
                  <a:pt x="3273801" y="1631368"/>
                  <a:pt x="3260860" y="1633717"/>
                  <a:pt x="3247932" y="1635832"/>
                </a:cubicBezTo>
                <a:lnTo>
                  <a:pt x="3244999" y="1636180"/>
                </a:lnTo>
                <a:lnTo>
                  <a:pt x="3184484" y="1639097"/>
                </a:lnTo>
                <a:lnTo>
                  <a:pt x="3177540" y="1638715"/>
                </a:lnTo>
                <a:cubicBezTo>
                  <a:pt x="3167030" y="1637417"/>
                  <a:pt x="3156526" y="1635766"/>
                  <a:pt x="3146060" y="1634857"/>
                </a:cubicBezTo>
                <a:cubicBezTo>
                  <a:pt x="3116518" y="1632358"/>
                  <a:pt x="3084302" y="1635010"/>
                  <a:pt x="3057965" y="1626236"/>
                </a:cubicBezTo>
                <a:cubicBezTo>
                  <a:pt x="3029852" y="1616919"/>
                  <a:pt x="3003375" y="1613330"/>
                  <a:pt x="2974961" y="1617995"/>
                </a:cubicBezTo>
                <a:cubicBezTo>
                  <a:pt x="2965488" y="1619550"/>
                  <a:pt x="2953558" y="1626717"/>
                  <a:pt x="2949608" y="1633655"/>
                </a:cubicBezTo>
                <a:cubicBezTo>
                  <a:pt x="2940805" y="1649145"/>
                  <a:pt x="2927912" y="1652436"/>
                  <a:pt x="2909973" y="1648121"/>
                </a:cubicBezTo>
                <a:cubicBezTo>
                  <a:pt x="2894404" y="1644476"/>
                  <a:pt x="2875446" y="1643195"/>
                  <a:pt x="2864542" y="1635245"/>
                </a:cubicBezTo>
                <a:cubicBezTo>
                  <a:pt x="2833644" y="1612724"/>
                  <a:pt x="2795701" y="1613769"/>
                  <a:pt x="2758460" y="1609130"/>
                </a:cubicBezTo>
                <a:cubicBezTo>
                  <a:pt x="2735725" y="1606301"/>
                  <a:pt x="2714721" y="1607157"/>
                  <a:pt x="2692301" y="1610905"/>
                </a:cubicBezTo>
                <a:cubicBezTo>
                  <a:pt x="2643606" y="1619217"/>
                  <a:pt x="2595572" y="1613057"/>
                  <a:pt x="2548009" y="1604522"/>
                </a:cubicBezTo>
                <a:cubicBezTo>
                  <a:pt x="2516561" y="1598820"/>
                  <a:pt x="2484471" y="1595972"/>
                  <a:pt x="2453210" y="1590103"/>
                </a:cubicBezTo>
                <a:cubicBezTo>
                  <a:pt x="2429807" y="1585581"/>
                  <a:pt x="2406352" y="1579963"/>
                  <a:pt x="2384726" y="1571904"/>
                </a:cubicBezTo>
                <a:cubicBezTo>
                  <a:pt x="2353369" y="1560075"/>
                  <a:pt x="2325581" y="1541326"/>
                  <a:pt x="2286765" y="1548534"/>
                </a:cubicBezTo>
                <a:cubicBezTo>
                  <a:pt x="2252584" y="1554889"/>
                  <a:pt x="2221009" y="1546526"/>
                  <a:pt x="2189064" y="1538649"/>
                </a:cubicBezTo>
                <a:cubicBezTo>
                  <a:pt x="2165600" y="1532875"/>
                  <a:pt x="2142133" y="1526942"/>
                  <a:pt x="2118010" y="1523712"/>
                </a:cubicBezTo>
                <a:cubicBezTo>
                  <a:pt x="2089379" y="1519913"/>
                  <a:pt x="2057412" y="1523652"/>
                  <a:pt x="2031682" y="1515318"/>
                </a:cubicBezTo>
                <a:cubicBezTo>
                  <a:pt x="2004761" y="1506572"/>
                  <a:pt x="1983123" y="1514364"/>
                  <a:pt x="1959737" y="1518317"/>
                </a:cubicBezTo>
                <a:cubicBezTo>
                  <a:pt x="1922433" y="1524509"/>
                  <a:pt x="1885501" y="1534450"/>
                  <a:pt x="1847100" y="1525944"/>
                </a:cubicBezTo>
                <a:cubicBezTo>
                  <a:pt x="1800428" y="1515638"/>
                  <a:pt x="1754098" y="1504375"/>
                  <a:pt x="1707262" y="1494706"/>
                </a:cubicBezTo>
                <a:cubicBezTo>
                  <a:pt x="1689158" y="1491026"/>
                  <a:pt x="1669827" y="1490075"/>
                  <a:pt x="1651067" y="1488939"/>
                </a:cubicBezTo>
                <a:cubicBezTo>
                  <a:pt x="1633296" y="1488069"/>
                  <a:pt x="1612320" y="1493475"/>
                  <a:pt x="1598392" y="1487556"/>
                </a:cubicBezTo>
                <a:cubicBezTo>
                  <a:pt x="1562588" y="1472333"/>
                  <a:pt x="1526230" y="1465768"/>
                  <a:pt x="1485796" y="1467717"/>
                </a:cubicBezTo>
                <a:cubicBezTo>
                  <a:pt x="1470633" y="1468448"/>
                  <a:pt x="1455519" y="1462113"/>
                  <a:pt x="1440105" y="1461600"/>
                </a:cubicBezTo>
                <a:cubicBezTo>
                  <a:pt x="1419033" y="1461047"/>
                  <a:pt x="1394726" y="1457982"/>
                  <a:pt x="1376742" y="1464813"/>
                </a:cubicBezTo>
                <a:cubicBezTo>
                  <a:pt x="1334463" y="1480976"/>
                  <a:pt x="1299105" y="1470908"/>
                  <a:pt x="1260914" y="1458783"/>
                </a:cubicBezTo>
                <a:cubicBezTo>
                  <a:pt x="1223316" y="1446785"/>
                  <a:pt x="1183912" y="1437700"/>
                  <a:pt x="1144209" y="1430510"/>
                </a:cubicBezTo>
                <a:cubicBezTo>
                  <a:pt x="1129277" y="1427934"/>
                  <a:pt x="1111855" y="1434268"/>
                  <a:pt x="1095577" y="1436151"/>
                </a:cubicBezTo>
                <a:cubicBezTo>
                  <a:pt x="1089760" y="1436745"/>
                  <a:pt x="1083367" y="1437525"/>
                  <a:pt x="1078045" y="1436212"/>
                </a:cubicBezTo>
                <a:cubicBezTo>
                  <a:pt x="1026587" y="1423625"/>
                  <a:pt x="974523" y="1414679"/>
                  <a:pt x="919891" y="1425160"/>
                </a:cubicBezTo>
                <a:cubicBezTo>
                  <a:pt x="914876" y="1426187"/>
                  <a:pt x="909153" y="1424736"/>
                  <a:pt x="904047" y="1423883"/>
                </a:cubicBezTo>
                <a:cubicBezTo>
                  <a:pt x="879088" y="1419436"/>
                  <a:pt x="854553" y="1411675"/>
                  <a:pt x="829382" y="1410847"/>
                </a:cubicBezTo>
                <a:cubicBezTo>
                  <a:pt x="767326" y="1408817"/>
                  <a:pt x="705028" y="1409779"/>
                  <a:pt x="642661" y="1409490"/>
                </a:cubicBezTo>
                <a:cubicBezTo>
                  <a:pt x="638766" y="1409522"/>
                  <a:pt x="634684" y="1409719"/>
                  <a:pt x="631134" y="1408791"/>
                </a:cubicBezTo>
                <a:cubicBezTo>
                  <a:pt x="607871" y="1403163"/>
                  <a:pt x="587956" y="1406321"/>
                  <a:pt x="569136" y="1420097"/>
                </a:cubicBezTo>
                <a:cubicBezTo>
                  <a:pt x="560854" y="1426146"/>
                  <a:pt x="549335" y="1429684"/>
                  <a:pt x="538796" y="1433330"/>
                </a:cubicBezTo>
                <a:cubicBezTo>
                  <a:pt x="523276" y="1438787"/>
                  <a:pt x="507362" y="1444105"/>
                  <a:pt x="491177" y="1447867"/>
                </a:cubicBezTo>
                <a:cubicBezTo>
                  <a:pt x="475178" y="1451464"/>
                  <a:pt x="458068" y="1456211"/>
                  <a:pt x="442411" y="1454770"/>
                </a:cubicBezTo>
                <a:cubicBezTo>
                  <a:pt x="414232" y="1452205"/>
                  <a:pt x="387176" y="1444721"/>
                  <a:pt x="359296" y="1440257"/>
                </a:cubicBezTo>
                <a:cubicBezTo>
                  <a:pt x="349673" y="1438680"/>
                  <a:pt x="339191" y="1439501"/>
                  <a:pt x="329271" y="1439821"/>
                </a:cubicBezTo>
                <a:cubicBezTo>
                  <a:pt x="306503" y="1440449"/>
                  <a:pt x="283397" y="1446114"/>
                  <a:pt x="262167" y="1434111"/>
                </a:cubicBezTo>
                <a:cubicBezTo>
                  <a:pt x="242530" y="1422816"/>
                  <a:pt x="223456" y="1427345"/>
                  <a:pt x="203882" y="1437548"/>
                </a:cubicBezTo>
                <a:cubicBezTo>
                  <a:pt x="189813" y="1444818"/>
                  <a:pt x="173736" y="1450772"/>
                  <a:pt x="157723" y="1454055"/>
                </a:cubicBezTo>
                <a:cubicBezTo>
                  <a:pt x="135728" y="1458567"/>
                  <a:pt x="113832" y="1461037"/>
                  <a:pt x="89823" y="1460153"/>
                </a:cubicBezTo>
                <a:cubicBezTo>
                  <a:pt x="72843" y="1459559"/>
                  <a:pt x="59011" y="1459598"/>
                  <a:pt x="45393" y="1451938"/>
                </a:cubicBezTo>
                <a:cubicBezTo>
                  <a:pt x="43196" y="1450788"/>
                  <a:pt x="39293" y="1450662"/>
                  <a:pt x="36385" y="1450960"/>
                </a:cubicBezTo>
                <a:lnTo>
                  <a:pt x="0" y="1452514"/>
                </a:lnTo>
                <a:close/>
              </a:path>
            </a:pathLst>
          </a:cu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56E4B737-02C7-4E4A-B46C-1EC18F59CD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25664" cy="1709180"/>
          </a:xfrm>
          <a:custGeom>
            <a:avLst/>
            <a:gdLst>
              <a:gd name="connsiteX0" fmla="*/ 2468659 w 9637211"/>
              <a:gd name="connsiteY0" fmla="*/ 1380297 h 1649863"/>
              <a:gd name="connsiteX1" fmla="*/ 2460722 w 9637211"/>
              <a:gd name="connsiteY1" fmla="*/ 1390272 h 1649863"/>
              <a:gd name="connsiteX2" fmla="*/ 2446257 w 9637211"/>
              <a:gd name="connsiteY2" fmla="*/ 1406498 h 1649863"/>
              <a:gd name="connsiteX3" fmla="*/ 2427494 w 9637211"/>
              <a:gd name="connsiteY3" fmla="*/ 1415356 h 1649863"/>
              <a:gd name="connsiteX4" fmla="*/ 2460722 w 9637211"/>
              <a:gd name="connsiteY4" fmla="*/ 1390272 h 1649863"/>
              <a:gd name="connsiteX5" fmla="*/ 5731745 w 9637211"/>
              <a:gd name="connsiteY5" fmla="*/ 1360489 h 1649863"/>
              <a:gd name="connsiteX6" fmla="*/ 5698179 w 9637211"/>
              <a:gd name="connsiteY6" fmla="*/ 1367442 h 1649863"/>
              <a:gd name="connsiteX7" fmla="*/ 5715901 w 9637211"/>
              <a:gd name="connsiteY7" fmla="*/ 1365274 h 1649863"/>
              <a:gd name="connsiteX8" fmla="*/ 5731745 w 9637211"/>
              <a:gd name="connsiteY8" fmla="*/ 1360489 h 1649863"/>
              <a:gd name="connsiteX9" fmla="*/ 5503859 w 9637211"/>
              <a:gd name="connsiteY9" fmla="*/ 1324849 h 1649863"/>
              <a:gd name="connsiteX10" fmla="*/ 5516994 w 9637211"/>
              <a:gd name="connsiteY10" fmla="*/ 1333353 h 1649863"/>
              <a:gd name="connsiteX11" fmla="*/ 5516994 w 9637211"/>
              <a:gd name="connsiteY11" fmla="*/ 1333352 h 1649863"/>
              <a:gd name="connsiteX12" fmla="*/ 4720031 w 9637211"/>
              <a:gd name="connsiteY12" fmla="*/ 1268958 h 1649863"/>
              <a:gd name="connsiteX13" fmla="*/ 4749955 w 9637211"/>
              <a:gd name="connsiteY13" fmla="*/ 1273114 h 1649863"/>
              <a:gd name="connsiteX14" fmla="*/ 4767388 w 9637211"/>
              <a:gd name="connsiteY14" fmla="*/ 1277477 h 1649863"/>
              <a:gd name="connsiteX15" fmla="*/ 4767531 w 9637211"/>
              <a:gd name="connsiteY15" fmla="*/ 1277513 h 1649863"/>
              <a:gd name="connsiteX16" fmla="*/ 4782965 w 9637211"/>
              <a:gd name="connsiteY16" fmla="*/ 1281578 h 1649863"/>
              <a:gd name="connsiteX17" fmla="*/ 4784809 w 9637211"/>
              <a:gd name="connsiteY17" fmla="*/ 1281832 h 1649863"/>
              <a:gd name="connsiteX18" fmla="*/ 4790792 w 9637211"/>
              <a:gd name="connsiteY18" fmla="*/ 1283327 h 1649863"/>
              <a:gd name="connsiteX19" fmla="*/ 4814638 w 9637211"/>
              <a:gd name="connsiteY19" fmla="*/ 1285937 h 1649863"/>
              <a:gd name="connsiteX20" fmla="*/ 4784809 w 9637211"/>
              <a:gd name="connsiteY20" fmla="*/ 1281832 h 1649863"/>
              <a:gd name="connsiteX21" fmla="*/ 4767531 w 9637211"/>
              <a:gd name="connsiteY21" fmla="*/ 1277513 h 1649863"/>
              <a:gd name="connsiteX22" fmla="*/ 4751799 w 9637211"/>
              <a:gd name="connsiteY22" fmla="*/ 1273370 h 1649863"/>
              <a:gd name="connsiteX23" fmla="*/ 4749955 w 9637211"/>
              <a:gd name="connsiteY23" fmla="*/ 1273114 h 1649863"/>
              <a:gd name="connsiteX24" fmla="*/ 4743957 w 9637211"/>
              <a:gd name="connsiteY24" fmla="*/ 1271612 h 1649863"/>
              <a:gd name="connsiteX25" fmla="*/ 4720031 w 9637211"/>
              <a:gd name="connsiteY25" fmla="*/ 1268958 h 1649863"/>
              <a:gd name="connsiteX26" fmla="*/ 3276840 w 9637211"/>
              <a:gd name="connsiteY26" fmla="*/ 1263985 h 1649863"/>
              <a:gd name="connsiteX27" fmla="*/ 3328341 w 9637211"/>
              <a:gd name="connsiteY27" fmla="*/ 1281473 h 1649863"/>
              <a:gd name="connsiteX28" fmla="*/ 3301810 w 9637211"/>
              <a:gd name="connsiteY28" fmla="*/ 1277386 h 1649863"/>
              <a:gd name="connsiteX29" fmla="*/ 3276840 w 9637211"/>
              <a:gd name="connsiteY29" fmla="*/ 1263985 h 1649863"/>
              <a:gd name="connsiteX30" fmla="*/ 3519760 w 9637211"/>
              <a:gd name="connsiteY30" fmla="*/ 1250994 h 1649863"/>
              <a:gd name="connsiteX31" fmla="*/ 3503255 w 9637211"/>
              <a:gd name="connsiteY31" fmla="*/ 1251147 h 1649863"/>
              <a:gd name="connsiteX32" fmla="*/ 3519760 w 9637211"/>
              <a:gd name="connsiteY32" fmla="*/ 1250994 h 1649863"/>
              <a:gd name="connsiteX33" fmla="*/ 3537011 w 9637211"/>
              <a:gd name="connsiteY33" fmla="*/ 1257249 h 1649863"/>
              <a:gd name="connsiteX34" fmla="*/ 3519760 w 9637211"/>
              <a:gd name="connsiteY34" fmla="*/ 1250994 h 1649863"/>
              <a:gd name="connsiteX35" fmla="*/ 5038723 w 9637211"/>
              <a:gd name="connsiteY35" fmla="*/ 1229019 h 1649863"/>
              <a:gd name="connsiteX36" fmla="*/ 5009340 w 9637211"/>
              <a:gd name="connsiteY36" fmla="*/ 1231627 h 1649863"/>
              <a:gd name="connsiteX37" fmla="*/ 5069905 w 9637211"/>
              <a:gd name="connsiteY37" fmla="*/ 1231533 h 1649863"/>
              <a:gd name="connsiteX38" fmla="*/ 5038723 w 9637211"/>
              <a:gd name="connsiteY38" fmla="*/ 1229019 h 1649863"/>
              <a:gd name="connsiteX39" fmla="*/ 6274350 w 9637211"/>
              <a:gd name="connsiteY39" fmla="*/ 1198579 h 1649863"/>
              <a:gd name="connsiteX40" fmla="*/ 6274350 w 9637211"/>
              <a:gd name="connsiteY40" fmla="*/ 1198580 h 1649863"/>
              <a:gd name="connsiteX41" fmla="*/ 6299734 w 9637211"/>
              <a:gd name="connsiteY41" fmla="*/ 1215874 h 1649863"/>
              <a:gd name="connsiteX42" fmla="*/ 6274350 w 9637211"/>
              <a:gd name="connsiteY42" fmla="*/ 1198579 h 1649863"/>
              <a:gd name="connsiteX43" fmla="*/ 284014 w 9637211"/>
              <a:gd name="connsiteY43" fmla="*/ 1083637 h 1649863"/>
              <a:gd name="connsiteX44" fmla="*/ 274455 w 9637211"/>
              <a:gd name="connsiteY44" fmla="*/ 1086842 h 1649863"/>
              <a:gd name="connsiteX45" fmla="*/ 233501 w 9637211"/>
              <a:gd name="connsiteY45" fmla="*/ 1096794 h 1649863"/>
              <a:gd name="connsiteX46" fmla="*/ 274456 w 9637211"/>
              <a:gd name="connsiteY46" fmla="*/ 1086842 h 1649863"/>
              <a:gd name="connsiteX47" fmla="*/ 691166 w 9637211"/>
              <a:gd name="connsiteY47" fmla="*/ 1081917 h 1649863"/>
              <a:gd name="connsiteX48" fmla="*/ 677191 w 9637211"/>
              <a:gd name="connsiteY48" fmla="*/ 1087044 h 1649863"/>
              <a:gd name="connsiteX49" fmla="*/ 632391 w 9637211"/>
              <a:gd name="connsiteY49" fmla="*/ 1110922 h 1649863"/>
              <a:gd name="connsiteX50" fmla="*/ 677192 w 9637211"/>
              <a:gd name="connsiteY50" fmla="*/ 1087044 h 1649863"/>
              <a:gd name="connsiteX51" fmla="*/ 428044 w 9637211"/>
              <a:gd name="connsiteY51" fmla="*/ 1067823 h 1649863"/>
              <a:gd name="connsiteX52" fmla="*/ 479634 w 9637211"/>
              <a:gd name="connsiteY52" fmla="*/ 1077452 h 1649863"/>
              <a:gd name="connsiteX53" fmla="*/ 428044 w 9637211"/>
              <a:gd name="connsiteY53" fmla="*/ 1067823 h 1649863"/>
              <a:gd name="connsiteX54" fmla="*/ 7445292 w 9637211"/>
              <a:gd name="connsiteY54" fmla="*/ 757632 h 1649863"/>
              <a:gd name="connsiteX55" fmla="*/ 7466390 w 9637211"/>
              <a:gd name="connsiteY55" fmla="*/ 768915 h 1649863"/>
              <a:gd name="connsiteX56" fmla="*/ 7474827 w 9637211"/>
              <a:gd name="connsiteY56" fmla="*/ 771226 h 1649863"/>
              <a:gd name="connsiteX57" fmla="*/ 7466391 w 9637211"/>
              <a:gd name="connsiteY57" fmla="*/ 768915 h 1649863"/>
              <a:gd name="connsiteX58" fmla="*/ 7445292 w 9637211"/>
              <a:gd name="connsiteY58" fmla="*/ 757632 h 1649863"/>
              <a:gd name="connsiteX59" fmla="*/ 0 w 9637211"/>
              <a:gd name="connsiteY59" fmla="*/ 0 h 1649863"/>
              <a:gd name="connsiteX60" fmla="*/ 9637211 w 9637211"/>
              <a:gd name="connsiteY60" fmla="*/ 0 h 1649863"/>
              <a:gd name="connsiteX61" fmla="*/ 9583319 w 9637211"/>
              <a:gd name="connsiteY61" fmla="*/ 32146 h 1649863"/>
              <a:gd name="connsiteX62" fmla="*/ 9493665 w 9637211"/>
              <a:gd name="connsiteY62" fmla="*/ 112426 h 1649863"/>
              <a:gd name="connsiteX63" fmla="*/ 9457156 w 9637211"/>
              <a:gd name="connsiteY63" fmla="*/ 155303 h 1649863"/>
              <a:gd name="connsiteX64" fmla="*/ 9377643 w 9637211"/>
              <a:gd name="connsiteY64" fmla="*/ 187228 h 1649863"/>
              <a:gd name="connsiteX65" fmla="*/ 9292088 w 9637211"/>
              <a:gd name="connsiteY65" fmla="*/ 235295 h 1649863"/>
              <a:gd name="connsiteX66" fmla="*/ 9231985 w 9637211"/>
              <a:gd name="connsiteY66" fmla="*/ 281821 h 1649863"/>
              <a:gd name="connsiteX67" fmla="*/ 9185378 w 9637211"/>
              <a:gd name="connsiteY67" fmla="*/ 313259 h 1649863"/>
              <a:gd name="connsiteX68" fmla="*/ 9118948 w 9637211"/>
              <a:gd name="connsiteY68" fmla="*/ 345810 h 1649863"/>
              <a:gd name="connsiteX69" fmla="*/ 9052763 w 9637211"/>
              <a:gd name="connsiteY69" fmla="*/ 387450 h 1649863"/>
              <a:gd name="connsiteX70" fmla="*/ 9020858 w 9637211"/>
              <a:gd name="connsiteY70" fmla="*/ 412686 h 1649863"/>
              <a:gd name="connsiteX71" fmla="*/ 8958799 w 9637211"/>
              <a:gd name="connsiteY71" fmla="*/ 455068 h 1649863"/>
              <a:gd name="connsiteX72" fmla="*/ 8894669 w 9637211"/>
              <a:gd name="connsiteY72" fmla="*/ 494884 h 1649863"/>
              <a:gd name="connsiteX73" fmla="*/ 8772871 w 9637211"/>
              <a:gd name="connsiteY73" fmla="*/ 542815 h 1649863"/>
              <a:gd name="connsiteX74" fmla="*/ 8663102 w 9637211"/>
              <a:gd name="connsiteY74" fmla="*/ 609939 h 1649863"/>
              <a:gd name="connsiteX75" fmla="*/ 8575858 w 9637211"/>
              <a:gd name="connsiteY75" fmla="*/ 659344 h 1649863"/>
              <a:gd name="connsiteX76" fmla="*/ 8525191 w 9637211"/>
              <a:gd name="connsiteY76" fmla="*/ 691449 h 1649863"/>
              <a:gd name="connsiteX77" fmla="*/ 8432740 w 9637211"/>
              <a:gd name="connsiteY77" fmla="*/ 762134 h 1649863"/>
              <a:gd name="connsiteX78" fmla="*/ 8287775 w 9637211"/>
              <a:gd name="connsiteY78" fmla="*/ 838802 h 1649863"/>
              <a:gd name="connsiteX79" fmla="*/ 8199975 w 9637211"/>
              <a:gd name="connsiteY79" fmla="*/ 880700 h 1649863"/>
              <a:gd name="connsiteX80" fmla="*/ 8009879 w 9637211"/>
              <a:gd name="connsiteY80" fmla="*/ 946676 h 1649863"/>
              <a:gd name="connsiteX81" fmla="*/ 7948650 w 9637211"/>
              <a:gd name="connsiteY81" fmla="*/ 969872 h 1649863"/>
              <a:gd name="connsiteX82" fmla="*/ 7878149 w 9637211"/>
              <a:gd name="connsiteY82" fmla="*/ 986611 h 1649863"/>
              <a:gd name="connsiteX83" fmla="*/ 7765368 w 9637211"/>
              <a:gd name="connsiteY83" fmla="*/ 1023592 h 1649863"/>
              <a:gd name="connsiteX84" fmla="*/ 7544827 w 9637211"/>
              <a:gd name="connsiteY84" fmla="*/ 1088525 h 1649863"/>
              <a:gd name="connsiteX85" fmla="*/ 7496243 w 9637211"/>
              <a:gd name="connsiteY85" fmla="*/ 1099185 h 1649863"/>
              <a:gd name="connsiteX86" fmla="*/ 7373131 w 9637211"/>
              <a:gd name="connsiteY86" fmla="*/ 1140118 h 1649863"/>
              <a:gd name="connsiteX87" fmla="*/ 7299425 w 9637211"/>
              <a:gd name="connsiteY87" fmla="*/ 1167211 h 1649863"/>
              <a:gd name="connsiteX88" fmla="*/ 7238066 w 9637211"/>
              <a:gd name="connsiteY88" fmla="*/ 1183666 h 1649863"/>
              <a:gd name="connsiteX89" fmla="*/ 7183552 w 9637211"/>
              <a:gd name="connsiteY89" fmla="*/ 1192571 h 1649863"/>
              <a:gd name="connsiteX90" fmla="*/ 7040813 w 9637211"/>
              <a:gd name="connsiteY90" fmla="*/ 1230525 h 1649863"/>
              <a:gd name="connsiteX91" fmla="*/ 6983864 w 9637211"/>
              <a:gd name="connsiteY91" fmla="*/ 1245513 h 1649863"/>
              <a:gd name="connsiteX92" fmla="*/ 6836601 w 9637211"/>
              <a:gd name="connsiteY92" fmla="*/ 1294672 h 1649863"/>
              <a:gd name="connsiteX93" fmla="*/ 6711393 w 9637211"/>
              <a:gd name="connsiteY93" fmla="*/ 1328485 h 1649863"/>
              <a:gd name="connsiteX94" fmla="*/ 6659164 w 9637211"/>
              <a:gd name="connsiteY94" fmla="*/ 1344343 h 1649863"/>
              <a:gd name="connsiteX95" fmla="*/ 6539327 w 9637211"/>
              <a:gd name="connsiteY95" fmla="*/ 1372405 h 1649863"/>
              <a:gd name="connsiteX96" fmla="*/ 6471659 w 9637211"/>
              <a:gd name="connsiteY96" fmla="*/ 1391362 h 1649863"/>
              <a:gd name="connsiteX97" fmla="*/ 6305536 w 9637211"/>
              <a:gd name="connsiteY97" fmla="*/ 1417103 h 1649863"/>
              <a:gd name="connsiteX98" fmla="*/ 6133939 w 9637211"/>
              <a:gd name="connsiteY98" fmla="*/ 1442481 h 1649863"/>
              <a:gd name="connsiteX99" fmla="*/ 6039547 w 9637211"/>
              <a:gd name="connsiteY99" fmla="*/ 1452681 h 1649863"/>
              <a:gd name="connsiteX100" fmla="*/ 5957366 w 9637211"/>
              <a:gd name="connsiteY100" fmla="*/ 1465590 h 1649863"/>
              <a:gd name="connsiteX101" fmla="*/ 5885715 w 9637211"/>
              <a:gd name="connsiteY101" fmla="*/ 1474694 h 1649863"/>
              <a:gd name="connsiteX102" fmla="*/ 5771774 w 9637211"/>
              <a:gd name="connsiteY102" fmla="*/ 1491643 h 1649863"/>
              <a:gd name="connsiteX103" fmla="*/ 5724294 w 9637211"/>
              <a:gd name="connsiteY103" fmla="*/ 1496914 h 1649863"/>
              <a:gd name="connsiteX104" fmla="*/ 5611931 w 9637211"/>
              <a:gd name="connsiteY104" fmla="*/ 1502173 h 1649863"/>
              <a:gd name="connsiteX105" fmla="*/ 5572785 w 9637211"/>
              <a:gd name="connsiteY105" fmla="*/ 1502492 h 1649863"/>
              <a:gd name="connsiteX106" fmla="*/ 5496622 w 9637211"/>
              <a:gd name="connsiteY106" fmla="*/ 1486703 h 1649863"/>
              <a:gd name="connsiteX107" fmla="*/ 5487614 w 9637211"/>
              <a:gd name="connsiteY107" fmla="*/ 1485725 h 1649863"/>
              <a:gd name="connsiteX108" fmla="*/ 5437869 w 9637211"/>
              <a:gd name="connsiteY108" fmla="*/ 1480432 h 1649863"/>
              <a:gd name="connsiteX109" fmla="*/ 5410729 w 9637211"/>
              <a:gd name="connsiteY109" fmla="*/ 1479229 h 1649863"/>
              <a:gd name="connsiteX110" fmla="*/ 5307325 w 9637211"/>
              <a:gd name="connsiteY110" fmla="*/ 1468207 h 1649863"/>
              <a:gd name="connsiteX111" fmla="*/ 5247871 w 9637211"/>
              <a:gd name="connsiteY111" fmla="*/ 1463540 h 1649863"/>
              <a:gd name="connsiteX112" fmla="*/ 5200105 w 9637211"/>
              <a:gd name="connsiteY112" fmla="*/ 1466942 h 1649863"/>
              <a:gd name="connsiteX113" fmla="*/ 5116199 w 9637211"/>
              <a:gd name="connsiteY113" fmla="*/ 1472398 h 1649863"/>
              <a:gd name="connsiteX114" fmla="*/ 5089547 w 9637211"/>
              <a:gd name="connsiteY114" fmla="*/ 1477294 h 1649863"/>
              <a:gd name="connsiteX115" fmla="*/ 4967752 w 9637211"/>
              <a:gd name="connsiteY115" fmla="*/ 1472806 h 1649863"/>
              <a:gd name="connsiteX116" fmla="*/ 4898514 w 9637211"/>
              <a:gd name="connsiteY116" fmla="*/ 1475359 h 1649863"/>
              <a:gd name="connsiteX117" fmla="*/ 4819948 w 9637211"/>
              <a:gd name="connsiteY117" fmla="*/ 1466277 h 1649863"/>
              <a:gd name="connsiteX118" fmla="*/ 4797235 w 9637211"/>
              <a:gd name="connsiteY118" fmla="*/ 1467999 h 1649863"/>
              <a:gd name="connsiteX119" fmla="*/ 4771823 w 9637211"/>
              <a:gd name="connsiteY119" fmla="*/ 1470324 h 1649863"/>
              <a:gd name="connsiteX120" fmla="*/ 4693726 w 9637211"/>
              <a:gd name="connsiteY120" fmla="*/ 1475031 h 1649863"/>
              <a:gd name="connsiteX121" fmla="*/ 4646522 w 9637211"/>
              <a:gd name="connsiteY121" fmla="*/ 1482013 h 1649863"/>
              <a:gd name="connsiteX122" fmla="*/ 4556001 w 9637211"/>
              <a:gd name="connsiteY122" fmla="*/ 1483554 h 1649863"/>
              <a:gd name="connsiteX123" fmla="*/ 4522761 w 9637211"/>
              <a:gd name="connsiteY123" fmla="*/ 1489236 h 1649863"/>
              <a:gd name="connsiteX124" fmla="*/ 4438228 w 9637211"/>
              <a:gd name="connsiteY124" fmla="*/ 1493782 h 1649863"/>
              <a:gd name="connsiteX125" fmla="*/ 4362305 w 9637211"/>
              <a:gd name="connsiteY125" fmla="*/ 1495088 h 1649863"/>
              <a:gd name="connsiteX126" fmla="*/ 4289278 w 9637211"/>
              <a:gd name="connsiteY126" fmla="*/ 1499864 h 1649863"/>
              <a:gd name="connsiteX127" fmla="*/ 4237236 w 9637211"/>
              <a:gd name="connsiteY127" fmla="*/ 1507551 h 1649863"/>
              <a:gd name="connsiteX128" fmla="*/ 4180626 w 9637211"/>
              <a:gd name="connsiteY128" fmla="*/ 1513420 h 1649863"/>
              <a:gd name="connsiteX129" fmla="*/ 4025047 w 9637211"/>
              <a:gd name="connsiteY129" fmla="*/ 1539594 h 1649863"/>
              <a:gd name="connsiteX130" fmla="*/ 3995866 w 9637211"/>
              <a:gd name="connsiteY130" fmla="*/ 1536451 h 1649863"/>
              <a:gd name="connsiteX131" fmla="*/ 3831212 w 9637211"/>
              <a:gd name="connsiteY131" fmla="*/ 1540151 h 1649863"/>
              <a:gd name="connsiteX132" fmla="*/ 3795461 w 9637211"/>
              <a:gd name="connsiteY132" fmla="*/ 1542189 h 1649863"/>
              <a:gd name="connsiteX133" fmla="*/ 3698543 w 9637211"/>
              <a:gd name="connsiteY133" fmla="*/ 1528342 h 1649863"/>
              <a:gd name="connsiteX134" fmla="*/ 3551836 w 9637211"/>
              <a:gd name="connsiteY134" fmla="*/ 1564762 h 1649863"/>
              <a:gd name="connsiteX135" fmla="*/ 3415003 w 9637211"/>
              <a:gd name="connsiteY135" fmla="*/ 1608081 h 1649863"/>
              <a:gd name="connsiteX136" fmla="*/ 3397737 w 9637211"/>
              <a:gd name="connsiteY136" fmla="*/ 1613622 h 1649863"/>
              <a:gd name="connsiteX137" fmla="*/ 3348360 w 9637211"/>
              <a:gd name="connsiteY137" fmla="*/ 1624007 h 1649863"/>
              <a:gd name="connsiteX138" fmla="*/ 3286876 w 9637211"/>
              <a:gd name="connsiteY138" fmla="*/ 1629796 h 1649863"/>
              <a:gd name="connsiteX139" fmla="*/ 3247932 w 9637211"/>
              <a:gd name="connsiteY139" fmla="*/ 1635832 h 1649863"/>
              <a:gd name="connsiteX140" fmla="*/ 3244999 w 9637211"/>
              <a:gd name="connsiteY140" fmla="*/ 1636180 h 1649863"/>
              <a:gd name="connsiteX141" fmla="*/ 3184484 w 9637211"/>
              <a:gd name="connsiteY141" fmla="*/ 1639097 h 1649863"/>
              <a:gd name="connsiteX142" fmla="*/ 3177540 w 9637211"/>
              <a:gd name="connsiteY142" fmla="*/ 1638715 h 1649863"/>
              <a:gd name="connsiteX143" fmla="*/ 3146060 w 9637211"/>
              <a:gd name="connsiteY143" fmla="*/ 1634857 h 1649863"/>
              <a:gd name="connsiteX144" fmla="*/ 3057965 w 9637211"/>
              <a:gd name="connsiteY144" fmla="*/ 1626236 h 1649863"/>
              <a:gd name="connsiteX145" fmla="*/ 2974961 w 9637211"/>
              <a:gd name="connsiteY145" fmla="*/ 1617995 h 1649863"/>
              <a:gd name="connsiteX146" fmla="*/ 2949608 w 9637211"/>
              <a:gd name="connsiteY146" fmla="*/ 1633655 h 1649863"/>
              <a:gd name="connsiteX147" fmla="*/ 2909973 w 9637211"/>
              <a:gd name="connsiteY147" fmla="*/ 1648121 h 1649863"/>
              <a:gd name="connsiteX148" fmla="*/ 2864542 w 9637211"/>
              <a:gd name="connsiteY148" fmla="*/ 1635245 h 1649863"/>
              <a:gd name="connsiteX149" fmla="*/ 2758460 w 9637211"/>
              <a:gd name="connsiteY149" fmla="*/ 1609130 h 1649863"/>
              <a:gd name="connsiteX150" fmla="*/ 2692301 w 9637211"/>
              <a:gd name="connsiteY150" fmla="*/ 1610905 h 1649863"/>
              <a:gd name="connsiteX151" fmla="*/ 2548009 w 9637211"/>
              <a:gd name="connsiteY151" fmla="*/ 1604522 h 1649863"/>
              <a:gd name="connsiteX152" fmla="*/ 2453210 w 9637211"/>
              <a:gd name="connsiteY152" fmla="*/ 1590103 h 1649863"/>
              <a:gd name="connsiteX153" fmla="*/ 2384726 w 9637211"/>
              <a:gd name="connsiteY153" fmla="*/ 1571904 h 1649863"/>
              <a:gd name="connsiteX154" fmla="*/ 2286765 w 9637211"/>
              <a:gd name="connsiteY154" fmla="*/ 1548534 h 1649863"/>
              <a:gd name="connsiteX155" fmla="*/ 2189064 w 9637211"/>
              <a:gd name="connsiteY155" fmla="*/ 1538649 h 1649863"/>
              <a:gd name="connsiteX156" fmla="*/ 2118010 w 9637211"/>
              <a:gd name="connsiteY156" fmla="*/ 1523712 h 1649863"/>
              <a:gd name="connsiteX157" fmla="*/ 2031682 w 9637211"/>
              <a:gd name="connsiteY157" fmla="*/ 1515318 h 1649863"/>
              <a:gd name="connsiteX158" fmla="*/ 1959737 w 9637211"/>
              <a:gd name="connsiteY158" fmla="*/ 1518317 h 1649863"/>
              <a:gd name="connsiteX159" fmla="*/ 1847100 w 9637211"/>
              <a:gd name="connsiteY159" fmla="*/ 1525944 h 1649863"/>
              <a:gd name="connsiteX160" fmla="*/ 1707262 w 9637211"/>
              <a:gd name="connsiteY160" fmla="*/ 1494706 h 1649863"/>
              <a:gd name="connsiteX161" fmla="*/ 1651067 w 9637211"/>
              <a:gd name="connsiteY161" fmla="*/ 1488939 h 1649863"/>
              <a:gd name="connsiteX162" fmla="*/ 1598392 w 9637211"/>
              <a:gd name="connsiteY162" fmla="*/ 1487556 h 1649863"/>
              <a:gd name="connsiteX163" fmla="*/ 1485796 w 9637211"/>
              <a:gd name="connsiteY163" fmla="*/ 1467717 h 1649863"/>
              <a:gd name="connsiteX164" fmla="*/ 1440105 w 9637211"/>
              <a:gd name="connsiteY164" fmla="*/ 1461600 h 1649863"/>
              <a:gd name="connsiteX165" fmla="*/ 1376742 w 9637211"/>
              <a:gd name="connsiteY165" fmla="*/ 1464813 h 1649863"/>
              <a:gd name="connsiteX166" fmla="*/ 1260914 w 9637211"/>
              <a:gd name="connsiteY166" fmla="*/ 1458783 h 1649863"/>
              <a:gd name="connsiteX167" fmla="*/ 1144209 w 9637211"/>
              <a:gd name="connsiteY167" fmla="*/ 1430510 h 1649863"/>
              <a:gd name="connsiteX168" fmla="*/ 1095577 w 9637211"/>
              <a:gd name="connsiteY168" fmla="*/ 1436151 h 1649863"/>
              <a:gd name="connsiteX169" fmla="*/ 1078045 w 9637211"/>
              <a:gd name="connsiteY169" fmla="*/ 1436212 h 1649863"/>
              <a:gd name="connsiteX170" fmla="*/ 919891 w 9637211"/>
              <a:gd name="connsiteY170" fmla="*/ 1425160 h 1649863"/>
              <a:gd name="connsiteX171" fmla="*/ 904047 w 9637211"/>
              <a:gd name="connsiteY171" fmla="*/ 1423883 h 1649863"/>
              <a:gd name="connsiteX172" fmla="*/ 829382 w 9637211"/>
              <a:gd name="connsiteY172" fmla="*/ 1410847 h 1649863"/>
              <a:gd name="connsiteX173" fmla="*/ 642661 w 9637211"/>
              <a:gd name="connsiteY173" fmla="*/ 1409490 h 1649863"/>
              <a:gd name="connsiteX174" fmla="*/ 631134 w 9637211"/>
              <a:gd name="connsiteY174" fmla="*/ 1408791 h 1649863"/>
              <a:gd name="connsiteX175" fmla="*/ 569136 w 9637211"/>
              <a:gd name="connsiteY175" fmla="*/ 1420097 h 1649863"/>
              <a:gd name="connsiteX176" fmla="*/ 538796 w 9637211"/>
              <a:gd name="connsiteY176" fmla="*/ 1433330 h 1649863"/>
              <a:gd name="connsiteX177" fmla="*/ 491177 w 9637211"/>
              <a:gd name="connsiteY177" fmla="*/ 1447867 h 1649863"/>
              <a:gd name="connsiteX178" fmla="*/ 442411 w 9637211"/>
              <a:gd name="connsiteY178" fmla="*/ 1454770 h 1649863"/>
              <a:gd name="connsiteX179" fmla="*/ 359296 w 9637211"/>
              <a:gd name="connsiteY179" fmla="*/ 1440257 h 1649863"/>
              <a:gd name="connsiteX180" fmla="*/ 329271 w 9637211"/>
              <a:gd name="connsiteY180" fmla="*/ 1439821 h 1649863"/>
              <a:gd name="connsiteX181" fmla="*/ 262167 w 9637211"/>
              <a:gd name="connsiteY181" fmla="*/ 1434111 h 1649863"/>
              <a:gd name="connsiteX182" fmla="*/ 203882 w 9637211"/>
              <a:gd name="connsiteY182" fmla="*/ 1437548 h 1649863"/>
              <a:gd name="connsiteX183" fmla="*/ 157723 w 9637211"/>
              <a:gd name="connsiteY183" fmla="*/ 1454055 h 1649863"/>
              <a:gd name="connsiteX184" fmla="*/ 89823 w 9637211"/>
              <a:gd name="connsiteY184" fmla="*/ 1460153 h 1649863"/>
              <a:gd name="connsiteX185" fmla="*/ 45393 w 9637211"/>
              <a:gd name="connsiteY185" fmla="*/ 1451938 h 1649863"/>
              <a:gd name="connsiteX186" fmla="*/ 36385 w 9637211"/>
              <a:gd name="connsiteY186" fmla="*/ 1450960 h 1649863"/>
              <a:gd name="connsiteX187" fmla="*/ 0 w 9637211"/>
              <a:gd name="connsiteY187" fmla="*/ 1452514 h 164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9637211" h="1649863">
                <a:moveTo>
                  <a:pt x="2468659" y="1380297"/>
                </a:moveTo>
                <a:lnTo>
                  <a:pt x="2460722" y="1390272"/>
                </a:lnTo>
                <a:cubicBezTo>
                  <a:pt x="2456661" y="1396980"/>
                  <a:pt x="2451818" y="1402354"/>
                  <a:pt x="2446257" y="1406498"/>
                </a:cubicBezTo>
                <a:lnTo>
                  <a:pt x="2427494" y="1415356"/>
                </a:lnTo>
                <a:cubicBezTo>
                  <a:pt x="2441349" y="1411764"/>
                  <a:pt x="2452601" y="1403689"/>
                  <a:pt x="2460722" y="1390272"/>
                </a:cubicBezTo>
                <a:close/>
                <a:moveTo>
                  <a:pt x="5731745" y="1360489"/>
                </a:moveTo>
                <a:lnTo>
                  <a:pt x="5698179" y="1367442"/>
                </a:lnTo>
                <a:lnTo>
                  <a:pt x="5715901" y="1365274"/>
                </a:lnTo>
                <a:cubicBezTo>
                  <a:pt x="5721750" y="1364345"/>
                  <a:pt x="5727285" y="1362979"/>
                  <a:pt x="5731745" y="1360489"/>
                </a:cubicBezTo>
                <a:close/>
                <a:moveTo>
                  <a:pt x="5503859" y="1324849"/>
                </a:moveTo>
                <a:lnTo>
                  <a:pt x="5516994" y="1333353"/>
                </a:lnTo>
                <a:lnTo>
                  <a:pt x="5516994" y="1333352"/>
                </a:lnTo>
                <a:close/>
                <a:moveTo>
                  <a:pt x="4720031" y="1268958"/>
                </a:moveTo>
                <a:lnTo>
                  <a:pt x="4749955" y="1273114"/>
                </a:lnTo>
                <a:lnTo>
                  <a:pt x="4767388" y="1277477"/>
                </a:lnTo>
                <a:lnTo>
                  <a:pt x="4767531" y="1277513"/>
                </a:lnTo>
                <a:lnTo>
                  <a:pt x="4782965" y="1281578"/>
                </a:lnTo>
                <a:lnTo>
                  <a:pt x="4784809" y="1281832"/>
                </a:lnTo>
                <a:lnTo>
                  <a:pt x="4790792" y="1283327"/>
                </a:lnTo>
                <a:cubicBezTo>
                  <a:pt x="4798641" y="1284916"/>
                  <a:pt x="4806563" y="1285965"/>
                  <a:pt x="4814638" y="1285937"/>
                </a:cubicBezTo>
                <a:lnTo>
                  <a:pt x="4784809" y="1281832"/>
                </a:lnTo>
                <a:lnTo>
                  <a:pt x="4767531" y="1277513"/>
                </a:lnTo>
                <a:lnTo>
                  <a:pt x="4751799" y="1273370"/>
                </a:lnTo>
                <a:lnTo>
                  <a:pt x="4749955" y="1273114"/>
                </a:lnTo>
                <a:lnTo>
                  <a:pt x="4743957" y="1271612"/>
                </a:lnTo>
                <a:cubicBezTo>
                  <a:pt x="4736090" y="1270013"/>
                  <a:pt x="4728141" y="1268949"/>
                  <a:pt x="4720031" y="1268958"/>
                </a:cubicBezTo>
                <a:close/>
                <a:moveTo>
                  <a:pt x="3276840" y="1263985"/>
                </a:moveTo>
                <a:cubicBezTo>
                  <a:pt x="3292849" y="1276789"/>
                  <a:pt x="3310250" y="1281089"/>
                  <a:pt x="3328341" y="1281473"/>
                </a:cubicBezTo>
                <a:lnTo>
                  <a:pt x="3301810" y="1277386"/>
                </a:lnTo>
                <a:cubicBezTo>
                  <a:pt x="3293198" y="1274663"/>
                  <a:pt x="3284847" y="1270386"/>
                  <a:pt x="3276840" y="1263985"/>
                </a:cubicBezTo>
                <a:close/>
                <a:moveTo>
                  <a:pt x="3519760" y="1250994"/>
                </a:moveTo>
                <a:cubicBezTo>
                  <a:pt x="3514125" y="1250064"/>
                  <a:pt x="3508615" y="1250202"/>
                  <a:pt x="3503255" y="1251147"/>
                </a:cubicBezTo>
                <a:lnTo>
                  <a:pt x="3519760" y="1250994"/>
                </a:lnTo>
                <a:cubicBezTo>
                  <a:pt x="3525393" y="1251924"/>
                  <a:pt x="3531152" y="1253922"/>
                  <a:pt x="3537011" y="1257249"/>
                </a:cubicBezTo>
                <a:cubicBezTo>
                  <a:pt x="3531153" y="1253922"/>
                  <a:pt x="3525394" y="1251924"/>
                  <a:pt x="3519760" y="1250994"/>
                </a:cubicBezTo>
                <a:close/>
                <a:moveTo>
                  <a:pt x="5038723" y="1229019"/>
                </a:moveTo>
                <a:cubicBezTo>
                  <a:pt x="5028630" y="1228971"/>
                  <a:pt x="5018835" y="1229777"/>
                  <a:pt x="5009340" y="1231627"/>
                </a:cubicBezTo>
                <a:lnTo>
                  <a:pt x="5069905" y="1231533"/>
                </a:lnTo>
                <a:cubicBezTo>
                  <a:pt x="5059212" y="1229968"/>
                  <a:pt x="5048818" y="1229067"/>
                  <a:pt x="5038723" y="1229019"/>
                </a:cubicBezTo>
                <a:close/>
                <a:moveTo>
                  <a:pt x="6274350" y="1198579"/>
                </a:moveTo>
                <a:lnTo>
                  <a:pt x="6274350" y="1198580"/>
                </a:lnTo>
                <a:lnTo>
                  <a:pt x="6299734" y="1215874"/>
                </a:lnTo>
                <a:cubicBezTo>
                  <a:pt x="6292882" y="1211182"/>
                  <a:pt x="6285837" y="1206500"/>
                  <a:pt x="6274350" y="1198579"/>
                </a:cubicBezTo>
                <a:close/>
                <a:moveTo>
                  <a:pt x="284014" y="1083637"/>
                </a:moveTo>
                <a:lnTo>
                  <a:pt x="274455" y="1086842"/>
                </a:lnTo>
                <a:lnTo>
                  <a:pt x="233501" y="1096794"/>
                </a:lnTo>
                <a:lnTo>
                  <a:pt x="274456" y="1086842"/>
                </a:lnTo>
                <a:close/>
                <a:moveTo>
                  <a:pt x="691166" y="1081917"/>
                </a:moveTo>
                <a:cubicBezTo>
                  <a:pt x="686005" y="1082970"/>
                  <a:pt x="680596" y="1084918"/>
                  <a:pt x="677191" y="1087044"/>
                </a:cubicBezTo>
                <a:cubicBezTo>
                  <a:pt x="660788" y="1097408"/>
                  <a:pt x="646181" y="1105351"/>
                  <a:pt x="632391" y="1110922"/>
                </a:cubicBezTo>
                <a:cubicBezTo>
                  <a:pt x="646181" y="1105351"/>
                  <a:pt x="660789" y="1097408"/>
                  <a:pt x="677192" y="1087044"/>
                </a:cubicBezTo>
                <a:close/>
                <a:moveTo>
                  <a:pt x="428044" y="1067823"/>
                </a:moveTo>
                <a:cubicBezTo>
                  <a:pt x="446919" y="1068326"/>
                  <a:pt x="465868" y="1068118"/>
                  <a:pt x="479634" y="1077452"/>
                </a:cubicBezTo>
                <a:cubicBezTo>
                  <a:pt x="465869" y="1068118"/>
                  <a:pt x="446919" y="1068326"/>
                  <a:pt x="428044" y="1067823"/>
                </a:cubicBezTo>
                <a:close/>
                <a:moveTo>
                  <a:pt x="7445292" y="757632"/>
                </a:moveTo>
                <a:cubicBezTo>
                  <a:pt x="7451720" y="761638"/>
                  <a:pt x="7458880" y="765687"/>
                  <a:pt x="7466390" y="768915"/>
                </a:cubicBezTo>
                <a:lnTo>
                  <a:pt x="7474827" y="771226"/>
                </a:lnTo>
                <a:lnTo>
                  <a:pt x="7466391" y="768915"/>
                </a:lnTo>
                <a:cubicBezTo>
                  <a:pt x="7458880" y="765687"/>
                  <a:pt x="7451720" y="761638"/>
                  <a:pt x="7445292" y="757632"/>
                </a:cubicBezTo>
                <a:close/>
                <a:moveTo>
                  <a:pt x="0" y="0"/>
                </a:moveTo>
                <a:lnTo>
                  <a:pt x="9637211" y="0"/>
                </a:lnTo>
                <a:lnTo>
                  <a:pt x="9583319" y="32146"/>
                </a:lnTo>
                <a:cubicBezTo>
                  <a:pt x="9545773" y="53573"/>
                  <a:pt x="9512012" y="76700"/>
                  <a:pt x="9493665" y="112426"/>
                </a:cubicBezTo>
                <a:cubicBezTo>
                  <a:pt x="9485465" y="128200"/>
                  <a:pt x="9473638" y="145563"/>
                  <a:pt x="9457156" y="155303"/>
                </a:cubicBezTo>
                <a:cubicBezTo>
                  <a:pt x="9433664" y="169148"/>
                  <a:pt x="9403364" y="175160"/>
                  <a:pt x="9377643" y="187228"/>
                </a:cubicBezTo>
                <a:cubicBezTo>
                  <a:pt x="9347347" y="201400"/>
                  <a:pt x="9312111" y="214085"/>
                  <a:pt x="9292088" y="235295"/>
                </a:cubicBezTo>
                <a:cubicBezTo>
                  <a:pt x="9274297" y="254202"/>
                  <a:pt x="9256121" y="269202"/>
                  <a:pt x="9231985" y="281821"/>
                </a:cubicBezTo>
                <a:cubicBezTo>
                  <a:pt x="9215069" y="290641"/>
                  <a:pt x="9202945" y="305820"/>
                  <a:pt x="9185378" y="313259"/>
                </a:cubicBezTo>
                <a:cubicBezTo>
                  <a:pt x="9162280" y="323162"/>
                  <a:pt x="9138896" y="331194"/>
                  <a:pt x="9118948" y="345810"/>
                </a:cubicBezTo>
                <a:cubicBezTo>
                  <a:pt x="9098245" y="360931"/>
                  <a:pt x="9074484" y="373219"/>
                  <a:pt x="9052763" y="387450"/>
                </a:cubicBezTo>
                <a:cubicBezTo>
                  <a:pt x="9041247" y="395066"/>
                  <a:pt x="9031971" y="404773"/>
                  <a:pt x="9020858" y="412686"/>
                </a:cubicBezTo>
                <a:cubicBezTo>
                  <a:pt x="9000514" y="427162"/>
                  <a:pt x="8979766" y="441345"/>
                  <a:pt x="8958799" y="455068"/>
                </a:cubicBezTo>
                <a:cubicBezTo>
                  <a:pt x="8937836" y="468792"/>
                  <a:pt x="8917940" y="484502"/>
                  <a:pt x="8894669" y="494884"/>
                </a:cubicBezTo>
                <a:cubicBezTo>
                  <a:pt x="8854995" y="512490"/>
                  <a:pt x="8811321" y="524012"/>
                  <a:pt x="8772871" y="542815"/>
                </a:cubicBezTo>
                <a:cubicBezTo>
                  <a:pt x="8733852" y="561958"/>
                  <a:pt x="8697379" y="585375"/>
                  <a:pt x="8663102" y="609939"/>
                </a:cubicBezTo>
                <a:cubicBezTo>
                  <a:pt x="8635978" y="629295"/>
                  <a:pt x="8610598" y="648411"/>
                  <a:pt x="8575858" y="659344"/>
                </a:cubicBezTo>
                <a:cubicBezTo>
                  <a:pt x="8556476" y="665459"/>
                  <a:pt x="8536416" y="677725"/>
                  <a:pt x="8525191" y="691449"/>
                </a:cubicBezTo>
                <a:cubicBezTo>
                  <a:pt x="8500912" y="721337"/>
                  <a:pt x="8469036" y="743120"/>
                  <a:pt x="8432740" y="762134"/>
                </a:cubicBezTo>
                <a:cubicBezTo>
                  <a:pt x="8384287" y="787695"/>
                  <a:pt x="8336442" y="813700"/>
                  <a:pt x="8287775" y="838802"/>
                </a:cubicBezTo>
                <a:cubicBezTo>
                  <a:pt x="8259073" y="853684"/>
                  <a:pt x="8230604" y="869336"/>
                  <a:pt x="8199975" y="880700"/>
                </a:cubicBezTo>
                <a:cubicBezTo>
                  <a:pt x="8137395" y="904120"/>
                  <a:pt x="8073115" y="924637"/>
                  <a:pt x="8009879" y="946676"/>
                </a:cubicBezTo>
                <a:cubicBezTo>
                  <a:pt x="7989181" y="953793"/>
                  <a:pt x="7969777" y="963518"/>
                  <a:pt x="7948650" y="969872"/>
                </a:cubicBezTo>
                <a:cubicBezTo>
                  <a:pt x="7925797" y="976781"/>
                  <a:pt x="7901001" y="979703"/>
                  <a:pt x="7878149" y="986611"/>
                </a:cubicBezTo>
                <a:cubicBezTo>
                  <a:pt x="7840120" y="998017"/>
                  <a:pt x="7803387" y="1012030"/>
                  <a:pt x="7765368" y="1023592"/>
                </a:cubicBezTo>
                <a:cubicBezTo>
                  <a:pt x="7692011" y="1045805"/>
                  <a:pt x="7618421" y="1067243"/>
                  <a:pt x="7544827" y="1088525"/>
                </a:cubicBezTo>
                <a:cubicBezTo>
                  <a:pt x="7529069" y="1093051"/>
                  <a:pt x="7511791" y="1094355"/>
                  <a:pt x="7496243" y="1099185"/>
                </a:cubicBezTo>
                <a:cubicBezTo>
                  <a:pt x="7454978" y="1112160"/>
                  <a:pt x="7413953" y="1126064"/>
                  <a:pt x="7373131" y="1140118"/>
                </a:cubicBezTo>
                <a:cubicBezTo>
                  <a:pt x="7348411" y="1148686"/>
                  <a:pt x="7324355" y="1158947"/>
                  <a:pt x="7299425" y="1167211"/>
                </a:cubicBezTo>
                <a:cubicBezTo>
                  <a:pt x="7279481" y="1173822"/>
                  <a:pt x="7258894" y="1179208"/>
                  <a:pt x="7238066" y="1183666"/>
                </a:cubicBezTo>
                <a:cubicBezTo>
                  <a:pt x="7220132" y="1187513"/>
                  <a:pt x="7201262" y="1188107"/>
                  <a:pt x="7183552" y="1192571"/>
                </a:cubicBezTo>
                <a:cubicBezTo>
                  <a:pt x="7135617" y="1204612"/>
                  <a:pt x="7088328" y="1217878"/>
                  <a:pt x="7040813" y="1230525"/>
                </a:cubicBezTo>
                <a:cubicBezTo>
                  <a:pt x="7021767" y="1235524"/>
                  <a:pt x="7002277" y="1239447"/>
                  <a:pt x="6983864" y="1245513"/>
                </a:cubicBezTo>
                <a:cubicBezTo>
                  <a:pt x="6934564" y="1261544"/>
                  <a:pt x="6886133" y="1279414"/>
                  <a:pt x="6836601" y="1294672"/>
                </a:cubicBezTo>
                <a:cubicBezTo>
                  <a:pt x="6795516" y="1307324"/>
                  <a:pt x="6753122" y="1317057"/>
                  <a:pt x="6711393" y="1328485"/>
                </a:cubicBezTo>
                <a:cubicBezTo>
                  <a:pt x="6693705" y="1333419"/>
                  <a:pt x="6676878" y="1340036"/>
                  <a:pt x="6659164" y="1344343"/>
                </a:cubicBezTo>
                <a:cubicBezTo>
                  <a:pt x="6619497" y="1354102"/>
                  <a:pt x="6579188" y="1362635"/>
                  <a:pt x="6539327" y="1372405"/>
                </a:cubicBezTo>
                <a:cubicBezTo>
                  <a:pt x="6516609" y="1378051"/>
                  <a:pt x="6494842" y="1387262"/>
                  <a:pt x="6471659" y="1391362"/>
                </a:cubicBezTo>
                <a:cubicBezTo>
                  <a:pt x="6416600" y="1401077"/>
                  <a:pt x="6361053" y="1408777"/>
                  <a:pt x="6305536" y="1417103"/>
                </a:cubicBezTo>
                <a:cubicBezTo>
                  <a:pt x="6248279" y="1425669"/>
                  <a:pt x="6191229" y="1434541"/>
                  <a:pt x="6133939" y="1442481"/>
                </a:cubicBezTo>
                <a:cubicBezTo>
                  <a:pt x="6102579" y="1446662"/>
                  <a:pt x="6070917" y="1448658"/>
                  <a:pt x="6039547" y="1452681"/>
                </a:cubicBezTo>
                <a:cubicBezTo>
                  <a:pt x="6012050" y="1456206"/>
                  <a:pt x="5984839" y="1461597"/>
                  <a:pt x="5957366" y="1465590"/>
                </a:cubicBezTo>
                <a:cubicBezTo>
                  <a:pt x="5933562" y="1468934"/>
                  <a:pt x="5909518" y="1471349"/>
                  <a:pt x="5885715" y="1474694"/>
                </a:cubicBezTo>
                <a:cubicBezTo>
                  <a:pt x="5847596" y="1480140"/>
                  <a:pt x="5809691" y="1486048"/>
                  <a:pt x="5771774" y="1491643"/>
                </a:cubicBezTo>
                <a:cubicBezTo>
                  <a:pt x="5755903" y="1493820"/>
                  <a:pt x="5739373" y="1498540"/>
                  <a:pt x="5724294" y="1496914"/>
                </a:cubicBezTo>
                <a:cubicBezTo>
                  <a:pt x="5686295" y="1492781"/>
                  <a:pt x="5649250" y="1496294"/>
                  <a:pt x="5611931" y="1502173"/>
                </a:cubicBezTo>
                <a:cubicBezTo>
                  <a:pt x="5599171" y="1504201"/>
                  <a:pt x="5585354" y="1504553"/>
                  <a:pt x="5572785" y="1502492"/>
                </a:cubicBezTo>
                <a:cubicBezTo>
                  <a:pt x="5547064" y="1498394"/>
                  <a:pt x="5522015" y="1492069"/>
                  <a:pt x="5496622" y="1486703"/>
                </a:cubicBezTo>
                <a:cubicBezTo>
                  <a:pt x="5493862" y="1486051"/>
                  <a:pt x="5490551" y="1486053"/>
                  <a:pt x="5487614" y="1485725"/>
                </a:cubicBezTo>
                <a:cubicBezTo>
                  <a:pt x="5470960" y="1483859"/>
                  <a:pt x="5454506" y="1481984"/>
                  <a:pt x="5437869" y="1480432"/>
                </a:cubicBezTo>
                <a:cubicBezTo>
                  <a:pt x="5428868" y="1479610"/>
                  <a:pt x="5419725" y="1479895"/>
                  <a:pt x="5410729" y="1479229"/>
                </a:cubicBezTo>
                <a:cubicBezTo>
                  <a:pt x="5375917" y="1476513"/>
                  <a:pt x="5338174" y="1485709"/>
                  <a:pt x="5307325" y="1468207"/>
                </a:cubicBezTo>
                <a:cubicBezTo>
                  <a:pt x="5287297" y="1456930"/>
                  <a:pt x="5268577" y="1460658"/>
                  <a:pt x="5247871" y="1463540"/>
                </a:cubicBezTo>
                <a:cubicBezTo>
                  <a:pt x="5232193" y="1465707"/>
                  <a:pt x="5216035" y="1466016"/>
                  <a:pt x="5200105" y="1466942"/>
                </a:cubicBezTo>
                <a:cubicBezTo>
                  <a:pt x="5172135" y="1468759"/>
                  <a:pt x="5144152" y="1470266"/>
                  <a:pt x="5116199" y="1472398"/>
                </a:cubicBezTo>
                <a:cubicBezTo>
                  <a:pt x="5107270" y="1473142"/>
                  <a:pt x="5098326" y="1477498"/>
                  <a:pt x="5089547" y="1477294"/>
                </a:cubicBezTo>
                <a:cubicBezTo>
                  <a:pt x="5048970" y="1476267"/>
                  <a:pt x="5008312" y="1473519"/>
                  <a:pt x="4967752" y="1472806"/>
                </a:cubicBezTo>
                <a:cubicBezTo>
                  <a:pt x="4944740" y="1472347"/>
                  <a:pt x="4921363" y="1476454"/>
                  <a:pt x="4898514" y="1475359"/>
                </a:cubicBezTo>
                <a:cubicBezTo>
                  <a:pt x="4872154" y="1474119"/>
                  <a:pt x="4846185" y="1468937"/>
                  <a:pt x="4819948" y="1466277"/>
                </a:cubicBezTo>
                <a:cubicBezTo>
                  <a:pt x="4812704" y="1465529"/>
                  <a:pt x="4804802" y="1467322"/>
                  <a:pt x="4797235" y="1467999"/>
                </a:cubicBezTo>
                <a:cubicBezTo>
                  <a:pt x="4788699" y="1468726"/>
                  <a:pt x="4780369" y="1469755"/>
                  <a:pt x="4771823" y="1470324"/>
                </a:cubicBezTo>
                <a:cubicBezTo>
                  <a:pt x="4745790" y="1471894"/>
                  <a:pt x="4719721" y="1472679"/>
                  <a:pt x="4693726" y="1475031"/>
                </a:cubicBezTo>
                <a:cubicBezTo>
                  <a:pt x="4677818" y="1476425"/>
                  <a:pt x="4661410" y="1483651"/>
                  <a:pt x="4646522" y="1482013"/>
                </a:cubicBezTo>
                <a:cubicBezTo>
                  <a:pt x="4616175" y="1478927"/>
                  <a:pt x="4586536" y="1490556"/>
                  <a:pt x="4556001" y="1483554"/>
                </a:cubicBezTo>
                <a:cubicBezTo>
                  <a:pt x="4546547" y="1481499"/>
                  <a:pt x="4534022" y="1488380"/>
                  <a:pt x="4522761" y="1489236"/>
                </a:cubicBezTo>
                <a:cubicBezTo>
                  <a:pt x="4494612" y="1491377"/>
                  <a:pt x="4466422" y="1492580"/>
                  <a:pt x="4438228" y="1493782"/>
                </a:cubicBezTo>
                <a:cubicBezTo>
                  <a:pt x="4412951" y="1494844"/>
                  <a:pt x="4386813" y="1498301"/>
                  <a:pt x="4362305" y="1495088"/>
                </a:cubicBezTo>
                <a:cubicBezTo>
                  <a:pt x="4336613" y="1491619"/>
                  <a:pt x="4313708" y="1493351"/>
                  <a:pt x="4289278" y="1499864"/>
                </a:cubicBezTo>
                <a:cubicBezTo>
                  <a:pt x="4272539" y="1504281"/>
                  <a:pt x="4254677" y="1505613"/>
                  <a:pt x="4237236" y="1507551"/>
                </a:cubicBezTo>
                <a:cubicBezTo>
                  <a:pt x="4218443" y="1509712"/>
                  <a:pt x="4197483" y="1507428"/>
                  <a:pt x="4180626" y="1513420"/>
                </a:cubicBezTo>
                <a:cubicBezTo>
                  <a:pt x="4130437" y="1531219"/>
                  <a:pt x="4078308" y="1537027"/>
                  <a:pt x="4025047" y="1539594"/>
                </a:cubicBezTo>
                <a:cubicBezTo>
                  <a:pt x="4015328" y="1540063"/>
                  <a:pt x="4005307" y="1538350"/>
                  <a:pt x="3995866" y="1536451"/>
                </a:cubicBezTo>
                <a:cubicBezTo>
                  <a:pt x="3940757" y="1524983"/>
                  <a:pt x="3886195" y="1528868"/>
                  <a:pt x="3831212" y="1540151"/>
                </a:cubicBezTo>
                <a:cubicBezTo>
                  <a:pt x="3819833" y="1542583"/>
                  <a:pt x="3807019" y="1543514"/>
                  <a:pt x="3795461" y="1542189"/>
                </a:cubicBezTo>
                <a:cubicBezTo>
                  <a:pt x="3762927" y="1538264"/>
                  <a:pt x="3731194" y="1530691"/>
                  <a:pt x="3698543" y="1528342"/>
                </a:cubicBezTo>
                <a:cubicBezTo>
                  <a:pt x="3644585" y="1524508"/>
                  <a:pt x="3599168" y="1548354"/>
                  <a:pt x="3551836" y="1564762"/>
                </a:cubicBezTo>
                <a:cubicBezTo>
                  <a:pt x="3506795" y="1580273"/>
                  <a:pt x="3469370" y="1612209"/>
                  <a:pt x="3415003" y="1608081"/>
                </a:cubicBezTo>
                <a:cubicBezTo>
                  <a:pt x="3409532" y="1607717"/>
                  <a:pt x="3403709" y="1612236"/>
                  <a:pt x="3397737" y="1613622"/>
                </a:cubicBezTo>
                <a:cubicBezTo>
                  <a:pt x="3381358" y="1617394"/>
                  <a:pt x="3365010" y="1621790"/>
                  <a:pt x="3348360" y="1624007"/>
                </a:cubicBezTo>
                <a:cubicBezTo>
                  <a:pt x="3328041" y="1626870"/>
                  <a:pt x="3307211" y="1627247"/>
                  <a:pt x="3286876" y="1629796"/>
                </a:cubicBezTo>
                <a:cubicBezTo>
                  <a:pt x="3273801" y="1631368"/>
                  <a:pt x="3260860" y="1633717"/>
                  <a:pt x="3247932" y="1635832"/>
                </a:cubicBezTo>
                <a:lnTo>
                  <a:pt x="3244999" y="1636180"/>
                </a:lnTo>
                <a:lnTo>
                  <a:pt x="3184484" y="1639097"/>
                </a:lnTo>
                <a:lnTo>
                  <a:pt x="3177540" y="1638715"/>
                </a:lnTo>
                <a:cubicBezTo>
                  <a:pt x="3167030" y="1637417"/>
                  <a:pt x="3156526" y="1635766"/>
                  <a:pt x="3146060" y="1634857"/>
                </a:cubicBezTo>
                <a:cubicBezTo>
                  <a:pt x="3116518" y="1632358"/>
                  <a:pt x="3084302" y="1635010"/>
                  <a:pt x="3057965" y="1626236"/>
                </a:cubicBezTo>
                <a:cubicBezTo>
                  <a:pt x="3029852" y="1616919"/>
                  <a:pt x="3003375" y="1613330"/>
                  <a:pt x="2974961" y="1617995"/>
                </a:cubicBezTo>
                <a:cubicBezTo>
                  <a:pt x="2965488" y="1619550"/>
                  <a:pt x="2953558" y="1626717"/>
                  <a:pt x="2949608" y="1633655"/>
                </a:cubicBezTo>
                <a:cubicBezTo>
                  <a:pt x="2940805" y="1649145"/>
                  <a:pt x="2927912" y="1652436"/>
                  <a:pt x="2909973" y="1648121"/>
                </a:cubicBezTo>
                <a:cubicBezTo>
                  <a:pt x="2894404" y="1644476"/>
                  <a:pt x="2875446" y="1643195"/>
                  <a:pt x="2864542" y="1635245"/>
                </a:cubicBezTo>
                <a:cubicBezTo>
                  <a:pt x="2833644" y="1612724"/>
                  <a:pt x="2795701" y="1613769"/>
                  <a:pt x="2758460" y="1609130"/>
                </a:cubicBezTo>
                <a:cubicBezTo>
                  <a:pt x="2735725" y="1606301"/>
                  <a:pt x="2714721" y="1607157"/>
                  <a:pt x="2692301" y="1610905"/>
                </a:cubicBezTo>
                <a:cubicBezTo>
                  <a:pt x="2643606" y="1619217"/>
                  <a:pt x="2595572" y="1613057"/>
                  <a:pt x="2548009" y="1604522"/>
                </a:cubicBezTo>
                <a:cubicBezTo>
                  <a:pt x="2516561" y="1598820"/>
                  <a:pt x="2484471" y="1595972"/>
                  <a:pt x="2453210" y="1590103"/>
                </a:cubicBezTo>
                <a:cubicBezTo>
                  <a:pt x="2429807" y="1585581"/>
                  <a:pt x="2406352" y="1579963"/>
                  <a:pt x="2384726" y="1571904"/>
                </a:cubicBezTo>
                <a:cubicBezTo>
                  <a:pt x="2353369" y="1560075"/>
                  <a:pt x="2325581" y="1541326"/>
                  <a:pt x="2286765" y="1548534"/>
                </a:cubicBezTo>
                <a:cubicBezTo>
                  <a:pt x="2252584" y="1554889"/>
                  <a:pt x="2221009" y="1546526"/>
                  <a:pt x="2189064" y="1538649"/>
                </a:cubicBezTo>
                <a:cubicBezTo>
                  <a:pt x="2165600" y="1532875"/>
                  <a:pt x="2142133" y="1526942"/>
                  <a:pt x="2118010" y="1523712"/>
                </a:cubicBezTo>
                <a:cubicBezTo>
                  <a:pt x="2089379" y="1519913"/>
                  <a:pt x="2057412" y="1523652"/>
                  <a:pt x="2031682" y="1515318"/>
                </a:cubicBezTo>
                <a:cubicBezTo>
                  <a:pt x="2004761" y="1506572"/>
                  <a:pt x="1983123" y="1514364"/>
                  <a:pt x="1959737" y="1518317"/>
                </a:cubicBezTo>
                <a:cubicBezTo>
                  <a:pt x="1922433" y="1524509"/>
                  <a:pt x="1885501" y="1534450"/>
                  <a:pt x="1847100" y="1525944"/>
                </a:cubicBezTo>
                <a:cubicBezTo>
                  <a:pt x="1800428" y="1515638"/>
                  <a:pt x="1754098" y="1504375"/>
                  <a:pt x="1707262" y="1494706"/>
                </a:cubicBezTo>
                <a:cubicBezTo>
                  <a:pt x="1689158" y="1491026"/>
                  <a:pt x="1669827" y="1490075"/>
                  <a:pt x="1651067" y="1488939"/>
                </a:cubicBezTo>
                <a:cubicBezTo>
                  <a:pt x="1633296" y="1488069"/>
                  <a:pt x="1612320" y="1493475"/>
                  <a:pt x="1598392" y="1487556"/>
                </a:cubicBezTo>
                <a:cubicBezTo>
                  <a:pt x="1562588" y="1472333"/>
                  <a:pt x="1526230" y="1465768"/>
                  <a:pt x="1485796" y="1467717"/>
                </a:cubicBezTo>
                <a:cubicBezTo>
                  <a:pt x="1470633" y="1468448"/>
                  <a:pt x="1455519" y="1462113"/>
                  <a:pt x="1440105" y="1461600"/>
                </a:cubicBezTo>
                <a:cubicBezTo>
                  <a:pt x="1419033" y="1461047"/>
                  <a:pt x="1394726" y="1457982"/>
                  <a:pt x="1376742" y="1464813"/>
                </a:cubicBezTo>
                <a:cubicBezTo>
                  <a:pt x="1334463" y="1480976"/>
                  <a:pt x="1299105" y="1470908"/>
                  <a:pt x="1260914" y="1458783"/>
                </a:cubicBezTo>
                <a:cubicBezTo>
                  <a:pt x="1223316" y="1446785"/>
                  <a:pt x="1183912" y="1437700"/>
                  <a:pt x="1144209" y="1430510"/>
                </a:cubicBezTo>
                <a:cubicBezTo>
                  <a:pt x="1129277" y="1427934"/>
                  <a:pt x="1111855" y="1434268"/>
                  <a:pt x="1095577" y="1436151"/>
                </a:cubicBezTo>
                <a:cubicBezTo>
                  <a:pt x="1089760" y="1436745"/>
                  <a:pt x="1083367" y="1437525"/>
                  <a:pt x="1078045" y="1436212"/>
                </a:cubicBezTo>
                <a:cubicBezTo>
                  <a:pt x="1026587" y="1423625"/>
                  <a:pt x="974523" y="1414679"/>
                  <a:pt x="919891" y="1425160"/>
                </a:cubicBezTo>
                <a:cubicBezTo>
                  <a:pt x="914876" y="1426187"/>
                  <a:pt x="909153" y="1424736"/>
                  <a:pt x="904047" y="1423883"/>
                </a:cubicBezTo>
                <a:cubicBezTo>
                  <a:pt x="879088" y="1419436"/>
                  <a:pt x="854553" y="1411675"/>
                  <a:pt x="829382" y="1410847"/>
                </a:cubicBezTo>
                <a:cubicBezTo>
                  <a:pt x="767326" y="1408817"/>
                  <a:pt x="705028" y="1409779"/>
                  <a:pt x="642661" y="1409490"/>
                </a:cubicBezTo>
                <a:cubicBezTo>
                  <a:pt x="638766" y="1409522"/>
                  <a:pt x="634684" y="1409719"/>
                  <a:pt x="631134" y="1408791"/>
                </a:cubicBezTo>
                <a:cubicBezTo>
                  <a:pt x="607871" y="1403163"/>
                  <a:pt x="587956" y="1406321"/>
                  <a:pt x="569136" y="1420097"/>
                </a:cubicBezTo>
                <a:cubicBezTo>
                  <a:pt x="560854" y="1426146"/>
                  <a:pt x="549335" y="1429684"/>
                  <a:pt x="538796" y="1433330"/>
                </a:cubicBezTo>
                <a:cubicBezTo>
                  <a:pt x="523276" y="1438787"/>
                  <a:pt x="507362" y="1444105"/>
                  <a:pt x="491177" y="1447867"/>
                </a:cubicBezTo>
                <a:cubicBezTo>
                  <a:pt x="475178" y="1451464"/>
                  <a:pt x="458068" y="1456211"/>
                  <a:pt x="442411" y="1454770"/>
                </a:cubicBezTo>
                <a:cubicBezTo>
                  <a:pt x="414232" y="1452205"/>
                  <a:pt x="387176" y="1444721"/>
                  <a:pt x="359296" y="1440257"/>
                </a:cubicBezTo>
                <a:cubicBezTo>
                  <a:pt x="349673" y="1438680"/>
                  <a:pt x="339191" y="1439501"/>
                  <a:pt x="329271" y="1439821"/>
                </a:cubicBezTo>
                <a:cubicBezTo>
                  <a:pt x="306503" y="1440449"/>
                  <a:pt x="283397" y="1446114"/>
                  <a:pt x="262167" y="1434111"/>
                </a:cubicBezTo>
                <a:cubicBezTo>
                  <a:pt x="242530" y="1422816"/>
                  <a:pt x="223456" y="1427345"/>
                  <a:pt x="203882" y="1437548"/>
                </a:cubicBezTo>
                <a:cubicBezTo>
                  <a:pt x="189813" y="1444818"/>
                  <a:pt x="173736" y="1450772"/>
                  <a:pt x="157723" y="1454055"/>
                </a:cubicBezTo>
                <a:cubicBezTo>
                  <a:pt x="135728" y="1458567"/>
                  <a:pt x="113832" y="1461037"/>
                  <a:pt x="89823" y="1460153"/>
                </a:cubicBezTo>
                <a:cubicBezTo>
                  <a:pt x="72843" y="1459559"/>
                  <a:pt x="59011" y="1459598"/>
                  <a:pt x="45393" y="1451938"/>
                </a:cubicBezTo>
                <a:cubicBezTo>
                  <a:pt x="43196" y="1450788"/>
                  <a:pt x="39293" y="1450662"/>
                  <a:pt x="36385" y="1450960"/>
                </a:cubicBezTo>
                <a:lnTo>
                  <a:pt x="0" y="1452514"/>
                </a:lnTo>
                <a:close/>
              </a:path>
            </a:pathLst>
          </a:custGeom>
          <a:solidFill>
            <a:schemeClr val="tx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 name="Group 13">
            <a:extLst>
              <a:ext uri="{FF2B5EF4-FFF2-40B4-BE49-F238E27FC236}">
                <a16:creationId xmlns:a16="http://schemas.microsoft.com/office/drawing/2014/main" id="{B92D19ED-1A05-473D-A7EB-F9E31AAF94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9739305" cy="1775939"/>
            <a:chOff x="1" y="1"/>
            <a:chExt cx="9739305" cy="1775939"/>
          </a:xfrm>
        </p:grpSpPr>
        <p:sp>
          <p:nvSpPr>
            <p:cNvPr id="15" name="Freeform: Shape 14">
              <a:extLst>
                <a:ext uri="{FF2B5EF4-FFF2-40B4-BE49-F238E27FC236}">
                  <a16:creationId xmlns:a16="http://schemas.microsoft.com/office/drawing/2014/main" id="{5316762B-6EB0-4F1D-904A-0BBC21221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739305" cy="1775939"/>
            </a:xfrm>
            <a:custGeom>
              <a:avLst/>
              <a:gdLst>
                <a:gd name="connsiteX0" fmla="*/ 9506323 w 9739305"/>
                <a:gd name="connsiteY0" fmla="*/ 0 h 1775939"/>
                <a:gd name="connsiteX1" fmla="*/ 9739305 w 9739305"/>
                <a:gd name="connsiteY1" fmla="*/ 0 h 1775939"/>
                <a:gd name="connsiteX2" fmla="*/ 9721016 w 9739305"/>
                <a:gd name="connsiteY2" fmla="*/ 12453 h 1775939"/>
                <a:gd name="connsiteX3" fmla="*/ 9619776 w 9739305"/>
                <a:gd name="connsiteY3" fmla="*/ 90780 h 1775939"/>
                <a:gd name="connsiteX4" fmla="*/ 9506710 w 9739305"/>
                <a:gd name="connsiteY4" fmla="*/ 158222 h 1775939"/>
                <a:gd name="connsiteX5" fmla="*/ 9417057 w 9739305"/>
                <a:gd name="connsiteY5" fmla="*/ 238502 h 1775939"/>
                <a:gd name="connsiteX6" fmla="*/ 9380548 w 9739305"/>
                <a:gd name="connsiteY6" fmla="*/ 281379 h 1775939"/>
                <a:gd name="connsiteX7" fmla="*/ 9301035 w 9739305"/>
                <a:gd name="connsiteY7" fmla="*/ 313304 h 1775939"/>
                <a:gd name="connsiteX8" fmla="*/ 9215480 w 9739305"/>
                <a:gd name="connsiteY8" fmla="*/ 361372 h 1775939"/>
                <a:gd name="connsiteX9" fmla="*/ 9155376 w 9739305"/>
                <a:gd name="connsiteY9" fmla="*/ 407897 h 1775939"/>
                <a:gd name="connsiteX10" fmla="*/ 9108770 w 9739305"/>
                <a:gd name="connsiteY10" fmla="*/ 439335 h 1775939"/>
                <a:gd name="connsiteX11" fmla="*/ 9042339 w 9739305"/>
                <a:gd name="connsiteY11" fmla="*/ 471886 h 1775939"/>
                <a:gd name="connsiteX12" fmla="*/ 8976155 w 9739305"/>
                <a:gd name="connsiteY12" fmla="*/ 513526 h 1775939"/>
                <a:gd name="connsiteX13" fmla="*/ 8944250 w 9739305"/>
                <a:gd name="connsiteY13" fmla="*/ 538762 h 1775939"/>
                <a:gd name="connsiteX14" fmla="*/ 8882191 w 9739305"/>
                <a:gd name="connsiteY14" fmla="*/ 581144 h 1775939"/>
                <a:gd name="connsiteX15" fmla="*/ 8818061 w 9739305"/>
                <a:gd name="connsiteY15" fmla="*/ 620960 h 1775939"/>
                <a:gd name="connsiteX16" fmla="*/ 8696263 w 9739305"/>
                <a:gd name="connsiteY16" fmla="*/ 668892 h 1775939"/>
                <a:gd name="connsiteX17" fmla="*/ 8586493 w 9739305"/>
                <a:gd name="connsiteY17" fmla="*/ 736016 h 1775939"/>
                <a:gd name="connsiteX18" fmla="*/ 8499250 w 9739305"/>
                <a:gd name="connsiteY18" fmla="*/ 785420 h 1775939"/>
                <a:gd name="connsiteX19" fmla="*/ 8448581 w 9739305"/>
                <a:gd name="connsiteY19" fmla="*/ 817525 h 1775939"/>
                <a:gd name="connsiteX20" fmla="*/ 8356131 w 9739305"/>
                <a:gd name="connsiteY20" fmla="*/ 888209 h 1775939"/>
                <a:gd name="connsiteX21" fmla="*/ 8211166 w 9739305"/>
                <a:gd name="connsiteY21" fmla="*/ 964878 h 1775939"/>
                <a:gd name="connsiteX22" fmla="*/ 8123367 w 9739305"/>
                <a:gd name="connsiteY22" fmla="*/ 1006776 h 1775939"/>
                <a:gd name="connsiteX23" fmla="*/ 7933271 w 9739305"/>
                <a:gd name="connsiteY23" fmla="*/ 1072752 h 1775939"/>
                <a:gd name="connsiteX24" fmla="*/ 7872042 w 9739305"/>
                <a:gd name="connsiteY24" fmla="*/ 1095949 h 1775939"/>
                <a:gd name="connsiteX25" fmla="*/ 7801540 w 9739305"/>
                <a:gd name="connsiteY25" fmla="*/ 1112687 h 1775939"/>
                <a:gd name="connsiteX26" fmla="*/ 7688760 w 9739305"/>
                <a:gd name="connsiteY26" fmla="*/ 1149668 h 1775939"/>
                <a:gd name="connsiteX27" fmla="*/ 7468219 w 9739305"/>
                <a:gd name="connsiteY27" fmla="*/ 1214601 h 1775939"/>
                <a:gd name="connsiteX28" fmla="*/ 7419634 w 9739305"/>
                <a:gd name="connsiteY28" fmla="*/ 1225261 h 1775939"/>
                <a:gd name="connsiteX29" fmla="*/ 7296522 w 9739305"/>
                <a:gd name="connsiteY29" fmla="*/ 1266193 h 1775939"/>
                <a:gd name="connsiteX30" fmla="*/ 7222817 w 9739305"/>
                <a:gd name="connsiteY30" fmla="*/ 1293286 h 1775939"/>
                <a:gd name="connsiteX31" fmla="*/ 7161457 w 9739305"/>
                <a:gd name="connsiteY31" fmla="*/ 1309742 h 1775939"/>
                <a:gd name="connsiteX32" fmla="*/ 7106944 w 9739305"/>
                <a:gd name="connsiteY32" fmla="*/ 1318647 h 1775939"/>
                <a:gd name="connsiteX33" fmla="*/ 6964204 w 9739305"/>
                <a:gd name="connsiteY33" fmla="*/ 1356601 h 1775939"/>
                <a:gd name="connsiteX34" fmla="*/ 6907255 w 9739305"/>
                <a:gd name="connsiteY34" fmla="*/ 1371589 h 1775939"/>
                <a:gd name="connsiteX35" fmla="*/ 6759991 w 9739305"/>
                <a:gd name="connsiteY35" fmla="*/ 1420747 h 1775939"/>
                <a:gd name="connsiteX36" fmla="*/ 6634783 w 9739305"/>
                <a:gd name="connsiteY36" fmla="*/ 1454562 h 1775939"/>
                <a:gd name="connsiteX37" fmla="*/ 6582555 w 9739305"/>
                <a:gd name="connsiteY37" fmla="*/ 1470418 h 1775939"/>
                <a:gd name="connsiteX38" fmla="*/ 6462719 w 9739305"/>
                <a:gd name="connsiteY38" fmla="*/ 1498482 h 1775939"/>
                <a:gd name="connsiteX39" fmla="*/ 6395050 w 9739305"/>
                <a:gd name="connsiteY39" fmla="*/ 1517437 h 1775939"/>
                <a:gd name="connsiteX40" fmla="*/ 6228927 w 9739305"/>
                <a:gd name="connsiteY40" fmla="*/ 1543179 h 1775939"/>
                <a:gd name="connsiteX41" fmla="*/ 6057331 w 9739305"/>
                <a:gd name="connsiteY41" fmla="*/ 1568558 h 1775939"/>
                <a:gd name="connsiteX42" fmla="*/ 5962939 w 9739305"/>
                <a:gd name="connsiteY42" fmla="*/ 1578758 h 1775939"/>
                <a:gd name="connsiteX43" fmla="*/ 5880756 w 9739305"/>
                <a:gd name="connsiteY43" fmla="*/ 1591666 h 1775939"/>
                <a:gd name="connsiteX44" fmla="*/ 5809105 w 9739305"/>
                <a:gd name="connsiteY44" fmla="*/ 1600770 h 1775939"/>
                <a:gd name="connsiteX45" fmla="*/ 5695165 w 9739305"/>
                <a:gd name="connsiteY45" fmla="*/ 1617719 h 1775939"/>
                <a:gd name="connsiteX46" fmla="*/ 5647685 w 9739305"/>
                <a:gd name="connsiteY46" fmla="*/ 1622990 h 1775939"/>
                <a:gd name="connsiteX47" fmla="*/ 5535323 w 9739305"/>
                <a:gd name="connsiteY47" fmla="*/ 1628248 h 1775939"/>
                <a:gd name="connsiteX48" fmla="*/ 5496177 w 9739305"/>
                <a:gd name="connsiteY48" fmla="*/ 1628567 h 1775939"/>
                <a:gd name="connsiteX49" fmla="*/ 5420013 w 9739305"/>
                <a:gd name="connsiteY49" fmla="*/ 1612778 h 1775939"/>
                <a:gd name="connsiteX50" fmla="*/ 5411005 w 9739305"/>
                <a:gd name="connsiteY50" fmla="*/ 1611800 h 1775939"/>
                <a:gd name="connsiteX51" fmla="*/ 5361259 w 9739305"/>
                <a:gd name="connsiteY51" fmla="*/ 1606507 h 1775939"/>
                <a:gd name="connsiteX52" fmla="*/ 5334120 w 9739305"/>
                <a:gd name="connsiteY52" fmla="*/ 1605305 h 1775939"/>
                <a:gd name="connsiteX53" fmla="*/ 5230715 w 9739305"/>
                <a:gd name="connsiteY53" fmla="*/ 1594283 h 1775939"/>
                <a:gd name="connsiteX54" fmla="*/ 5171263 w 9739305"/>
                <a:gd name="connsiteY54" fmla="*/ 1589616 h 1775939"/>
                <a:gd name="connsiteX55" fmla="*/ 5123496 w 9739305"/>
                <a:gd name="connsiteY55" fmla="*/ 1593018 h 1775939"/>
                <a:gd name="connsiteX56" fmla="*/ 5039590 w 9739305"/>
                <a:gd name="connsiteY56" fmla="*/ 1598474 h 1775939"/>
                <a:gd name="connsiteX57" fmla="*/ 5012937 w 9739305"/>
                <a:gd name="connsiteY57" fmla="*/ 1603369 h 1775939"/>
                <a:gd name="connsiteX58" fmla="*/ 4891143 w 9739305"/>
                <a:gd name="connsiteY58" fmla="*/ 1598882 h 1775939"/>
                <a:gd name="connsiteX59" fmla="*/ 4821905 w 9739305"/>
                <a:gd name="connsiteY59" fmla="*/ 1601436 h 1775939"/>
                <a:gd name="connsiteX60" fmla="*/ 4743339 w 9739305"/>
                <a:gd name="connsiteY60" fmla="*/ 1592353 h 1775939"/>
                <a:gd name="connsiteX61" fmla="*/ 4720626 w 9739305"/>
                <a:gd name="connsiteY61" fmla="*/ 1594076 h 1775939"/>
                <a:gd name="connsiteX62" fmla="*/ 4695215 w 9739305"/>
                <a:gd name="connsiteY62" fmla="*/ 1596400 h 1775939"/>
                <a:gd name="connsiteX63" fmla="*/ 4617116 w 9739305"/>
                <a:gd name="connsiteY63" fmla="*/ 1601107 h 1775939"/>
                <a:gd name="connsiteX64" fmla="*/ 4569913 w 9739305"/>
                <a:gd name="connsiteY64" fmla="*/ 1608091 h 1775939"/>
                <a:gd name="connsiteX65" fmla="*/ 4479392 w 9739305"/>
                <a:gd name="connsiteY65" fmla="*/ 1609630 h 1775939"/>
                <a:gd name="connsiteX66" fmla="*/ 4446151 w 9739305"/>
                <a:gd name="connsiteY66" fmla="*/ 1615312 h 1775939"/>
                <a:gd name="connsiteX67" fmla="*/ 4361619 w 9739305"/>
                <a:gd name="connsiteY67" fmla="*/ 1619859 h 1775939"/>
                <a:gd name="connsiteX68" fmla="*/ 4285695 w 9739305"/>
                <a:gd name="connsiteY68" fmla="*/ 1621164 h 1775939"/>
                <a:gd name="connsiteX69" fmla="*/ 4212667 w 9739305"/>
                <a:gd name="connsiteY69" fmla="*/ 1625940 h 1775939"/>
                <a:gd name="connsiteX70" fmla="*/ 4160628 w 9739305"/>
                <a:gd name="connsiteY70" fmla="*/ 1633627 h 1775939"/>
                <a:gd name="connsiteX71" fmla="*/ 4104018 w 9739305"/>
                <a:gd name="connsiteY71" fmla="*/ 1639495 h 1775939"/>
                <a:gd name="connsiteX72" fmla="*/ 3948438 w 9739305"/>
                <a:gd name="connsiteY72" fmla="*/ 1665671 h 1775939"/>
                <a:gd name="connsiteX73" fmla="*/ 3919256 w 9739305"/>
                <a:gd name="connsiteY73" fmla="*/ 1662527 h 1775939"/>
                <a:gd name="connsiteX74" fmla="*/ 3754603 w 9739305"/>
                <a:gd name="connsiteY74" fmla="*/ 1666227 h 1775939"/>
                <a:gd name="connsiteX75" fmla="*/ 3718852 w 9739305"/>
                <a:gd name="connsiteY75" fmla="*/ 1668265 h 1775939"/>
                <a:gd name="connsiteX76" fmla="*/ 3621934 w 9739305"/>
                <a:gd name="connsiteY76" fmla="*/ 1654418 h 1775939"/>
                <a:gd name="connsiteX77" fmla="*/ 3475226 w 9739305"/>
                <a:gd name="connsiteY77" fmla="*/ 1690838 h 1775939"/>
                <a:gd name="connsiteX78" fmla="*/ 3338395 w 9739305"/>
                <a:gd name="connsiteY78" fmla="*/ 1734157 h 1775939"/>
                <a:gd name="connsiteX79" fmla="*/ 3321128 w 9739305"/>
                <a:gd name="connsiteY79" fmla="*/ 1739699 h 1775939"/>
                <a:gd name="connsiteX80" fmla="*/ 3271751 w 9739305"/>
                <a:gd name="connsiteY80" fmla="*/ 1750083 h 1775939"/>
                <a:gd name="connsiteX81" fmla="*/ 3210267 w 9739305"/>
                <a:gd name="connsiteY81" fmla="*/ 1755871 h 1775939"/>
                <a:gd name="connsiteX82" fmla="*/ 3132456 w 9739305"/>
                <a:gd name="connsiteY82" fmla="*/ 1766527 h 1775939"/>
                <a:gd name="connsiteX83" fmla="*/ 3069450 w 9739305"/>
                <a:gd name="connsiteY83" fmla="*/ 1760933 h 1775939"/>
                <a:gd name="connsiteX84" fmla="*/ 2981357 w 9739305"/>
                <a:gd name="connsiteY84" fmla="*/ 1752311 h 1775939"/>
                <a:gd name="connsiteX85" fmla="*/ 2898350 w 9739305"/>
                <a:gd name="connsiteY85" fmla="*/ 1744071 h 1775939"/>
                <a:gd name="connsiteX86" fmla="*/ 2872998 w 9739305"/>
                <a:gd name="connsiteY86" fmla="*/ 1759731 h 1775939"/>
                <a:gd name="connsiteX87" fmla="*/ 2833363 w 9739305"/>
                <a:gd name="connsiteY87" fmla="*/ 1774197 h 1775939"/>
                <a:gd name="connsiteX88" fmla="*/ 2787932 w 9739305"/>
                <a:gd name="connsiteY88" fmla="*/ 1761321 h 1775939"/>
                <a:gd name="connsiteX89" fmla="*/ 2681851 w 9739305"/>
                <a:gd name="connsiteY89" fmla="*/ 1735206 h 1775939"/>
                <a:gd name="connsiteX90" fmla="*/ 2615692 w 9739305"/>
                <a:gd name="connsiteY90" fmla="*/ 1736981 h 1775939"/>
                <a:gd name="connsiteX91" fmla="*/ 2471401 w 9739305"/>
                <a:gd name="connsiteY91" fmla="*/ 1730598 h 1775939"/>
                <a:gd name="connsiteX92" fmla="*/ 2376602 w 9739305"/>
                <a:gd name="connsiteY92" fmla="*/ 1716179 h 1775939"/>
                <a:gd name="connsiteX93" fmla="*/ 2308117 w 9739305"/>
                <a:gd name="connsiteY93" fmla="*/ 1697980 h 1775939"/>
                <a:gd name="connsiteX94" fmla="*/ 2210156 w 9739305"/>
                <a:gd name="connsiteY94" fmla="*/ 1674611 h 1775939"/>
                <a:gd name="connsiteX95" fmla="*/ 2112456 w 9739305"/>
                <a:gd name="connsiteY95" fmla="*/ 1664725 h 1775939"/>
                <a:gd name="connsiteX96" fmla="*/ 2041401 w 9739305"/>
                <a:gd name="connsiteY96" fmla="*/ 1649787 h 1775939"/>
                <a:gd name="connsiteX97" fmla="*/ 1955072 w 9739305"/>
                <a:gd name="connsiteY97" fmla="*/ 1641394 h 1775939"/>
                <a:gd name="connsiteX98" fmla="*/ 1883129 w 9739305"/>
                <a:gd name="connsiteY98" fmla="*/ 1644393 h 1775939"/>
                <a:gd name="connsiteX99" fmla="*/ 1770492 w 9739305"/>
                <a:gd name="connsiteY99" fmla="*/ 1652019 h 1775939"/>
                <a:gd name="connsiteX100" fmla="*/ 1630653 w 9739305"/>
                <a:gd name="connsiteY100" fmla="*/ 1620782 h 1775939"/>
                <a:gd name="connsiteX101" fmla="*/ 1574457 w 9739305"/>
                <a:gd name="connsiteY101" fmla="*/ 1615016 h 1775939"/>
                <a:gd name="connsiteX102" fmla="*/ 1521784 w 9739305"/>
                <a:gd name="connsiteY102" fmla="*/ 1613632 h 1775939"/>
                <a:gd name="connsiteX103" fmla="*/ 1409187 w 9739305"/>
                <a:gd name="connsiteY103" fmla="*/ 1593793 h 1775939"/>
                <a:gd name="connsiteX104" fmla="*/ 1363496 w 9739305"/>
                <a:gd name="connsiteY104" fmla="*/ 1587676 h 1775939"/>
                <a:gd name="connsiteX105" fmla="*/ 1300134 w 9739305"/>
                <a:gd name="connsiteY105" fmla="*/ 1590889 h 1775939"/>
                <a:gd name="connsiteX106" fmla="*/ 1184306 w 9739305"/>
                <a:gd name="connsiteY106" fmla="*/ 1584859 h 1775939"/>
                <a:gd name="connsiteX107" fmla="*/ 1067600 w 9739305"/>
                <a:gd name="connsiteY107" fmla="*/ 1556587 h 1775939"/>
                <a:gd name="connsiteX108" fmla="*/ 1018967 w 9739305"/>
                <a:gd name="connsiteY108" fmla="*/ 1562226 h 1775939"/>
                <a:gd name="connsiteX109" fmla="*/ 1001437 w 9739305"/>
                <a:gd name="connsiteY109" fmla="*/ 1562287 h 1775939"/>
                <a:gd name="connsiteX110" fmla="*/ 843282 w 9739305"/>
                <a:gd name="connsiteY110" fmla="*/ 1551235 h 1775939"/>
                <a:gd name="connsiteX111" fmla="*/ 827437 w 9739305"/>
                <a:gd name="connsiteY111" fmla="*/ 1549959 h 1775939"/>
                <a:gd name="connsiteX112" fmla="*/ 752774 w 9739305"/>
                <a:gd name="connsiteY112" fmla="*/ 1536924 h 1775939"/>
                <a:gd name="connsiteX113" fmla="*/ 566053 w 9739305"/>
                <a:gd name="connsiteY113" fmla="*/ 1535567 h 1775939"/>
                <a:gd name="connsiteX114" fmla="*/ 554525 w 9739305"/>
                <a:gd name="connsiteY114" fmla="*/ 1534867 h 1775939"/>
                <a:gd name="connsiteX115" fmla="*/ 492526 w 9739305"/>
                <a:gd name="connsiteY115" fmla="*/ 1546173 h 1775939"/>
                <a:gd name="connsiteX116" fmla="*/ 462187 w 9739305"/>
                <a:gd name="connsiteY116" fmla="*/ 1559407 h 1775939"/>
                <a:gd name="connsiteX117" fmla="*/ 414568 w 9739305"/>
                <a:gd name="connsiteY117" fmla="*/ 1573944 h 1775939"/>
                <a:gd name="connsiteX118" fmla="*/ 365802 w 9739305"/>
                <a:gd name="connsiteY118" fmla="*/ 1580845 h 1775939"/>
                <a:gd name="connsiteX119" fmla="*/ 282687 w 9739305"/>
                <a:gd name="connsiteY119" fmla="*/ 1566332 h 1775939"/>
                <a:gd name="connsiteX120" fmla="*/ 252662 w 9739305"/>
                <a:gd name="connsiteY120" fmla="*/ 1565897 h 1775939"/>
                <a:gd name="connsiteX121" fmla="*/ 185558 w 9739305"/>
                <a:gd name="connsiteY121" fmla="*/ 1560187 h 1775939"/>
                <a:gd name="connsiteX122" fmla="*/ 127273 w 9739305"/>
                <a:gd name="connsiteY122" fmla="*/ 1563624 h 1775939"/>
                <a:gd name="connsiteX123" fmla="*/ 81114 w 9739305"/>
                <a:gd name="connsiteY123" fmla="*/ 1580132 h 1775939"/>
                <a:gd name="connsiteX124" fmla="*/ 13214 w 9739305"/>
                <a:gd name="connsiteY124" fmla="*/ 1586229 h 1775939"/>
                <a:gd name="connsiteX125" fmla="*/ 0 w 9739305"/>
                <a:gd name="connsiteY125" fmla="*/ 1585408 h 1775939"/>
                <a:gd name="connsiteX126" fmla="*/ 0 w 9739305"/>
                <a:gd name="connsiteY126" fmla="*/ 1251083 h 1775939"/>
                <a:gd name="connsiteX127" fmla="*/ 4829 w 9739305"/>
                <a:gd name="connsiteY127" fmla="*/ 1250628 h 1775939"/>
                <a:gd name="connsiteX128" fmla="*/ 48555 w 9739305"/>
                <a:gd name="connsiteY128" fmla="*/ 1240203 h 1775939"/>
                <a:gd name="connsiteX129" fmla="*/ 72789 w 9739305"/>
                <a:gd name="connsiteY129" fmla="*/ 1233698 h 1775939"/>
                <a:gd name="connsiteX130" fmla="*/ 197847 w 9739305"/>
                <a:gd name="connsiteY130" fmla="*/ 1212918 h 1775939"/>
                <a:gd name="connsiteX131" fmla="*/ 253067 w 9739305"/>
                <a:gd name="connsiteY131" fmla="*/ 1194405 h 1775939"/>
                <a:gd name="connsiteX132" fmla="*/ 268116 w 9739305"/>
                <a:gd name="connsiteY132" fmla="*/ 1191325 h 1775939"/>
                <a:gd name="connsiteX133" fmla="*/ 351434 w 9739305"/>
                <a:gd name="connsiteY133" fmla="*/ 1193900 h 1775939"/>
                <a:gd name="connsiteX134" fmla="*/ 414867 w 9739305"/>
                <a:gd name="connsiteY134" fmla="*/ 1216423 h 1775939"/>
                <a:gd name="connsiteX135" fmla="*/ 427335 w 9739305"/>
                <a:gd name="connsiteY135" fmla="*/ 1224454 h 1775939"/>
                <a:gd name="connsiteX136" fmla="*/ 600582 w 9739305"/>
                <a:gd name="connsiteY136" fmla="*/ 1213120 h 1775939"/>
                <a:gd name="connsiteX137" fmla="*/ 627039 w 9739305"/>
                <a:gd name="connsiteY137" fmla="*/ 1208235 h 1775939"/>
                <a:gd name="connsiteX138" fmla="*/ 756446 w 9739305"/>
                <a:gd name="connsiteY138" fmla="*/ 1217062 h 1775939"/>
                <a:gd name="connsiteX139" fmla="*/ 794106 w 9739305"/>
                <a:gd name="connsiteY139" fmla="*/ 1218229 h 1775939"/>
                <a:gd name="connsiteX140" fmla="*/ 929268 w 9739305"/>
                <a:gd name="connsiteY140" fmla="*/ 1225211 h 1775939"/>
                <a:gd name="connsiteX141" fmla="*/ 947713 w 9739305"/>
                <a:gd name="connsiteY141" fmla="*/ 1211766 h 1775939"/>
                <a:gd name="connsiteX142" fmla="*/ 1001014 w 9739305"/>
                <a:gd name="connsiteY142" fmla="*/ 1177651 h 1775939"/>
                <a:gd name="connsiteX143" fmla="*/ 1107747 w 9739305"/>
                <a:gd name="connsiteY143" fmla="*/ 1144571 h 1775939"/>
                <a:gd name="connsiteX144" fmla="*/ 1137175 w 9739305"/>
                <a:gd name="connsiteY144" fmla="*/ 1144721 h 1775939"/>
                <a:gd name="connsiteX145" fmla="*/ 1213670 w 9739305"/>
                <a:gd name="connsiteY145" fmla="*/ 1187646 h 1775939"/>
                <a:gd name="connsiteX146" fmla="*/ 1250725 w 9739305"/>
                <a:gd name="connsiteY146" fmla="*/ 1204534 h 1775939"/>
                <a:gd name="connsiteX147" fmla="*/ 1355013 w 9739305"/>
                <a:gd name="connsiteY147" fmla="*/ 1233876 h 1775939"/>
                <a:gd name="connsiteX148" fmla="*/ 1363867 w 9739305"/>
                <a:gd name="connsiteY148" fmla="*/ 1239727 h 1775939"/>
                <a:gd name="connsiteX149" fmla="*/ 1443262 w 9739305"/>
                <a:gd name="connsiteY149" fmla="*/ 1310445 h 1775939"/>
                <a:gd name="connsiteX150" fmla="*/ 1460979 w 9739305"/>
                <a:gd name="connsiteY150" fmla="*/ 1322303 h 1775939"/>
                <a:gd name="connsiteX151" fmla="*/ 1482536 w 9739305"/>
                <a:gd name="connsiteY151" fmla="*/ 1341039 h 1775939"/>
                <a:gd name="connsiteX152" fmla="*/ 1548717 w 9739305"/>
                <a:gd name="connsiteY152" fmla="*/ 1376141 h 1775939"/>
                <a:gd name="connsiteX153" fmla="*/ 1629003 w 9739305"/>
                <a:gd name="connsiteY153" fmla="*/ 1384512 h 1775939"/>
                <a:gd name="connsiteX154" fmla="*/ 1726123 w 9739305"/>
                <a:gd name="connsiteY154" fmla="*/ 1398505 h 1775939"/>
                <a:gd name="connsiteX155" fmla="*/ 1766964 w 9739305"/>
                <a:gd name="connsiteY155" fmla="*/ 1409092 h 1775939"/>
                <a:gd name="connsiteX156" fmla="*/ 1875994 w 9739305"/>
                <a:gd name="connsiteY156" fmla="*/ 1427691 h 1775939"/>
                <a:gd name="connsiteX157" fmla="*/ 1953935 w 9739305"/>
                <a:gd name="connsiteY157" fmla="*/ 1444021 h 1775939"/>
                <a:gd name="connsiteX158" fmla="*/ 2065495 w 9739305"/>
                <a:gd name="connsiteY158" fmla="*/ 1450414 h 1775939"/>
                <a:gd name="connsiteX159" fmla="*/ 2119362 w 9739305"/>
                <a:gd name="connsiteY159" fmla="*/ 1448287 h 1775939"/>
                <a:gd name="connsiteX160" fmla="*/ 2221201 w 9739305"/>
                <a:gd name="connsiteY160" fmla="*/ 1503642 h 1775939"/>
                <a:gd name="connsiteX161" fmla="*/ 2302040 w 9739305"/>
                <a:gd name="connsiteY161" fmla="*/ 1539608 h 1775939"/>
                <a:gd name="connsiteX162" fmla="*/ 2384113 w 9739305"/>
                <a:gd name="connsiteY162" fmla="*/ 1516348 h 1775939"/>
                <a:gd name="connsiteX163" fmla="*/ 2405786 w 9739305"/>
                <a:gd name="connsiteY163" fmla="*/ 1497098 h 1775939"/>
                <a:gd name="connsiteX164" fmla="*/ 2541024 w 9739305"/>
                <a:gd name="connsiteY164" fmla="*/ 1473316 h 1775939"/>
                <a:gd name="connsiteX165" fmla="*/ 2735378 w 9739305"/>
                <a:gd name="connsiteY165" fmla="*/ 1463319 h 1775939"/>
                <a:gd name="connsiteX166" fmla="*/ 3056752 w 9739305"/>
                <a:gd name="connsiteY166" fmla="*/ 1408590 h 1775939"/>
                <a:gd name="connsiteX167" fmla="*/ 3112247 w 9739305"/>
                <a:gd name="connsiteY167" fmla="*/ 1387711 h 1775939"/>
                <a:gd name="connsiteX168" fmla="*/ 3175396 w 9739305"/>
                <a:gd name="connsiteY168" fmla="*/ 1380116 h 1775939"/>
                <a:gd name="connsiteX169" fmla="*/ 3200231 w 9739305"/>
                <a:gd name="connsiteY169" fmla="*/ 1390061 h 1775939"/>
                <a:gd name="connsiteX170" fmla="*/ 3307359 w 9739305"/>
                <a:gd name="connsiteY170" fmla="*/ 1401532 h 1775939"/>
                <a:gd name="connsiteX171" fmla="*/ 3327591 w 9739305"/>
                <a:gd name="connsiteY171" fmla="*/ 1400871 h 1775939"/>
                <a:gd name="connsiteX172" fmla="*/ 3396452 w 9739305"/>
                <a:gd name="connsiteY172" fmla="*/ 1390488 h 1775939"/>
                <a:gd name="connsiteX173" fmla="*/ 3460402 w 9739305"/>
                <a:gd name="connsiteY173" fmla="*/ 1383325 h 1775939"/>
                <a:gd name="connsiteX174" fmla="*/ 3622771 w 9739305"/>
                <a:gd name="connsiteY174" fmla="*/ 1388838 h 1775939"/>
                <a:gd name="connsiteX175" fmla="*/ 3746637 w 9739305"/>
                <a:gd name="connsiteY175" fmla="*/ 1379728 h 1775939"/>
                <a:gd name="connsiteX176" fmla="*/ 3803936 w 9739305"/>
                <a:gd name="connsiteY176" fmla="*/ 1380104 h 1775939"/>
                <a:gd name="connsiteX177" fmla="*/ 3836429 w 9739305"/>
                <a:gd name="connsiteY177" fmla="*/ 1383246 h 1775939"/>
                <a:gd name="connsiteX178" fmla="*/ 3911096 w 9739305"/>
                <a:gd name="connsiteY178" fmla="*/ 1412447 h 1775939"/>
                <a:gd name="connsiteX179" fmla="*/ 3951494 w 9739305"/>
                <a:gd name="connsiteY179" fmla="*/ 1417876 h 1775939"/>
                <a:gd name="connsiteX180" fmla="*/ 4071982 w 9739305"/>
                <a:gd name="connsiteY180" fmla="*/ 1411440 h 1775939"/>
                <a:gd name="connsiteX181" fmla="*/ 4250380 w 9739305"/>
                <a:gd name="connsiteY181" fmla="*/ 1353404 h 1775939"/>
                <a:gd name="connsiteX182" fmla="*/ 4268920 w 9739305"/>
                <a:gd name="connsiteY182" fmla="*/ 1345917 h 1775939"/>
                <a:gd name="connsiteX183" fmla="*/ 4360470 w 9739305"/>
                <a:gd name="connsiteY183" fmla="*/ 1333343 h 1775939"/>
                <a:gd name="connsiteX184" fmla="*/ 4423403 w 9739305"/>
                <a:gd name="connsiteY184" fmla="*/ 1341452 h 1775939"/>
                <a:gd name="connsiteX185" fmla="*/ 4509460 w 9739305"/>
                <a:gd name="connsiteY185" fmla="*/ 1360374 h 1775939"/>
                <a:gd name="connsiteX186" fmla="*/ 4586780 w 9739305"/>
                <a:gd name="connsiteY186" fmla="*/ 1375951 h 1775939"/>
                <a:gd name="connsiteX187" fmla="*/ 4643424 w 9739305"/>
                <a:gd name="connsiteY187" fmla="*/ 1395033 h 1775939"/>
                <a:gd name="connsiteX188" fmla="*/ 4771320 w 9739305"/>
                <a:gd name="connsiteY188" fmla="*/ 1404876 h 1775939"/>
                <a:gd name="connsiteX189" fmla="*/ 4784667 w 9739305"/>
                <a:gd name="connsiteY189" fmla="*/ 1406901 h 1775939"/>
                <a:gd name="connsiteX190" fmla="*/ 4879368 w 9739305"/>
                <a:gd name="connsiteY190" fmla="*/ 1382875 h 1775939"/>
                <a:gd name="connsiteX191" fmla="*/ 4993296 w 9739305"/>
                <a:gd name="connsiteY191" fmla="*/ 1357609 h 1775939"/>
                <a:gd name="connsiteX192" fmla="*/ 5034636 w 9739305"/>
                <a:gd name="connsiteY192" fmla="*/ 1362363 h 1775939"/>
                <a:gd name="connsiteX193" fmla="*/ 5091273 w 9739305"/>
                <a:gd name="connsiteY193" fmla="*/ 1369207 h 1775939"/>
                <a:gd name="connsiteX194" fmla="*/ 5143127 w 9739305"/>
                <a:gd name="connsiteY194" fmla="*/ 1361686 h 1775939"/>
                <a:gd name="connsiteX195" fmla="*/ 5174789 w 9739305"/>
                <a:gd name="connsiteY195" fmla="*/ 1359688 h 1775939"/>
                <a:gd name="connsiteX196" fmla="*/ 5322233 w 9739305"/>
                <a:gd name="connsiteY196" fmla="*/ 1411274 h 1775939"/>
                <a:gd name="connsiteX197" fmla="*/ 5359206 w 9739305"/>
                <a:gd name="connsiteY197" fmla="*/ 1414357 h 1775939"/>
                <a:gd name="connsiteX198" fmla="*/ 5380352 w 9739305"/>
                <a:gd name="connsiteY198" fmla="*/ 1420558 h 1775939"/>
                <a:gd name="connsiteX199" fmla="*/ 5509233 w 9739305"/>
                <a:gd name="connsiteY199" fmla="*/ 1487165 h 1775939"/>
                <a:gd name="connsiteX200" fmla="*/ 5563203 w 9739305"/>
                <a:gd name="connsiteY200" fmla="*/ 1499314 h 1775939"/>
                <a:gd name="connsiteX201" fmla="*/ 5621569 w 9739305"/>
                <a:gd name="connsiteY201" fmla="*/ 1493518 h 1775939"/>
                <a:gd name="connsiteX202" fmla="*/ 5655136 w 9739305"/>
                <a:gd name="connsiteY202" fmla="*/ 1486565 h 1775939"/>
                <a:gd name="connsiteX203" fmla="*/ 5736883 w 9739305"/>
                <a:gd name="connsiteY203" fmla="*/ 1436327 h 1775939"/>
                <a:gd name="connsiteX204" fmla="*/ 5784777 w 9739305"/>
                <a:gd name="connsiteY204" fmla="*/ 1435588 h 1775939"/>
                <a:gd name="connsiteX205" fmla="*/ 5860952 w 9739305"/>
                <a:gd name="connsiteY205" fmla="*/ 1463773 h 1775939"/>
                <a:gd name="connsiteX206" fmla="*/ 5997123 w 9739305"/>
                <a:gd name="connsiteY206" fmla="*/ 1471491 h 1775939"/>
                <a:gd name="connsiteX207" fmla="*/ 6063793 w 9739305"/>
                <a:gd name="connsiteY207" fmla="*/ 1423706 h 1775939"/>
                <a:gd name="connsiteX208" fmla="*/ 6097303 w 9739305"/>
                <a:gd name="connsiteY208" fmla="*/ 1379247 h 1775939"/>
                <a:gd name="connsiteX209" fmla="*/ 6197741 w 9739305"/>
                <a:gd name="connsiteY209" fmla="*/ 1324656 h 1775939"/>
                <a:gd name="connsiteX210" fmla="*/ 6223125 w 9739305"/>
                <a:gd name="connsiteY210" fmla="*/ 1341950 h 1775939"/>
                <a:gd name="connsiteX211" fmla="*/ 6298923 w 9739305"/>
                <a:gd name="connsiteY211" fmla="*/ 1346144 h 1775939"/>
                <a:gd name="connsiteX212" fmla="*/ 6380532 w 9739305"/>
                <a:gd name="connsiteY212" fmla="*/ 1341582 h 1775939"/>
                <a:gd name="connsiteX213" fmla="*/ 6523222 w 9739305"/>
                <a:gd name="connsiteY213" fmla="*/ 1343021 h 1775939"/>
                <a:gd name="connsiteX214" fmla="*/ 6615600 w 9739305"/>
                <a:gd name="connsiteY214" fmla="*/ 1291015 h 1775939"/>
                <a:gd name="connsiteX215" fmla="*/ 6650812 w 9739305"/>
                <a:gd name="connsiteY215" fmla="*/ 1269700 h 1775939"/>
                <a:gd name="connsiteX216" fmla="*/ 6684030 w 9739305"/>
                <a:gd name="connsiteY216" fmla="*/ 1255543 h 1775939"/>
                <a:gd name="connsiteX217" fmla="*/ 6722764 w 9739305"/>
                <a:gd name="connsiteY217" fmla="*/ 1246615 h 1775939"/>
                <a:gd name="connsiteX218" fmla="*/ 6815757 w 9739305"/>
                <a:gd name="connsiteY218" fmla="*/ 1215451 h 1775939"/>
                <a:gd name="connsiteX219" fmla="*/ 6866200 w 9739305"/>
                <a:gd name="connsiteY219" fmla="*/ 1186810 h 1775939"/>
                <a:gd name="connsiteX220" fmla="*/ 6981228 w 9739305"/>
                <a:gd name="connsiteY220" fmla="*/ 1155999 h 1775939"/>
                <a:gd name="connsiteX221" fmla="*/ 7059255 w 9739305"/>
                <a:gd name="connsiteY221" fmla="*/ 1129638 h 1775939"/>
                <a:gd name="connsiteX222" fmla="*/ 7140774 w 9739305"/>
                <a:gd name="connsiteY222" fmla="*/ 1086787 h 1775939"/>
                <a:gd name="connsiteX223" fmla="*/ 7152150 w 9739305"/>
                <a:gd name="connsiteY223" fmla="*/ 1080276 h 1775939"/>
                <a:gd name="connsiteX224" fmla="*/ 7178911 w 9739305"/>
                <a:gd name="connsiteY224" fmla="*/ 1053404 h 1775939"/>
                <a:gd name="connsiteX225" fmla="*/ 7215302 w 9739305"/>
                <a:gd name="connsiteY225" fmla="*/ 963609 h 1775939"/>
                <a:gd name="connsiteX226" fmla="*/ 7226104 w 9739305"/>
                <a:gd name="connsiteY226" fmla="*/ 945196 h 1775939"/>
                <a:gd name="connsiteX227" fmla="*/ 7329145 w 9739305"/>
                <a:gd name="connsiteY227" fmla="*/ 879964 h 1775939"/>
                <a:gd name="connsiteX228" fmla="*/ 7368683 w 9739305"/>
                <a:gd name="connsiteY228" fmla="*/ 883708 h 1775939"/>
                <a:gd name="connsiteX229" fmla="*/ 7412980 w 9739305"/>
                <a:gd name="connsiteY229" fmla="*/ 901348 h 1775939"/>
                <a:gd name="connsiteX230" fmla="*/ 7508285 w 9739305"/>
                <a:gd name="connsiteY230" fmla="*/ 901932 h 1775939"/>
                <a:gd name="connsiteX231" fmla="*/ 7543367 w 9739305"/>
                <a:gd name="connsiteY231" fmla="*/ 890040 h 1775939"/>
                <a:gd name="connsiteX232" fmla="*/ 7604247 w 9739305"/>
                <a:gd name="connsiteY232" fmla="*/ 859640 h 1775939"/>
                <a:gd name="connsiteX233" fmla="*/ 7650214 w 9739305"/>
                <a:gd name="connsiteY233" fmla="*/ 814893 h 1775939"/>
                <a:gd name="connsiteX234" fmla="*/ 7716618 w 9739305"/>
                <a:gd name="connsiteY234" fmla="*/ 741384 h 1775939"/>
                <a:gd name="connsiteX235" fmla="*/ 7849257 w 9739305"/>
                <a:gd name="connsiteY235" fmla="*/ 708153 h 1775939"/>
                <a:gd name="connsiteX236" fmla="*/ 7900340 w 9739305"/>
                <a:gd name="connsiteY236" fmla="*/ 696745 h 1775939"/>
                <a:gd name="connsiteX237" fmla="*/ 8085922 w 9739305"/>
                <a:gd name="connsiteY237" fmla="*/ 650290 h 1775939"/>
                <a:gd name="connsiteX238" fmla="*/ 8102187 w 9739305"/>
                <a:gd name="connsiteY238" fmla="*/ 648251 h 1775939"/>
                <a:gd name="connsiteX239" fmla="*/ 8229960 w 9739305"/>
                <a:gd name="connsiteY239" fmla="*/ 598934 h 1775939"/>
                <a:gd name="connsiteX240" fmla="*/ 8260743 w 9739305"/>
                <a:gd name="connsiteY240" fmla="*/ 586776 h 1775939"/>
                <a:gd name="connsiteX241" fmla="*/ 8297724 w 9739305"/>
                <a:gd name="connsiteY241" fmla="*/ 557687 h 1775939"/>
                <a:gd name="connsiteX242" fmla="*/ 8329397 w 9739305"/>
                <a:gd name="connsiteY242" fmla="*/ 479103 h 1775939"/>
                <a:gd name="connsiteX243" fmla="*/ 8369109 w 9739305"/>
                <a:gd name="connsiteY243" fmla="*/ 442035 h 1775939"/>
                <a:gd name="connsiteX244" fmla="*/ 8398212 w 9739305"/>
                <a:gd name="connsiteY244" fmla="*/ 419288 h 1775939"/>
                <a:gd name="connsiteX245" fmla="*/ 8423091 w 9739305"/>
                <a:gd name="connsiteY245" fmla="*/ 385761 h 1775939"/>
                <a:gd name="connsiteX246" fmla="*/ 8445807 w 9739305"/>
                <a:gd name="connsiteY246" fmla="*/ 307296 h 1775939"/>
                <a:gd name="connsiteX247" fmla="*/ 8483136 w 9739305"/>
                <a:gd name="connsiteY247" fmla="*/ 236912 h 1775939"/>
                <a:gd name="connsiteX248" fmla="*/ 8554397 w 9739305"/>
                <a:gd name="connsiteY248" fmla="*/ 195498 h 1775939"/>
                <a:gd name="connsiteX249" fmla="*/ 8598729 w 9739305"/>
                <a:gd name="connsiteY249" fmla="*/ 173430 h 1775939"/>
                <a:gd name="connsiteX250" fmla="*/ 8779113 w 9739305"/>
                <a:gd name="connsiteY250" fmla="*/ 184822 h 1775939"/>
                <a:gd name="connsiteX251" fmla="*/ 8902517 w 9739305"/>
                <a:gd name="connsiteY251" fmla="*/ 198490 h 1775939"/>
                <a:gd name="connsiteX252" fmla="*/ 8942393 w 9739305"/>
                <a:gd name="connsiteY252" fmla="*/ 189035 h 1775939"/>
                <a:gd name="connsiteX253" fmla="*/ 9053027 w 9739305"/>
                <a:gd name="connsiteY253" fmla="*/ 119670 h 1775939"/>
                <a:gd name="connsiteX254" fmla="*/ 9164008 w 9739305"/>
                <a:gd name="connsiteY254" fmla="*/ 85758 h 1775939"/>
                <a:gd name="connsiteX255" fmla="*/ 9248172 w 9739305"/>
                <a:gd name="connsiteY255" fmla="*/ 73540 h 1775939"/>
                <a:gd name="connsiteX256" fmla="*/ 9320568 w 9739305"/>
                <a:gd name="connsiteY256" fmla="*/ 63772 h 1775939"/>
                <a:gd name="connsiteX257" fmla="*/ 9407003 w 9739305"/>
                <a:gd name="connsiteY257" fmla="*/ 42029 h 1775939"/>
                <a:gd name="connsiteX258" fmla="*/ 9455456 w 9739305"/>
                <a:gd name="connsiteY258" fmla="*/ 20546 h 177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9739305" h="1775939">
                  <a:moveTo>
                    <a:pt x="9506323" y="0"/>
                  </a:moveTo>
                  <a:lnTo>
                    <a:pt x="9739305" y="0"/>
                  </a:lnTo>
                  <a:lnTo>
                    <a:pt x="9721016" y="12453"/>
                  </a:lnTo>
                  <a:cubicBezTo>
                    <a:pt x="9690045" y="40939"/>
                    <a:pt x="9658859" y="68964"/>
                    <a:pt x="9619776" y="90780"/>
                  </a:cubicBezTo>
                  <a:cubicBezTo>
                    <a:pt x="9581267" y="112410"/>
                    <a:pt x="9545008" y="136288"/>
                    <a:pt x="9506710" y="158222"/>
                  </a:cubicBezTo>
                  <a:cubicBezTo>
                    <a:pt x="9469164" y="179649"/>
                    <a:pt x="9435404" y="202776"/>
                    <a:pt x="9417057" y="238502"/>
                  </a:cubicBezTo>
                  <a:cubicBezTo>
                    <a:pt x="9408857" y="254276"/>
                    <a:pt x="9397029" y="271640"/>
                    <a:pt x="9380548" y="281379"/>
                  </a:cubicBezTo>
                  <a:cubicBezTo>
                    <a:pt x="9357055" y="295224"/>
                    <a:pt x="9326757" y="301236"/>
                    <a:pt x="9301035" y="313304"/>
                  </a:cubicBezTo>
                  <a:cubicBezTo>
                    <a:pt x="9270739" y="327477"/>
                    <a:pt x="9235503" y="340162"/>
                    <a:pt x="9215480" y="361372"/>
                  </a:cubicBezTo>
                  <a:cubicBezTo>
                    <a:pt x="9197689" y="380278"/>
                    <a:pt x="9179513" y="395277"/>
                    <a:pt x="9155376" y="407897"/>
                  </a:cubicBezTo>
                  <a:cubicBezTo>
                    <a:pt x="9138462" y="416717"/>
                    <a:pt x="9126335" y="431897"/>
                    <a:pt x="9108770" y="439335"/>
                  </a:cubicBezTo>
                  <a:cubicBezTo>
                    <a:pt x="9085671" y="449237"/>
                    <a:pt x="9062288" y="457270"/>
                    <a:pt x="9042339" y="471886"/>
                  </a:cubicBezTo>
                  <a:cubicBezTo>
                    <a:pt x="9021638" y="487007"/>
                    <a:pt x="8997876" y="499296"/>
                    <a:pt x="8976155" y="513526"/>
                  </a:cubicBezTo>
                  <a:cubicBezTo>
                    <a:pt x="8964637" y="521143"/>
                    <a:pt x="8955362" y="530850"/>
                    <a:pt x="8944250" y="538762"/>
                  </a:cubicBezTo>
                  <a:cubicBezTo>
                    <a:pt x="8923906" y="553238"/>
                    <a:pt x="8903158" y="567422"/>
                    <a:pt x="8882191" y="581144"/>
                  </a:cubicBezTo>
                  <a:cubicBezTo>
                    <a:pt x="8861228" y="594868"/>
                    <a:pt x="8841332" y="610579"/>
                    <a:pt x="8818061" y="620960"/>
                  </a:cubicBezTo>
                  <a:cubicBezTo>
                    <a:pt x="8778386" y="638567"/>
                    <a:pt x="8734713" y="650088"/>
                    <a:pt x="8696263" y="668892"/>
                  </a:cubicBezTo>
                  <a:cubicBezTo>
                    <a:pt x="8657243" y="688034"/>
                    <a:pt x="8620769" y="711451"/>
                    <a:pt x="8586493" y="736016"/>
                  </a:cubicBezTo>
                  <a:cubicBezTo>
                    <a:pt x="8559370" y="755372"/>
                    <a:pt x="8533990" y="774487"/>
                    <a:pt x="8499250" y="785420"/>
                  </a:cubicBezTo>
                  <a:cubicBezTo>
                    <a:pt x="8479867" y="791534"/>
                    <a:pt x="8459807" y="803801"/>
                    <a:pt x="8448581" y="817525"/>
                  </a:cubicBezTo>
                  <a:cubicBezTo>
                    <a:pt x="8424305" y="847414"/>
                    <a:pt x="8392427" y="869197"/>
                    <a:pt x="8356131" y="888209"/>
                  </a:cubicBezTo>
                  <a:cubicBezTo>
                    <a:pt x="8307679" y="913772"/>
                    <a:pt x="8259834" y="939776"/>
                    <a:pt x="8211166" y="964878"/>
                  </a:cubicBezTo>
                  <a:cubicBezTo>
                    <a:pt x="8182465" y="979759"/>
                    <a:pt x="8153995" y="995412"/>
                    <a:pt x="8123367" y="1006776"/>
                  </a:cubicBezTo>
                  <a:cubicBezTo>
                    <a:pt x="8060787" y="1030195"/>
                    <a:pt x="7996505" y="1050714"/>
                    <a:pt x="7933271" y="1072752"/>
                  </a:cubicBezTo>
                  <a:cubicBezTo>
                    <a:pt x="7912572" y="1079870"/>
                    <a:pt x="7893169" y="1089594"/>
                    <a:pt x="7872042" y="1095949"/>
                  </a:cubicBezTo>
                  <a:cubicBezTo>
                    <a:pt x="7849189" y="1102856"/>
                    <a:pt x="7824394" y="1105779"/>
                    <a:pt x="7801540" y="1112687"/>
                  </a:cubicBezTo>
                  <a:cubicBezTo>
                    <a:pt x="7763512" y="1124093"/>
                    <a:pt x="7726779" y="1138106"/>
                    <a:pt x="7688760" y="1149668"/>
                  </a:cubicBezTo>
                  <a:cubicBezTo>
                    <a:pt x="7615403" y="1171881"/>
                    <a:pt x="7541813" y="1193320"/>
                    <a:pt x="7468219" y="1214601"/>
                  </a:cubicBezTo>
                  <a:cubicBezTo>
                    <a:pt x="7452461" y="1219127"/>
                    <a:pt x="7435183" y="1220431"/>
                    <a:pt x="7419634" y="1225261"/>
                  </a:cubicBezTo>
                  <a:cubicBezTo>
                    <a:pt x="7378370" y="1238236"/>
                    <a:pt x="7337343" y="1252140"/>
                    <a:pt x="7296522" y="1266193"/>
                  </a:cubicBezTo>
                  <a:cubicBezTo>
                    <a:pt x="7271802" y="1274761"/>
                    <a:pt x="7247746" y="1285023"/>
                    <a:pt x="7222817" y="1293286"/>
                  </a:cubicBezTo>
                  <a:cubicBezTo>
                    <a:pt x="7202872" y="1299897"/>
                    <a:pt x="7182284" y="1305284"/>
                    <a:pt x="7161457" y="1309742"/>
                  </a:cubicBezTo>
                  <a:cubicBezTo>
                    <a:pt x="7143523" y="1313589"/>
                    <a:pt x="7124653" y="1314184"/>
                    <a:pt x="7106944" y="1318647"/>
                  </a:cubicBezTo>
                  <a:cubicBezTo>
                    <a:pt x="7059008" y="1330687"/>
                    <a:pt x="7011720" y="1343954"/>
                    <a:pt x="6964204" y="1356601"/>
                  </a:cubicBezTo>
                  <a:cubicBezTo>
                    <a:pt x="6945158" y="1361601"/>
                    <a:pt x="6925667" y="1365522"/>
                    <a:pt x="6907255" y="1371589"/>
                  </a:cubicBezTo>
                  <a:cubicBezTo>
                    <a:pt x="6857955" y="1387619"/>
                    <a:pt x="6809525" y="1405490"/>
                    <a:pt x="6759991" y="1420747"/>
                  </a:cubicBezTo>
                  <a:cubicBezTo>
                    <a:pt x="6718908" y="1433400"/>
                    <a:pt x="6676513" y="1443133"/>
                    <a:pt x="6634783" y="1454562"/>
                  </a:cubicBezTo>
                  <a:cubicBezTo>
                    <a:pt x="6617097" y="1459495"/>
                    <a:pt x="6600269" y="1466113"/>
                    <a:pt x="6582555" y="1470418"/>
                  </a:cubicBezTo>
                  <a:cubicBezTo>
                    <a:pt x="6542888" y="1480178"/>
                    <a:pt x="6502579" y="1488712"/>
                    <a:pt x="6462719" y="1498482"/>
                  </a:cubicBezTo>
                  <a:cubicBezTo>
                    <a:pt x="6440000" y="1504127"/>
                    <a:pt x="6418233" y="1513338"/>
                    <a:pt x="6395050" y="1517437"/>
                  </a:cubicBezTo>
                  <a:cubicBezTo>
                    <a:pt x="6339992" y="1527154"/>
                    <a:pt x="6284444" y="1534853"/>
                    <a:pt x="6228927" y="1543179"/>
                  </a:cubicBezTo>
                  <a:cubicBezTo>
                    <a:pt x="6171671" y="1551745"/>
                    <a:pt x="6114621" y="1560617"/>
                    <a:pt x="6057331" y="1568558"/>
                  </a:cubicBezTo>
                  <a:cubicBezTo>
                    <a:pt x="6025969" y="1572738"/>
                    <a:pt x="5994307" y="1574734"/>
                    <a:pt x="5962939" y="1578758"/>
                  </a:cubicBezTo>
                  <a:cubicBezTo>
                    <a:pt x="5935441" y="1582281"/>
                    <a:pt x="5908230" y="1587673"/>
                    <a:pt x="5880756" y="1591666"/>
                  </a:cubicBezTo>
                  <a:cubicBezTo>
                    <a:pt x="5856953" y="1595010"/>
                    <a:pt x="5832910" y="1597425"/>
                    <a:pt x="5809105" y="1600770"/>
                  </a:cubicBezTo>
                  <a:cubicBezTo>
                    <a:pt x="5770986" y="1606216"/>
                    <a:pt x="5733083" y="1612124"/>
                    <a:pt x="5695165" y="1617719"/>
                  </a:cubicBezTo>
                  <a:cubicBezTo>
                    <a:pt x="5679295" y="1619896"/>
                    <a:pt x="5662765" y="1624616"/>
                    <a:pt x="5647685" y="1622990"/>
                  </a:cubicBezTo>
                  <a:cubicBezTo>
                    <a:pt x="5609687" y="1618857"/>
                    <a:pt x="5572641" y="1622370"/>
                    <a:pt x="5535323" y="1628248"/>
                  </a:cubicBezTo>
                  <a:cubicBezTo>
                    <a:pt x="5522562" y="1630278"/>
                    <a:pt x="5508745" y="1630629"/>
                    <a:pt x="5496177" y="1628567"/>
                  </a:cubicBezTo>
                  <a:cubicBezTo>
                    <a:pt x="5470455" y="1624470"/>
                    <a:pt x="5445407" y="1618145"/>
                    <a:pt x="5420013" y="1612778"/>
                  </a:cubicBezTo>
                  <a:cubicBezTo>
                    <a:pt x="5417253" y="1612127"/>
                    <a:pt x="5413941" y="1612129"/>
                    <a:pt x="5411005" y="1611800"/>
                  </a:cubicBezTo>
                  <a:cubicBezTo>
                    <a:pt x="5394351" y="1609934"/>
                    <a:pt x="5377898" y="1608060"/>
                    <a:pt x="5361259" y="1606507"/>
                  </a:cubicBezTo>
                  <a:cubicBezTo>
                    <a:pt x="5352259" y="1605686"/>
                    <a:pt x="5343116" y="1605970"/>
                    <a:pt x="5334120" y="1605305"/>
                  </a:cubicBezTo>
                  <a:cubicBezTo>
                    <a:pt x="5299308" y="1602589"/>
                    <a:pt x="5261564" y="1611785"/>
                    <a:pt x="5230715" y="1594283"/>
                  </a:cubicBezTo>
                  <a:cubicBezTo>
                    <a:pt x="5210688" y="1583006"/>
                    <a:pt x="5191969" y="1586734"/>
                    <a:pt x="5171263" y="1589616"/>
                  </a:cubicBezTo>
                  <a:cubicBezTo>
                    <a:pt x="5155583" y="1591784"/>
                    <a:pt x="5139427" y="1592091"/>
                    <a:pt x="5123496" y="1593018"/>
                  </a:cubicBezTo>
                  <a:cubicBezTo>
                    <a:pt x="5095527" y="1594836"/>
                    <a:pt x="5067543" y="1596342"/>
                    <a:pt x="5039590" y="1598474"/>
                  </a:cubicBezTo>
                  <a:cubicBezTo>
                    <a:pt x="5030662" y="1599218"/>
                    <a:pt x="5021716" y="1603574"/>
                    <a:pt x="5012937" y="1603369"/>
                  </a:cubicBezTo>
                  <a:cubicBezTo>
                    <a:pt x="4972362" y="1602343"/>
                    <a:pt x="4931703" y="1599594"/>
                    <a:pt x="4891143" y="1598882"/>
                  </a:cubicBezTo>
                  <a:cubicBezTo>
                    <a:pt x="4868132" y="1598423"/>
                    <a:pt x="4844753" y="1602530"/>
                    <a:pt x="4821905" y="1601436"/>
                  </a:cubicBezTo>
                  <a:cubicBezTo>
                    <a:pt x="4795544" y="1600196"/>
                    <a:pt x="4769576" y="1595013"/>
                    <a:pt x="4743339" y="1592353"/>
                  </a:cubicBezTo>
                  <a:cubicBezTo>
                    <a:pt x="4736095" y="1591605"/>
                    <a:pt x="4728193" y="1593398"/>
                    <a:pt x="4720626" y="1594076"/>
                  </a:cubicBezTo>
                  <a:cubicBezTo>
                    <a:pt x="4712089" y="1594803"/>
                    <a:pt x="4703760" y="1595832"/>
                    <a:pt x="4695215" y="1596400"/>
                  </a:cubicBezTo>
                  <a:cubicBezTo>
                    <a:pt x="4669182" y="1597969"/>
                    <a:pt x="4643112" y="1598756"/>
                    <a:pt x="4617116" y="1601107"/>
                  </a:cubicBezTo>
                  <a:cubicBezTo>
                    <a:pt x="4601208" y="1602502"/>
                    <a:pt x="4584802" y="1609727"/>
                    <a:pt x="4569913" y="1608091"/>
                  </a:cubicBezTo>
                  <a:cubicBezTo>
                    <a:pt x="4539567" y="1605002"/>
                    <a:pt x="4509928" y="1616632"/>
                    <a:pt x="4479392" y="1609630"/>
                  </a:cubicBezTo>
                  <a:cubicBezTo>
                    <a:pt x="4469938" y="1607574"/>
                    <a:pt x="4457412" y="1614456"/>
                    <a:pt x="4446151" y="1615312"/>
                  </a:cubicBezTo>
                  <a:cubicBezTo>
                    <a:pt x="4418004" y="1617453"/>
                    <a:pt x="4389812" y="1618656"/>
                    <a:pt x="4361619" y="1619859"/>
                  </a:cubicBezTo>
                  <a:cubicBezTo>
                    <a:pt x="4336341" y="1620921"/>
                    <a:pt x="4310204" y="1624377"/>
                    <a:pt x="4285695" y="1621164"/>
                  </a:cubicBezTo>
                  <a:cubicBezTo>
                    <a:pt x="4260004" y="1617695"/>
                    <a:pt x="4237099" y="1619427"/>
                    <a:pt x="4212667" y="1625940"/>
                  </a:cubicBezTo>
                  <a:cubicBezTo>
                    <a:pt x="4195929" y="1630357"/>
                    <a:pt x="4178068" y="1631689"/>
                    <a:pt x="4160628" y="1633627"/>
                  </a:cubicBezTo>
                  <a:cubicBezTo>
                    <a:pt x="4141833" y="1635789"/>
                    <a:pt x="4120875" y="1633504"/>
                    <a:pt x="4104018" y="1639495"/>
                  </a:cubicBezTo>
                  <a:cubicBezTo>
                    <a:pt x="4053828" y="1657296"/>
                    <a:pt x="4001698" y="1663104"/>
                    <a:pt x="3948438" y="1665671"/>
                  </a:cubicBezTo>
                  <a:cubicBezTo>
                    <a:pt x="3938718" y="1666140"/>
                    <a:pt x="3928697" y="1664427"/>
                    <a:pt x="3919256" y="1662527"/>
                  </a:cubicBezTo>
                  <a:cubicBezTo>
                    <a:pt x="3864147" y="1651058"/>
                    <a:pt x="3809587" y="1654944"/>
                    <a:pt x="3754603" y="1666227"/>
                  </a:cubicBezTo>
                  <a:cubicBezTo>
                    <a:pt x="3743223" y="1668658"/>
                    <a:pt x="3730411" y="1669591"/>
                    <a:pt x="3718852" y="1668265"/>
                  </a:cubicBezTo>
                  <a:cubicBezTo>
                    <a:pt x="3686318" y="1664340"/>
                    <a:pt x="3654585" y="1656767"/>
                    <a:pt x="3621934" y="1654418"/>
                  </a:cubicBezTo>
                  <a:cubicBezTo>
                    <a:pt x="3567977" y="1650585"/>
                    <a:pt x="3522560" y="1674431"/>
                    <a:pt x="3475226" y="1690838"/>
                  </a:cubicBezTo>
                  <a:cubicBezTo>
                    <a:pt x="3430187" y="1706349"/>
                    <a:pt x="3392759" y="1738285"/>
                    <a:pt x="3338395" y="1734157"/>
                  </a:cubicBezTo>
                  <a:cubicBezTo>
                    <a:pt x="3332924" y="1733793"/>
                    <a:pt x="3327102" y="1738312"/>
                    <a:pt x="3321128" y="1739699"/>
                  </a:cubicBezTo>
                  <a:cubicBezTo>
                    <a:pt x="3304749" y="1743471"/>
                    <a:pt x="3288400" y="1747867"/>
                    <a:pt x="3271751" y="1750083"/>
                  </a:cubicBezTo>
                  <a:cubicBezTo>
                    <a:pt x="3251431" y="1752946"/>
                    <a:pt x="3230601" y="1753322"/>
                    <a:pt x="3210267" y="1755871"/>
                  </a:cubicBezTo>
                  <a:cubicBezTo>
                    <a:pt x="3184115" y="1759015"/>
                    <a:pt x="3158504" y="1765272"/>
                    <a:pt x="3132456" y="1766527"/>
                  </a:cubicBezTo>
                  <a:cubicBezTo>
                    <a:pt x="3111463" y="1767539"/>
                    <a:pt x="3090384" y="1762749"/>
                    <a:pt x="3069450" y="1760933"/>
                  </a:cubicBezTo>
                  <a:cubicBezTo>
                    <a:pt x="3039909" y="1758434"/>
                    <a:pt x="3007693" y="1761086"/>
                    <a:pt x="2981357" y="1752311"/>
                  </a:cubicBezTo>
                  <a:cubicBezTo>
                    <a:pt x="2953242" y="1742995"/>
                    <a:pt x="2926767" y="1739406"/>
                    <a:pt x="2898350" y="1744071"/>
                  </a:cubicBezTo>
                  <a:cubicBezTo>
                    <a:pt x="2888878" y="1745627"/>
                    <a:pt x="2876949" y="1752794"/>
                    <a:pt x="2872998" y="1759731"/>
                  </a:cubicBezTo>
                  <a:cubicBezTo>
                    <a:pt x="2864196" y="1775222"/>
                    <a:pt x="2851302" y="1778512"/>
                    <a:pt x="2833363" y="1774197"/>
                  </a:cubicBezTo>
                  <a:cubicBezTo>
                    <a:pt x="2817796" y="1770553"/>
                    <a:pt x="2798835" y="1769271"/>
                    <a:pt x="2787932" y="1761321"/>
                  </a:cubicBezTo>
                  <a:cubicBezTo>
                    <a:pt x="2757035" y="1738800"/>
                    <a:pt x="2719092" y="1739844"/>
                    <a:pt x="2681851" y="1735206"/>
                  </a:cubicBezTo>
                  <a:cubicBezTo>
                    <a:pt x="2659116" y="1732377"/>
                    <a:pt x="2638112" y="1733233"/>
                    <a:pt x="2615692" y="1736981"/>
                  </a:cubicBezTo>
                  <a:cubicBezTo>
                    <a:pt x="2566996" y="1745293"/>
                    <a:pt x="2518963" y="1739133"/>
                    <a:pt x="2471401" y="1730598"/>
                  </a:cubicBezTo>
                  <a:cubicBezTo>
                    <a:pt x="2439951" y="1724896"/>
                    <a:pt x="2407862" y="1722048"/>
                    <a:pt x="2376602" y="1716179"/>
                  </a:cubicBezTo>
                  <a:cubicBezTo>
                    <a:pt x="2353197" y="1711657"/>
                    <a:pt x="2329742" y="1706039"/>
                    <a:pt x="2308117" y="1697980"/>
                  </a:cubicBezTo>
                  <a:cubicBezTo>
                    <a:pt x="2276760" y="1686151"/>
                    <a:pt x="2248972" y="1667403"/>
                    <a:pt x="2210156" y="1674611"/>
                  </a:cubicBezTo>
                  <a:cubicBezTo>
                    <a:pt x="2175975" y="1680965"/>
                    <a:pt x="2144400" y="1672601"/>
                    <a:pt x="2112456" y="1664725"/>
                  </a:cubicBezTo>
                  <a:cubicBezTo>
                    <a:pt x="2088991" y="1658951"/>
                    <a:pt x="2065524" y="1653018"/>
                    <a:pt x="2041401" y="1649787"/>
                  </a:cubicBezTo>
                  <a:cubicBezTo>
                    <a:pt x="2012771" y="1645989"/>
                    <a:pt x="1980804" y="1649728"/>
                    <a:pt x="1955072" y="1641394"/>
                  </a:cubicBezTo>
                  <a:cubicBezTo>
                    <a:pt x="1928153" y="1632648"/>
                    <a:pt x="1906514" y="1640440"/>
                    <a:pt x="1883129" y="1644393"/>
                  </a:cubicBezTo>
                  <a:cubicBezTo>
                    <a:pt x="1845824" y="1650585"/>
                    <a:pt x="1808893" y="1660526"/>
                    <a:pt x="1770492" y="1652019"/>
                  </a:cubicBezTo>
                  <a:cubicBezTo>
                    <a:pt x="1723819" y="1641714"/>
                    <a:pt x="1677489" y="1630452"/>
                    <a:pt x="1630653" y="1620782"/>
                  </a:cubicBezTo>
                  <a:cubicBezTo>
                    <a:pt x="1612549" y="1617102"/>
                    <a:pt x="1593218" y="1616151"/>
                    <a:pt x="1574457" y="1615016"/>
                  </a:cubicBezTo>
                  <a:cubicBezTo>
                    <a:pt x="1556686" y="1614146"/>
                    <a:pt x="1535710" y="1619551"/>
                    <a:pt x="1521784" y="1613632"/>
                  </a:cubicBezTo>
                  <a:cubicBezTo>
                    <a:pt x="1485979" y="1598408"/>
                    <a:pt x="1449621" y="1591844"/>
                    <a:pt x="1409187" y="1593793"/>
                  </a:cubicBezTo>
                  <a:cubicBezTo>
                    <a:pt x="1394024" y="1594524"/>
                    <a:pt x="1378911" y="1588189"/>
                    <a:pt x="1363496" y="1587676"/>
                  </a:cubicBezTo>
                  <a:cubicBezTo>
                    <a:pt x="1342425" y="1587124"/>
                    <a:pt x="1318117" y="1584058"/>
                    <a:pt x="1300134" y="1590889"/>
                  </a:cubicBezTo>
                  <a:cubicBezTo>
                    <a:pt x="1257854" y="1607051"/>
                    <a:pt x="1222495" y="1596986"/>
                    <a:pt x="1184306" y="1584859"/>
                  </a:cubicBezTo>
                  <a:cubicBezTo>
                    <a:pt x="1146708" y="1572861"/>
                    <a:pt x="1107302" y="1563776"/>
                    <a:pt x="1067600" y="1556587"/>
                  </a:cubicBezTo>
                  <a:cubicBezTo>
                    <a:pt x="1052669" y="1554011"/>
                    <a:pt x="1035245" y="1560344"/>
                    <a:pt x="1018967" y="1562226"/>
                  </a:cubicBezTo>
                  <a:cubicBezTo>
                    <a:pt x="1013150" y="1562822"/>
                    <a:pt x="1006759" y="1563601"/>
                    <a:pt x="1001437" y="1562287"/>
                  </a:cubicBezTo>
                  <a:cubicBezTo>
                    <a:pt x="949978" y="1549702"/>
                    <a:pt x="897913" y="1540756"/>
                    <a:pt x="843282" y="1551235"/>
                  </a:cubicBezTo>
                  <a:cubicBezTo>
                    <a:pt x="838267" y="1552263"/>
                    <a:pt x="832545" y="1550812"/>
                    <a:pt x="827437" y="1549959"/>
                  </a:cubicBezTo>
                  <a:cubicBezTo>
                    <a:pt x="802478" y="1545513"/>
                    <a:pt x="777945" y="1537750"/>
                    <a:pt x="752774" y="1536924"/>
                  </a:cubicBezTo>
                  <a:cubicBezTo>
                    <a:pt x="690717" y="1534893"/>
                    <a:pt x="628418" y="1535855"/>
                    <a:pt x="566053" y="1535567"/>
                  </a:cubicBezTo>
                  <a:cubicBezTo>
                    <a:pt x="562157" y="1535598"/>
                    <a:pt x="558075" y="1535795"/>
                    <a:pt x="554525" y="1534867"/>
                  </a:cubicBezTo>
                  <a:cubicBezTo>
                    <a:pt x="531261" y="1529239"/>
                    <a:pt x="511348" y="1532398"/>
                    <a:pt x="492526" y="1546173"/>
                  </a:cubicBezTo>
                  <a:cubicBezTo>
                    <a:pt x="484245" y="1552222"/>
                    <a:pt x="472725" y="1555759"/>
                    <a:pt x="462187" y="1559407"/>
                  </a:cubicBezTo>
                  <a:cubicBezTo>
                    <a:pt x="446667" y="1564864"/>
                    <a:pt x="430753" y="1570181"/>
                    <a:pt x="414568" y="1573944"/>
                  </a:cubicBezTo>
                  <a:cubicBezTo>
                    <a:pt x="398570" y="1577539"/>
                    <a:pt x="381458" y="1582287"/>
                    <a:pt x="365802" y="1580845"/>
                  </a:cubicBezTo>
                  <a:cubicBezTo>
                    <a:pt x="337622" y="1578281"/>
                    <a:pt x="310567" y="1570797"/>
                    <a:pt x="282687" y="1566332"/>
                  </a:cubicBezTo>
                  <a:cubicBezTo>
                    <a:pt x="273064" y="1564756"/>
                    <a:pt x="262582" y="1565577"/>
                    <a:pt x="252662" y="1565897"/>
                  </a:cubicBezTo>
                  <a:cubicBezTo>
                    <a:pt x="229895" y="1566525"/>
                    <a:pt x="206788" y="1572190"/>
                    <a:pt x="185558" y="1560187"/>
                  </a:cubicBezTo>
                  <a:cubicBezTo>
                    <a:pt x="165921" y="1548893"/>
                    <a:pt x="146848" y="1553421"/>
                    <a:pt x="127273" y="1563624"/>
                  </a:cubicBezTo>
                  <a:cubicBezTo>
                    <a:pt x="113205" y="1570894"/>
                    <a:pt x="97127" y="1576849"/>
                    <a:pt x="81114" y="1580132"/>
                  </a:cubicBezTo>
                  <a:cubicBezTo>
                    <a:pt x="59119" y="1584644"/>
                    <a:pt x="37222" y="1587113"/>
                    <a:pt x="13214" y="1586229"/>
                  </a:cubicBezTo>
                  <a:lnTo>
                    <a:pt x="0" y="1585408"/>
                  </a:lnTo>
                  <a:lnTo>
                    <a:pt x="0" y="1251083"/>
                  </a:lnTo>
                  <a:lnTo>
                    <a:pt x="4829" y="1250628"/>
                  </a:lnTo>
                  <a:cubicBezTo>
                    <a:pt x="19743" y="1248810"/>
                    <a:pt x="33925" y="1243890"/>
                    <a:pt x="48555" y="1240203"/>
                  </a:cubicBezTo>
                  <a:cubicBezTo>
                    <a:pt x="56634" y="1238087"/>
                    <a:pt x="65164" y="1233125"/>
                    <a:pt x="72789" y="1233698"/>
                  </a:cubicBezTo>
                  <a:cubicBezTo>
                    <a:pt x="116985" y="1237061"/>
                    <a:pt x="156575" y="1221656"/>
                    <a:pt x="197847" y="1212918"/>
                  </a:cubicBezTo>
                  <a:cubicBezTo>
                    <a:pt x="216941" y="1208859"/>
                    <a:pt x="234655" y="1200472"/>
                    <a:pt x="253067" y="1194405"/>
                  </a:cubicBezTo>
                  <a:cubicBezTo>
                    <a:pt x="257858" y="1192761"/>
                    <a:pt x="263240" y="1191246"/>
                    <a:pt x="268116" y="1191325"/>
                  </a:cubicBezTo>
                  <a:cubicBezTo>
                    <a:pt x="296002" y="1191864"/>
                    <a:pt x="323734" y="1193195"/>
                    <a:pt x="351434" y="1193900"/>
                  </a:cubicBezTo>
                  <a:cubicBezTo>
                    <a:pt x="376602" y="1194570"/>
                    <a:pt x="401901" y="1193978"/>
                    <a:pt x="414867" y="1216423"/>
                  </a:cubicBezTo>
                  <a:cubicBezTo>
                    <a:pt x="416792" y="1219940"/>
                    <a:pt x="422751" y="1222321"/>
                    <a:pt x="427335" y="1224454"/>
                  </a:cubicBezTo>
                  <a:cubicBezTo>
                    <a:pt x="498086" y="1257296"/>
                    <a:pt x="534972" y="1254575"/>
                    <a:pt x="600582" y="1213120"/>
                  </a:cubicBezTo>
                  <a:cubicBezTo>
                    <a:pt x="607391" y="1208869"/>
                    <a:pt x="622223" y="1205328"/>
                    <a:pt x="627039" y="1208235"/>
                  </a:cubicBezTo>
                  <a:cubicBezTo>
                    <a:pt x="667947" y="1232315"/>
                    <a:pt x="711159" y="1227406"/>
                    <a:pt x="756446" y="1217062"/>
                  </a:cubicBezTo>
                  <a:cubicBezTo>
                    <a:pt x="768198" y="1214299"/>
                    <a:pt x="784916" y="1213493"/>
                    <a:pt x="794106" y="1218229"/>
                  </a:cubicBezTo>
                  <a:cubicBezTo>
                    <a:pt x="837831" y="1240132"/>
                    <a:pt x="883345" y="1234486"/>
                    <a:pt x="929268" y="1225211"/>
                  </a:cubicBezTo>
                  <a:cubicBezTo>
                    <a:pt x="936407" y="1223768"/>
                    <a:pt x="944870" y="1217395"/>
                    <a:pt x="947713" y="1211766"/>
                  </a:cubicBezTo>
                  <a:cubicBezTo>
                    <a:pt x="957859" y="1191817"/>
                    <a:pt x="978341" y="1184237"/>
                    <a:pt x="1001014" y="1177651"/>
                  </a:cubicBezTo>
                  <a:cubicBezTo>
                    <a:pt x="1036739" y="1166984"/>
                    <a:pt x="1071804" y="1154778"/>
                    <a:pt x="1107747" y="1144571"/>
                  </a:cubicBezTo>
                  <a:cubicBezTo>
                    <a:pt x="1116591" y="1142105"/>
                    <a:pt x="1127732" y="1142824"/>
                    <a:pt x="1137175" y="1144721"/>
                  </a:cubicBezTo>
                  <a:cubicBezTo>
                    <a:pt x="1169439" y="1151170"/>
                    <a:pt x="1190621" y="1170237"/>
                    <a:pt x="1213670" y="1187646"/>
                  </a:cubicBezTo>
                  <a:cubicBezTo>
                    <a:pt x="1223783" y="1195319"/>
                    <a:pt x="1237474" y="1200466"/>
                    <a:pt x="1250725" y="1204534"/>
                  </a:cubicBezTo>
                  <a:cubicBezTo>
                    <a:pt x="1285128" y="1214961"/>
                    <a:pt x="1320250" y="1224096"/>
                    <a:pt x="1355013" y="1233876"/>
                  </a:cubicBezTo>
                  <a:cubicBezTo>
                    <a:pt x="1358370" y="1234813"/>
                    <a:pt x="1361226" y="1237500"/>
                    <a:pt x="1363867" y="1239727"/>
                  </a:cubicBezTo>
                  <a:cubicBezTo>
                    <a:pt x="1390329" y="1263248"/>
                    <a:pt x="1416604" y="1286933"/>
                    <a:pt x="1443262" y="1310445"/>
                  </a:cubicBezTo>
                  <a:cubicBezTo>
                    <a:pt x="1448347" y="1314908"/>
                    <a:pt x="1455513" y="1318016"/>
                    <a:pt x="1460979" y="1322303"/>
                  </a:cubicBezTo>
                  <a:cubicBezTo>
                    <a:pt x="1468669" y="1328210"/>
                    <a:pt x="1478286" y="1333711"/>
                    <a:pt x="1482536" y="1341039"/>
                  </a:cubicBezTo>
                  <a:cubicBezTo>
                    <a:pt x="1495726" y="1364100"/>
                    <a:pt x="1519349" y="1373163"/>
                    <a:pt x="1548717" y="1376141"/>
                  </a:cubicBezTo>
                  <a:cubicBezTo>
                    <a:pt x="1575545" y="1378927"/>
                    <a:pt x="1602342" y="1381090"/>
                    <a:pt x="1629003" y="1384512"/>
                  </a:cubicBezTo>
                  <a:cubicBezTo>
                    <a:pt x="1661543" y="1388593"/>
                    <a:pt x="1693912" y="1393153"/>
                    <a:pt x="1726123" y="1398505"/>
                  </a:cubicBezTo>
                  <a:cubicBezTo>
                    <a:pt x="1740066" y="1400816"/>
                    <a:pt x="1754811" y="1403557"/>
                    <a:pt x="1766964" y="1409092"/>
                  </a:cubicBezTo>
                  <a:cubicBezTo>
                    <a:pt x="1801017" y="1424400"/>
                    <a:pt x="1837141" y="1434114"/>
                    <a:pt x="1875994" y="1427691"/>
                  </a:cubicBezTo>
                  <a:cubicBezTo>
                    <a:pt x="1907115" y="1422580"/>
                    <a:pt x="1933803" y="1430553"/>
                    <a:pt x="1953935" y="1444021"/>
                  </a:cubicBezTo>
                  <a:cubicBezTo>
                    <a:pt x="1990575" y="1468464"/>
                    <a:pt x="2028191" y="1460686"/>
                    <a:pt x="2065495" y="1450414"/>
                  </a:cubicBezTo>
                  <a:cubicBezTo>
                    <a:pt x="2084723" y="1445093"/>
                    <a:pt x="2100691" y="1444951"/>
                    <a:pt x="2119362" y="1448287"/>
                  </a:cubicBezTo>
                  <a:cubicBezTo>
                    <a:pt x="2162602" y="1456090"/>
                    <a:pt x="2192468" y="1481487"/>
                    <a:pt x="2221201" y="1503642"/>
                  </a:cubicBezTo>
                  <a:cubicBezTo>
                    <a:pt x="2245688" y="1522550"/>
                    <a:pt x="2272668" y="1532548"/>
                    <a:pt x="2302040" y="1539608"/>
                  </a:cubicBezTo>
                  <a:cubicBezTo>
                    <a:pt x="2339105" y="1548650"/>
                    <a:pt x="2367870" y="1543183"/>
                    <a:pt x="2384113" y="1516348"/>
                  </a:cubicBezTo>
                  <a:cubicBezTo>
                    <a:pt x="2388617" y="1508754"/>
                    <a:pt x="2396755" y="1499730"/>
                    <a:pt x="2405786" y="1497098"/>
                  </a:cubicBezTo>
                  <a:cubicBezTo>
                    <a:pt x="2449381" y="1484011"/>
                    <a:pt x="2493321" y="1465885"/>
                    <a:pt x="2541024" y="1473316"/>
                  </a:cubicBezTo>
                  <a:cubicBezTo>
                    <a:pt x="2606979" y="1483476"/>
                    <a:pt x="2670700" y="1479620"/>
                    <a:pt x="2735378" y="1463319"/>
                  </a:cubicBezTo>
                  <a:cubicBezTo>
                    <a:pt x="2840290" y="1436918"/>
                    <a:pt x="2945143" y="1409264"/>
                    <a:pt x="3056752" y="1408590"/>
                  </a:cubicBezTo>
                  <a:cubicBezTo>
                    <a:pt x="3075255" y="1408484"/>
                    <a:pt x="3096759" y="1397873"/>
                    <a:pt x="3112247" y="1387711"/>
                  </a:cubicBezTo>
                  <a:cubicBezTo>
                    <a:pt x="3141904" y="1368391"/>
                    <a:pt x="3140475" y="1367046"/>
                    <a:pt x="3175396" y="1380116"/>
                  </a:cubicBezTo>
                  <a:cubicBezTo>
                    <a:pt x="3183734" y="1383324"/>
                    <a:pt x="3193949" y="1385028"/>
                    <a:pt x="3200231" y="1390061"/>
                  </a:cubicBezTo>
                  <a:cubicBezTo>
                    <a:pt x="3232249" y="1415668"/>
                    <a:pt x="3269837" y="1407264"/>
                    <a:pt x="3307359" y="1401532"/>
                  </a:cubicBezTo>
                  <a:cubicBezTo>
                    <a:pt x="3313931" y="1400431"/>
                    <a:pt x="3321847" y="1398950"/>
                    <a:pt x="3327591" y="1400871"/>
                  </a:cubicBezTo>
                  <a:cubicBezTo>
                    <a:pt x="3353529" y="1409506"/>
                    <a:pt x="3374940" y="1405023"/>
                    <a:pt x="3396452" y="1390488"/>
                  </a:cubicBezTo>
                  <a:cubicBezTo>
                    <a:pt x="3415136" y="1377975"/>
                    <a:pt x="3436965" y="1370017"/>
                    <a:pt x="3460402" y="1383325"/>
                  </a:cubicBezTo>
                  <a:cubicBezTo>
                    <a:pt x="3512481" y="1412831"/>
                    <a:pt x="3566594" y="1411791"/>
                    <a:pt x="3622771" y="1388838"/>
                  </a:cubicBezTo>
                  <a:cubicBezTo>
                    <a:pt x="3662895" y="1372465"/>
                    <a:pt x="3702976" y="1367237"/>
                    <a:pt x="3746637" y="1379728"/>
                  </a:cubicBezTo>
                  <a:cubicBezTo>
                    <a:pt x="3763431" y="1384568"/>
                    <a:pt x="3784631" y="1379779"/>
                    <a:pt x="3803936" y="1380104"/>
                  </a:cubicBezTo>
                  <a:cubicBezTo>
                    <a:pt x="3814852" y="1380206"/>
                    <a:pt x="3826912" y="1379781"/>
                    <a:pt x="3836429" y="1383246"/>
                  </a:cubicBezTo>
                  <a:cubicBezTo>
                    <a:pt x="3861796" y="1392067"/>
                    <a:pt x="3885544" y="1403791"/>
                    <a:pt x="3911096" y="1412447"/>
                  </a:cubicBezTo>
                  <a:cubicBezTo>
                    <a:pt x="3923375" y="1416563"/>
                    <a:pt x="3937880" y="1418374"/>
                    <a:pt x="3951494" y="1417876"/>
                  </a:cubicBezTo>
                  <a:cubicBezTo>
                    <a:pt x="3991770" y="1416719"/>
                    <a:pt x="4032008" y="1414779"/>
                    <a:pt x="4071982" y="1411440"/>
                  </a:cubicBezTo>
                  <a:cubicBezTo>
                    <a:pt x="4137967" y="1406061"/>
                    <a:pt x="4205006" y="1402357"/>
                    <a:pt x="4250380" y="1353404"/>
                  </a:cubicBezTo>
                  <a:cubicBezTo>
                    <a:pt x="4254089" y="1349458"/>
                    <a:pt x="4262340" y="1346862"/>
                    <a:pt x="4268920" y="1345917"/>
                  </a:cubicBezTo>
                  <a:cubicBezTo>
                    <a:pt x="4299294" y="1341472"/>
                    <a:pt x="4330574" y="1339650"/>
                    <a:pt x="4360470" y="1333343"/>
                  </a:cubicBezTo>
                  <a:cubicBezTo>
                    <a:pt x="4384386" y="1328268"/>
                    <a:pt x="4404468" y="1328555"/>
                    <a:pt x="4423403" y="1341452"/>
                  </a:cubicBezTo>
                  <a:cubicBezTo>
                    <a:pt x="4448189" y="1358462"/>
                    <a:pt x="4477861" y="1367704"/>
                    <a:pt x="4509460" y="1360374"/>
                  </a:cubicBezTo>
                  <a:cubicBezTo>
                    <a:pt x="4541065" y="1353201"/>
                    <a:pt x="4562648" y="1364401"/>
                    <a:pt x="4586780" y="1375951"/>
                  </a:cubicBezTo>
                  <a:cubicBezTo>
                    <a:pt x="4604332" y="1384363"/>
                    <a:pt x="4624329" y="1395013"/>
                    <a:pt x="4643424" y="1395033"/>
                  </a:cubicBezTo>
                  <a:cubicBezTo>
                    <a:pt x="4686675" y="1394988"/>
                    <a:pt x="4725358" y="1425453"/>
                    <a:pt x="4771320" y="1404876"/>
                  </a:cubicBezTo>
                  <a:cubicBezTo>
                    <a:pt x="4774371" y="1403474"/>
                    <a:pt x="4780158" y="1406334"/>
                    <a:pt x="4784667" y="1406901"/>
                  </a:cubicBezTo>
                  <a:cubicBezTo>
                    <a:pt x="4820721" y="1411127"/>
                    <a:pt x="4854069" y="1403711"/>
                    <a:pt x="4879368" y="1382875"/>
                  </a:cubicBezTo>
                  <a:cubicBezTo>
                    <a:pt x="4912543" y="1355694"/>
                    <a:pt x="4950522" y="1351352"/>
                    <a:pt x="4993296" y="1357609"/>
                  </a:cubicBezTo>
                  <a:cubicBezTo>
                    <a:pt x="5007034" y="1359614"/>
                    <a:pt x="5020731" y="1360837"/>
                    <a:pt x="5034636" y="1362363"/>
                  </a:cubicBezTo>
                  <a:cubicBezTo>
                    <a:pt x="5053449" y="1364595"/>
                    <a:pt x="5072464" y="1366976"/>
                    <a:pt x="5091273" y="1369207"/>
                  </a:cubicBezTo>
                  <a:cubicBezTo>
                    <a:pt x="5109504" y="1371467"/>
                    <a:pt x="5129782" y="1375825"/>
                    <a:pt x="5143127" y="1361686"/>
                  </a:cubicBezTo>
                  <a:cubicBezTo>
                    <a:pt x="5154621" y="1349517"/>
                    <a:pt x="5163226" y="1350201"/>
                    <a:pt x="5174789" y="1359688"/>
                  </a:cubicBezTo>
                  <a:cubicBezTo>
                    <a:pt x="5214968" y="1392905"/>
                    <a:pt x="5262677" y="1412577"/>
                    <a:pt x="5322233" y="1411274"/>
                  </a:cubicBezTo>
                  <a:cubicBezTo>
                    <a:pt x="5334495" y="1410998"/>
                    <a:pt x="5347041" y="1412589"/>
                    <a:pt x="5359206" y="1414357"/>
                  </a:cubicBezTo>
                  <a:cubicBezTo>
                    <a:pt x="5366661" y="1415410"/>
                    <a:pt x="5375679" y="1416546"/>
                    <a:pt x="5380352" y="1420558"/>
                  </a:cubicBezTo>
                  <a:cubicBezTo>
                    <a:pt x="5416702" y="1451134"/>
                    <a:pt x="5461130" y="1471435"/>
                    <a:pt x="5509233" y="1487165"/>
                  </a:cubicBezTo>
                  <a:cubicBezTo>
                    <a:pt x="5526453" y="1492769"/>
                    <a:pt x="5544842" y="1498316"/>
                    <a:pt x="5563203" y="1499314"/>
                  </a:cubicBezTo>
                  <a:cubicBezTo>
                    <a:pt x="5582343" y="1500274"/>
                    <a:pt x="5602213" y="1496178"/>
                    <a:pt x="5621569" y="1493518"/>
                  </a:cubicBezTo>
                  <a:cubicBezTo>
                    <a:pt x="5632992" y="1492027"/>
                    <a:pt x="5646218" y="1491546"/>
                    <a:pt x="5655136" y="1486565"/>
                  </a:cubicBezTo>
                  <a:cubicBezTo>
                    <a:pt x="5683412" y="1470920"/>
                    <a:pt x="5710663" y="1454227"/>
                    <a:pt x="5736883" y="1436327"/>
                  </a:cubicBezTo>
                  <a:cubicBezTo>
                    <a:pt x="5759329" y="1420964"/>
                    <a:pt x="5763896" y="1418703"/>
                    <a:pt x="5784777" y="1435588"/>
                  </a:cubicBezTo>
                  <a:cubicBezTo>
                    <a:pt x="5806265" y="1452914"/>
                    <a:pt x="5832384" y="1461227"/>
                    <a:pt x="5860952" y="1463773"/>
                  </a:cubicBezTo>
                  <a:cubicBezTo>
                    <a:pt x="5906149" y="1467715"/>
                    <a:pt x="5951689" y="1470699"/>
                    <a:pt x="5997123" y="1471491"/>
                  </a:cubicBezTo>
                  <a:cubicBezTo>
                    <a:pt x="6038268" y="1472175"/>
                    <a:pt x="6057205" y="1456823"/>
                    <a:pt x="6063793" y="1423706"/>
                  </a:cubicBezTo>
                  <a:cubicBezTo>
                    <a:pt x="6067583" y="1405318"/>
                    <a:pt x="6072658" y="1385299"/>
                    <a:pt x="6097303" y="1379247"/>
                  </a:cubicBezTo>
                  <a:cubicBezTo>
                    <a:pt x="6137553" y="1369459"/>
                    <a:pt x="6179569" y="1363982"/>
                    <a:pt x="6197741" y="1324656"/>
                  </a:cubicBezTo>
                  <a:cubicBezTo>
                    <a:pt x="6209228" y="1332576"/>
                    <a:pt x="6216273" y="1337259"/>
                    <a:pt x="6223125" y="1341950"/>
                  </a:cubicBezTo>
                  <a:cubicBezTo>
                    <a:pt x="6242068" y="1355004"/>
                    <a:pt x="6280258" y="1359128"/>
                    <a:pt x="6298923" y="1346144"/>
                  </a:cubicBezTo>
                  <a:cubicBezTo>
                    <a:pt x="6326456" y="1327240"/>
                    <a:pt x="6352664" y="1329272"/>
                    <a:pt x="6380532" y="1341582"/>
                  </a:cubicBezTo>
                  <a:cubicBezTo>
                    <a:pt x="6427106" y="1361936"/>
                    <a:pt x="6477590" y="1354322"/>
                    <a:pt x="6523222" y="1343021"/>
                  </a:cubicBezTo>
                  <a:cubicBezTo>
                    <a:pt x="6557692" y="1334610"/>
                    <a:pt x="6594223" y="1320451"/>
                    <a:pt x="6615600" y="1291015"/>
                  </a:cubicBezTo>
                  <a:cubicBezTo>
                    <a:pt x="6622353" y="1281587"/>
                    <a:pt x="6638269" y="1276267"/>
                    <a:pt x="6650812" y="1269700"/>
                  </a:cubicBezTo>
                  <a:cubicBezTo>
                    <a:pt x="6661270" y="1264331"/>
                    <a:pt x="6672325" y="1259247"/>
                    <a:pt x="6684030" y="1255543"/>
                  </a:cubicBezTo>
                  <a:cubicBezTo>
                    <a:pt x="6696499" y="1251489"/>
                    <a:pt x="6710255" y="1245804"/>
                    <a:pt x="6722764" y="1246615"/>
                  </a:cubicBezTo>
                  <a:cubicBezTo>
                    <a:pt x="6760669" y="1248867"/>
                    <a:pt x="6790221" y="1239438"/>
                    <a:pt x="6815757" y="1215451"/>
                  </a:cubicBezTo>
                  <a:cubicBezTo>
                    <a:pt x="6828992" y="1203043"/>
                    <a:pt x="6848714" y="1187812"/>
                    <a:pt x="6866200" y="1186810"/>
                  </a:cubicBezTo>
                  <a:cubicBezTo>
                    <a:pt x="6908748" y="1184290"/>
                    <a:pt x="6943582" y="1171310"/>
                    <a:pt x="6981228" y="1155999"/>
                  </a:cubicBezTo>
                  <a:cubicBezTo>
                    <a:pt x="7005498" y="1146197"/>
                    <a:pt x="7033203" y="1138898"/>
                    <a:pt x="7059255" y="1129638"/>
                  </a:cubicBezTo>
                  <a:cubicBezTo>
                    <a:pt x="7089708" y="1118754"/>
                    <a:pt x="7123173" y="1113688"/>
                    <a:pt x="7140774" y="1086787"/>
                  </a:cubicBezTo>
                  <a:cubicBezTo>
                    <a:pt x="7142774" y="1083867"/>
                    <a:pt x="7149168" y="1083087"/>
                    <a:pt x="7152150" y="1080276"/>
                  </a:cubicBezTo>
                  <a:cubicBezTo>
                    <a:pt x="7161669" y="1071656"/>
                    <a:pt x="7174137" y="1063523"/>
                    <a:pt x="7178911" y="1053404"/>
                  </a:cubicBezTo>
                  <a:cubicBezTo>
                    <a:pt x="7192683" y="1023864"/>
                    <a:pt x="7203105" y="993543"/>
                    <a:pt x="7215302" y="963609"/>
                  </a:cubicBezTo>
                  <a:cubicBezTo>
                    <a:pt x="7217917" y="957204"/>
                    <a:pt x="7220252" y="949088"/>
                    <a:pt x="7226104" y="945196"/>
                  </a:cubicBezTo>
                  <a:cubicBezTo>
                    <a:pt x="7259903" y="922850"/>
                    <a:pt x="7294324" y="901259"/>
                    <a:pt x="7329145" y="879964"/>
                  </a:cubicBezTo>
                  <a:cubicBezTo>
                    <a:pt x="7343153" y="871441"/>
                    <a:pt x="7355416" y="875246"/>
                    <a:pt x="7368683" y="883708"/>
                  </a:cubicBezTo>
                  <a:cubicBezTo>
                    <a:pt x="7381539" y="891720"/>
                    <a:pt x="7397326" y="899904"/>
                    <a:pt x="7412980" y="901348"/>
                  </a:cubicBezTo>
                  <a:cubicBezTo>
                    <a:pt x="7444287" y="904075"/>
                    <a:pt x="7476599" y="903459"/>
                    <a:pt x="7508285" y="901932"/>
                  </a:cubicBezTo>
                  <a:cubicBezTo>
                    <a:pt x="7520142" y="901360"/>
                    <a:pt x="7532504" y="895115"/>
                    <a:pt x="7543367" y="890040"/>
                  </a:cubicBezTo>
                  <a:cubicBezTo>
                    <a:pt x="7563943" y="880416"/>
                    <a:pt x="7582823" y="867892"/>
                    <a:pt x="7604247" y="859640"/>
                  </a:cubicBezTo>
                  <a:cubicBezTo>
                    <a:pt x="7629118" y="850124"/>
                    <a:pt x="7643637" y="836083"/>
                    <a:pt x="7650214" y="814893"/>
                  </a:cubicBezTo>
                  <a:cubicBezTo>
                    <a:pt x="7659996" y="783349"/>
                    <a:pt x="7685780" y="760447"/>
                    <a:pt x="7716618" y="741384"/>
                  </a:cubicBezTo>
                  <a:cubicBezTo>
                    <a:pt x="7755776" y="717054"/>
                    <a:pt x="7803842" y="715836"/>
                    <a:pt x="7849257" y="708153"/>
                  </a:cubicBezTo>
                  <a:cubicBezTo>
                    <a:pt x="7866654" y="705274"/>
                    <a:pt x="7884648" y="702680"/>
                    <a:pt x="7900340" y="696745"/>
                  </a:cubicBezTo>
                  <a:cubicBezTo>
                    <a:pt x="7959856" y="674415"/>
                    <a:pt x="8019419" y="653027"/>
                    <a:pt x="8085922" y="650290"/>
                  </a:cubicBezTo>
                  <a:cubicBezTo>
                    <a:pt x="8091363" y="650028"/>
                    <a:pt x="8096784" y="649297"/>
                    <a:pt x="8102187" y="648251"/>
                  </a:cubicBezTo>
                  <a:cubicBezTo>
                    <a:pt x="8149113" y="639554"/>
                    <a:pt x="8197783" y="634697"/>
                    <a:pt x="8229960" y="598934"/>
                  </a:cubicBezTo>
                  <a:cubicBezTo>
                    <a:pt x="8235879" y="592372"/>
                    <a:pt x="8249977" y="589809"/>
                    <a:pt x="8260743" y="586776"/>
                  </a:cubicBezTo>
                  <a:cubicBezTo>
                    <a:pt x="8279402" y="581797"/>
                    <a:pt x="8291640" y="572890"/>
                    <a:pt x="8297724" y="557687"/>
                  </a:cubicBezTo>
                  <a:cubicBezTo>
                    <a:pt x="8307955" y="531456"/>
                    <a:pt x="8320347" y="505592"/>
                    <a:pt x="8329397" y="479103"/>
                  </a:cubicBezTo>
                  <a:cubicBezTo>
                    <a:pt x="8335728" y="460909"/>
                    <a:pt x="8348665" y="450397"/>
                    <a:pt x="8369109" y="442035"/>
                  </a:cubicBezTo>
                  <a:cubicBezTo>
                    <a:pt x="8380576" y="437403"/>
                    <a:pt x="8390254" y="427991"/>
                    <a:pt x="8398212" y="419288"/>
                  </a:cubicBezTo>
                  <a:cubicBezTo>
                    <a:pt x="8407837" y="408781"/>
                    <a:pt x="8412443" y="395219"/>
                    <a:pt x="8423091" y="385761"/>
                  </a:cubicBezTo>
                  <a:cubicBezTo>
                    <a:pt x="8449039" y="362224"/>
                    <a:pt x="8456213" y="337239"/>
                    <a:pt x="8445807" y="307296"/>
                  </a:cubicBezTo>
                  <a:cubicBezTo>
                    <a:pt x="8436540" y="280748"/>
                    <a:pt x="8455797" y="243723"/>
                    <a:pt x="8483136" y="236912"/>
                  </a:cubicBezTo>
                  <a:cubicBezTo>
                    <a:pt x="8513359" y="229334"/>
                    <a:pt x="8533628" y="213293"/>
                    <a:pt x="8554397" y="195498"/>
                  </a:cubicBezTo>
                  <a:cubicBezTo>
                    <a:pt x="8565995" y="185523"/>
                    <a:pt x="8582515" y="176566"/>
                    <a:pt x="8598729" y="173430"/>
                  </a:cubicBezTo>
                  <a:cubicBezTo>
                    <a:pt x="8660300" y="161360"/>
                    <a:pt x="8719345" y="169655"/>
                    <a:pt x="8779113" y="184822"/>
                  </a:cubicBezTo>
                  <a:cubicBezTo>
                    <a:pt x="8818165" y="194711"/>
                    <a:pt x="8861082" y="195780"/>
                    <a:pt x="8902517" y="198490"/>
                  </a:cubicBezTo>
                  <a:cubicBezTo>
                    <a:pt x="8915416" y="199280"/>
                    <a:pt x="8931592" y="195363"/>
                    <a:pt x="8942393" y="189035"/>
                  </a:cubicBezTo>
                  <a:cubicBezTo>
                    <a:pt x="8980304" y="167119"/>
                    <a:pt x="9017990" y="144586"/>
                    <a:pt x="9053027" y="119670"/>
                  </a:cubicBezTo>
                  <a:cubicBezTo>
                    <a:pt x="9085607" y="96286"/>
                    <a:pt x="9123074" y="85377"/>
                    <a:pt x="9164008" y="85758"/>
                  </a:cubicBezTo>
                  <a:cubicBezTo>
                    <a:pt x="9193832" y="86047"/>
                    <a:pt x="9220467" y="80839"/>
                    <a:pt x="9248172" y="73540"/>
                  </a:cubicBezTo>
                  <a:cubicBezTo>
                    <a:pt x="9271257" y="67405"/>
                    <a:pt x="9296748" y="62723"/>
                    <a:pt x="9320568" y="63772"/>
                  </a:cubicBezTo>
                  <a:cubicBezTo>
                    <a:pt x="9353959" y="65301"/>
                    <a:pt x="9381150" y="59440"/>
                    <a:pt x="9407003" y="42029"/>
                  </a:cubicBezTo>
                  <a:cubicBezTo>
                    <a:pt x="9420777" y="32732"/>
                    <a:pt x="9438831" y="27312"/>
                    <a:pt x="9455456" y="20546"/>
                  </a:cubicBezTo>
                  <a:close/>
                </a:path>
              </a:pathLst>
            </a:cu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5F5A924-2A9B-4949-8F1F-DB06FF5A7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739305" cy="1775939"/>
            </a:xfrm>
            <a:custGeom>
              <a:avLst/>
              <a:gdLst>
                <a:gd name="connsiteX0" fmla="*/ 9506323 w 9739305"/>
                <a:gd name="connsiteY0" fmla="*/ 0 h 1775939"/>
                <a:gd name="connsiteX1" fmla="*/ 9739305 w 9739305"/>
                <a:gd name="connsiteY1" fmla="*/ 0 h 1775939"/>
                <a:gd name="connsiteX2" fmla="*/ 9721016 w 9739305"/>
                <a:gd name="connsiteY2" fmla="*/ 12453 h 1775939"/>
                <a:gd name="connsiteX3" fmla="*/ 9619776 w 9739305"/>
                <a:gd name="connsiteY3" fmla="*/ 90780 h 1775939"/>
                <a:gd name="connsiteX4" fmla="*/ 9506710 w 9739305"/>
                <a:gd name="connsiteY4" fmla="*/ 158222 h 1775939"/>
                <a:gd name="connsiteX5" fmla="*/ 9417057 w 9739305"/>
                <a:gd name="connsiteY5" fmla="*/ 238502 h 1775939"/>
                <a:gd name="connsiteX6" fmla="*/ 9380548 w 9739305"/>
                <a:gd name="connsiteY6" fmla="*/ 281379 h 1775939"/>
                <a:gd name="connsiteX7" fmla="*/ 9301035 w 9739305"/>
                <a:gd name="connsiteY7" fmla="*/ 313304 h 1775939"/>
                <a:gd name="connsiteX8" fmla="*/ 9215480 w 9739305"/>
                <a:gd name="connsiteY8" fmla="*/ 361372 h 1775939"/>
                <a:gd name="connsiteX9" fmla="*/ 9155376 w 9739305"/>
                <a:gd name="connsiteY9" fmla="*/ 407897 h 1775939"/>
                <a:gd name="connsiteX10" fmla="*/ 9108770 w 9739305"/>
                <a:gd name="connsiteY10" fmla="*/ 439335 h 1775939"/>
                <a:gd name="connsiteX11" fmla="*/ 9042339 w 9739305"/>
                <a:gd name="connsiteY11" fmla="*/ 471886 h 1775939"/>
                <a:gd name="connsiteX12" fmla="*/ 8976155 w 9739305"/>
                <a:gd name="connsiteY12" fmla="*/ 513526 h 1775939"/>
                <a:gd name="connsiteX13" fmla="*/ 8944250 w 9739305"/>
                <a:gd name="connsiteY13" fmla="*/ 538762 h 1775939"/>
                <a:gd name="connsiteX14" fmla="*/ 8882191 w 9739305"/>
                <a:gd name="connsiteY14" fmla="*/ 581144 h 1775939"/>
                <a:gd name="connsiteX15" fmla="*/ 8818061 w 9739305"/>
                <a:gd name="connsiteY15" fmla="*/ 620960 h 1775939"/>
                <a:gd name="connsiteX16" fmla="*/ 8696263 w 9739305"/>
                <a:gd name="connsiteY16" fmla="*/ 668892 h 1775939"/>
                <a:gd name="connsiteX17" fmla="*/ 8586493 w 9739305"/>
                <a:gd name="connsiteY17" fmla="*/ 736016 h 1775939"/>
                <a:gd name="connsiteX18" fmla="*/ 8499250 w 9739305"/>
                <a:gd name="connsiteY18" fmla="*/ 785420 h 1775939"/>
                <a:gd name="connsiteX19" fmla="*/ 8448581 w 9739305"/>
                <a:gd name="connsiteY19" fmla="*/ 817525 h 1775939"/>
                <a:gd name="connsiteX20" fmla="*/ 8356131 w 9739305"/>
                <a:gd name="connsiteY20" fmla="*/ 888209 h 1775939"/>
                <a:gd name="connsiteX21" fmla="*/ 8211166 w 9739305"/>
                <a:gd name="connsiteY21" fmla="*/ 964878 h 1775939"/>
                <a:gd name="connsiteX22" fmla="*/ 8123367 w 9739305"/>
                <a:gd name="connsiteY22" fmla="*/ 1006776 h 1775939"/>
                <a:gd name="connsiteX23" fmla="*/ 7933271 w 9739305"/>
                <a:gd name="connsiteY23" fmla="*/ 1072752 h 1775939"/>
                <a:gd name="connsiteX24" fmla="*/ 7872042 w 9739305"/>
                <a:gd name="connsiteY24" fmla="*/ 1095949 h 1775939"/>
                <a:gd name="connsiteX25" fmla="*/ 7801540 w 9739305"/>
                <a:gd name="connsiteY25" fmla="*/ 1112687 h 1775939"/>
                <a:gd name="connsiteX26" fmla="*/ 7688760 w 9739305"/>
                <a:gd name="connsiteY26" fmla="*/ 1149668 h 1775939"/>
                <a:gd name="connsiteX27" fmla="*/ 7468219 w 9739305"/>
                <a:gd name="connsiteY27" fmla="*/ 1214601 h 1775939"/>
                <a:gd name="connsiteX28" fmla="*/ 7419634 w 9739305"/>
                <a:gd name="connsiteY28" fmla="*/ 1225261 h 1775939"/>
                <a:gd name="connsiteX29" fmla="*/ 7296522 w 9739305"/>
                <a:gd name="connsiteY29" fmla="*/ 1266193 h 1775939"/>
                <a:gd name="connsiteX30" fmla="*/ 7222817 w 9739305"/>
                <a:gd name="connsiteY30" fmla="*/ 1293286 h 1775939"/>
                <a:gd name="connsiteX31" fmla="*/ 7161457 w 9739305"/>
                <a:gd name="connsiteY31" fmla="*/ 1309742 h 1775939"/>
                <a:gd name="connsiteX32" fmla="*/ 7106944 w 9739305"/>
                <a:gd name="connsiteY32" fmla="*/ 1318647 h 1775939"/>
                <a:gd name="connsiteX33" fmla="*/ 6964204 w 9739305"/>
                <a:gd name="connsiteY33" fmla="*/ 1356601 h 1775939"/>
                <a:gd name="connsiteX34" fmla="*/ 6907255 w 9739305"/>
                <a:gd name="connsiteY34" fmla="*/ 1371589 h 1775939"/>
                <a:gd name="connsiteX35" fmla="*/ 6759991 w 9739305"/>
                <a:gd name="connsiteY35" fmla="*/ 1420747 h 1775939"/>
                <a:gd name="connsiteX36" fmla="*/ 6634783 w 9739305"/>
                <a:gd name="connsiteY36" fmla="*/ 1454562 h 1775939"/>
                <a:gd name="connsiteX37" fmla="*/ 6582555 w 9739305"/>
                <a:gd name="connsiteY37" fmla="*/ 1470418 h 1775939"/>
                <a:gd name="connsiteX38" fmla="*/ 6462719 w 9739305"/>
                <a:gd name="connsiteY38" fmla="*/ 1498482 h 1775939"/>
                <a:gd name="connsiteX39" fmla="*/ 6395050 w 9739305"/>
                <a:gd name="connsiteY39" fmla="*/ 1517437 h 1775939"/>
                <a:gd name="connsiteX40" fmla="*/ 6228927 w 9739305"/>
                <a:gd name="connsiteY40" fmla="*/ 1543179 h 1775939"/>
                <a:gd name="connsiteX41" fmla="*/ 6057331 w 9739305"/>
                <a:gd name="connsiteY41" fmla="*/ 1568558 h 1775939"/>
                <a:gd name="connsiteX42" fmla="*/ 5962939 w 9739305"/>
                <a:gd name="connsiteY42" fmla="*/ 1578758 h 1775939"/>
                <a:gd name="connsiteX43" fmla="*/ 5880756 w 9739305"/>
                <a:gd name="connsiteY43" fmla="*/ 1591666 h 1775939"/>
                <a:gd name="connsiteX44" fmla="*/ 5809105 w 9739305"/>
                <a:gd name="connsiteY44" fmla="*/ 1600770 h 1775939"/>
                <a:gd name="connsiteX45" fmla="*/ 5695165 w 9739305"/>
                <a:gd name="connsiteY45" fmla="*/ 1617719 h 1775939"/>
                <a:gd name="connsiteX46" fmla="*/ 5647685 w 9739305"/>
                <a:gd name="connsiteY46" fmla="*/ 1622990 h 1775939"/>
                <a:gd name="connsiteX47" fmla="*/ 5535323 w 9739305"/>
                <a:gd name="connsiteY47" fmla="*/ 1628248 h 1775939"/>
                <a:gd name="connsiteX48" fmla="*/ 5496177 w 9739305"/>
                <a:gd name="connsiteY48" fmla="*/ 1628567 h 1775939"/>
                <a:gd name="connsiteX49" fmla="*/ 5420013 w 9739305"/>
                <a:gd name="connsiteY49" fmla="*/ 1612778 h 1775939"/>
                <a:gd name="connsiteX50" fmla="*/ 5411005 w 9739305"/>
                <a:gd name="connsiteY50" fmla="*/ 1611800 h 1775939"/>
                <a:gd name="connsiteX51" fmla="*/ 5361259 w 9739305"/>
                <a:gd name="connsiteY51" fmla="*/ 1606507 h 1775939"/>
                <a:gd name="connsiteX52" fmla="*/ 5334120 w 9739305"/>
                <a:gd name="connsiteY52" fmla="*/ 1605305 h 1775939"/>
                <a:gd name="connsiteX53" fmla="*/ 5230715 w 9739305"/>
                <a:gd name="connsiteY53" fmla="*/ 1594283 h 1775939"/>
                <a:gd name="connsiteX54" fmla="*/ 5171263 w 9739305"/>
                <a:gd name="connsiteY54" fmla="*/ 1589616 h 1775939"/>
                <a:gd name="connsiteX55" fmla="*/ 5123496 w 9739305"/>
                <a:gd name="connsiteY55" fmla="*/ 1593018 h 1775939"/>
                <a:gd name="connsiteX56" fmla="*/ 5039590 w 9739305"/>
                <a:gd name="connsiteY56" fmla="*/ 1598474 h 1775939"/>
                <a:gd name="connsiteX57" fmla="*/ 5012937 w 9739305"/>
                <a:gd name="connsiteY57" fmla="*/ 1603369 h 1775939"/>
                <a:gd name="connsiteX58" fmla="*/ 4891143 w 9739305"/>
                <a:gd name="connsiteY58" fmla="*/ 1598882 h 1775939"/>
                <a:gd name="connsiteX59" fmla="*/ 4821905 w 9739305"/>
                <a:gd name="connsiteY59" fmla="*/ 1601436 h 1775939"/>
                <a:gd name="connsiteX60" fmla="*/ 4743339 w 9739305"/>
                <a:gd name="connsiteY60" fmla="*/ 1592353 h 1775939"/>
                <a:gd name="connsiteX61" fmla="*/ 4720626 w 9739305"/>
                <a:gd name="connsiteY61" fmla="*/ 1594076 h 1775939"/>
                <a:gd name="connsiteX62" fmla="*/ 4695215 w 9739305"/>
                <a:gd name="connsiteY62" fmla="*/ 1596400 h 1775939"/>
                <a:gd name="connsiteX63" fmla="*/ 4617116 w 9739305"/>
                <a:gd name="connsiteY63" fmla="*/ 1601107 h 1775939"/>
                <a:gd name="connsiteX64" fmla="*/ 4569913 w 9739305"/>
                <a:gd name="connsiteY64" fmla="*/ 1608091 h 1775939"/>
                <a:gd name="connsiteX65" fmla="*/ 4479392 w 9739305"/>
                <a:gd name="connsiteY65" fmla="*/ 1609630 h 1775939"/>
                <a:gd name="connsiteX66" fmla="*/ 4446151 w 9739305"/>
                <a:gd name="connsiteY66" fmla="*/ 1615312 h 1775939"/>
                <a:gd name="connsiteX67" fmla="*/ 4361619 w 9739305"/>
                <a:gd name="connsiteY67" fmla="*/ 1619859 h 1775939"/>
                <a:gd name="connsiteX68" fmla="*/ 4285695 w 9739305"/>
                <a:gd name="connsiteY68" fmla="*/ 1621164 h 1775939"/>
                <a:gd name="connsiteX69" fmla="*/ 4212667 w 9739305"/>
                <a:gd name="connsiteY69" fmla="*/ 1625940 h 1775939"/>
                <a:gd name="connsiteX70" fmla="*/ 4160628 w 9739305"/>
                <a:gd name="connsiteY70" fmla="*/ 1633627 h 1775939"/>
                <a:gd name="connsiteX71" fmla="*/ 4104018 w 9739305"/>
                <a:gd name="connsiteY71" fmla="*/ 1639495 h 1775939"/>
                <a:gd name="connsiteX72" fmla="*/ 3948438 w 9739305"/>
                <a:gd name="connsiteY72" fmla="*/ 1665671 h 1775939"/>
                <a:gd name="connsiteX73" fmla="*/ 3919256 w 9739305"/>
                <a:gd name="connsiteY73" fmla="*/ 1662527 h 1775939"/>
                <a:gd name="connsiteX74" fmla="*/ 3754603 w 9739305"/>
                <a:gd name="connsiteY74" fmla="*/ 1666227 h 1775939"/>
                <a:gd name="connsiteX75" fmla="*/ 3718852 w 9739305"/>
                <a:gd name="connsiteY75" fmla="*/ 1668265 h 1775939"/>
                <a:gd name="connsiteX76" fmla="*/ 3621934 w 9739305"/>
                <a:gd name="connsiteY76" fmla="*/ 1654418 h 1775939"/>
                <a:gd name="connsiteX77" fmla="*/ 3475226 w 9739305"/>
                <a:gd name="connsiteY77" fmla="*/ 1690838 h 1775939"/>
                <a:gd name="connsiteX78" fmla="*/ 3338395 w 9739305"/>
                <a:gd name="connsiteY78" fmla="*/ 1734157 h 1775939"/>
                <a:gd name="connsiteX79" fmla="*/ 3321128 w 9739305"/>
                <a:gd name="connsiteY79" fmla="*/ 1739699 h 1775939"/>
                <a:gd name="connsiteX80" fmla="*/ 3271751 w 9739305"/>
                <a:gd name="connsiteY80" fmla="*/ 1750083 h 1775939"/>
                <a:gd name="connsiteX81" fmla="*/ 3210267 w 9739305"/>
                <a:gd name="connsiteY81" fmla="*/ 1755871 h 1775939"/>
                <a:gd name="connsiteX82" fmla="*/ 3132456 w 9739305"/>
                <a:gd name="connsiteY82" fmla="*/ 1766527 h 1775939"/>
                <a:gd name="connsiteX83" fmla="*/ 3069450 w 9739305"/>
                <a:gd name="connsiteY83" fmla="*/ 1760933 h 1775939"/>
                <a:gd name="connsiteX84" fmla="*/ 2981357 w 9739305"/>
                <a:gd name="connsiteY84" fmla="*/ 1752311 h 1775939"/>
                <a:gd name="connsiteX85" fmla="*/ 2898350 w 9739305"/>
                <a:gd name="connsiteY85" fmla="*/ 1744071 h 1775939"/>
                <a:gd name="connsiteX86" fmla="*/ 2872998 w 9739305"/>
                <a:gd name="connsiteY86" fmla="*/ 1759731 h 1775939"/>
                <a:gd name="connsiteX87" fmla="*/ 2833363 w 9739305"/>
                <a:gd name="connsiteY87" fmla="*/ 1774197 h 1775939"/>
                <a:gd name="connsiteX88" fmla="*/ 2787932 w 9739305"/>
                <a:gd name="connsiteY88" fmla="*/ 1761321 h 1775939"/>
                <a:gd name="connsiteX89" fmla="*/ 2681851 w 9739305"/>
                <a:gd name="connsiteY89" fmla="*/ 1735206 h 1775939"/>
                <a:gd name="connsiteX90" fmla="*/ 2615692 w 9739305"/>
                <a:gd name="connsiteY90" fmla="*/ 1736981 h 1775939"/>
                <a:gd name="connsiteX91" fmla="*/ 2471401 w 9739305"/>
                <a:gd name="connsiteY91" fmla="*/ 1730598 h 1775939"/>
                <a:gd name="connsiteX92" fmla="*/ 2376602 w 9739305"/>
                <a:gd name="connsiteY92" fmla="*/ 1716179 h 1775939"/>
                <a:gd name="connsiteX93" fmla="*/ 2308117 w 9739305"/>
                <a:gd name="connsiteY93" fmla="*/ 1697980 h 1775939"/>
                <a:gd name="connsiteX94" fmla="*/ 2210156 w 9739305"/>
                <a:gd name="connsiteY94" fmla="*/ 1674611 h 1775939"/>
                <a:gd name="connsiteX95" fmla="*/ 2112456 w 9739305"/>
                <a:gd name="connsiteY95" fmla="*/ 1664725 h 1775939"/>
                <a:gd name="connsiteX96" fmla="*/ 2041401 w 9739305"/>
                <a:gd name="connsiteY96" fmla="*/ 1649787 h 1775939"/>
                <a:gd name="connsiteX97" fmla="*/ 1955072 w 9739305"/>
                <a:gd name="connsiteY97" fmla="*/ 1641394 h 1775939"/>
                <a:gd name="connsiteX98" fmla="*/ 1883129 w 9739305"/>
                <a:gd name="connsiteY98" fmla="*/ 1644393 h 1775939"/>
                <a:gd name="connsiteX99" fmla="*/ 1770492 w 9739305"/>
                <a:gd name="connsiteY99" fmla="*/ 1652019 h 1775939"/>
                <a:gd name="connsiteX100" fmla="*/ 1630653 w 9739305"/>
                <a:gd name="connsiteY100" fmla="*/ 1620782 h 1775939"/>
                <a:gd name="connsiteX101" fmla="*/ 1574457 w 9739305"/>
                <a:gd name="connsiteY101" fmla="*/ 1615016 h 1775939"/>
                <a:gd name="connsiteX102" fmla="*/ 1521784 w 9739305"/>
                <a:gd name="connsiteY102" fmla="*/ 1613632 h 1775939"/>
                <a:gd name="connsiteX103" fmla="*/ 1409187 w 9739305"/>
                <a:gd name="connsiteY103" fmla="*/ 1593793 h 1775939"/>
                <a:gd name="connsiteX104" fmla="*/ 1363496 w 9739305"/>
                <a:gd name="connsiteY104" fmla="*/ 1587676 h 1775939"/>
                <a:gd name="connsiteX105" fmla="*/ 1300134 w 9739305"/>
                <a:gd name="connsiteY105" fmla="*/ 1590889 h 1775939"/>
                <a:gd name="connsiteX106" fmla="*/ 1184306 w 9739305"/>
                <a:gd name="connsiteY106" fmla="*/ 1584859 h 1775939"/>
                <a:gd name="connsiteX107" fmla="*/ 1067600 w 9739305"/>
                <a:gd name="connsiteY107" fmla="*/ 1556587 h 1775939"/>
                <a:gd name="connsiteX108" fmla="*/ 1018967 w 9739305"/>
                <a:gd name="connsiteY108" fmla="*/ 1562226 h 1775939"/>
                <a:gd name="connsiteX109" fmla="*/ 1001437 w 9739305"/>
                <a:gd name="connsiteY109" fmla="*/ 1562287 h 1775939"/>
                <a:gd name="connsiteX110" fmla="*/ 843282 w 9739305"/>
                <a:gd name="connsiteY110" fmla="*/ 1551235 h 1775939"/>
                <a:gd name="connsiteX111" fmla="*/ 827437 w 9739305"/>
                <a:gd name="connsiteY111" fmla="*/ 1549959 h 1775939"/>
                <a:gd name="connsiteX112" fmla="*/ 752774 w 9739305"/>
                <a:gd name="connsiteY112" fmla="*/ 1536924 h 1775939"/>
                <a:gd name="connsiteX113" fmla="*/ 566053 w 9739305"/>
                <a:gd name="connsiteY113" fmla="*/ 1535567 h 1775939"/>
                <a:gd name="connsiteX114" fmla="*/ 554525 w 9739305"/>
                <a:gd name="connsiteY114" fmla="*/ 1534867 h 1775939"/>
                <a:gd name="connsiteX115" fmla="*/ 492526 w 9739305"/>
                <a:gd name="connsiteY115" fmla="*/ 1546173 h 1775939"/>
                <a:gd name="connsiteX116" fmla="*/ 462187 w 9739305"/>
                <a:gd name="connsiteY116" fmla="*/ 1559407 h 1775939"/>
                <a:gd name="connsiteX117" fmla="*/ 414568 w 9739305"/>
                <a:gd name="connsiteY117" fmla="*/ 1573944 h 1775939"/>
                <a:gd name="connsiteX118" fmla="*/ 365802 w 9739305"/>
                <a:gd name="connsiteY118" fmla="*/ 1580845 h 1775939"/>
                <a:gd name="connsiteX119" fmla="*/ 282687 w 9739305"/>
                <a:gd name="connsiteY119" fmla="*/ 1566332 h 1775939"/>
                <a:gd name="connsiteX120" fmla="*/ 252662 w 9739305"/>
                <a:gd name="connsiteY120" fmla="*/ 1565897 h 1775939"/>
                <a:gd name="connsiteX121" fmla="*/ 185558 w 9739305"/>
                <a:gd name="connsiteY121" fmla="*/ 1560187 h 1775939"/>
                <a:gd name="connsiteX122" fmla="*/ 127273 w 9739305"/>
                <a:gd name="connsiteY122" fmla="*/ 1563624 h 1775939"/>
                <a:gd name="connsiteX123" fmla="*/ 81114 w 9739305"/>
                <a:gd name="connsiteY123" fmla="*/ 1580132 h 1775939"/>
                <a:gd name="connsiteX124" fmla="*/ 13214 w 9739305"/>
                <a:gd name="connsiteY124" fmla="*/ 1586229 h 1775939"/>
                <a:gd name="connsiteX125" fmla="*/ 0 w 9739305"/>
                <a:gd name="connsiteY125" fmla="*/ 1585408 h 1775939"/>
                <a:gd name="connsiteX126" fmla="*/ 0 w 9739305"/>
                <a:gd name="connsiteY126" fmla="*/ 1251083 h 1775939"/>
                <a:gd name="connsiteX127" fmla="*/ 4829 w 9739305"/>
                <a:gd name="connsiteY127" fmla="*/ 1250628 h 1775939"/>
                <a:gd name="connsiteX128" fmla="*/ 48555 w 9739305"/>
                <a:gd name="connsiteY128" fmla="*/ 1240203 h 1775939"/>
                <a:gd name="connsiteX129" fmla="*/ 72789 w 9739305"/>
                <a:gd name="connsiteY129" fmla="*/ 1233698 h 1775939"/>
                <a:gd name="connsiteX130" fmla="*/ 197847 w 9739305"/>
                <a:gd name="connsiteY130" fmla="*/ 1212918 h 1775939"/>
                <a:gd name="connsiteX131" fmla="*/ 253067 w 9739305"/>
                <a:gd name="connsiteY131" fmla="*/ 1194405 h 1775939"/>
                <a:gd name="connsiteX132" fmla="*/ 268116 w 9739305"/>
                <a:gd name="connsiteY132" fmla="*/ 1191325 h 1775939"/>
                <a:gd name="connsiteX133" fmla="*/ 351434 w 9739305"/>
                <a:gd name="connsiteY133" fmla="*/ 1193900 h 1775939"/>
                <a:gd name="connsiteX134" fmla="*/ 414867 w 9739305"/>
                <a:gd name="connsiteY134" fmla="*/ 1216423 h 1775939"/>
                <a:gd name="connsiteX135" fmla="*/ 427335 w 9739305"/>
                <a:gd name="connsiteY135" fmla="*/ 1224454 h 1775939"/>
                <a:gd name="connsiteX136" fmla="*/ 600582 w 9739305"/>
                <a:gd name="connsiteY136" fmla="*/ 1213120 h 1775939"/>
                <a:gd name="connsiteX137" fmla="*/ 627039 w 9739305"/>
                <a:gd name="connsiteY137" fmla="*/ 1208235 h 1775939"/>
                <a:gd name="connsiteX138" fmla="*/ 756446 w 9739305"/>
                <a:gd name="connsiteY138" fmla="*/ 1217062 h 1775939"/>
                <a:gd name="connsiteX139" fmla="*/ 794106 w 9739305"/>
                <a:gd name="connsiteY139" fmla="*/ 1218229 h 1775939"/>
                <a:gd name="connsiteX140" fmla="*/ 929268 w 9739305"/>
                <a:gd name="connsiteY140" fmla="*/ 1225211 h 1775939"/>
                <a:gd name="connsiteX141" fmla="*/ 947713 w 9739305"/>
                <a:gd name="connsiteY141" fmla="*/ 1211766 h 1775939"/>
                <a:gd name="connsiteX142" fmla="*/ 1001014 w 9739305"/>
                <a:gd name="connsiteY142" fmla="*/ 1177651 h 1775939"/>
                <a:gd name="connsiteX143" fmla="*/ 1107747 w 9739305"/>
                <a:gd name="connsiteY143" fmla="*/ 1144571 h 1775939"/>
                <a:gd name="connsiteX144" fmla="*/ 1137175 w 9739305"/>
                <a:gd name="connsiteY144" fmla="*/ 1144721 h 1775939"/>
                <a:gd name="connsiteX145" fmla="*/ 1213670 w 9739305"/>
                <a:gd name="connsiteY145" fmla="*/ 1187646 h 1775939"/>
                <a:gd name="connsiteX146" fmla="*/ 1250725 w 9739305"/>
                <a:gd name="connsiteY146" fmla="*/ 1204534 h 1775939"/>
                <a:gd name="connsiteX147" fmla="*/ 1355013 w 9739305"/>
                <a:gd name="connsiteY147" fmla="*/ 1233876 h 1775939"/>
                <a:gd name="connsiteX148" fmla="*/ 1363867 w 9739305"/>
                <a:gd name="connsiteY148" fmla="*/ 1239727 h 1775939"/>
                <a:gd name="connsiteX149" fmla="*/ 1443262 w 9739305"/>
                <a:gd name="connsiteY149" fmla="*/ 1310445 h 1775939"/>
                <a:gd name="connsiteX150" fmla="*/ 1460979 w 9739305"/>
                <a:gd name="connsiteY150" fmla="*/ 1322303 h 1775939"/>
                <a:gd name="connsiteX151" fmla="*/ 1482536 w 9739305"/>
                <a:gd name="connsiteY151" fmla="*/ 1341039 h 1775939"/>
                <a:gd name="connsiteX152" fmla="*/ 1548717 w 9739305"/>
                <a:gd name="connsiteY152" fmla="*/ 1376141 h 1775939"/>
                <a:gd name="connsiteX153" fmla="*/ 1629003 w 9739305"/>
                <a:gd name="connsiteY153" fmla="*/ 1384512 h 1775939"/>
                <a:gd name="connsiteX154" fmla="*/ 1726123 w 9739305"/>
                <a:gd name="connsiteY154" fmla="*/ 1398505 h 1775939"/>
                <a:gd name="connsiteX155" fmla="*/ 1766964 w 9739305"/>
                <a:gd name="connsiteY155" fmla="*/ 1409092 h 1775939"/>
                <a:gd name="connsiteX156" fmla="*/ 1875994 w 9739305"/>
                <a:gd name="connsiteY156" fmla="*/ 1427691 h 1775939"/>
                <a:gd name="connsiteX157" fmla="*/ 1953935 w 9739305"/>
                <a:gd name="connsiteY157" fmla="*/ 1444021 h 1775939"/>
                <a:gd name="connsiteX158" fmla="*/ 2065495 w 9739305"/>
                <a:gd name="connsiteY158" fmla="*/ 1450414 h 1775939"/>
                <a:gd name="connsiteX159" fmla="*/ 2119362 w 9739305"/>
                <a:gd name="connsiteY159" fmla="*/ 1448287 h 1775939"/>
                <a:gd name="connsiteX160" fmla="*/ 2221201 w 9739305"/>
                <a:gd name="connsiteY160" fmla="*/ 1503642 h 1775939"/>
                <a:gd name="connsiteX161" fmla="*/ 2302040 w 9739305"/>
                <a:gd name="connsiteY161" fmla="*/ 1539608 h 1775939"/>
                <a:gd name="connsiteX162" fmla="*/ 2384113 w 9739305"/>
                <a:gd name="connsiteY162" fmla="*/ 1516348 h 1775939"/>
                <a:gd name="connsiteX163" fmla="*/ 2405786 w 9739305"/>
                <a:gd name="connsiteY163" fmla="*/ 1497098 h 1775939"/>
                <a:gd name="connsiteX164" fmla="*/ 2541024 w 9739305"/>
                <a:gd name="connsiteY164" fmla="*/ 1473316 h 1775939"/>
                <a:gd name="connsiteX165" fmla="*/ 2735378 w 9739305"/>
                <a:gd name="connsiteY165" fmla="*/ 1463319 h 1775939"/>
                <a:gd name="connsiteX166" fmla="*/ 3056752 w 9739305"/>
                <a:gd name="connsiteY166" fmla="*/ 1408590 h 1775939"/>
                <a:gd name="connsiteX167" fmla="*/ 3112247 w 9739305"/>
                <a:gd name="connsiteY167" fmla="*/ 1387711 h 1775939"/>
                <a:gd name="connsiteX168" fmla="*/ 3175396 w 9739305"/>
                <a:gd name="connsiteY168" fmla="*/ 1380116 h 1775939"/>
                <a:gd name="connsiteX169" fmla="*/ 3200231 w 9739305"/>
                <a:gd name="connsiteY169" fmla="*/ 1390061 h 1775939"/>
                <a:gd name="connsiteX170" fmla="*/ 3307359 w 9739305"/>
                <a:gd name="connsiteY170" fmla="*/ 1401532 h 1775939"/>
                <a:gd name="connsiteX171" fmla="*/ 3327591 w 9739305"/>
                <a:gd name="connsiteY171" fmla="*/ 1400871 h 1775939"/>
                <a:gd name="connsiteX172" fmla="*/ 3396452 w 9739305"/>
                <a:gd name="connsiteY172" fmla="*/ 1390488 h 1775939"/>
                <a:gd name="connsiteX173" fmla="*/ 3460402 w 9739305"/>
                <a:gd name="connsiteY173" fmla="*/ 1383325 h 1775939"/>
                <a:gd name="connsiteX174" fmla="*/ 3622771 w 9739305"/>
                <a:gd name="connsiteY174" fmla="*/ 1388838 h 1775939"/>
                <a:gd name="connsiteX175" fmla="*/ 3746637 w 9739305"/>
                <a:gd name="connsiteY175" fmla="*/ 1379728 h 1775939"/>
                <a:gd name="connsiteX176" fmla="*/ 3803936 w 9739305"/>
                <a:gd name="connsiteY176" fmla="*/ 1380104 h 1775939"/>
                <a:gd name="connsiteX177" fmla="*/ 3836429 w 9739305"/>
                <a:gd name="connsiteY177" fmla="*/ 1383246 h 1775939"/>
                <a:gd name="connsiteX178" fmla="*/ 3911096 w 9739305"/>
                <a:gd name="connsiteY178" fmla="*/ 1412447 h 1775939"/>
                <a:gd name="connsiteX179" fmla="*/ 3951494 w 9739305"/>
                <a:gd name="connsiteY179" fmla="*/ 1417876 h 1775939"/>
                <a:gd name="connsiteX180" fmla="*/ 4071982 w 9739305"/>
                <a:gd name="connsiteY180" fmla="*/ 1411440 h 1775939"/>
                <a:gd name="connsiteX181" fmla="*/ 4250380 w 9739305"/>
                <a:gd name="connsiteY181" fmla="*/ 1353404 h 1775939"/>
                <a:gd name="connsiteX182" fmla="*/ 4268920 w 9739305"/>
                <a:gd name="connsiteY182" fmla="*/ 1345917 h 1775939"/>
                <a:gd name="connsiteX183" fmla="*/ 4360470 w 9739305"/>
                <a:gd name="connsiteY183" fmla="*/ 1333343 h 1775939"/>
                <a:gd name="connsiteX184" fmla="*/ 4423403 w 9739305"/>
                <a:gd name="connsiteY184" fmla="*/ 1341452 h 1775939"/>
                <a:gd name="connsiteX185" fmla="*/ 4509460 w 9739305"/>
                <a:gd name="connsiteY185" fmla="*/ 1360374 h 1775939"/>
                <a:gd name="connsiteX186" fmla="*/ 4586780 w 9739305"/>
                <a:gd name="connsiteY186" fmla="*/ 1375951 h 1775939"/>
                <a:gd name="connsiteX187" fmla="*/ 4643424 w 9739305"/>
                <a:gd name="connsiteY187" fmla="*/ 1395033 h 1775939"/>
                <a:gd name="connsiteX188" fmla="*/ 4771320 w 9739305"/>
                <a:gd name="connsiteY188" fmla="*/ 1404876 h 1775939"/>
                <a:gd name="connsiteX189" fmla="*/ 4784667 w 9739305"/>
                <a:gd name="connsiteY189" fmla="*/ 1406901 h 1775939"/>
                <a:gd name="connsiteX190" fmla="*/ 4879368 w 9739305"/>
                <a:gd name="connsiteY190" fmla="*/ 1382875 h 1775939"/>
                <a:gd name="connsiteX191" fmla="*/ 4993296 w 9739305"/>
                <a:gd name="connsiteY191" fmla="*/ 1357609 h 1775939"/>
                <a:gd name="connsiteX192" fmla="*/ 5034636 w 9739305"/>
                <a:gd name="connsiteY192" fmla="*/ 1362363 h 1775939"/>
                <a:gd name="connsiteX193" fmla="*/ 5091273 w 9739305"/>
                <a:gd name="connsiteY193" fmla="*/ 1369207 h 1775939"/>
                <a:gd name="connsiteX194" fmla="*/ 5143127 w 9739305"/>
                <a:gd name="connsiteY194" fmla="*/ 1361686 h 1775939"/>
                <a:gd name="connsiteX195" fmla="*/ 5174789 w 9739305"/>
                <a:gd name="connsiteY195" fmla="*/ 1359688 h 1775939"/>
                <a:gd name="connsiteX196" fmla="*/ 5322233 w 9739305"/>
                <a:gd name="connsiteY196" fmla="*/ 1411274 h 1775939"/>
                <a:gd name="connsiteX197" fmla="*/ 5359206 w 9739305"/>
                <a:gd name="connsiteY197" fmla="*/ 1414357 h 1775939"/>
                <a:gd name="connsiteX198" fmla="*/ 5380352 w 9739305"/>
                <a:gd name="connsiteY198" fmla="*/ 1420558 h 1775939"/>
                <a:gd name="connsiteX199" fmla="*/ 5509233 w 9739305"/>
                <a:gd name="connsiteY199" fmla="*/ 1487165 h 1775939"/>
                <a:gd name="connsiteX200" fmla="*/ 5563203 w 9739305"/>
                <a:gd name="connsiteY200" fmla="*/ 1499314 h 1775939"/>
                <a:gd name="connsiteX201" fmla="*/ 5621569 w 9739305"/>
                <a:gd name="connsiteY201" fmla="*/ 1493518 h 1775939"/>
                <a:gd name="connsiteX202" fmla="*/ 5655136 w 9739305"/>
                <a:gd name="connsiteY202" fmla="*/ 1486565 h 1775939"/>
                <a:gd name="connsiteX203" fmla="*/ 5736883 w 9739305"/>
                <a:gd name="connsiteY203" fmla="*/ 1436327 h 1775939"/>
                <a:gd name="connsiteX204" fmla="*/ 5784777 w 9739305"/>
                <a:gd name="connsiteY204" fmla="*/ 1435588 h 1775939"/>
                <a:gd name="connsiteX205" fmla="*/ 5860952 w 9739305"/>
                <a:gd name="connsiteY205" fmla="*/ 1463773 h 1775939"/>
                <a:gd name="connsiteX206" fmla="*/ 5997123 w 9739305"/>
                <a:gd name="connsiteY206" fmla="*/ 1471491 h 1775939"/>
                <a:gd name="connsiteX207" fmla="*/ 6063793 w 9739305"/>
                <a:gd name="connsiteY207" fmla="*/ 1423706 h 1775939"/>
                <a:gd name="connsiteX208" fmla="*/ 6097303 w 9739305"/>
                <a:gd name="connsiteY208" fmla="*/ 1379247 h 1775939"/>
                <a:gd name="connsiteX209" fmla="*/ 6197741 w 9739305"/>
                <a:gd name="connsiteY209" fmla="*/ 1324656 h 1775939"/>
                <a:gd name="connsiteX210" fmla="*/ 6223125 w 9739305"/>
                <a:gd name="connsiteY210" fmla="*/ 1341950 h 1775939"/>
                <a:gd name="connsiteX211" fmla="*/ 6298923 w 9739305"/>
                <a:gd name="connsiteY211" fmla="*/ 1346144 h 1775939"/>
                <a:gd name="connsiteX212" fmla="*/ 6380532 w 9739305"/>
                <a:gd name="connsiteY212" fmla="*/ 1341582 h 1775939"/>
                <a:gd name="connsiteX213" fmla="*/ 6523222 w 9739305"/>
                <a:gd name="connsiteY213" fmla="*/ 1343021 h 1775939"/>
                <a:gd name="connsiteX214" fmla="*/ 6615600 w 9739305"/>
                <a:gd name="connsiteY214" fmla="*/ 1291015 h 1775939"/>
                <a:gd name="connsiteX215" fmla="*/ 6650812 w 9739305"/>
                <a:gd name="connsiteY215" fmla="*/ 1269700 h 1775939"/>
                <a:gd name="connsiteX216" fmla="*/ 6684030 w 9739305"/>
                <a:gd name="connsiteY216" fmla="*/ 1255543 h 1775939"/>
                <a:gd name="connsiteX217" fmla="*/ 6722764 w 9739305"/>
                <a:gd name="connsiteY217" fmla="*/ 1246615 h 1775939"/>
                <a:gd name="connsiteX218" fmla="*/ 6815757 w 9739305"/>
                <a:gd name="connsiteY218" fmla="*/ 1215451 h 1775939"/>
                <a:gd name="connsiteX219" fmla="*/ 6866200 w 9739305"/>
                <a:gd name="connsiteY219" fmla="*/ 1186810 h 1775939"/>
                <a:gd name="connsiteX220" fmla="*/ 6981228 w 9739305"/>
                <a:gd name="connsiteY220" fmla="*/ 1155999 h 1775939"/>
                <a:gd name="connsiteX221" fmla="*/ 7059255 w 9739305"/>
                <a:gd name="connsiteY221" fmla="*/ 1129638 h 1775939"/>
                <a:gd name="connsiteX222" fmla="*/ 7140774 w 9739305"/>
                <a:gd name="connsiteY222" fmla="*/ 1086787 h 1775939"/>
                <a:gd name="connsiteX223" fmla="*/ 7152150 w 9739305"/>
                <a:gd name="connsiteY223" fmla="*/ 1080276 h 1775939"/>
                <a:gd name="connsiteX224" fmla="*/ 7178911 w 9739305"/>
                <a:gd name="connsiteY224" fmla="*/ 1053404 h 1775939"/>
                <a:gd name="connsiteX225" fmla="*/ 7215302 w 9739305"/>
                <a:gd name="connsiteY225" fmla="*/ 963609 h 1775939"/>
                <a:gd name="connsiteX226" fmla="*/ 7226104 w 9739305"/>
                <a:gd name="connsiteY226" fmla="*/ 945196 h 1775939"/>
                <a:gd name="connsiteX227" fmla="*/ 7329145 w 9739305"/>
                <a:gd name="connsiteY227" fmla="*/ 879964 h 1775939"/>
                <a:gd name="connsiteX228" fmla="*/ 7368683 w 9739305"/>
                <a:gd name="connsiteY228" fmla="*/ 883708 h 1775939"/>
                <a:gd name="connsiteX229" fmla="*/ 7412980 w 9739305"/>
                <a:gd name="connsiteY229" fmla="*/ 901348 h 1775939"/>
                <a:gd name="connsiteX230" fmla="*/ 7508285 w 9739305"/>
                <a:gd name="connsiteY230" fmla="*/ 901932 h 1775939"/>
                <a:gd name="connsiteX231" fmla="*/ 7543367 w 9739305"/>
                <a:gd name="connsiteY231" fmla="*/ 890040 h 1775939"/>
                <a:gd name="connsiteX232" fmla="*/ 7604247 w 9739305"/>
                <a:gd name="connsiteY232" fmla="*/ 859640 h 1775939"/>
                <a:gd name="connsiteX233" fmla="*/ 7650214 w 9739305"/>
                <a:gd name="connsiteY233" fmla="*/ 814893 h 1775939"/>
                <a:gd name="connsiteX234" fmla="*/ 7716618 w 9739305"/>
                <a:gd name="connsiteY234" fmla="*/ 741384 h 1775939"/>
                <a:gd name="connsiteX235" fmla="*/ 7849257 w 9739305"/>
                <a:gd name="connsiteY235" fmla="*/ 708153 h 1775939"/>
                <a:gd name="connsiteX236" fmla="*/ 7900340 w 9739305"/>
                <a:gd name="connsiteY236" fmla="*/ 696745 h 1775939"/>
                <a:gd name="connsiteX237" fmla="*/ 8085922 w 9739305"/>
                <a:gd name="connsiteY237" fmla="*/ 650290 h 1775939"/>
                <a:gd name="connsiteX238" fmla="*/ 8102187 w 9739305"/>
                <a:gd name="connsiteY238" fmla="*/ 648251 h 1775939"/>
                <a:gd name="connsiteX239" fmla="*/ 8229960 w 9739305"/>
                <a:gd name="connsiteY239" fmla="*/ 598934 h 1775939"/>
                <a:gd name="connsiteX240" fmla="*/ 8260743 w 9739305"/>
                <a:gd name="connsiteY240" fmla="*/ 586776 h 1775939"/>
                <a:gd name="connsiteX241" fmla="*/ 8297724 w 9739305"/>
                <a:gd name="connsiteY241" fmla="*/ 557687 h 1775939"/>
                <a:gd name="connsiteX242" fmla="*/ 8329397 w 9739305"/>
                <a:gd name="connsiteY242" fmla="*/ 479103 h 1775939"/>
                <a:gd name="connsiteX243" fmla="*/ 8369109 w 9739305"/>
                <a:gd name="connsiteY243" fmla="*/ 442035 h 1775939"/>
                <a:gd name="connsiteX244" fmla="*/ 8398212 w 9739305"/>
                <a:gd name="connsiteY244" fmla="*/ 419288 h 1775939"/>
                <a:gd name="connsiteX245" fmla="*/ 8423091 w 9739305"/>
                <a:gd name="connsiteY245" fmla="*/ 385761 h 1775939"/>
                <a:gd name="connsiteX246" fmla="*/ 8445807 w 9739305"/>
                <a:gd name="connsiteY246" fmla="*/ 307296 h 1775939"/>
                <a:gd name="connsiteX247" fmla="*/ 8483136 w 9739305"/>
                <a:gd name="connsiteY247" fmla="*/ 236912 h 1775939"/>
                <a:gd name="connsiteX248" fmla="*/ 8554397 w 9739305"/>
                <a:gd name="connsiteY248" fmla="*/ 195498 h 1775939"/>
                <a:gd name="connsiteX249" fmla="*/ 8598729 w 9739305"/>
                <a:gd name="connsiteY249" fmla="*/ 173430 h 1775939"/>
                <a:gd name="connsiteX250" fmla="*/ 8779113 w 9739305"/>
                <a:gd name="connsiteY250" fmla="*/ 184822 h 1775939"/>
                <a:gd name="connsiteX251" fmla="*/ 8902517 w 9739305"/>
                <a:gd name="connsiteY251" fmla="*/ 198490 h 1775939"/>
                <a:gd name="connsiteX252" fmla="*/ 8942393 w 9739305"/>
                <a:gd name="connsiteY252" fmla="*/ 189035 h 1775939"/>
                <a:gd name="connsiteX253" fmla="*/ 9053027 w 9739305"/>
                <a:gd name="connsiteY253" fmla="*/ 119670 h 1775939"/>
                <a:gd name="connsiteX254" fmla="*/ 9164008 w 9739305"/>
                <a:gd name="connsiteY254" fmla="*/ 85758 h 1775939"/>
                <a:gd name="connsiteX255" fmla="*/ 9248172 w 9739305"/>
                <a:gd name="connsiteY255" fmla="*/ 73540 h 1775939"/>
                <a:gd name="connsiteX256" fmla="*/ 9320568 w 9739305"/>
                <a:gd name="connsiteY256" fmla="*/ 63772 h 1775939"/>
                <a:gd name="connsiteX257" fmla="*/ 9407003 w 9739305"/>
                <a:gd name="connsiteY257" fmla="*/ 42029 h 1775939"/>
                <a:gd name="connsiteX258" fmla="*/ 9455456 w 9739305"/>
                <a:gd name="connsiteY258" fmla="*/ 20546 h 177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9739305" h="1775939">
                  <a:moveTo>
                    <a:pt x="9506323" y="0"/>
                  </a:moveTo>
                  <a:lnTo>
                    <a:pt x="9739305" y="0"/>
                  </a:lnTo>
                  <a:lnTo>
                    <a:pt x="9721016" y="12453"/>
                  </a:lnTo>
                  <a:cubicBezTo>
                    <a:pt x="9690045" y="40939"/>
                    <a:pt x="9658859" y="68964"/>
                    <a:pt x="9619776" y="90780"/>
                  </a:cubicBezTo>
                  <a:cubicBezTo>
                    <a:pt x="9581267" y="112410"/>
                    <a:pt x="9545008" y="136288"/>
                    <a:pt x="9506710" y="158222"/>
                  </a:cubicBezTo>
                  <a:cubicBezTo>
                    <a:pt x="9469164" y="179649"/>
                    <a:pt x="9435404" y="202776"/>
                    <a:pt x="9417057" y="238502"/>
                  </a:cubicBezTo>
                  <a:cubicBezTo>
                    <a:pt x="9408857" y="254276"/>
                    <a:pt x="9397029" y="271640"/>
                    <a:pt x="9380548" y="281379"/>
                  </a:cubicBezTo>
                  <a:cubicBezTo>
                    <a:pt x="9357055" y="295224"/>
                    <a:pt x="9326757" y="301236"/>
                    <a:pt x="9301035" y="313304"/>
                  </a:cubicBezTo>
                  <a:cubicBezTo>
                    <a:pt x="9270739" y="327477"/>
                    <a:pt x="9235503" y="340162"/>
                    <a:pt x="9215480" y="361372"/>
                  </a:cubicBezTo>
                  <a:cubicBezTo>
                    <a:pt x="9197689" y="380278"/>
                    <a:pt x="9179513" y="395277"/>
                    <a:pt x="9155376" y="407897"/>
                  </a:cubicBezTo>
                  <a:cubicBezTo>
                    <a:pt x="9138462" y="416717"/>
                    <a:pt x="9126335" y="431897"/>
                    <a:pt x="9108770" y="439335"/>
                  </a:cubicBezTo>
                  <a:cubicBezTo>
                    <a:pt x="9085671" y="449237"/>
                    <a:pt x="9062288" y="457270"/>
                    <a:pt x="9042339" y="471886"/>
                  </a:cubicBezTo>
                  <a:cubicBezTo>
                    <a:pt x="9021638" y="487007"/>
                    <a:pt x="8997876" y="499296"/>
                    <a:pt x="8976155" y="513526"/>
                  </a:cubicBezTo>
                  <a:cubicBezTo>
                    <a:pt x="8964637" y="521143"/>
                    <a:pt x="8955362" y="530850"/>
                    <a:pt x="8944250" y="538762"/>
                  </a:cubicBezTo>
                  <a:cubicBezTo>
                    <a:pt x="8923906" y="553238"/>
                    <a:pt x="8903158" y="567422"/>
                    <a:pt x="8882191" y="581144"/>
                  </a:cubicBezTo>
                  <a:cubicBezTo>
                    <a:pt x="8861228" y="594868"/>
                    <a:pt x="8841332" y="610579"/>
                    <a:pt x="8818061" y="620960"/>
                  </a:cubicBezTo>
                  <a:cubicBezTo>
                    <a:pt x="8778386" y="638567"/>
                    <a:pt x="8734713" y="650088"/>
                    <a:pt x="8696263" y="668892"/>
                  </a:cubicBezTo>
                  <a:cubicBezTo>
                    <a:pt x="8657243" y="688034"/>
                    <a:pt x="8620769" y="711451"/>
                    <a:pt x="8586493" y="736016"/>
                  </a:cubicBezTo>
                  <a:cubicBezTo>
                    <a:pt x="8559370" y="755372"/>
                    <a:pt x="8533990" y="774487"/>
                    <a:pt x="8499250" y="785420"/>
                  </a:cubicBezTo>
                  <a:cubicBezTo>
                    <a:pt x="8479867" y="791534"/>
                    <a:pt x="8459807" y="803801"/>
                    <a:pt x="8448581" y="817525"/>
                  </a:cubicBezTo>
                  <a:cubicBezTo>
                    <a:pt x="8424305" y="847414"/>
                    <a:pt x="8392427" y="869197"/>
                    <a:pt x="8356131" y="888209"/>
                  </a:cubicBezTo>
                  <a:cubicBezTo>
                    <a:pt x="8307679" y="913772"/>
                    <a:pt x="8259834" y="939776"/>
                    <a:pt x="8211166" y="964878"/>
                  </a:cubicBezTo>
                  <a:cubicBezTo>
                    <a:pt x="8182465" y="979759"/>
                    <a:pt x="8153995" y="995412"/>
                    <a:pt x="8123367" y="1006776"/>
                  </a:cubicBezTo>
                  <a:cubicBezTo>
                    <a:pt x="8060787" y="1030195"/>
                    <a:pt x="7996505" y="1050714"/>
                    <a:pt x="7933271" y="1072752"/>
                  </a:cubicBezTo>
                  <a:cubicBezTo>
                    <a:pt x="7912572" y="1079870"/>
                    <a:pt x="7893169" y="1089594"/>
                    <a:pt x="7872042" y="1095949"/>
                  </a:cubicBezTo>
                  <a:cubicBezTo>
                    <a:pt x="7849189" y="1102856"/>
                    <a:pt x="7824394" y="1105779"/>
                    <a:pt x="7801540" y="1112687"/>
                  </a:cubicBezTo>
                  <a:cubicBezTo>
                    <a:pt x="7763512" y="1124093"/>
                    <a:pt x="7726779" y="1138106"/>
                    <a:pt x="7688760" y="1149668"/>
                  </a:cubicBezTo>
                  <a:cubicBezTo>
                    <a:pt x="7615403" y="1171881"/>
                    <a:pt x="7541813" y="1193320"/>
                    <a:pt x="7468219" y="1214601"/>
                  </a:cubicBezTo>
                  <a:cubicBezTo>
                    <a:pt x="7452461" y="1219127"/>
                    <a:pt x="7435183" y="1220431"/>
                    <a:pt x="7419634" y="1225261"/>
                  </a:cubicBezTo>
                  <a:cubicBezTo>
                    <a:pt x="7378370" y="1238236"/>
                    <a:pt x="7337343" y="1252140"/>
                    <a:pt x="7296522" y="1266193"/>
                  </a:cubicBezTo>
                  <a:cubicBezTo>
                    <a:pt x="7271802" y="1274761"/>
                    <a:pt x="7247746" y="1285023"/>
                    <a:pt x="7222817" y="1293286"/>
                  </a:cubicBezTo>
                  <a:cubicBezTo>
                    <a:pt x="7202872" y="1299897"/>
                    <a:pt x="7182284" y="1305284"/>
                    <a:pt x="7161457" y="1309742"/>
                  </a:cubicBezTo>
                  <a:cubicBezTo>
                    <a:pt x="7143523" y="1313589"/>
                    <a:pt x="7124653" y="1314184"/>
                    <a:pt x="7106944" y="1318647"/>
                  </a:cubicBezTo>
                  <a:cubicBezTo>
                    <a:pt x="7059008" y="1330687"/>
                    <a:pt x="7011720" y="1343954"/>
                    <a:pt x="6964204" y="1356601"/>
                  </a:cubicBezTo>
                  <a:cubicBezTo>
                    <a:pt x="6945158" y="1361601"/>
                    <a:pt x="6925667" y="1365522"/>
                    <a:pt x="6907255" y="1371589"/>
                  </a:cubicBezTo>
                  <a:cubicBezTo>
                    <a:pt x="6857955" y="1387619"/>
                    <a:pt x="6809525" y="1405490"/>
                    <a:pt x="6759991" y="1420747"/>
                  </a:cubicBezTo>
                  <a:cubicBezTo>
                    <a:pt x="6718908" y="1433400"/>
                    <a:pt x="6676513" y="1443133"/>
                    <a:pt x="6634783" y="1454562"/>
                  </a:cubicBezTo>
                  <a:cubicBezTo>
                    <a:pt x="6617097" y="1459495"/>
                    <a:pt x="6600269" y="1466113"/>
                    <a:pt x="6582555" y="1470418"/>
                  </a:cubicBezTo>
                  <a:cubicBezTo>
                    <a:pt x="6542888" y="1480178"/>
                    <a:pt x="6502579" y="1488712"/>
                    <a:pt x="6462719" y="1498482"/>
                  </a:cubicBezTo>
                  <a:cubicBezTo>
                    <a:pt x="6440000" y="1504127"/>
                    <a:pt x="6418233" y="1513338"/>
                    <a:pt x="6395050" y="1517437"/>
                  </a:cubicBezTo>
                  <a:cubicBezTo>
                    <a:pt x="6339992" y="1527154"/>
                    <a:pt x="6284444" y="1534853"/>
                    <a:pt x="6228927" y="1543179"/>
                  </a:cubicBezTo>
                  <a:cubicBezTo>
                    <a:pt x="6171671" y="1551745"/>
                    <a:pt x="6114621" y="1560617"/>
                    <a:pt x="6057331" y="1568558"/>
                  </a:cubicBezTo>
                  <a:cubicBezTo>
                    <a:pt x="6025969" y="1572738"/>
                    <a:pt x="5994307" y="1574734"/>
                    <a:pt x="5962939" y="1578758"/>
                  </a:cubicBezTo>
                  <a:cubicBezTo>
                    <a:pt x="5935441" y="1582281"/>
                    <a:pt x="5908230" y="1587673"/>
                    <a:pt x="5880756" y="1591666"/>
                  </a:cubicBezTo>
                  <a:cubicBezTo>
                    <a:pt x="5856953" y="1595010"/>
                    <a:pt x="5832910" y="1597425"/>
                    <a:pt x="5809105" y="1600770"/>
                  </a:cubicBezTo>
                  <a:cubicBezTo>
                    <a:pt x="5770986" y="1606216"/>
                    <a:pt x="5733083" y="1612124"/>
                    <a:pt x="5695165" y="1617719"/>
                  </a:cubicBezTo>
                  <a:cubicBezTo>
                    <a:pt x="5679295" y="1619896"/>
                    <a:pt x="5662765" y="1624616"/>
                    <a:pt x="5647685" y="1622990"/>
                  </a:cubicBezTo>
                  <a:cubicBezTo>
                    <a:pt x="5609687" y="1618857"/>
                    <a:pt x="5572641" y="1622370"/>
                    <a:pt x="5535323" y="1628248"/>
                  </a:cubicBezTo>
                  <a:cubicBezTo>
                    <a:pt x="5522562" y="1630278"/>
                    <a:pt x="5508745" y="1630629"/>
                    <a:pt x="5496177" y="1628567"/>
                  </a:cubicBezTo>
                  <a:cubicBezTo>
                    <a:pt x="5470455" y="1624470"/>
                    <a:pt x="5445407" y="1618145"/>
                    <a:pt x="5420013" y="1612778"/>
                  </a:cubicBezTo>
                  <a:cubicBezTo>
                    <a:pt x="5417253" y="1612127"/>
                    <a:pt x="5413941" y="1612129"/>
                    <a:pt x="5411005" y="1611800"/>
                  </a:cubicBezTo>
                  <a:cubicBezTo>
                    <a:pt x="5394351" y="1609934"/>
                    <a:pt x="5377898" y="1608060"/>
                    <a:pt x="5361259" y="1606507"/>
                  </a:cubicBezTo>
                  <a:cubicBezTo>
                    <a:pt x="5352259" y="1605686"/>
                    <a:pt x="5343116" y="1605970"/>
                    <a:pt x="5334120" y="1605305"/>
                  </a:cubicBezTo>
                  <a:cubicBezTo>
                    <a:pt x="5299308" y="1602589"/>
                    <a:pt x="5261564" y="1611785"/>
                    <a:pt x="5230715" y="1594283"/>
                  </a:cubicBezTo>
                  <a:cubicBezTo>
                    <a:pt x="5210688" y="1583006"/>
                    <a:pt x="5191969" y="1586734"/>
                    <a:pt x="5171263" y="1589616"/>
                  </a:cubicBezTo>
                  <a:cubicBezTo>
                    <a:pt x="5155583" y="1591784"/>
                    <a:pt x="5139427" y="1592091"/>
                    <a:pt x="5123496" y="1593018"/>
                  </a:cubicBezTo>
                  <a:cubicBezTo>
                    <a:pt x="5095527" y="1594836"/>
                    <a:pt x="5067543" y="1596342"/>
                    <a:pt x="5039590" y="1598474"/>
                  </a:cubicBezTo>
                  <a:cubicBezTo>
                    <a:pt x="5030662" y="1599218"/>
                    <a:pt x="5021716" y="1603574"/>
                    <a:pt x="5012937" y="1603369"/>
                  </a:cubicBezTo>
                  <a:cubicBezTo>
                    <a:pt x="4972362" y="1602343"/>
                    <a:pt x="4931703" y="1599594"/>
                    <a:pt x="4891143" y="1598882"/>
                  </a:cubicBezTo>
                  <a:cubicBezTo>
                    <a:pt x="4868132" y="1598423"/>
                    <a:pt x="4844753" y="1602530"/>
                    <a:pt x="4821905" y="1601436"/>
                  </a:cubicBezTo>
                  <a:cubicBezTo>
                    <a:pt x="4795544" y="1600196"/>
                    <a:pt x="4769576" y="1595013"/>
                    <a:pt x="4743339" y="1592353"/>
                  </a:cubicBezTo>
                  <a:cubicBezTo>
                    <a:pt x="4736095" y="1591605"/>
                    <a:pt x="4728193" y="1593398"/>
                    <a:pt x="4720626" y="1594076"/>
                  </a:cubicBezTo>
                  <a:cubicBezTo>
                    <a:pt x="4712089" y="1594803"/>
                    <a:pt x="4703760" y="1595832"/>
                    <a:pt x="4695215" y="1596400"/>
                  </a:cubicBezTo>
                  <a:cubicBezTo>
                    <a:pt x="4669182" y="1597969"/>
                    <a:pt x="4643112" y="1598756"/>
                    <a:pt x="4617116" y="1601107"/>
                  </a:cubicBezTo>
                  <a:cubicBezTo>
                    <a:pt x="4601208" y="1602502"/>
                    <a:pt x="4584802" y="1609727"/>
                    <a:pt x="4569913" y="1608091"/>
                  </a:cubicBezTo>
                  <a:cubicBezTo>
                    <a:pt x="4539567" y="1605002"/>
                    <a:pt x="4509928" y="1616632"/>
                    <a:pt x="4479392" y="1609630"/>
                  </a:cubicBezTo>
                  <a:cubicBezTo>
                    <a:pt x="4469938" y="1607574"/>
                    <a:pt x="4457412" y="1614456"/>
                    <a:pt x="4446151" y="1615312"/>
                  </a:cubicBezTo>
                  <a:cubicBezTo>
                    <a:pt x="4418004" y="1617453"/>
                    <a:pt x="4389812" y="1618656"/>
                    <a:pt x="4361619" y="1619859"/>
                  </a:cubicBezTo>
                  <a:cubicBezTo>
                    <a:pt x="4336341" y="1620921"/>
                    <a:pt x="4310204" y="1624377"/>
                    <a:pt x="4285695" y="1621164"/>
                  </a:cubicBezTo>
                  <a:cubicBezTo>
                    <a:pt x="4260004" y="1617695"/>
                    <a:pt x="4237099" y="1619427"/>
                    <a:pt x="4212667" y="1625940"/>
                  </a:cubicBezTo>
                  <a:cubicBezTo>
                    <a:pt x="4195929" y="1630357"/>
                    <a:pt x="4178068" y="1631689"/>
                    <a:pt x="4160628" y="1633627"/>
                  </a:cubicBezTo>
                  <a:cubicBezTo>
                    <a:pt x="4141833" y="1635789"/>
                    <a:pt x="4120875" y="1633504"/>
                    <a:pt x="4104018" y="1639495"/>
                  </a:cubicBezTo>
                  <a:cubicBezTo>
                    <a:pt x="4053828" y="1657296"/>
                    <a:pt x="4001698" y="1663104"/>
                    <a:pt x="3948438" y="1665671"/>
                  </a:cubicBezTo>
                  <a:cubicBezTo>
                    <a:pt x="3938718" y="1666140"/>
                    <a:pt x="3928697" y="1664427"/>
                    <a:pt x="3919256" y="1662527"/>
                  </a:cubicBezTo>
                  <a:cubicBezTo>
                    <a:pt x="3864147" y="1651058"/>
                    <a:pt x="3809587" y="1654944"/>
                    <a:pt x="3754603" y="1666227"/>
                  </a:cubicBezTo>
                  <a:cubicBezTo>
                    <a:pt x="3743223" y="1668658"/>
                    <a:pt x="3730411" y="1669591"/>
                    <a:pt x="3718852" y="1668265"/>
                  </a:cubicBezTo>
                  <a:cubicBezTo>
                    <a:pt x="3686318" y="1664340"/>
                    <a:pt x="3654585" y="1656767"/>
                    <a:pt x="3621934" y="1654418"/>
                  </a:cubicBezTo>
                  <a:cubicBezTo>
                    <a:pt x="3567977" y="1650585"/>
                    <a:pt x="3522560" y="1674431"/>
                    <a:pt x="3475226" y="1690838"/>
                  </a:cubicBezTo>
                  <a:cubicBezTo>
                    <a:pt x="3430187" y="1706349"/>
                    <a:pt x="3392759" y="1738285"/>
                    <a:pt x="3338395" y="1734157"/>
                  </a:cubicBezTo>
                  <a:cubicBezTo>
                    <a:pt x="3332924" y="1733793"/>
                    <a:pt x="3327102" y="1738312"/>
                    <a:pt x="3321128" y="1739699"/>
                  </a:cubicBezTo>
                  <a:cubicBezTo>
                    <a:pt x="3304749" y="1743471"/>
                    <a:pt x="3288400" y="1747867"/>
                    <a:pt x="3271751" y="1750083"/>
                  </a:cubicBezTo>
                  <a:cubicBezTo>
                    <a:pt x="3251431" y="1752946"/>
                    <a:pt x="3230601" y="1753322"/>
                    <a:pt x="3210267" y="1755871"/>
                  </a:cubicBezTo>
                  <a:cubicBezTo>
                    <a:pt x="3184115" y="1759015"/>
                    <a:pt x="3158504" y="1765272"/>
                    <a:pt x="3132456" y="1766527"/>
                  </a:cubicBezTo>
                  <a:cubicBezTo>
                    <a:pt x="3111463" y="1767539"/>
                    <a:pt x="3090384" y="1762749"/>
                    <a:pt x="3069450" y="1760933"/>
                  </a:cubicBezTo>
                  <a:cubicBezTo>
                    <a:pt x="3039909" y="1758434"/>
                    <a:pt x="3007693" y="1761086"/>
                    <a:pt x="2981357" y="1752311"/>
                  </a:cubicBezTo>
                  <a:cubicBezTo>
                    <a:pt x="2953242" y="1742995"/>
                    <a:pt x="2926767" y="1739406"/>
                    <a:pt x="2898350" y="1744071"/>
                  </a:cubicBezTo>
                  <a:cubicBezTo>
                    <a:pt x="2888878" y="1745627"/>
                    <a:pt x="2876949" y="1752794"/>
                    <a:pt x="2872998" y="1759731"/>
                  </a:cubicBezTo>
                  <a:cubicBezTo>
                    <a:pt x="2864196" y="1775222"/>
                    <a:pt x="2851302" y="1778512"/>
                    <a:pt x="2833363" y="1774197"/>
                  </a:cubicBezTo>
                  <a:cubicBezTo>
                    <a:pt x="2817796" y="1770553"/>
                    <a:pt x="2798835" y="1769271"/>
                    <a:pt x="2787932" y="1761321"/>
                  </a:cubicBezTo>
                  <a:cubicBezTo>
                    <a:pt x="2757035" y="1738800"/>
                    <a:pt x="2719092" y="1739844"/>
                    <a:pt x="2681851" y="1735206"/>
                  </a:cubicBezTo>
                  <a:cubicBezTo>
                    <a:pt x="2659116" y="1732377"/>
                    <a:pt x="2638112" y="1733233"/>
                    <a:pt x="2615692" y="1736981"/>
                  </a:cubicBezTo>
                  <a:cubicBezTo>
                    <a:pt x="2566996" y="1745293"/>
                    <a:pt x="2518963" y="1739133"/>
                    <a:pt x="2471401" y="1730598"/>
                  </a:cubicBezTo>
                  <a:cubicBezTo>
                    <a:pt x="2439951" y="1724896"/>
                    <a:pt x="2407862" y="1722048"/>
                    <a:pt x="2376602" y="1716179"/>
                  </a:cubicBezTo>
                  <a:cubicBezTo>
                    <a:pt x="2353197" y="1711657"/>
                    <a:pt x="2329742" y="1706039"/>
                    <a:pt x="2308117" y="1697980"/>
                  </a:cubicBezTo>
                  <a:cubicBezTo>
                    <a:pt x="2276760" y="1686151"/>
                    <a:pt x="2248972" y="1667403"/>
                    <a:pt x="2210156" y="1674611"/>
                  </a:cubicBezTo>
                  <a:cubicBezTo>
                    <a:pt x="2175975" y="1680965"/>
                    <a:pt x="2144400" y="1672601"/>
                    <a:pt x="2112456" y="1664725"/>
                  </a:cubicBezTo>
                  <a:cubicBezTo>
                    <a:pt x="2088991" y="1658951"/>
                    <a:pt x="2065524" y="1653018"/>
                    <a:pt x="2041401" y="1649787"/>
                  </a:cubicBezTo>
                  <a:cubicBezTo>
                    <a:pt x="2012771" y="1645989"/>
                    <a:pt x="1980804" y="1649728"/>
                    <a:pt x="1955072" y="1641394"/>
                  </a:cubicBezTo>
                  <a:cubicBezTo>
                    <a:pt x="1928153" y="1632648"/>
                    <a:pt x="1906514" y="1640440"/>
                    <a:pt x="1883129" y="1644393"/>
                  </a:cubicBezTo>
                  <a:cubicBezTo>
                    <a:pt x="1845824" y="1650585"/>
                    <a:pt x="1808893" y="1660526"/>
                    <a:pt x="1770492" y="1652019"/>
                  </a:cubicBezTo>
                  <a:cubicBezTo>
                    <a:pt x="1723819" y="1641714"/>
                    <a:pt x="1677489" y="1630452"/>
                    <a:pt x="1630653" y="1620782"/>
                  </a:cubicBezTo>
                  <a:cubicBezTo>
                    <a:pt x="1612549" y="1617102"/>
                    <a:pt x="1593218" y="1616151"/>
                    <a:pt x="1574457" y="1615016"/>
                  </a:cubicBezTo>
                  <a:cubicBezTo>
                    <a:pt x="1556686" y="1614146"/>
                    <a:pt x="1535710" y="1619551"/>
                    <a:pt x="1521784" y="1613632"/>
                  </a:cubicBezTo>
                  <a:cubicBezTo>
                    <a:pt x="1485979" y="1598408"/>
                    <a:pt x="1449621" y="1591844"/>
                    <a:pt x="1409187" y="1593793"/>
                  </a:cubicBezTo>
                  <a:cubicBezTo>
                    <a:pt x="1394024" y="1594524"/>
                    <a:pt x="1378911" y="1588189"/>
                    <a:pt x="1363496" y="1587676"/>
                  </a:cubicBezTo>
                  <a:cubicBezTo>
                    <a:pt x="1342425" y="1587124"/>
                    <a:pt x="1318117" y="1584058"/>
                    <a:pt x="1300134" y="1590889"/>
                  </a:cubicBezTo>
                  <a:cubicBezTo>
                    <a:pt x="1257854" y="1607051"/>
                    <a:pt x="1222495" y="1596986"/>
                    <a:pt x="1184306" y="1584859"/>
                  </a:cubicBezTo>
                  <a:cubicBezTo>
                    <a:pt x="1146708" y="1572861"/>
                    <a:pt x="1107302" y="1563776"/>
                    <a:pt x="1067600" y="1556587"/>
                  </a:cubicBezTo>
                  <a:cubicBezTo>
                    <a:pt x="1052669" y="1554011"/>
                    <a:pt x="1035245" y="1560344"/>
                    <a:pt x="1018967" y="1562226"/>
                  </a:cubicBezTo>
                  <a:cubicBezTo>
                    <a:pt x="1013150" y="1562822"/>
                    <a:pt x="1006759" y="1563601"/>
                    <a:pt x="1001437" y="1562287"/>
                  </a:cubicBezTo>
                  <a:cubicBezTo>
                    <a:pt x="949978" y="1549702"/>
                    <a:pt x="897913" y="1540756"/>
                    <a:pt x="843282" y="1551235"/>
                  </a:cubicBezTo>
                  <a:cubicBezTo>
                    <a:pt x="838267" y="1552263"/>
                    <a:pt x="832545" y="1550812"/>
                    <a:pt x="827437" y="1549959"/>
                  </a:cubicBezTo>
                  <a:cubicBezTo>
                    <a:pt x="802478" y="1545513"/>
                    <a:pt x="777945" y="1537750"/>
                    <a:pt x="752774" y="1536924"/>
                  </a:cubicBezTo>
                  <a:cubicBezTo>
                    <a:pt x="690717" y="1534893"/>
                    <a:pt x="628418" y="1535855"/>
                    <a:pt x="566053" y="1535567"/>
                  </a:cubicBezTo>
                  <a:cubicBezTo>
                    <a:pt x="562157" y="1535598"/>
                    <a:pt x="558075" y="1535795"/>
                    <a:pt x="554525" y="1534867"/>
                  </a:cubicBezTo>
                  <a:cubicBezTo>
                    <a:pt x="531261" y="1529239"/>
                    <a:pt x="511348" y="1532398"/>
                    <a:pt x="492526" y="1546173"/>
                  </a:cubicBezTo>
                  <a:cubicBezTo>
                    <a:pt x="484245" y="1552222"/>
                    <a:pt x="472725" y="1555759"/>
                    <a:pt x="462187" y="1559407"/>
                  </a:cubicBezTo>
                  <a:cubicBezTo>
                    <a:pt x="446667" y="1564864"/>
                    <a:pt x="430753" y="1570181"/>
                    <a:pt x="414568" y="1573944"/>
                  </a:cubicBezTo>
                  <a:cubicBezTo>
                    <a:pt x="398570" y="1577539"/>
                    <a:pt x="381458" y="1582287"/>
                    <a:pt x="365802" y="1580845"/>
                  </a:cubicBezTo>
                  <a:cubicBezTo>
                    <a:pt x="337622" y="1578281"/>
                    <a:pt x="310567" y="1570797"/>
                    <a:pt x="282687" y="1566332"/>
                  </a:cubicBezTo>
                  <a:cubicBezTo>
                    <a:pt x="273064" y="1564756"/>
                    <a:pt x="262582" y="1565577"/>
                    <a:pt x="252662" y="1565897"/>
                  </a:cubicBezTo>
                  <a:cubicBezTo>
                    <a:pt x="229895" y="1566525"/>
                    <a:pt x="206788" y="1572190"/>
                    <a:pt x="185558" y="1560187"/>
                  </a:cubicBezTo>
                  <a:cubicBezTo>
                    <a:pt x="165921" y="1548893"/>
                    <a:pt x="146848" y="1553421"/>
                    <a:pt x="127273" y="1563624"/>
                  </a:cubicBezTo>
                  <a:cubicBezTo>
                    <a:pt x="113205" y="1570894"/>
                    <a:pt x="97127" y="1576849"/>
                    <a:pt x="81114" y="1580132"/>
                  </a:cubicBezTo>
                  <a:cubicBezTo>
                    <a:pt x="59119" y="1584644"/>
                    <a:pt x="37222" y="1587113"/>
                    <a:pt x="13214" y="1586229"/>
                  </a:cubicBezTo>
                  <a:lnTo>
                    <a:pt x="0" y="1585408"/>
                  </a:lnTo>
                  <a:lnTo>
                    <a:pt x="0" y="1251083"/>
                  </a:lnTo>
                  <a:lnTo>
                    <a:pt x="4829" y="1250628"/>
                  </a:lnTo>
                  <a:cubicBezTo>
                    <a:pt x="19743" y="1248810"/>
                    <a:pt x="33925" y="1243890"/>
                    <a:pt x="48555" y="1240203"/>
                  </a:cubicBezTo>
                  <a:cubicBezTo>
                    <a:pt x="56634" y="1238087"/>
                    <a:pt x="65164" y="1233125"/>
                    <a:pt x="72789" y="1233698"/>
                  </a:cubicBezTo>
                  <a:cubicBezTo>
                    <a:pt x="116985" y="1237061"/>
                    <a:pt x="156575" y="1221656"/>
                    <a:pt x="197847" y="1212918"/>
                  </a:cubicBezTo>
                  <a:cubicBezTo>
                    <a:pt x="216941" y="1208859"/>
                    <a:pt x="234655" y="1200472"/>
                    <a:pt x="253067" y="1194405"/>
                  </a:cubicBezTo>
                  <a:cubicBezTo>
                    <a:pt x="257858" y="1192761"/>
                    <a:pt x="263240" y="1191246"/>
                    <a:pt x="268116" y="1191325"/>
                  </a:cubicBezTo>
                  <a:cubicBezTo>
                    <a:pt x="296002" y="1191864"/>
                    <a:pt x="323734" y="1193195"/>
                    <a:pt x="351434" y="1193900"/>
                  </a:cubicBezTo>
                  <a:cubicBezTo>
                    <a:pt x="376602" y="1194570"/>
                    <a:pt x="401901" y="1193978"/>
                    <a:pt x="414867" y="1216423"/>
                  </a:cubicBezTo>
                  <a:cubicBezTo>
                    <a:pt x="416792" y="1219940"/>
                    <a:pt x="422751" y="1222321"/>
                    <a:pt x="427335" y="1224454"/>
                  </a:cubicBezTo>
                  <a:cubicBezTo>
                    <a:pt x="498086" y="1257296"/>
                    <a:pt x="534972" y="1254575"/>
                    <a:pt x="600582" y="1213120"/>
                  </a:cubicBezTo>
                  <a:cubicBezTo>
                    <a:pt x="607391" y="1208869"/>
                    <a:pt x="622223" y="1205328"/>
                    <a:pt x="627039" y="1208235"/>
                  </a:cubicBezTo>
                  <a:cubicBezTo>
                    <a:pt x="667947" y="1232315"/>
                    <a:pt x="711159" y="1227406"/>
                    <a:pt x="756446" y="1217062"/>
                  </a:cubicBezTo>
                  <a:cubicBezTo>
                    <a:pt x="768198" y="1214299"/>
                    <a:pt x="784916" y="1213493"/>
                    <a:pt x="794106" y="1218229"/>
                  </a:cubicBezTo>
                  <a:cubicBezTo>
                    <a:pt x="837831" y="1240132"/>
                    <a:pt x="883345" y="1234486"/>
                    <a:pt x="929268" y="1225211"/>
                  </a:cubicBezTo>
                  <a:cubicBezTo>
                    <a:pt x="936407" y="1223768"/>
                    <a:pt x="944870" y="1217395"/>
                    <a:pt x="947713" y="1211766"/>
                  </a:cubicBezTo>
                  <a:cubicBezTo>
                    <a:pt x="957859" y="1191817"/>
                    <a:pt x="978341" y="1184237"/>
                    <a:pt x="1001014" y="1177651"/>
                  </a:cubicBezTo>
                  <a:cubicBezTo>
                    <a:pt x="1036739" y="1166984"/>
                    <a:pt x="1071804" y="1154778"/>
                    <a:pt x="1107747" y="1144571"/>
                  </a:cubicBezTo>
                  <a:cubicBezTo>
                    <a:pt x="1116591" y="1142105"/>
                    <a:pt x="1127732" y="1142824"/>
                    <a:pt x="1137175" y="1144721"/>
                  </a:cubicBezTo>
                  <a:cubicBezTo>
                    <a:pt x="1169439" y="1151170"/>
                    <a:pt x="1190621" y="1170237"/>
                    <a:pt x="1213670" y="1187646"/>
                  </a:cubicBezTo>
                  <a:cubicBezTo>
                    <a:pt x="1223783" y="1195319"/>
                    <a:pt x="1237474" y="1200466"/>
                    <a:pt x="1250725" y="1204534"/>
                  </a:cubicBezTo>
                  <a:cubicBezTo>
                    <a:pt x="1285128" y="1214961"/>
                    <a:pt x="1320250" y="1224096"/>
                    <a:pt x="1355013" y="1233876"/>
                  </a:cubicBezTo>
                  <a:cubicBezTo>
                    <a:pt x="1358370" y="1234813"/>
                    <a:pt x="1361226" y="1237500"/>
                    <a:pt x="1363867" y="1239727"/>
                  </a:cubicBezTo>
                  <a:cubicBezTo>
                    <a:pt x="1390329" y="1263248"/>
                    <a:pt x="1416604" y="1286933"/>
                    <a:pt x="1443262" y="1310445"/>
                  </a:cubicBezTo>
                  <a:cubicBezTo>
                    <a:pt x="1448347" y="1314908"/>
                    <a:pt x="1455513" y="1318016"/>
                    <a:pt x="1460979" y="1322303"/>
                  </a:cubicBezTo>
                  <a:cubicBezTo>
                    <a:pt x="1468669" y="1328210"/>
                    <a:pt x="1478286" y="1333711"/>
                    <a:pt x="1482536" y="1341039"/>
                  </a:cubicBezTo>
                  <a:cubicBezTo>
                    <a:pt x="1495726" y="1364100"/>
                    <a:pt x="1519349" y="1373163"/>
                    <a:pt x="1548717" y="1376141"/>
                  </a:cubicBezTo>
                  <a:cubicBezTo>
                    <a:pt x="1575545" y="1378927"/>
                    <a:pt x="1602342" y="1381090"/>
                    <a:pt x="1629003" y="1384512"/>
                  </a:cubicBezTo>
                  <a:cubicBezTo>
                    <a:pt x="1661543" y="1388593"/>
                    <a:pt x="1693912" y="1393153"/>
                    <a:pt x="1726123" y="1398505"/>
                  </a:cubicBezTo>
                  <a:cubicBezTo>
                    <a:pt x="1740066" y="1400816"/>
                    <a:pt x="1754811" y="1403557"/>
                    <a:pt x="1766964" y="1409092"/>
                  </a:cubicBezTo>
                  <a:cubicBezTo>
                    <a:pt x="1801017" y="1424400"/>
                    <a:pt x="1837141" y="1434114"/>
                    <a:pt x="1875994" y="1427691"/>
                  </a:cubicBezTo>
                  <a:cubicBezTo>
                    <a:pt x="1907115" y="1422580"/>
                    <a:pt x="1933803" y="1430553"/>
                    <a:pt x="1953935" y="1444021"/>
                  </a:cubicBezTo>
                  <a:cubicBezTo>
                    <a:pt x="1990575" y="1468464"/>
                    <a:pt x="2028191" y="1460686"/>
                    <a:pt x="2065495" y="1450414"/>
                  </a:cubicBezTo>
                  <a:cubicBezTo>
                    <a:pt x="2084723" y="1445093"/>
                    <a:pt x="2100691" y="1444951"/>
                    <a:pt x="2119362" y="1448287"/>
                  </a:cubicBezTo>
                  <a:cubicBezTo>
                    <a:pt x="2162602" y="1456090"/>
                    <a:pt x="2192468" y="1481487"/>
                    <a:pt x="2221201" y="1503642"/>
                  </a:cubicBezTo>
                  <a:cubicBezTo>
                    <a:pt x="2245688" y="1522550"/>
                    <a:pt x="2272668" y="1532548"/>
                    <a:pt x="2302040" y="1539608"/>
                  </a:cubicBezTo>
                  <a:cubicBezTo>
                    <a:pt x="2339105" y="1548650"/>
                    <a:pt x="2367870" y="1543183"/>
                    <a:pt x="2384113" y="1516348"/>
                  </a:cubicBezTo>
                  <a:cubicBezTo>
                    <a:pt x="2388617" y="1508754"/>
                    <a:pt x="2396755" y="1499730"/>
                    <a:pt x="2405786" y="1497098"/>
                  </a:cubicBezTo>
                  <a:cubicBezTo>
                    <a:pt x="2449381" y="1484011"/>
                    <a:pt x="2493321" y="1465885"/>
                    <a:pt x="2541024" y="1473316"/>
                  </a:cubicBezTo>
                  <a:cubicBezTo>
                    <a:pt x="2606979" y="1483476"/>
                    <a:pt x="2670700" y="1479620"/>
                    <a:pt x="2735378" y="1463319"/>
                  </a:cubicBezTo>
                  <a:cubicBezTo>
                    <a:pt x="2840290" y="1436918"/>
                    <a:pt x="2945143" y="1409264"/>
                    <a:pt x="3056752" y="1408590"/>
                  </a:cubicBezTo>
                  <a:cubicBezTo>
                    <a:pt x="3075255" y="1408484"/>
                    <a:pt x="3096759" y="1397873"/>
                    <a:pt x="3112247" y="1387711"/>
                  </a:cubicBezTo>
                  <a:cubicBezTo>
                    <a:pt x="3141904" y="1368391"/>
                    <a:pt x="3140475" y="1367046"/>
                    <a:pt x="3175396" y="1380116"/>
                  </a:cubicBezTo>
                  <a:cubicBezTo>
                    <a:pt x="3183734" y="1383324"/>
                    <a:pt x="3193949" y="1385028"/>
                    <a:pt x="3200231" y="1390061"/>
                  </a:cubicBezTo>
                  <a:cubicBezTo>
                    <a:pt x="3232249" y="1415668"/>
                    <a:pt x="3269837" y="1407264"/>
                    <a:pt x="3307359" y="1401532"/>
                  </a:cubicBezTo>
                  <a:cubicBezTo>
                    <a:pt x="3313931" y="1400431"/>
                    <a:pt x="3321847" y="1398950"/>
                    <a:pt x="3327591" y="1400871"/>
                  </a:cubicBezTo>
                  <a:cubicBezTo>
                    <a:pt x="3353529" y="1409506"/>
                    <a:pt x="3374940" y="1405023"/>
                    <a:pt x="3396452" y="1390488"/>
                  </a:cubicBezTo>
                  <a:cubicBezTo>
                    <a:pt x="3415136" y="1377975"/>
                    <a:pt x="3436965" y="1370017"/>
                    <a:pt x="3460402" y="1383325"/>
                  </a:cubicBezTo>
                  <a:cubicBezTo>
                    <a:pt x="3512481" y="1412831"/>
                    <a:pt x="3566594" y="1411791"/>
                    <a:pt x="3622771" y="1388838"/>
                  </a:cubicBezTo>
                  <a:cubicBezTo>
                    <a:pt x="3662895" y="1372465"/>
                    <a:pt x="3702976" y="1367237"/>
                    <a:pt x="3746637" y="1379728"/>
                  </a:cubicBezTo>
                  <a:cubicBezTo>
                    <a:pt x="3763431" y="1384568"/>
                    <a:pt x="3784631" y="1379779"/>
                    <a:pt x="3803936" y="1380104"/>
                  </a:cubicBezTo>
                  <a:cubicBezTo>
                    <a:pt x="3814852" y="1380206"/>
                    <a:pt x="3826912" y="1379781"/>
                    <a:pt x="3836429" y="1383246"/>
                  </a:cubicBezTo>
                  <a:cubicBezTo>
                    <a:pt x="3861796" y="1392067"/>
                    <a:pt x="3885544" y="1403791"/>
                    <a:pt x="3911096" y="1412447"/>
                  </a:cubicBezTo>
                  <a:cubicBezTo>
                    <a:pt x="3923375" y="1416563"/>
                    <a:pt x="3937880" y="1418374"/>
                    <a:pt x="3951494" y="1417876"/>
                  </a:cubicBezTo>
                  <a:cubicBezTo>
                    <a:pt x="3991770" y="1416719"/>
                    <a:pt x="4032008" y="1414779"/>
                    <a:pt x="4071982" y="1411440"/>
                  </a:cubicBezTo>
                  <a:cubicBezTo>
                    <a:pt x="4137967" y="1406061"/>
                    <a:pt x="4205006" y="1402357"/>
                    <a:pt x="4250380" y="1353404"/>
                  </a:cubicBezTo>
                  <a:cubicBezTo>
                    <a:pt x="4254089" y="1349458"/>
                    <a:pt x="4262340" y="1346862"/>
                    <a:pt x="4268920" y="1345917"/>
                  </a:cubicBezTo>
                  <a:cubicBezTo>
                    <a:pt x="4299294" y="1341472"/>
                    <a:pt x="4330574" y="1339650"/>
                    <a:pt x="4360470" y="1333343"/>
                  </a:cubicBezTo>
                  <a:cubicBezTo>
                    <a:pt x="4384386" y="1328268"/>
                    <a:pt x="4404468" y="1328555"/>
                    <a:pt x="4423403" y="1341452"/>
                  </a:cubicBezTo>
                  <a:cubicBezTo>
                    <a:pt x="4448189" y="1358462"/>
                    <a:pt x="4477861" y="1367704"/>
                    <a:pt x="4509460" y="1360374"/>
                  </a:cubicBezTo>
                  <a:cubicBezTo>
                    <a:pt x="4541065" y="1353201"/>
                    <a:pt x="4562648" y="1364401"/>
                    <a:pt x="4586780" y="1375951"/>
                  </a:cubicBezTo>
                  <a:cubicBezTo>
                    <a:pt x="4604332" y="1384363"/>
                    <a:pt x="4624329" y="1395013"/>
                    <a:pt x="4643424" y="1395033"/>
                  </a:cubicBezTo>
                  <a:cubicBezTo>
                    <a:pt x="4686675" y="1394988"/>
                    <a:pt x="4725358" y="1425453"/>
                    <a:pt x="4771320" y="1404876"/>
                  </a:cubicBezTo>
                  <a:cubicBezTo>
                    <a:pt x="4774371" y="1403474"/>
                    <a:pt x="4780158" y="1406334"/>
                    <a:pt x="4784667" y="1406901"/>
                  </a:cubicBezTo>
                  <a:cubicBezTo>
                    <a:pt x="4820721" y="1411127"/>
                    <a:pt x="4854069" y="1403711"/>
                    <a:pt x="4879368" y="1382875"/>
                  </a:cubicBezTo>
                  <a:cubicBezTo>
                    <a:pt x="4912543" y="1355694"/>
                    <a:pt x="4950522" y="1351352"/>
                    <a:pt x="4993296" y="1357609"/>
                  </a:cubicBezTo>
                  <a:cubicBezTo>
                    <a:pt x="5007034" y="1359614"/>
                    <a:pt x="5020731" y="1360837"/>
                    <a:pt x="5034636" y="1362363"/>
                  </a:cubicBezTo>
                  <a:cubicBezTo>
                    <a:pt x="5053449" y="1364595"/>
                    <a:pt x="5072464" y="1366976"/>
                    <a:pt x="5091273" y="1369207"/>
                  </a:cubicBezTo>
                  <a:cubicBezTo>
                    <a:pt x="5109504" y="1371467"/>
                    <a:pt x="5129782" y="1375825"/>
                    <a:pt x="5143127" y="1361686"/>
                  </a:cubicBezTo>
                  <a:cubicBezTo>
                    <a:pt x="5154621" y="1349517"/>
                    <a:pt x="5163226" y="1350201"/>
                    <a:pt x="5174789" y="1359688"/>
                  </a:cubicBezTo>
                  <a:cubicBezTo>
                    <a:pt x="5214968" y="1392905"/>
                    <a:pt x="5262677" y="1412577"/>
                    <a:pt x="5322233" y="1411274"/>
                  </a:cubicBezTo>
                  <a:cubicBezTo>
                    <a:pt x="5334495" y="1410998"/>
                    <a:pt x="5347041" y="1412589"/>
                    <a:pt x="5359206" y="1414357"/>
                  </a:cubicBezTo>
                  <a:cubicBezTo>
                    <a:pt x="5366661" y="1415410"/>
                    <a:pt x="5375679" y="1416546"/>
                    <a:pt x="5380352" y="1420558"/>
                  </a:cubicBezTo>
                  <a:cubicBezTo>
                    <a:pt x="5416702" y="1451134"/>
                    <a:pt x="5461130" y="1471435"/>
                    <a:pt x="5509233" y="1487165"/>
                  </a:cubicBezTo>
                  <a:cubicBezTo>
                    <a:pt x="5526453" y="1492769"/>
                    <a:pt x="5544842" y="1498316"/>
                    <a:pt x="5563203" y="1499314"/>
                  </a:cubicBezTo>
                  <a:cubicBezTo>
                    <a:pt x="5582343" y="1500274"/>
                    <a:pt x="5602213" y="1496178"/>
                    <a:pt x="5621569" y="1493518"/>
                  </a:cubicBezTo>
                  <a:cubicBezTo>
                    <a:pt x="5632992" y="1492027"/>
                    <a:pt x="5646218" y="1491546"/>
                    <a:pt x="5655136" y="1486565"/>
                  </a:cubicBezTo>
                  <a:cubicBezTo>
                    <a:pt x="5683412" y="1470920"/>
                    <a:pt x="5710663" y="1454227"/>
                    <a:pt x="5736883" y="1436327"/>
                  </a:cubicBezTo>
                  <a:cubicBezTo>
                    <a:pt x="5759329" y="1420964"/>
                    <a:pt x="5763896" y="1418703"/>
                    <a:pt x="5784777" y="1435588"/>
                  </a:cubicBezTo>
                  <a:cubicBezTo>
                    <a:pt x="5806265" y="1452914"/>
                    <a:pt x="5832384" y="1461227"/>
                    <a:pt x="5860952" y="1463773"/>
                  </a:cubicBezTo>
                  <a:cubicBezTo>
                    <a:pt x="5906149" y="1467715"/>
                    <a:pt x="5951689" y="1470699"/>
                    <a:pt x="5997123" y="1471491"/>
                  </a:cubicBezTo>
                  <a:cubicBezTo>
                    <a:pt x="6038268" y="1472175"/>
                    <a:pt x="6057205" y="1456823"/>
                    <a:pt x="6063793" y="1423706"/>
                  </a:cubicBezTo>
                  <a:cubicBezTo>
                    <a:pt x="6067583" y="1405318"/>
                    <a:pt x="6072658" y="1385299"/>
                    <a:pt x="6097303" y="1379247"/>
                  </a:cubicBezTo>
                  <a:cubicBezTo>
                    <a:pt x="6137553" y="1369459"/>
                    <a:pt x="6179569" y="1363982"/>
                    <a:pt x="6197741" y="1324656"/>
                  </a:cubicBezTo>
                  <a:cubicBezTo>
                    <a:pt x="6209228" y="1332576"/>
                    <a:pt x="6216273" y="1337259"/>
                    <a:pt x="6223125" y="1341950"/>
                  </a:cubicBezTo>
                  <a:cubicBezTo>
                    <a:pt x="6242068" y="1355004"/>
                    <a:pt x="6280258" y="1359128"/>
                    <a:pt x="6298923" y="1346144"/>
                  </a:cubicBezTo>
                  <a:cubicBezTo>
                    <a:pt x="6326456" y="1327240"/>
                    <a:pt x="6352664" y="1329272"/>
                    <a:pt x="6380532" y="1341582"/>
                  </a:cubicBezTo>
                  <a:cubicBezTo>
                    <a:pt x="6427106" y="1361936"/>
                    <a:pt x="6477590" y="1354322"/>
                    <a:pt x="6523222" y="1343021"/>
                  </a:cubicBezTo>
                  <a:cubicBezTo>
                    <a:pt x="6557692" y="1334610"/>
                    <a:pt x="6594223" y="1320451"/>
                    <a:pt x="6615600" y="1291015"/>
                  </a:cubicBezTo>
                  <a:cubicBezTo>
                    <a:pt x="6622353" y="1281587"/>
                    <a:pt x="6638269" y="1276267"/>
                    <a:pt x="6650812" y="1269700"/>
                  </a:cubicBezTo>
                  <a:cubicBezTo>
                    <a:pt x="6661270" y="1264331"/>
                    <a:pt x="6672325" y="1259247"/>
                    <a:pt x="6684030" y="1255543"/>
                  </a:cubicBezTo>
                  <a:cubicBezTo>
                    <a:pt x="6696499" y="1251489"/>
                    <a:pt x="6710255" y="1245804"/>
                    <a:pt x="6722764" y="1246615"/>
                  </a:cubicBezTo>
                  <a:cubicBezTo>
                    <a:pt x="6760669" y="1248867"/>
                    <a:pt x="6790221" y="1239438"/>
                    <a:pt x="6815757" y="1215451"/>
                  </a:cubicBezTo>
                  <a:cubicBezTo>
                    <a:pt x="6828992" y="1203043"/>
                    <a:pt x="6848714" y="1187812"/>
                    <a:pt x="6866200" y="1186810"/>
                  </a:cubicBezTo>
                  <a:cubicBezTo>
                    <a:pt x="6908748" y="1184290"/>
                    <a:pt x="6943582" y="1171310"/>
                    <a:pt x="6981228" y="1155999"/>
                  </a:cubicBezTo>
                  <a:cubicBezTo>
                    <a:pt x="7005498" y="1146197"/>
                    <a:pt x="7033203" y="1138898"/>
                    <a:pt x="7059255" y="1129638"/>
                  </a:cubicBezTo>
                  <a:cubicBezTo>
                    <a:pt x="7089708" y="1118754"/>
                    <a:pt x="7123173" y="1113688"/>
                    <a:pt x="7140774" y="1086787"/>
                  </a:cubicBezTo>
                  <a:cubicBezTo>
                    <a:pt x="7142774" y="1083867"/>
                    <a:pt x="7149168" y="1083087"/>
                    <a:pt x="7152150" y="1080276"/>
                  </a:cubicBezTo>
                  <a:cubicBezTo>
                    <a:pt x="7161669" y="1071656"/>
                    <a:pt x="7174137" y="1063523"/>
                    <a:pt x="7178911" y="1053404"/>
                  </a:cubicBezTo>
                  <a:cubicBezTo>
                    <a:pt x="7192683" y="1023864"/>
                    <a:pt x="7203105" y="993543"/>
                    <a:pt x="7215302" y="963609"/>
                  </a:cubicBezTo>
                  <a:cubicBezTo>
                    <a:pt x="7217917" y="957204"/>
                    <a:pt x="7220252" y="949088"/>
                    <a:pt x="7226104" y="945196"/>
                  </a:cubicBezTo>
                  <a:cubicBezTo>
                    <a:pt x="7259903" y="922850"/>
                    <a:pt x="7294324" y="901259"/>
                    <a:pt x="7329145" y="879964"/>
                  </a:cubicBezTo>
                  <a:cubicBezTo>
                    <a:pt x="7343153" y="871441"/>
                    <a:pt x="7355416" y="875246"/>
                    <a:pt x="7368683" y="883708"/>
                  </a:cubicBezTo>
                  <a:cubicBezTo>
                    <a:pt x="7381539" y="891720"/>
                    <a:pt x="7397326" y="899904"/>
                    <a:pt x="7412980" y="901348"/>
                  </a:cubicBezTo>
                  <a:cubicBezTo>
                    <a:pt x="7444287" y="904075"/>
                    <a:pt x="7476599" y="903459"/>
                    <a:pt x="7508285" y="901932"/>
                  </a:cubicBezTo>
                  <a:cubicBezTo>
                    <a:pt x="7520142" y="901360"/>
                    <a:pt x="7532504" y="895115"/>
                    <a:pt x="7543367" y="890040"/>
                  </a:cubicBezTo>
                  <a:cubicBezTo>
                    <a:pt x="7563943" y="880416"/>
                    <a:pt x="7582823" y="867892"/>
                    <a:pt x="7604247" y="859640"/>
                  </a:cubicBezTo>
                  <a:cubicBezTo>
                    <a:pt x="7629118" y="850124"/>
                    <a:pt x="7643637" y="836083"/>
                    <a:pt x="7650214" y="814893"/>
                  </a:cubicBezTo>
                  <a:cubicBezTo>
                    <a:pt x="7659996" y="783349"/>
                    <a:pt x="7685780" y="760447"/>
                    <a:pt x="7716618" y="741384"/>
                  </a:cubicBezTo>
                  <a:cubicBezTo>
                    <a:pt x="7755776" y="717054"/>
                    <a:pt x="7803842" y="715836"/>
                    <a:pt x="7849257" y="708153"/>
                  </a:cubicBezTo>
                  <a:cubicBezTo>
                    <a:pt x="7866654" y="705274"/>
                    <a:pt x="7884648" y="702680"/>
                    <a:pt x="7900340" y="696745"/>
                  </a:cubicBezTo>
                  <a:cubicBezTo>
                    <a:pt x="7959856" y="674415"/>
                    <a:pt x="8019419" y="653027"/>
                    <a:pt x="8085922" y="650290"/>
                  </a:cubicBezTo>
                  <a:cubicBezTo>
                    <a:pt x="8091363" y="650028"/>
                    <a:pt x="8096784" y="649297"/>
                    <a:pt x="8102187" y="648251"/>
                  </a:cubicBezTo>
                  <a:cubicBezTo>
                    <a:pt x="8149113" y="639554"/>
                    <a:pt x="8197783" y="634697"/>
                    <a:pt x="8229960" y="598934"/>
                  </a:cubicBezTo>
                  <a:cubicBezTo>
                    <a:pt x="8235879" y="592372"/>
                    <a:pt x="8249977" y="589809"/>
                    <a:pt x="8260743" y="586776"/>
                  </a:cubicBezTo>
                  <a:cubicBezTo>
                    <a:pt x="8279402" y="581797"/>
                    <a:pt x="8291640" y="572890"/>
                    <a:pt x="8297724" y="557687"/>
                  </a:cubicBezTo>
                  <a:cubicBezTo>
                    <a:pt x="8307955" y="531456"/>
                    <a:pt x="8320347" y="505592"/>
                    <a:pt x="8329397" y="479103"/>
                  </a:cubicBezTo>
                  <a:cubicBezTo>
                    <a:pt x="8335728" y="460909"/>
                    <a:pt x="8348665" y="450397"/>
                    <a:pt x="8369109" y="442035"/>
                  </a:cubicBezTo>
                  <a:cubicBezTo>
                    <a:pt x="8380576" y="437403"/>
                    <a:pt x="8390254" y="427991"/>
                    <a:pt x="8398212" y="419288"/>
                  </a:cubicBezTo>
                  <a:cubicBezTo>
                    <a:pt x="8407837" y="408781"/>
                    <a:pt x="8412443" y="395219"/>
                    <a:pt x="8423091" y="385761"/>
                  </a:cubicBezTo>
                  <a:cubicBezTo>
                    <a:pt x="8449039" y="362224"/>
                    <a:pt x="8456213" y="337239"/>
                    <a:pt x="8445807" y="307296"/>
                  </a:cubicBezTo>
                  <a:cubicBezTo>
                    <a:pt x="8436540" y="280748"/>
                    <a:pt x="8455797" y="243723"/>
                    <a:pt x="8483136" y="236912"/>
                  </a:cubicBezTo>
                  <a:cubicBezTo>
                    <a:pt x="8513359" y="229334"/>
                    <a:pt x="8533628" y="213293"/>
                    <a:pt x="8554397" y="195498"/>
                  </a:cubicBezTo>
                  <a:cubicBezTo>
                    <a:pt x="8565995" y="185523"/>
                    <a:pt x="8582515" y="176566"/>
                    <a:pt x="8598729" y="173430"/>
                  </a:cubicBezTo>
                  <a:cubicBezTo>
                    <a:pt x="8660300" y="161360"/>
                    <a:pt x="8719345" y="169655"/>
                    <a:pt x="8779113" y="184822"/>
                  </a:cubicBezTo>
                  <a:cubicBezTo>
                    <a:pt x="8818165" y="194711"/>
                    <a:pt x="8861082" y="195780"/>
                    <a:pt x="8902517" y="198490"/>
                  </a:cubicBezTo>
                  <a:cubicBezTo>
                    <a:pt x="8915416" y="199280"/>
                    <a:pt x="8931592" y="195363"/>
                    <a:pt x="8942393" y="189035"/>
                  </a:cubicBezTo>
                  <a:cubicBezTo>
                    <a:pt x="8980304" y="167119"/>
                    <a:pt x="9017990" y="144586"/>
                    <a:pt x="9053027" y="119670"/>
                  </a:cubicBezTo>
                  <a:cubicBezTo>
                    <a:pt x="9085607" y="96286"/>
                    <a:pt x="9123074" y="85377"/>
                    <a:pt x="9164008" y="85758"/>
                  </a:cubicBezTo>
                  <a:cubicBezTo>
                    <a:pt x="9193832" y="86047"/>
                    <a:pt x="9220467" y="80839"/>
                    <a:pt x="9248172" y="73540"/>
                  </a:cubicBezTo>
                  <a:cubicBezTo>
                    <a:pt x="9271257" y="67405"/>
                    <a:pt x="9296748" y="62723"/>
                    <a:pt x="9320568" y="63772"/>
                  </a:cubicBezTo>
                  <a:cubicBezTo>
                    <a:pt x="9353959" y="65301"/>
                    <a:pt x="9381150" y="59440"/>
                    <a:pt x="9407003" y="42029"/>
                  </a:cubicBezTo>
                  <a:cubicBezTo>
                    <a:pt x="9420777" y="32732"/>
                    <a:pt x="9438831" y="27312"/>
                    <a:pt x="9455456" y="20546"/>
                  </a:cubicBez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628288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AA7C6-776E-9199-D042-9DAA725834EC}"/>
              </a:ext>
            </a:extLst>
          </p:cNvPr>
          <p:cNvSpPr>
            <a:spLocks noGrp="1"/>
          </p:cNvSpPr>
          <p:nvPr>
            <p:ph type="title"/>
          </p:nvPr>
        </p:nvSpPr>
        <p:spPr/>
        <p:txBody>
          <a:bodyPr/>
          <a:lstStyle/>
          <a:p>
            <a:endParaRPr lang="en-US"/>
          </a:p>
        </p:txBody>
      </p:sp>
      <p:pic>
        <p:nvPicPr>
          <p:cNvPr id="4" name="Content Placeholder 3" descr="A screenshot of a computer&#10;&#10;Description automatically generated">
            <a:extLst>
              <a:ext uri="{FF2B5EF4-FFF2-40B4-BE49-F238E27FC236}">
                <a16:creationId xmlns:a16="http://schemas.microsoft.com/office/drawing/2014/main" id="{FCF610B7-3000-C26B-BAD1-7E44B7E88270}"/>
              </a:ext>
            </a:extLst>
          </p:cNvPr>
          <p:cNvPicPr>
            <a:picLocks noGrp="1" noChangeAspect="1"/>
          </p:cNvPicPr>
          <p:nvPr>
            <p:ph idx="1"/>
          </p:nvPr>
        </p:nvPicPr>
        <p:blipFill>
          <a:blip r:embed="rId2"/>
          <a:srcRect l="44692" t="23190" r="26764" b="18673"/>
          <a:stretch/>
        </p:blipFill>
        <p:spPr>
          <a:xfrm>
            <a:off x="3164106" y="45637"/>
            <a:ext cx="5860066" cy="6765005"/>
          </a:xfrm>
        </p:spPr>
      </p:pic>
    </p:spTree>
    <p:extLst>
      <p:ext uri="{BB962C8B-B14F-4D97-AF65-F5344CB8AC3E}">
        <p14:creationId xmlns:p14="http://schemas.microsoft.com/office/powerpoint/2010/main" val="8593477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D07C3-570F-15DE-5112-32E69D0E4F64}"/>
              </a:ext>
            </a:extLst>
          </p:cNvPr>
          <p:cNvSpPr>
            <a:spLocks noGrp="1"/>
          </p:cNvSpPr>
          <p:nvPr>
            <p:ph type="title"/>
          </p:nvPr>
        </p:nvSpPr>
        <p:spPr/>
        <p:txBody>
          <a:bodyPr/>
          <a:lstStyle/>
          <a:p>
            <a:endParaRPr lang="en-US"/>
          </a:p>
        </p:txBody>
      </p:sp>
      <p:pic>
        <p:nvPicPr>
          <p:cNvPr id="4" name="Content Placeholder 3" descr="A screenshot of a computer&#10;&#10;Description automatically generated">
            <a:extLst>
              <a:ext uri="{FF2B5EF4-FFF2-40B4-BE49-F238E27FC236}">
                <a16:creationId xmlns:a16="http://schemas.microsoft.com/office/drawing/2014/main" id="{AB2C1592-DA70-AD5D-C5C0-7BAF3857C330}"/>
              </a:ext>
            </a:extLst>
          </p:cNvPr>
          <p:cNvPicPr>
            <a:picLocks noGrp="1" noChangeAspect="1"/>
          </p:cNvPicPr>
          <p:nvPr>
            <p:ph idx="1"/>
          </p:nvPr>
        </p:nvPicPr>
        <p:blipFill>
          <a:blip r:embed="rId2"/>
          <a:srcRect l="45118" t="23020" r="25888" b="19158"/>
          <a:stretch/>
        </p:blipFill>
        <p:spPr>
          <a:xfrm>
            <a:off x="3194400" y="167265"/>
            <a:ext cx="5799398" cy="6519082"/>
          </a:xfrm>
        </p:spPr>
      </p:pic>
    </p:spTree>
    <p:extLst>
      <p:ext uri="{BB962C8B-B14F-4D97-AF65-F5344CB8AC3E}">
        <p14:creationId xmlns:p14="http://schemas.microsoft.com/office/powerpoint/2010/main" val="13940750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FCBCC-9DDE-01FD-7D79-F1EB355F6141}"/>
              </a:ext>
            </a:extLst>
          </p:cNvPr>
          <p:cNvSpPr>
            <a:spLocks noGrp="1"/>
          </p:cNvSpPr>
          <p:nvPr>
            <p:ph type="title"/>
          </p:nvPr>
        </p:nvSpPr>
        <p:spPr/>
        <p:txBody>
          <a:bodyPr/>
          <a:lstStyle/>
          <a:p>
            <a:endParaRPr lang="en-US"/>
          </a:p>
        </p:txBody>
      </p:sp>
      <p:pic>
        <p:nvPicPr>
          <p:cNvPr id="4" name="Content Placeholder 3" descr="A screenshot of a computer&#10;&#10;Description automatically generated">
            <a:extLst>
              <a:ext uri="{FF2B5EF4-FFF2-40B4-BE49-F238E27FC236}">
                <a16:creationId xmlns:a16="http://schemas.microsoft.com/office/drawing/2014/main" id="{E1F80643-516F-1978-5901-21F21B767684}"/>
              </a:ext>
            </a:extLst>
          </p:cNvPr>
          <p:cNvPicPr>
            <a:picLocks noGrp="1" noChangeAspect="1"/>
          </p:cNvPicPr>
          <p:nvPr>
            <p:ph idx="1"/>
          </p:nvPr>
        </p:nvPicPr>
        <p:blipFill>
          <a:blip r:embed="rId2"/>
          <a:srcRect l="44967" t="22110" r="27493" b="18976"/>
          <a:stretch/>
        </p:blipFill>
        <p:spPr>
          <a:xfrm>
            <a:off x="3256557" y="-14723"/>
            <a:ext cx="5682577" cy="6889389"/>
          </a:xfrm>
        </p:spPr>
      </p:pic>
    </p:spTree>
    <p:extLst>
      <p:ext uri="{BB962C8B-B14F-4D97-AF65-F5344CB8AC3E}">
        <p14:creationId xmlns:p14="http://schemas.microsoft.com/office/powerpoint/2010/main" val="3568587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89D70-07DA-B738-071D-6E8FB333C03B}"/>
              </a:ext>
            </a:extLst>
          </p:cNvPr>
          <p:cNvSpPr>
            <a:spLocks noGrp="1"/>
          </p:cNvSpPr>
          <p:nvPr>
            <p:ph type="title"/>
          </p:nvPr>
        </p:nvSpPr>
        <p:spPr/>
        <p:txBody>
          <a:bodyPr/>
          <a:lstStyle/>
          <a:p>
            <a:endParaRPr lang="en-US"/>
          </a:p>
        </p:txBody>
      </p:sp>
      <p:pic>
        <p:nvPicPr>
          <p:cNvPr id="4" name="Content Placeholder 3" descr="A screenshot of a computer screen&#10;&#10;Description automatically generated">
            <a:extLst>
              <a:ext uri="{FF2B5EF4-FFF2-40B4-BE49-F238E27FC236}">
                <a16:creationId xmlns:a16="http://schemas.microsoft.com/office/drawing/2014/main" id="{BD8480CD-FBDA-4C8F-6AA4-202E0F681582}"/>
              </a:ext>
            </a:extLst>
          </p:cNvPr>
          <p:cNvPicPr>
            <a:picLocks noGrp="1" noChangeAspect="1"/>
          </p:cNvPicPr>
          <p:nvPr>
            <p:ph idx="1"/>
          </p:nvPr>
        </p:nvPicPr>
        <p:blipFill>
          <a:blip r:embed="rId2"/>
          <a:srcRect l="45870" t="21841" r="27037" b="11949"/>
          <a:stretch/>
        </p:blipFill>
        <p:spPr>
          <a:xfrm>
            <a:off x="3383409" y="2165"/>
            <a:ext cx="5421529" cy="7459925"/>
          </a:xfrm>
        </p:spPr>
      </p:pic>
    </p:spTree>
    <p:extLst>
      <p:ext uri="{BB962C8B-B14F-4D97-AF65-F5344CB8AC3E}">
        <p14:creationId xmlns:p14="http://schemas.microsoft.com/office/powerpoint/2010/main" val="795472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B3FB6-19DB-4717-7CDC-14C7A08946E2}"/>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7A01EC6F-6904-43EF-F82E-DA9AE9048DC6}"/>
              </a:ext>
            </a:extLst>
          </p:cNvPr>
          <p:cNvPicPr>
            <a:picLocks noGrp="1" noChangeAspect="1"/>
          </p:cNvPicPr>
          <p:nvPr>
            <p:ph idx="1"/>
          </p:nvPr>
        </p:nvPicPr>
        <p:blipFill>
          <a:blip r:embed="rId2"/>
          <a:srcRect l="44789" t="21893" r="26755" b="18571"/>
          <a:stretch/>
        </p:blipFill>
        <p:spPr>
          <a:xfrm>
            <a:off x="3179268" y="-298"/>
            <a:ext cx="5836543" cy="6856147"/>
          </a:xfrm>
        </p:spPr>
      </p:pic>
    </p:spTree>
    <p:extLst>
      <p:ext uri="{BB962C8B-B14F-4D97-AF65-F5344CB8AC3E}">
        <p14:creationId xmlns:p14="http://schemas.microsoft.com/office/powerpoint/2010/main" val="25349200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25267-2F27-2772-DF89-8C21EC72D47F}"/>
              </a:ext>
            </a:extLst>
          </p:cNvPr>
          <p:cNvSpPr>
            <a:spLocks noGrp="1"/>
          </p:cNvSpPr>
          <p:nvPr>
            <p:ph type="title"/>
          </p:nvPr>
        </p:nvSpPr>
        <p:spPr/>
        <p:txBody>
          <a:bodyPr/>
          <a:lstStyle/>
          <a:p>
            <a:endParaRPr lang="en-US"/>
          </a:p>
        </p:txBody>
      </p:sp>
      <p:pic>
        <p:nvPicPr>
          <p:cNvPr id="4" name="Content Placeholder 3" descr="A screenshot of a computer&#10;&#10;Description automatically generated">
            <a:extLst>
              <a:ext uri="{FF2B5EF4-FFF2-40B4-BE49-F238E27FC236}">
                <a16:creationId xmlns:a16="http://schemas.microsoft.com/office/drawing/2014/main" id="{345487C7-C2B6-4E13-2F5E-07F8BD0A121E}"/>
              </a:ext>
            </a:extLst>
          </p:cNvPr>
          <p:cNvPicPr>
            <a:picLocks noGrp="1" noChangeAspect="1"/>
          </p:cNvPicPr>
          <p:nvPr>
            <p:ph idx="1"/>
          </p:nvPr>
        </p:nvPicPr>
        <p:blipFill>
          <a:blip r:embed="rId2"/>
          <a:srcRect l="45554" t="22838" r="27464" b="18633"/>
          <a:stretch/>
        </p:blipFill>
        <p:spPr>
          <a:xfrm>
            <a:off x="3289316" y="-840"/>
            <a:ext cx="5610892" cy="6859137"/>
          </a:xfrm>
        </p:spPr>
      </p:pic>
    </p:spTree>
    <p:extLst>
      <p:ext uri="{BB962C8B-B14F-4D97-AF65-F5344CB8AC3E}">
        <p14:creationId xmlns:p14="http://schemas.microsoft.com/office/powerpoint/2010/main" val="18417222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BA304-82F9-2DF3-CA11-605A997AA839}"/>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91B79CDF-C66B-4F8B-DE70-1712C47671D0}"/>
              </a:ext>
            </a:extLst>
          </p:cNvPr>
          <p:cNvPicPr>
            <a:picLocks noGrp="1" noChangeAspect="1"/>
          </p:cNvPicPr>
          <p:nvPr>
            <p:ph idx="1"/>
          </p:nvPr>
        </p:nvPicPr>
        <p:blipFill>
          <a:blip r:embed="rId2"/>
          <a:srcRect l="44556" t="22943" r="27790" b="18218"/>
          <a:stretch/>
        </p:blipFill>
        <p:spPr>
          <a:xfrm>
            <a:off x="3308865" y="105928"/>
            <a:ext cx="5574443" cy="6642156"/>
          </a:xfrm>
        </p:spPr>
      </p:pic>
    </p:spTree>
    <p:extLst>
      <p:ext uri="{BB962C8B-B14F-4D97-AF65-F5344CB8AC3E}">
        <p14:creationId xmlns:p14="http://schemas.microsoft.com/office/powerpoint/2010/main" val="1493263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282D44-4596-A0A7-48C9-C5E7764245F5}"/>
              </a:ext>
            </a:extLst>
          </p:cNvPr>
          <p:cNvSpPr>
            <a:spLocks noGrp="1"/>
          </p:cNvSpPr>
          <p:nvPr>
            <p:ph type="title"/>
          </p:nvPr>
        </p:nvSpPr>
        <p:spPr>
          <a:xfrm>
            <a:off x="4859548" y="-576066"/>
            <a:ext cx="6095999" cy="1624055"/>
          </a:xfrm>
        </p:spPr>
        <p:txBody>
          <a:bodyPr anchor="b">
            <a:normAutofit/>
          </a:bodyPr>
          <a:lstStyle/>
          <a:p>
            <a:r>
              <a:rPr lang="en-US"/>
              <a:t>Prevention</a:t>
            </a:r>
          </a:p>
        </p:txBody>
      </p:sp>
      <p:pic>
        <p:nvPicPr>
          <p:cNvPr id="5" name="Picture 4" descr="Mosquito on skin">
            <a:extLst>
              <a:ext uri="{FF2B5EF4-FFF2-40B4-BE49-F238E27FC236}">
                <a16:creationId xmlns:a16="http://schemas.microsoft.com/office/drawing/2014/main" id="{D54A4DDE-CDA7-1E5F-654F-63EF1374316A}"/>
              </a:ext>
            </a:extLst>
          </p:cNvPr>
          <p:cNvPicPr>
            <a:picLocks noChangeAspect="1"/>
          </p:cNvPicPr>
          <p:nvPr/>
        </p:nvPicPr>
        <p:blipFill>
          <a:blip r:embed="rId2"/>
          <a:srcRect l="30172" r="26954" b="-5"/>
          <a:stretch/>
        </p:blipFill>
        <p:spPr>
          <a:xfrm>
            <a:off x="20" y="10"/>
            <a:ext cx="4571982" cy="6857992"/>
          </a:xfrm>
          <a:custGeom>
            <a:avLst/>
            <a:gdLst/>
            <a:ahLst/>
            <a:cxnLst/>
            <a:rect l="l" t="t" r="r" b="b"/>
            <a:pathLst>
              <a:path w="4572002" h="6858002">
                <a:moveTo>
                  <a:pt x="4295315" y="6438981"/>
                </a:moveTo>
                <a:lnTo>
                  <a:pt x="4275384" y="6463840"/>
                </a:lnTo>
                <a:lnTo>
                  <a:pt x="4275382" y="6463849"/>
                </a:lnTo>
                <a:lnTo>
                  <a:pt x="4261587" y="6513012"/>
                </a:lnTo>
                <a:lnTo>
                  <a:pt x="4242781" y="6546194"/>
                </a:lnTo>
                <a:lnTo>
                  <a:pt x="4242781" y="6546195"/>
                </a:lnTo>
                <a:lnTo>
                  <a:pt x="4259119" y="6521804"/>
                </a:lnTo>
                <a:lnTo>
                  <a:pt x="4261587" y="6513012"/>
                </a:lnTo>
                <a:lnTo>
                  <a:pt x="4264397" y="6508052"/>
                </a:lnTo>
                <a:lnTo>
                  <a:pt x="4275382" y="6463849"/>
                </a:lnTo>
                <a:lnTo>
                  <a:pt x="4275384" y="6463841"/>
                </a:lnTo>
                <a:cubicBezTo>
                  <a:pt x="4278336" y="6451650"/>
                  <a:pt x="4285813" y="6444077"/>
                  <a:pt x="4295315" y="6438981"/>
                </a:cubicBezTo>
                <a:close/>
                <a:moveTo>
                  <a:pt x="4211111" y="2836172"/>
                </a:moveTo>
                <a:lnTo>
                  <a:pt x="4202420" y="2848793"/>
                </a:lnTo>
                <a:cubicBezTo>
                  <a:pt x="4192420" y="2881226"/>
                  <a:pt x="4178988" y="2913982"/>
                  <a:pt x="4177881" y="2947862"/>
                </a:cubicBezTo>
                <a:lnTo>
                  <a:pt x="4177881" y="2947863"/>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1"/>
                  <a:pt x="4093355" y="3574408"/>
                </a:cubicBezTo>
                <a:lnTo>
                  <a:pt x="4093356" y="3574408"/>
                </a:lnTo>
                <a:lnTo>
                  <a:pt x="4093355" y="3574409"/>
                </a:lnTo>
                <a:cubicBezTo>
                  <a:pt x="4092450" y="3582005"/>
                  <a:pt x="4096499" y="3590054"/>
                  <a:pt x="4105453" y="3606818"/>
                </a:cubicBezTo>
                <a:cubicBezTo>
                  <a:pt x="4109835" y="3614820"/>
                  <a:pt x="4112501" y="3624726"/>
                  <a:pt x="4118979" y="3630633"/>
                </a:cubicBezTo>
                <a:cubicBezTo>
                  <a:pt x="4127218" y="3638158"/>
                  <a:pt x="4132898" y="3646123"/>
                  <a:pt x="4136708" y="3654416"/>
                </a:cubicBezTo>
                <a:lnTo>
                  <a:pt x="4143220" y="3680164"/>
                </a:lnTo>
                <a:lnTo>
                  <a:pt x="4139172" y="3734837"/>
                </a:lnTo>
                <a:lnTo>
                  <a:pt x="4139172" y="3734838"/>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6645" y="3852620"/>
                </a:lnTo>
                <a:cubicBezTo>
                  <a:pt x="4114978" y="3863193"/>
                  <a:pt x="4117265" y="3874195"/>
                  <a:pt x="4126028" y="3885339"/>
                </a:cubicBezTo>
                <a:cubicBezTo>
                  <a:pt x="4135744" y="3897722"/>
                  <a:pt x="4143150" y="3910319"/>
                  <a:pt x="4148409" y="3923125"/>
                </a:cubicBezTo>
                <a:lnTo>
                  <a:pt x="4157913" y="3962160"/>
                </a:lnTo>
                <a:lnTo>
                  <a:pt x="4155523" y="4002410"/>
                </a:lnTo>
                <a:cubicBezTo>
                  <a:pt x="4152853" y="4016025"/>
                  <a:pt x="4148364" y="4029837"/>
                  <a:pt x="4142220" y="4043839"/>
                </a:cubicBezTo>
                <a:cubicBezTo>
                  <a:pt x="4133457" y="4063842"/>
                  <a:pt x="4128075" y="4083702"/>
                  <a:pt x="4127099" y="4103825"/>
                </a:cubicBezTo>
                <a:lnTo>
                  <a:pt x="4127099" y="4103826"/>
                </a:lnTo>
                <a:lnTo>
                  <a:pt x="4127099" y="4103826"/>
                </a:lnTo>
                <a:cubicBezTo>
                  <a:pt x="4126122" y="4123948"/>
                  <a:pt x="4129552" y="4144333"/>
                  <a:pt x="4138410" y="4165384"/>
                </a:cubicBezTo>
                <a:lnTo>
                  <a:pt x="4142315" y="4192388"/>
                </a:lnTo>
                <a:lnTo>
                  <a:pt x="4142220" y="4221391"/>
                </a:lnTo>
                <a:lnTo>
                  <a:pt x="4142220" y="4221391"/>
                </a:ln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6"/>
                  <a:pt x="4116716" y="4800483"/>
                </a:cubicBezTo>
                <a:lnTo>
                  <a:pt x="4116716" y="4800483"/>
                </a:lnTo>
                <a:lnTo>
                  <a:pt x="4116716" y="4800484"/>
                </a:lnTo>
                <a:cubicBezTo>
                  <a:pt x="4118597" y="4810581"/>
                  <a:pt x="4123170" y="4819964"/>
                  <a:pt x="4131552" y="4828917"/>
                </a:cubicBezTo>
                <a:cubicBezTo>
                  <a:pt x="4142601" y="4840633"/>
                  <a:pt x="4151364" y="4853636"/>
                  <a:pt x="4156484" y="4867614"/>
                </a:cubicBezTo>
                <a:lnTo>
                  <a:pt x="4161262" y="4889275"/>
                </a:lnTo>
                <a:lnTo>
                  <a:pt x="4159557" y="4912168"/>
                </a:lnTo>
                <a:cubicBezTo>
                  <a:pt x="4157842" y="4919978"/>
                  <a:pt x="4157485" y="4927122"/>
                  <a:pt x="4158155" y="4933805"/>
                </a:cubicBezTo>
                <a:lnTo>
                  <a:pt x="4158155" y="4933805"/>
                </a:lnTo>
                <a:lnTo>
                  <a:pt x="4158155" y="4933806"/>
                </a:lnTo>
                <a:cubicBezTo>
                  <a:pt x="4160163" y="4953853"/>
                  <a:pt x="4171415" y="4969748"/>
                  <a:pt x="4182989" y="4987038"/>
                </a:cubicBezTo>
                <a:cubicBezTo>
                  <a:pt x="4194228" y="5003802"/>
                  <a:pt x="4208326" y="5022853"/>
                  <a:pt x="4209468" y="5041522"/>
                </a:cubicBezTo>
                <a:cubicBezTo>
                  <a:pt x="4210706" y="5062669"/>
                  <a:pt x="4221137" y="5082339"/>
                  <a:pt x="4228472" y="5102461"/>
                </a:cubicBezTo>
                <a:lnTo>
                  <a:pt x="4235616" y="5133225"/>
                </a:lnTo>
                <a:lnTo>
                  <a:pt x="4228901" y="5166113"/>
                </a:lnTo>
                <a:lnTo>
                  <a:pt x="4228901" y="5166114"/>
                </a:lnTo>
                <a:lnTo>
                  <a:pt x="4228901" y="5166114"/>
                </a:lnTo>
                <a:cubicBezTo>
                  <a:pt x="4228139" y="5167638"/>
                  <a:pt x="4228711" y="5169781"/>
                  <a:pt x="4229592" y="5172091"/>
                </a:cubicBezTo>
                <a:lnTo>
                  <a:pt x="4232139" y="5179068"/>
                </a:lnTo>
                <a:lnTo>
                  <a:pt x="4231973" y="5229433"/>
                </a:lnTo>
                <a:cubicBezTo>
                  <a:pt x="4228139" y="5245269"/>
                  <a:pt x="4220423" y="5259937"/>
                  <a:pt x="4208516" y="5272796"/>
                </a:cubicBezTo>
                <a:cubicBezTo>
                  <a:pt x="4185226" y="5298086"/>
                  <a:pt x="4177689" y="5325412"/>
                  <a:pt x="4179637" y="5355014"/>
                </a:cubicBez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6" y="5480638"/>
                </a:cubicBezTo>
                <a:lnTo>
                  <a:pt x="4208850" y="5507668"/>
                </a:lnTo>
                <a:lnTo>
                  <a:pt x="4206630" y="5520422"/>
                </a:lnTo>
                <a:cubicBezTo>
                  <a:pt x="4204993" y="5524467"/>
                  <a:pt x="4202326" y="5528265"/>
                  <a:pt x="4198230" y="5531693"/>
                </a:cubicBezTo>
                <a:cubicBezTo>
                  <a:pt x="4191181" y="5537600"/>
                  <a:pt x="4187989" y="5542649"/>
                  <a:pt x="4188085" y="5547578"/>
                </a:cubicBezTo>
                <a:lnTo>
                  <a:pt x="4188085" y="5547578"/>
                </a:lnTo>
                <a:lnTo>
                  <a:pt x="4188085" y="5547579"/>
                </a:lnTo>
                <a:cubicBezTo>
                  <a:pt x="4188180" y="5552508"/>
                  <a:pt x="4191562" y="5557318"/>
                  <a:pt x="4197658" y="5562747"/>
                </a:cubicBezTo>
                <a:cubicBezTo>
                  <a:pt x="4240331" y="5600468"/>
                  <a:pt x="4267002" y="5646190"/>
                  <a:pt x="4268906" y="5704484"/>
                </a:cubicBezTo>
                <a:cubicBezTo>
                  <a:pt x="4269288" y="5716486"/>
                  <a:pt x="4271954" y="5728679"/>
                  <a:pt x="4274812" y="5740489"/>
                </a:cubicBezTo>
                <a:cubicBezTo>
                  <a:pt x="4276527" y="5747729"/>
                  <a:pt x="4278433" y="5756494"/>
                  <a:pt x="4283577" y="5760874"/>
                </a:cubicBezTo>
                <a:cubicBezTo>
                  <a:pt x="4322820" y="5794975"/>
                  <a:pt x="4350063" y="5837458"/>
                  <a:pt x="4371972" y="5883752"/>
                </a:cubicBezTo>
                <a:cubicBezTo>
                  <a:pt x="4375877" y="5892038"/>
                  <a:pt x="4379782" y="5900611"/>
                  <a:pt x="4382997" y="5909351"/>
                </a:cubicBezTo>
                <a:lnTo>
                  <a:pt x="4389878" y="5935950"/>
                </a:lnTo>
                <a:lnTo>
                  <a:pt x="4389711" y="5964477"/>
                </a:lnTo>
                <a:cubicBezTo>
                  <a:pt x="4388783" y="5974097"/>
                  <a:pt x="4387306" y="5983766"/>
                  <a:pt x="4386258" y="5993291"/>
                </a:cubicBezTo>
                <a:cubicBezTo>
                  <a:pt x="4385116" y="6004531"/>
                  <a:pt x="4385306" y="6017485"/>
                  <a:pt x="4379782" y="6026440"/>
                </a:cubicBezTo>
                <a:cubicBezTo>
                  <a:pt x="4362445" y="6054825"/>
                  <a:pt x="4343777" y="6082258"/>
                  <a:pt x="4323582" y="6108738"/>
                </a:cubicBezTo>
                <a:cubicBezTo>
                  <a:pt x="4314914" y="6120074"/>
                  <a:pt x="4309961" y="6126884"/>
                  <a:pt x="4309890" y="6133314"/>
                </a:cubicBezTo>
                <a:lnTo>
                  <a:pt x="4309890" y="6133315"/>
                </a:lnTo>
                <a:lnTo>
                  <a:pt x="4309890" y="6133315"/>
                </a:lnTo>
                <a:cubicBezTo>
                  <a:pt x="4309818" y="6139745"/>
                  <a:pt x="4314629" y="6145793"/>
                  <a:pt x="4325488" y="6155603"/>
                </a:cubicBezTo>
                <a:cubicBezTo>
                  <a:pt x="4347777" y="6175798"/>
                  <a:pt x="4359397" y="6200945"/>
                  <a:pt x="4364159" y="6228757"/>
                </a:cubicBezTo>
                <a:lnTo>
                  <a:pt x="4381496" y="6361540"/>
                </a:lnTo>
                <a:lnTo>
                  <a:pt x="4381314" y="6364769"/>
                </a:lnTo>
                <a:lnTo>
                  <a:pt x="4380007" y="6387910"/>
                </a:lnTo>
                <a:lnTo>
                  <a:pt x="4377352" y="6393385"/>
                </a:lnTo>
                <a:lnTo>
                  <a:pt x="4370589" y="6407332"/>
                </a:lnTo>
                <a:lnTo>
                  <a:pt x="4370589" y="6407333"/>
                </a:lnTo>
                <a:lnTo>
                  <a:pt x="4377352" y="6393385"/>
                </a:lnTo>
                <a:lnTo>
                  <a:pt x="4380008" y="6387910"/>
                </a:lnTo>
                <a:lnTo>
                  <a:pt x="4381314" y="6364769"/>
                </a:lnTo>
                <a:lnTo>
                  <a:pt x="4381496" y="6361540"/>
                </a:lnTo>
                <a:lnTo>
                  <a:pt x="4381496" y="6361540"/>
                </a:lnTo>
                <a:lnTo>
                  <a:pt x="4381496" y="6361539"/>
                </a:lnTo>
                <a:cubicBezTo>
                  <a:pt x="4377876" y="6317151"/>
                  <a:pt x="4371590" y="6272764"/>
                  <a:pt x="4364159" y="6228756"/>
                </a:cubicBezTo>
                <a:cubicBezTo>
                  <a:pt x="4359397" y="6200944"/>
                  <a:pt x="4347777" y="6175797"/>
                  <a:pt x="4325488" y="6155602"/>
                </a:cubicBezTo>
                <a:cubicBezTo>
                  <a:pt x="4320059" y="6150697"/>
                  <a:pt x="4316141" y="6146732"/>
                  <a:pt x="4313590" y="6143190"/>
                </a:cubicBezTo>
                <a:lnTo>
                  <a:pt x="4309890" y="6133315"/>
                </a:lnTo>
                <a:lnTo>
                  <a:pt x="4323582" y="6108739"/>
                </a:lnTo>
                <a:cubicBezTo>
                  <a:pt x="4343777" y="6082259"/>
                  <a:pt x="4362445" y="6054826"/>
                  <a:pt x="4379782" y="6026441"/>
                </a:cubicBezTo>
                <a:cubicBezTo>
                  <a:pt x="4385306" y="6017486"/>
                  <a:pt x="4385116" y="6004532"/>
                  <a:pt x="4386258" y="5993292"/>
                </a:cubicBezTo>
                <a:cubicBezTo>
                  <a:pt x="4388354" y="5974241"/>
                  <a:pt x="4392164" y="5954618"/>
                  <a:pt x="4389878" y="5935950"/>
                </a:cubicBezTo>
                <a:lnTo>
                  <a:pt x="4389878" y="5935950"/>
                </a:lnTo>
                <a:lnTo>
                  <a:pt x="4389878" y="5935949"/>
                </a:lnTo>
                <a:cubicBezTo>
                  <a:pt x="4387592" y="5918042"/>
                  <a:pt x="4379782" y="5900323"/>
                  <a:pt x="4371972" y="5883751"/>
                </a:cubicBezTo>
                <a:cubicBezTo>
                  <a:pt x="4350063" y="5837457"/>
                  <a:pt x="4322820" y="5794974"/>
                  <a:pt x="4283577" y="5760873"/>
                </a:cubicBezTo>
                <a:cubicBezTo>
                  <a:pt x="4278433" y="5756493"/>
                  <a:pt x="4276527" y="5747728"/>
                  <a:pt x="4274812" y="5740488"/>
                </a:cubicBezTo>
                <a:cubicBezTo>
                  <a:pt x="4271954" y="5728678"/>
                  <a:pt x="4269288" y="5716485"/>
                  <a:pt x="4268906" y="5704483"/>
                </a:cubicBezTo>
                <a:cubicBezTo>
                  <a:pt x="4267002" y="5646189"/>
                  <a:pt x="4240331" y="5600467"/>
                  <a:pt x="4197658" y="5562746"/>
                </a:cubicBezTo>
                <a:lnTo>
                  <a:pt x="4188085" y="5547578"/>
                </a:lnTo>
                <a:lnTo>
                  <a:pt x="4198230" y="5531694"/>
                </a:lnTo>
                <a:cubicBezTo>
                  <a:pt x="4206421" y="5524837"/>
                  <a:pt x="4208898" y="5516503"/>
                  <a:pt x="4208850" y="5507668"/>
                </a:cubicBezTo>
                <a:lnTo>
                  <a:pt x="4208850" y="5507668"/>
                </a:lnTo>
                <a:lnTo>
                  <a:pt x="4208850" y="5507667"/>
                </a:lnTo>
                <a:cubicBezTo>
                  <a:pt x="4208803" y="5498832"/>
                  <a:pt x="4206231" y="5489497"/>
                  <a:pt x="4204326" y="5480637"/>
                </a:cubicBezTo>
                <a:cubicBezTo>
                  <a:pt x="4200516" y="5462351"/>
                  <a:pt x="4196514" y="5443870"/>
                  <a:pt x="4192704" y="5425582"/>
                </a:cubicBezTo>
                <a:cubicBezTo>
                  <a:pt x="4190038" y="5412057"/>
                  <a:pt x="4187752" y="5398721"/>
                  <a:pt x="4184513" y="5385384"/>
                </a:cubicBezTo>
                <a:lnTo>
                  <a:pt x="4179637" y="5355014"/>
                </a:lnTo>
                <a:lnTo>
                  <a:pt x="4181083" y="5326163"/>
                </a:lnTo>
                <a:cubicBezTo>
                  <a:pt x="4184464" y="5307422"/>
                  <a:pt x="4192990" y="5289657"/>
                  <a:pt x="4208516" y="5272797"/>
                </a:cubicBezTo>
                <a:cubicBezTo>
                  <a:pt x="4232329" y="5247079"/>
                  <a:pt x="4239379" y="5214122"/>
                  <a:pt x="4232139" y="5179068"/>
                </a:cubicBezTo>
                <a:lnTo>
                  <a:pt x="4232139" y="5179068"/>
                </a:lnTo>
                <a:lnTo>
                  <a:pt x="4232139" y="5179067"/>
                </a:lnTo>
                <a:cubicBezTo>
                  <a:pt x="4231663" y="5176876"/>
                  <a:pt x="4230473" y="5174400"/>
                  <a:pt x="4229592" y="5172090"/>
                </a:cubicBezTo>
                <a:lnTo>
                  <a:pt x="4228901" y="5166114"/>
                </a:lnTo>
                <a:lnTo>
                  <a:pt x="4235616" y="5133225"/>
                </a:lnTo>
                <a:lnTo>
                  <a:pt x="4235616" y="5133225"/>
                </a:lnTo>
                <a:lnTo>
                  <a:pt x="4235616" y="5133224"/>
                </a:lnTo>
                <a:cubicBezTo>
                  <a:pt x="4233865" y="5101639"/>
                  <a:pt x="4211325" y="5073241"/>
                  <a:pt x="4209468" y="5041521"/>
                </a:cubicBezTo>
                <a:cubicBezTo>
                  <a:pt x="4208326" y="5022852"/>
                  <a:pt x="4194228" y="5003801"/>
                  <a:pt x="4182989" y="4987037"/>
                </a:cubicBezTo>
                <a:cubicBezTo>
                  <a:pt x="4175273" y="4975511"/>
                  <a:pt x="4167700" y="4964604"/>
                  <a:pt x="4162914" y="4952673"/>
                </a:cubicBezTo>
                <a:lnTo>
                  <a:pt x="4158155" y="4933805"/>
                </a:lnTo>
                <a:lnTo>
                  <a:pt x="4159557" y="4912169"/>
                </a:lnTo>
                <a:cubicBezTo>
                  <a:pt x="4161319" y="4904359"/>
                  <a:pt x="4161831" y="4896714"/>
                  <a:pt x="4161262" y="4889276"/>
                </a:cubicBezTo>
                <a:lnTo>
                  <a:pt x="4161262" y="4889275"/>
                </a:lnTo>
                <a:lnTo>
                  <a:pt x="4161262" y="4889275"/>
                </a:lnTo>
                <a:cubicBezTo>
                  <a:pt x="4159556" y="4866958"/>
                  <a:pt x="4148126" y="4846490"/>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8" y="4442762"/>
                  <a:pt x="4197658" y="4403326"/>
                  <a:pt x="4196706" y="4363891"/>
                </a:cubicBezTo>
                <a:lnTo>
                  <a:pt x="4196706" y="4363891"/>
                </a:lnTo>
                <a:lnTo>
                  <a:pt x="4196706" y="4363890"/>
                </a:lnTo>
                <a:cubicBezTo>
                  <a:pt x="4196514" y="4350554"/>
                  <a:pt x="4193466" y="4336457"/>
                  <a:pt x="4187752" y="4324645"/>
                </a:cubicBezTo>
                <a:cubicBezTo>
                  <a:pt x="4175749" y="4300070"/>
                  <a:pt x="4160129" y="4277401"/>
                  <a:pt x="4147936" y="4253014"/>
                </a:cubicBezTo>
                <a:lnTo>
                  <a:pt x="4142220" y="4221391"/>
                </a:lnTo>
                <a:lnTo>
                  <a:pt x="4142315" y="4192388"/>
                </a:lnTo>
                <a:lnTo>
                  <a:pt x="4142315" y="4192388"/>
                </a:lnTo>
                <a:lnTo>
                  <a:pt x="4142315" y="4192387"/>
                </a:lnTo>
                <a:cubicBezTo>
                  <a:pt x="4142411" y="4182767"/>
                  <a:pt x="4141839" y="4173480"/>
                  <a:pt x="4138410" y="4165383"/>
                </a:cubicBezTo>
                <a:cubicBezTo>
                  <a:pt x="4133981" y="4154857"/>
                  <a:pt x="4130909" y="4144498"/>
                  <a:pt x="4129066" y="4134255"/>
                </a:cubicBezTo>
                <a:lnTo>
                  <a:pt x="4127099" y="4103826"/>
                </a:lnTo>
                <a:lnTo>
                  <a:pt x="4142220" y="4043840"/>
                </a:lnTo>
                <a:cubicBezTo>
                  <a:pt x="4154508" y="4015835"/>
                  <a:pt x="4160175" y="3988593"/>
                  <a:pt x="4157913" y="3962160"/>
                </a:cubicBezTo>
                <a:lnTo>
                  <a:pt x="4157913" y="3962160"/>
                </a:lnTo>
                <a:lnTo>
                  <a:pt x="4157913" y="3962159"/>
                </a:lnTo>
                <a:cubicBezTo>
                  <a:pt x="4155651" y="3935727"/>
                  <a:pt x="4145460" y="3910104"/>
                  <a:pt x="4126028" y="3885338"/>
                </a:cubicBezTo>
                <a:cubicBezTo>
                  <a:pt x="4121646" y="3879766"/>
                  <a:pt x="4118884" y="3874229"/>
                  <a:pt x="4117425" y="3868764"/>
                </a:cubicBezTo>
                <a:lnTo>
                  <a:pt x="4116645" y="3852620"/>
                </a:lnTo>
                <a:lnTo>
                  <a:pt x="4130980" y="3822473"/>
                </a:lnTo>
                <a:cubicBezTo>
                  <a:pt x="4139172" y="3811614"/>
                  <a:pt x="4144316" y="3800897"/>
                  <a:pt x="4145911" y="3789777"/>
                </a:cubicBezTo>
                <a:lnTo>
                  <a:pt x="4145911" y="3789776"/>
                </a:lnTo>
                <a:lnTo>
                  <a:pt x="4145911" y="3789776"/>
                </a:lnTo>
                <a:cubicBezTo>
                  <a:pt x="4147507" y="3778655"/>
                  <a:pt x="4145554" y="3767130"/>
                  <a:pt x="4139554" y="3754652"/>
                </a:cubicBezTo>
                <a:lnTo>
                  <a:pt x="4139172" y="3734838"/>
                </a:lnTo>
                <a:lnTo>
                  <a:pt x="4143220" y="3680164"/>
                </a:lnTo>
                <a:lnTo>
                  <a:pt x="4143220" y="3680164"/>
                </a:lnTo>
                <a:lnTo>
                  <a:pt x="4143220" y="3680163"/>
                </a:lnTo>
                <a:cubicBezTo>
                  <a:pt x="4141696" y="3662494"/>
                  <a:pt x="4135458" y="3645682"/>
                  <a:pt x="4118979" y="3630632"/>
                </a:cubicBezTo>
                <a:cubicBezTo>
                  <a:pt x="4112501" y="3624725"/>
                  <a:pt x="4109835" y="3614819"/>
                  <a:pt x="4105453" y="3606817"/>
                </a:cubicBezTo>
                <a:cubicBezTo>
                  <a:pt x="4100976" y="3598435"/>
                  <a:pt x="4097725" y="3592232"/>
                  <a:pt x="4095707" y="3587174"/>
                </a:cubicBezTo>
                <a:lnTo>
                  <a:pt x="4093356"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2"/>
                </a:lnTo>
                <a:lnTo>
                  <a:pt x="4193158" y="3077401"/>
                </a:lnTo>
                <a:cubicBezTo>
                  <a:pt x="4193372" y="3045777"/>
                  <a:pt x="4189562" y="3014153"/>
                  <a:pt x="4181465" y="2982148"/>
                </a:cubicBezTo>
                <a:lnTo>
                  <a:pt x="4177881" y="2947863"/>
                </a:lnTo>
                <a:lnTo>
                  <a:pt x="4182513" y="2914328"/>
                </a:lnTo>
                <a:cubicBezTo>
                  <a:pt x="4187561" y="2892182"/>
                  <a:pt x="4195753" y="2870416"/>
                  <a:pt x="4202420" y="2848794"/>
                </a:cubicBezTo>
                <a:cubicBezTo>
                  <a:pt x="4203753" y="2844317"/>
                  <a:pt x="4207039"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32419" y="2490551"/>
                </a:lnTo>
                <a:cubicBezTo>
                  <a:pt x="4130791" y="2499773"/>
                  <a:pt x="4128410" y="2509025"/>
                  <a:pt x="4125838" y="2518264"/>
                </a:cubicBezTo>
                <a:cubicBezTo>
                  <a:pt x="4123171" y="2527790"/>
                  <a:pt x="4122027" y="2536458"/>
                  <a:pt x="4122194" y="2545006"/>
                </a:cubicBezTo>
                <a:lnTo>
                  <a:pt x="4122194" y="2545007"/>
                </a:lnTo>
                <a:lnTo>
                  <a:pt x="4122194" y="2545007"/>
                </a:lnTo>
                <a:cubicBezTo>
                  <a:pt x="4122360" y="2553556"/>
                  <a:pt x="4123837" y="2561986"/>
                  <a:pt x="4126408" y="2571035"/>
                </a:cubicBezTo>
                <a:cubicBezTo>
                  <a:pt x="4138410" y="2612946"/>
                  <a:pt x="4170987" y="2640951"/>
                  <a:pt x="4199562" y="2668002"/>
                </a:cubicBezTo>
                <a:cubicBezTo>
                  <a:pt x="4223947" y="2691055"/>
                  <a:pt x="4237663" y="2716964"/>
                  <a:pt x="4247952" y="2745349"/>
                </a:cubicBezTo>
                <a:lnTo>
                  <a:pt x="4247953" y="2745352"/>
                </a:lnTo>
                <a:lnTo>
                  <a:pt x="4253873" y="2778006"/>
                </a:lnTo>
                <a:lnTo>
                  <a:pt x="4253453" y="2785440"/>
                </a:lnTo>
                <a:lnTo>
                  <a:pt x="4243374" y="2811780"/>
                </a:lnTo>
                <a:lnTo>
                  <a:pt x="4243370" y="2811787"/>
                </a:lnTo>
                <a:lnTo>
                  <a:pt x="4243371" y="2811787"/>
                </a:lnTo>
                <a:lnTo>
                  <a:pt x="4243374" y="2811780"/>
                </a:lnTo>
                <a:lnTo>
                  <a:pt x="4253024" y="2793023"/>
                </a:lnTo>
                <a:lnTo>
                  <a:pt x="4253453" y="2785440"/>
                </a:lnTo>
                <a:lnTo>
                  <a:pt x="4254653" y="2782305"/>
                </a:lnTo>
                <a:lnTo>
                  <a:pt x="4253873" y="2778006"/>
                </a:lnTo>
                <a:lnTo>
                  <a:pt x="4254283" y="2770757"/>
                </a:lnTo>
                <a:lnTo>
                  <a:pt x="4247953" y="2745352"/>
                </a:lnTo>
                <a:lnTo>
                  <a:pt x="4247952" y="2745348"/>
                </a:lnTo>
                <a:cubicBezTo>
                  <a:pt x="4237663" y="2716963"/>
                  <a:pt x="4223947" y="2691054"/>
                  <a:pt x="4199562" y="2668001"/>
                </a:cubicBezTo>
                <a:cubicBezTo>
                  <a:pt x="4170987" y="2640950"/>
                  <a:pt x="4138410" y="2612945"/>
                  <a:pt x="4126408" y="2571034"/>
                </a:cubicBezTo>
                <a:lnTo>
                  <a:pt x="4122194" y="2545007"/>
                </a:lnTo>
                <a:lnTo>
                  <a:pt x="4125838" y="2518265"/>
                </a:lnTo>
                <a:cubicBezTo>
                  <a:pt x="4130981" y="2499786"/>
                  <a:pt x="4135363" y="2481259"/>
                  <a:pt x="4134482" y="2463019"/>
                </a:cubicBezTo>
                <a:lnTo>
                  <a:pt x="4134481" y="2463018"/>
                </a:lnTo>
                <a:lnTo>
                  <a:pt x="4134482" y="2463018"/>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51027" y="1453958"/>
                </a:moveTo>
                <a:lnTo>
                  <a:pt x="3745230" y="1459073"/>
                </a:lnTo>
                <a:lnTo>
                  <a:pt x="3745230" y="1459073"/>
                </a:lnTo>
                <a:lnTo>
                  <a:pt x="3745229" y="1459074"/>
                </a:lnTo>
                <a:lnTo>
                  <a:pt x="3736012" y="1481572"/>
                </a:lnTo>
                <a:lnTo>
                  <a:pt x="3745230" y="1459073"/>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cubicBezTo>
                  <a:pt x="3760922" y="348396"/>
                  <a:pt x="3763447" y="357874"/>
                  <a:pt x="3765590" y="367328"/>
                </a:cubicBezTo>
                <a:lnTo>
                  <a:pt x="3769400" y="395640"/>
                </a:lnTo>
                <a:cubicBezTo>
                  <a:pt x="3769590" y="376781"/>
                  <a:pt x="3762352" y="357921"/>
                  <a:pt x="3759494" y="338870"/>
                </a:cubicBez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8"/>
                </a:lnTo>
                <a:lnTo>
                  <a:pt x="3785402" y="228944"/>
                </a:lnTo>
                <a:lnTo>
                  <a:pt x="3785402" y="228949"/>
                </a:lnTo>
                <a:lnTo>
                  <a:pt x="3785402" y="228948"/>
                </a:lnTo>
                <a:lnTo>
                  <a:pt x="3785402" y="228944"/>
                </a:lnTo>
                <a:lnTo>
                  <a:pt x="3780943" y="177271"/>
                </a:lnTo>
                <a:lnTo>
                  <a:pt x="3777129" y="153388"/>
                </a:lnTo>
                <a:lnTo>
                  <a:pt x="3776930" y="151569"/>
                </a:lnTo>
                <a:cubicBezTo>
                  <a:pt x="3772700" y="125876"/>
                  <a:pt x="3768195" y="100174"/>
                  <a:pt x="3766811" y="74129"/>
                </a:cubicBezTo>
                <a:close/>
                <a:moveTo>
                  <a:pt x="3766492" y="0"/>
                </a:moveTo>
                <a:lnTo>
                  <a:pt x="4230600" y="0"/>
                </a:lnTo>
                <a:lnTo>
                  <a:pt x="4229473" y="2817"/>
                </a:lnTo>
                <a:cubicBezTo>
                  <a:pt x="4221091" y="21486"/>
                  <a:pt x="4218423" y="43012"/>
                  <a:pt x="4215374" y="63587"/>
                </a:cubicBezTo>
                <a:cubicBezTo>
                  <a:pt x="4209850" y="101308"/>
                  <a:pt x="4206420" y="139219"/>
                  <a:pt x="4201468" y="176939"/>
                </a:cubicBezTo>
                <a:cubicBezTo>
                  <a:pt x="4200324" y="184941"/>
                  <a:pt x="4198230"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4" y="1489720"/>
                </a:cubicBezTo>
                <a:cubicBezTo>
                  <a:pt x="4198992" y="1505724"/>
                  <a:pt x="4192324" y="1523059"/>
                  <a:pt x="4196324" y="1537537"/>
                </a:cubicBezTo>
                <a:cubicBezTo>
                  <a:pt x="4207374" y="1576019"/>
                  <a:pt x="4220709" y="1614120"/>
                  <a:pt x="4237473" y="1650317"/>
                </a:cubicBezTo>
                <a:cubicBezTo>
                  <a:pt x="4254428" y="1687086"/>
                  <a:pt x="4268716" y="1721185"/>
                  <a:pt x="4251572" y="1763287"/>
                </a:cubicBezTo>
                <a:cubicBezTo>
                  <a:pt x="4244331" y="1781194"/>
                  <a:pt x="4249476" y="1804816"/>
                  <a:pt x="4251380" y="1825393"/>
                </a:cubicBezTo>
                <a:cubicBezTo>
                  <a:pt x="4252904" y="1840441"/>
                  <a:pt x="4261478" y="1854920"/>
                  <a:pt x="4261478" y="1869780"/>
                </a:cubicBezTo>
                <a:cubicBezTo>
                  <a:pt x="4261478" y="1909408"/>
                  <a:pt x="4271574" y="1944649"/>
                  <a:pt x="4292149" y="1978940"/>
                </a:cubicBezTo>
                <a:cubicBezTo>
                  <a:pt x="4300149" y="1992279"/>
                  <a:pt x="4294815" y="2013043"/>
                  <a:pt x="4296911" y="2030378"/>
                </a:cubicBezTo>
                <a:cubicBezTo>
                  <a:pt x="4299387" y="2048668"/>
                  <a:pt x="4301673" y="2067525"/>
                  <a:pt x="4307200" y="2085054"/>
                </a:cubicBezTo>
                <a:cubicBezTo>
                  <a:pt x="4321678" y="2130393"/>
                  <a:pt x="4338061" y="2175163"/>
                  <a:pt x="4353301" y="2220312"/>
                </a:cubicBezTo>
                <a:cubicBezTo>
                  <a:pt x="4365876" y="2257459"/>
                  <a:pt x="4355969" y="2294039"/>
                  <a:pt x="4350635" y="2330806"/>
                </a:cubicBezTo>
                <a:cubicBezTo>
                  <a:pt x="4347205" y="2353859"/>
                  <a:pt x="4339013" y="2375383"/>
                  <a:pt x="4351205" y="2401292"/>
                </a:cubicBezTo>
                <a:cubicBezTo>
                  <a:pt x="4362827" y="2426059"/>
                  <a:pt x="4360159" y="2457492"/>
                  <a:pt x="4366446" y="2485307"/>
                </a:cubicBezTo>
                <a:cubicBezTo>
                  <a:pt x="4371780" y="2508742"/>
                  <a:pt x="4380354" y="2531409"/>
                  <a:pt x="4388736" y="2554079"/>
                </a:cubicBezTo>
                <a:cubicBezTo>
                  <a:pt x="4400167" y="2584942"/>
                  <a:pt x="4412167" y="2615421"/>
                  <a:pt x="4406453" y="2649143"/>
                </a:cubicBezTo>
                <a:cubicBezTo>
                  <a:pt x="4399975" y="2687436"/>
                  <a:pt x="4424359" y="2713723"/>
                  <a:pt x="4440554" y="2743826"/>
                </a:cubicBezTo>
                <a:cubicBezTo>
                  <a:pt x="4451602" y="2764590"/>
                  <a:pt x="4459795" y="2787259"/>
                  <a:pt x="4466653" y="2809930"/>
                </a:cubicBezTo>
                <a:cubicBezTo>
                  <a:pt x="4475607" y="2840219"/>
                  <a:pt x="4480941" y="2871462"/>
                  <a:pt x="4489704" y="2901943"/>
                </a:cubicBezTo>
                <a:cubicBezTo>
                  <a:pt x="4502848" y="2948047"/>
                  <a:pt x="4513136" y="2994722"/>
                  <a:pt x="4505896" y="3042728"/>
                </a:cubicBezTo>
                <a:cubicBezTo>
                  <a:pt x="4502658" y="3064827"/>
                  <a:pt x="4502848" y="3085403"/>
                  <a:pt x="4507612" y="3107500"/>
                </a:cubicBezTo>
                <a:cubicBezTo>
                  <a:pt x="4515422" y="3143695"/>
                  <a:pt x="4516375" y="3180844"/>
                  <a:pt x="4545521" y="3209993"/>
                </a:cubicBezTo>
                <a:cubicBezTo>
                  <a:pt x="4555810" y="3220280"/>
                  <a:pt x="4558476" y="3238758"/>
                  <a:pt x="4563810" y="3253809"/>
                </a:cubicBezTo>
                <a:cubicBezTo>
                  <a:pt x="4570098" y="3271145"/>
                  <a:pt x="4566858" y="3283908"/>
                  <a:pt x="4548570" y="3293244"/>
                </a:cubicBezTo>
                <a:cubicBezTo>
                  <a:pt x="4540379" y="3297434"/>
                  <a:pt x="4532377" y="3309437"/>
                  <a:pt x="4531043" y="3318771"/>
                </a:cubicBezTo>
                <a:cubicBezTo>
                  <a:pt x="4527043" y="3346776"/>
                  <a:pt x="4532949" y="3372495"/>
                  <a:pt x="4545904" y="3399546"/>
                </a:cubicBezTo>
                <a:cubicBezTo>
                  <a:pt x="4558096" y="3424883"/>
                  <a:pt x="4556762" y="3456508"/>
                  <a:pt x="4561524" y="3485275"/>
                </a:cubicBezTo>
                <a:cubicBezTo>
                  <a:pt x="4564954" y="3505657"/>
                  <a:pt x="4572002" y="3526042"/>
                  <a:pt x="4572002" y="3546617"/>
                </a:cubicBezTo>
                <a:cubicBezTo>
                  <a:pt x="4572002" y="3572146"/>
                  <a:pt x="4565906" y="3597482"/>
                  <a:pt x="4563620" y="3623201"/>
                </a:cubicBezTo>
                <a:cubicBezTo>
                  <a:pt x="4561716" y="3643204"/>
                  <a:pt x="4562478" y="3663589"/>
                  <a:pt x="4560192" y="3683591"/>
                </a:cubicBezTo>
                <a:cubicBezTo>
                  <a:pt x="4558476" y="3699976"/>
                  <a:pt x="4554096" y="3716168"/>
                  <a:pt x="4550476" y="3732361"/>
                </a:cubicBezTo>
                <a:cubicBezTo>
                  <a:pt x="4549142" y="3738267"/>
                  <a:pt x="4543997" y="3744173"/>
                  <a:pt x="4544759" y="3749506"/>
                </a:cubicBezTo>
                <a:cubicBezTo>
                  <a:pt x="4552952" y="3802467"/>
                  <a:pt x="4516375" y="3840569"/>
                  <a:pt x="4500182" y="3885338"/>
                </a:cubicBezTo>
                <a:cubicBezTo>
                  <a:pt x="4483035" y="3932394"/>
                  <a:pt x="4456747" y="3977925"/>
                  <a:pt x="4464557" y="4030503"/>
                </a:cubicBezTo>
                <a:cubicBezTo>
                  <a:pt x="4469319" y="4062318"/>
                  <a:pt x="4480369" y="4092989"/>
                  <a:pt x="4487038" y="4124614"/>
                </a:cubicBezTo>
                <a:cubicBezTo>
                  <a:pt x="4489324" y="4135854"/>
                  <a:pt x="4488942" y="4148427"/>
                  <a:pt x="4486656" y="4159667"/>
                </a:cubicBezTo>
                <a:cubicBezTo>
                  <a:pt x="4476177" y="4213961"/>
                  <a:pt x="4474653" y="4267493"/>
                  <a:pt x="4491800" y="4320837"/>
                </a:cubicBezTo>
                <a:cubicBezTo>
                  <a:pt x="4494658" y="4329979"/>
                  <a:pt x="4497324" y="4339695"/>
                  <a:pt x="4497324" y="4349222"/>
                </a:cubicBezTo>
                <a:cubicBezTo>
                  <a:pt x="4497324" y="4401419"/>
                  <a:pt x="4493324" y="4452665"/>
                  <a:pt x="4474653" y="4502579"/>
                </a:cubicBezTo>
                <a:cubicBezTo>
                  <a:pt x="4468367" y="4519343"/>
                  <a:pt x="4472367" y="4539728"/>
                  <a:pt x="4470843" y="4558207"/>
                </a:cubicBezTo>
                <a:cubicBezTo>
                  <a:pt x="4469511" y="4575351"/>
                  <a:pt x="4468939" y="4592878"/>
                  <a:pt x="4464557" y="4609452"/>
                </a:cubicBezTo>
                <a:cubicBezTo>
                  <a:pt x="4458081" y="4633647"/>
                  <a:pt x="4457319" y="4656126"/>
                  <a:pt x="4463033" y="4681083"/>
                </a:cubicBezTo>
                <a:cubicBezTo>
                  <a:pt x="4468367" y="4704895"/>
                  <a:pt x="4465701" y="4730614"/>
                  <a:pt x="4465891" y="4755381"/>
                </a:cubicBezTo>
                <a:cubicBezTo>
                  <a:pt x="4466081" y="4783004"/>
                  <a:pt x="4466271" y="4810627"/>
                  <a:pt x="4465319" y="4838250"/>
                </a:cubicBezTo>
                <a:cubicBezTo>
                  <a:pt x="4464939" y="4849300"/>
                  <a:pt x="4457319" y="4861873"/>
                  <a:pt x="4460367" y="4871019"/>
                </a:cubicBezTo>
                <a:cubicBezTo>
                  <a:pt x="4470653" y="4900546"/>
                  <a:pt x="4458271" y="4930075"/>
                  <a:pt x="4463795" y="4959602"/>
                </a:cubicBezTo>
                <a:cubicBezTo>
                  <a:pt x="4466653" y="4974082"/>
                  <a:pt x="4458843" y="4990465"/>
                  <a:pt x="4458081" y="5006086"/>
                </a:cubicBezTo>
                <a:cubicBezTo>
                  <a:pt x="4456747" y="5031614"/>
                  <a:pt x="4457319" y="5057141"/>
                  <a:pt x="4456937" y="5082670"/>
                </a:cubicBezTo>
                <a:cubicBezTo>
                  <a:pt x="4456747" y="5091052"/>
                  <a:pt x="4455985" y="5099245"/>
                  <a:pt x="4455602" y="5107627"/>
                </a:cubicBezTo>
                <a:cubicBezTo>
                  <a:pt x="4455222" y="5115057"/>
                  <a:pt x="4453508" y="5122867"/>
                  <a:pt x="4454840" y="5129916"/>
                </a:cubicBezTo>
                <a:cubicBezTo>
                  <a:pt x="4459605" y="5155445"/>
                  <a:pt x="4467415" y="5180591"/>
                  <a:pt x="4470463" y="5206308"/>
                </a:cubicBezTo>
                <a:cubicBezTo>
                  <a:pt x="4473129" y="5228597"/>
                  <a:pt x="4469511" y="5251650"/>
                  <a:pt x="4471415" y="5274129"/>
                </a:cubicBezTo>
                <a:cubicBezTo>
                  <a:pt x="4474653" y="5313754"/>
                  <a:pt x="4480369" y="5353379"/>
                  <a:pt x="4483989" y="5393005"/>
                </a:cubicBezTo>
                <a:cubicBezTo>
                  <a:pt x="4484751" y="5401579"/>
                  <a:pt x="4479987" y="5410531"/>
                  <a:pt x="4479607" y="5419295"/>
                </a:cubicBezTo>
                <a:cubicBezTo>
                  <a:pt x="4478655" y="5446728"/>
                  <a:pt x="4478463" y="5474161"/>
                  <a:pt x="4477893" y="5501594"/>
                </a:cubicBezTo>
                <a:cubicBezTo>
                  <a:pt x="4477701" y="5517215"/>
                  <a:pt x="4478273" y="5533027"/>
                  <a:pt x="4476559" y="5548460"/>
                </a:cubicBezTo>
                <a:cubicBezTo>
                  <a:pt x="4474273" y="5568842"/>
                  <a:pt x="4470843" y="5587321"/>
                  <a:pt x="4485703" y="5606372"/>
                </a:cubicBezTo>
                <a:cubicBezTo>
                  <a:pt x="4508754" y="5635711"/>
                  <a:pt x="4499800" y="5673050"/>
                  <a:pt x="4505134" y="5706959"/>
                </a:cubicBezTo>
                <a:cubicBezTo>
                  <a:pt x="4506468" y="5715723"/>
                  <a:pt x="4506658" y="5724678"/>
                  <a:pt x="4508182" y="5733440"/>
                </a:cubicBezTo>
                <a:cubicBezTo>
                  <a:pt x="4511040" y="5749634"/>
                  <a:pt x="4514278" y="5765635"/>
                  <a:pt x="4517519" y="5781830"/>
                </a:cubicBezTo>
                <a:cubicBezTo>
                  <a:pt x="4518089" y="5784686"/>
                  <a:pt x="4518281" y="5787924"/>
                  <a:pt x="4519233" y="5790592"/>
                </a:cubicBezTo>
                <a:cubicBezTo>
                  <a:pt x="4527233" y="5815169"/>
                  <a:pt x="4536377" y="5839361"/>
                  <a:pt x="4542855" y="5864318"/>
                </a:cubicBezTo>
                <a:cubicBezTo>
                  <a:pt x="4546094" y="5876511"/>
                  <a:pt x="4546476" y="5890037"/>
                  <a:pt x="4544759" y="5902610"/>
                </a:cubicBezTo>
                <a:cubicBezTo>
                  <a:pt x="4539807" y="5939377"/>
                  <a:pt x="4537711" y="5975764"/>
                  <a:pt x="4544951" y="6012723"/>
                </a:cubicBezTo>
                <a:cubicBezTo>
                  <a:pt x="4547808" y="6027392"/>
                  <a:pt x="4543045" y="6043776"/>
                  <a:pt x="4541331" y="6059397"/>
                </a:cubicBezTo>
                <a:cubicBezTo>
                  <a:pt x="4536759" y="6096736"/>
                  <a:pt x="4531805" y="6134075"/>
                  <a:pt x="4527425" y="6171605"/>
                </a:cubicBezTo>
                <a:cubicBezTo>
                  <a:pt x="4524757" y="6195037"/>
                  <a:pt x="4523233" y="6218660"/>
                  <a:pt x="4520567" y="6242093"/>
                </a:cubicBezTo>
                <a:cubicBezTo>
                  <a:pt x="4517327" y="6269144"/>
                  <a:pt x="4512374" y="6296005"/>
                  <a:pt x="4509706" y="6323058"/>
                </a:cubicBezTo>
                <a:cubicBezTo>
                  <a:pt x="4506658" y="6353919"/>
                  <a:pt x="4506088" y="6384972"/>
                  <a:pt x="4502848" y="6415833"/>
                </a:cubicBezTo>
                <a:cubicBezTo>
                  <a:pt x="4496562" y="6472225"/>
                  <a:pt x="4489132" y="6528424"/>
                  <a:pt x="4482083" y="6584812"/>
                </a:cubicBezTo>
                <a:cubicBezTo>
                  <a:pt x="4475225" y="6639488"/>
                  <a:pt x="4469129" y="6694164"/>
                  <a:pt x="4460557" y="6748458"/>
                </a:cubicBezTo>
                <a:cubicBezTo>
                  <a:pt x="4456937" y="6771319"/>
                  <a:pt x="4447030" y="6793035"/>
                  <a:pt x="4441506" y="6815516"/>
                </a:cubicBezTo>
                <a:lnTo>
                  <a:pt x="4431806" y="6858001"/>
                </a:lnTo>
                <a:lnTo>
                  <a:pt x="4259553" y="6858001"/>
                </a:lnTo>
                <a:lnTo>
                  <a:pt x="4265716" y="6812064"/>
                </a:lnTo>
                <a:lnTo>
                  <a:pt x="4265716" y="6812064"/>
                </a:lnTo>
                <a:lnTo>
                  <a:pt x="4265716" y="6812063"/>
                </a:lnTo>
                <a:cubicBezTo>
                  <a:pt x="4265240" y="6788417"/>
                  <a:pt x="4259954" y="6764841"/>
                  <a:pt x="4246238" y="6742552"/>
                </a:cubicBezTo>
                <a:lnTo>
                  <a:pt x="4232402" y="6702976"/>
                </a:lnTo>
                <a:lnTo>
                  <a:pt x="4235549" y="6683027"/>
                </a:lnTo>
                <a:cubicBezTo>
                  <a:pt x="4237915" y="6676306"/>
                  <a:pt x="4241666" y="6669496"/>
                  <a:pt x="4247000" y="6662542"/>
                </a:cubicBezTo>
                <a:cubicBezTo>
                  <a:pt x="4254334" y="6653111"/>
                  <a:pt x="4256191" y="6639108"/>
                  <a:pt x="4254095" y="6625225"/>
                </a:cubicBezTo>
                <a:lnTo>
                  <a:pt x="4254095" y="6625225"/>
                </a:lnTo>
                <a:lnTo>
                  <a:pt x="4254095" y="6625224"/>
                </a:lnTo>
                <a:cubicBezTo>
                  <a:pt x="4251999" y="6611342"/>
                  <a:pt x="4245951" y="6597578"/>
                  <a:pt x="4237473" y="6588625"/>
                </a:cubicBezTo>
                <a:lnTo>
                  <a:pt x="4214994" y="6564620"/>
                </a:lnTo>
                <a:lnTo>
                  <a:pt x="4214994" y="6564621"/>
                </a:lnTo>
                <a:cubicBezTo>
                  <a:pt x="4225281" y="6575479"/>
                  <a:pt x="4231377" y="6582147"/>
                  <a:pt x="4237473" y="6588626"/>
                </a:cubicBezTo>
                <a:lnTo>
                  <a:pt x="4254095" y="6625225"/>
                </a:lnTo>
                <a:lnTo>
                  <a:pt x="4254084" y="6645552"/>
                </a:lnTo>
                <a:cubicBezTo>
                  <a:pt x="4252965" y="6651967"/>
                  <a:pt x="4250667" y="6657825"/>
                  <a:pt x="4247000" y="6662541"/>
                </a:cubicBezTo>
                <a:cubicBezTo>
                  <a:pt x="4236332" y="6676448"/>
                  <a:pt x="4231997" y="6689783"/>
                  <a:pt x="4232402" y="6702976"/>
                </a:cubicBezTo>
                <a:lnTo>
                  <a:pt x="4232402" y="6702976"/>
                </a:lnTo>
                <a:lnTo>
                  <a:pt x="4232402" y="6702977"/>
                </a:lnTo>
                <a:cubicBezTo>
                  <a:pt x="4232807" y="6716169"/>
                  <a:pt x="4237951" y="6729219"/>
                  <a:pt x="4246238" y="6742553"/>
                </a:cubicBezTo>
                <a:cubicBezTo>
                  <a:pt x="4253096" y="6753698"/>
                  <a:pt x="4257847" y="6765164"/>
                  <a:pt x="4260942" y="6776800"/>
                </a:cubicBezTo>
                <a:lnTo>
                  <a:pt x="4265716" y="6812064"/>
                </a:lnTo>
                <a:lnTo>
                  <a:pt x="4259553" y="6858001"/>
                </a:lnTo>
                <a:lnTo>
                  <a:pt x="4259553" y="6858001"/>
                </a:lnTo>
                <a:lnTo>
                  <a:pt x="4259553" y="6858002"/>
                </a:lnTo>
                <a:lnTo>
                  <a:pt x="0" y="6858002"/>
                </a:lnTo>
                <a:lnTo>
                  <a:pt x="0" y="2"/>
                </a:lnTo>
                <a:lnTo>
                  <a:pt x="3766492" y="1"/>
                </a:lnTo>
                <a:lnTo>
                  <a:pt x="3769210" y="21486"/>
                </a:lnTo>
                <a:close/>
              </a:path>
            </a:pathLst>
          </a:custGeom>
          <a:effectLst>
            <a:outerShdw blurRad="381000" dist="152400" algn="l" rotWithShape="0">
              <a:prstClr val="black">
                <a:alpha val="10000"/>
              </a:prstClr>
            </a:outerShdw>
          </a:effectLst>
        </p:spPr>
      </p:pic>
      <p:sp>
        <p:nvSpPr>
          <p:cNvPr id="11" name="Freeform: Shape 10">
            <a:extLst>
              <a:ext uri="{FF2B5EF4-FFF2-40B4-BE49-F238E27FC236}">
                <a16:creationId xmlns:a16="http://schemas.microsoft.com/office/drawing/2014/main" id="{340822D1-9EEA-4ECF-9360-D9AF87950D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05643" y="2991643"/>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DC292A62-7F34-4E30-BE04-48164A1DA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05643" y="2991644"/>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68834BF-B629-02C2-32F6-1BB17106E1A6}"/>
              </a:ext>
            </a:extLst>
          </p:cNvPr>
          <p:cNvSpPr>
            <a:spLocks noGrp="1"/>
          </p:cNvSpPr>
          <p:nvPr>
            <p:ph idx="1"/>
          </p:nvPr>
        </p:nvSpPr>
        <p:spPr>
          <a:xfrm>
            <a:off x="4956068" y="1274791"/>
            <a:ext cx="6569781" cy="5468189"/>
          </a:xfrm>
        </p:spPr>
        <p:txBody>
          <a:bodyPr vert="horz" lIns="91440" tIns="45720" rIns="91440" bIns="45720" rtlCol="0" anchor="t">
            <a:noAutofit/>
          </a:bodyPr>
          <a:lstStyle/>
          <a:p>
            <a:r>
              <a:rPr lang="en-US" sz="1400" b="1" dirty="0">
                <a:ea typeface="+mn-lt"/>
                <a:cs typeface="+mn-lt"/>
              </a:rPr>
              <a:t>The best way to prevent the disease is to avoid bites from infected mosquitoes, especially if you are living in or traveling to a tropical area. This involves protecting yourself and making efforts to keep the mosquito population down. </a:t>
            </a:r>
          </a:p>
          <a:p>
            <a:r>
              <a:rPr lang="en-US" sz="1400" b="1" dirty="0">
                <a:ea typeface="+mn-lt"/>
                <a:cs typeface="+mn-lt"/>
              </a:rPr>
              <a:t>To protect yourself:</a:t>
            </a:r>
          </a:p>
          <a:p>
            <a:r>
              <a:rPr lang="en-US" sz="1400" b="1" dirty="0">
                <a:ea typeface="+mn-lt"/>
                <a:cs typeface="+mn-lt"/>
              </a:rPr>
              <a:t>Use mosquito repellents, even indoors. </a:t>
            </a:r>
          </a:p>
          <a:p>
            <a:r>
              <a:rPr lang="en-US" sz="1400" b="1" dirty="0">
                <a:ea typeface="+mn-lt"/>
                <a:cs typeface="+mn-lt"/>
              </a:rPr>
              <a:t>When outdoors, wear long-sleeved shirts and long pants tucked into socks. </a:t>
            </a:r>
          </a:p>
          <a:p>
            <a:r>
              <a:rPr lang="en-US" sz="1400" b="1" dirty="0">
                <a:ea typeface="+mn-lt"/>
                <a:cs typeface="+mn-lt"/>
              </a:rPr>
              <a:t>When indoors, use air conditioning if available.</a:t>
            </a:r>
          </a:p>
          <a:p>
            <a:r>
              <a:rPr lang="en-US" sz="1400" b="1" dirty="0">
                <a:ea typeface="+mn-lt"/>
                <a:cs typeface="+mn-lt"/>
              </a:rPr>
              <a:t>Make sure the window and door screens are secure and free of holes. If sleeping areas are not screened or air-conditioned, use mosquito nets. </a:t>
            </a:r>
          </a:p>
          <a:p>
            <a:r>
              <a:rPr lang="en-US" sz="1400" b="1" dirty="0">
                <a:ea typeface="+mn-lt"/>
                <a:cs typeface="+mn-lt"/>
              </a:rPr>
              <a:t>If you have symptoms of dengue, speak to your doctor. </a:t>
            </a:r>
          </a:p>
          <a:p>
            <a:r>
              <a:rPr lang="en-US" sz="1400" b="1" dirty="0">
                <a:ea typeface="+mn-lt"/>
                <a:cs typeface="+mn-lt"/>
              </a:rPr>
              <a:t>To reduce the mosquito population, get rid of places where mosquitoes can breed. These include old tires, cans, or flower pots that collect rain. Regularly change the water in outdoor bird baths and pets' water dishes. </a:t>
            </a:r>
          </a:p>
          <a:p>
            <a:r>
              <a:rPr lang="en-US" sz="1400" b="1" dirty="0">
                <a:ea typeface="+mn-lt"/>
                <a:cs typeface="+mn-lt"/>
              </a:rPr>
              <a:t>If someone in your home gets dengue fever, make an extra effort to protect yourself and other family members from mosquitoes. Mosquitoes that bite the infected family member could spread the infection to other people in your home.</a:t>
            </a:r>
            <a:endParaRPr lang="en-US" sz="1400" b="1" dirty="0"/>
          </a:p>
        </p:txBody>
      </p:sp>
    </p:spTree>
    <p:extLst>
      <p:ext uri="{BB962C8B-B14F-4D97-AF65-F5344CB8AC3E}">
        <p14:creationId xmlns:p14="http://schemas.microsoft.com/office/powerpoint/2010/main" val="9653905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4DCCAE-18C9-E2EF-BC5C-1C684400D569}"/>
              </a:ext>
            </a:extLst>
          </p:cNvPr>
          <p:cNvSpPr>
            <a:spLocks noGrp="1"/>
          </p:cNvSpPr>
          <p:nvPr>
            <p:ph type="title"/>
          </p:nvPr>
        </p:nvSpPr>
        <p:spPr>
          <a:xfrm>
            <a:off x="5334001" y="1163594"/>
            <a:ext cx="6095999" cy="1624055"/>
          </a:xfrm>
        </p:spPr>
        <p:txBody>
          <a:bodyPr anchor="b">
            <a:normAutofit/>
          </a:bodyPr>
          <a:lstStyle/>
          <a:p>
            <a:r>
              <a:rPr lang="en-US"/>
              <a:t>Dengue Vaccine</a:t>
            </a:r>
          </a:p>
        </p:txBody>
      </p:sp>
      <p:pic>
        <p:nvPicPr>
          <p:cNvPr id="5" name="Picture 4" descr="Needle and vial">
            <a:extLst>
              <a:ext uri="{FF2B5EF4-FFF2-40B4-BE49-F238E27FC236}">
                <a16:creationId xmlns:a16="http://schemas.microsoft.com/office/drawing/2014/main" id="{2139AB7A-7152-AF0C-D89B-8BF9A12EA2EA}"/>
              </a:ext>
            </a:extLst>
          </p:cNvPr>
          <p:cNvPicPr>
            <a:picLocks noChangeAspect="1"/>
          </p:cNvPicPr>
          <p:nvPr/>
        </p:nvPicPr>
        <p:blipFill>
          <a:blip r:embed="rId2"/>
          <a:srcRect l="33286" r="22279" b="-3"/>
          <a:stretch/>
        </p:blipFill>
        <p:spPr>
          <a:xfrm>
            <a:off x="20" y="10"/>
            <a:ext cx="4571982" cy="6857992"/>
          </a:xfrm>
          <a:custGeom>
            <a:avLst/>
            <a:gdLst/>
            <a:ahLst/>
            <a:cxnLst/>
            <a:rect l="l" t="t" r="r" b="b"/>
            <a:pathLst>
              <a:path w="4572002" h="6858002">
                <a:moveTo>
                  <a:pt x="4295315" y="6438981"/>
                </a:moveTo>
                <a:lnTo>
                  <a:pt x="4275384" y="6463840"/>
                </a:lnTo>
                <a:lnTo>
                  <a:pt x="4275382" y="6463849"/>
                </a:lnTo>
                <a:lnTo>
                  <a:pt x="4261587" y="6513012"/>
                </a:lnTo>
                <a:lnTo>
                  <a:pt x="4242781" y="6546194"/>
                </a:lnTo>
                <a:lnTo>
                  <a:pt x="4242781" y="6546195"/>
                </a:lnTo>
                <a:lnTo>
                  <a:pt x="4259119" y="6521804"/>
                </a:lnTo>
                <a:lnTo>
                  <a:pt x="4261587" y="6513012"/>
                </a:lnTo>
                <a:lnTo>
                  <a:pt x="4264397" y="6508052"/>
                </a:lnTo>
                <a:lnTo>
                  <a:pt x="4275382" y="6463849"/>
                </a:lnTo>
                <a:lnTo>
                  <a:pt x="4275384" y="6463841"/>
                </a:lnTo>
                <a:cubicBezTo>
                  <a:pt x="4278336" y="6451650"/>
                  <a:pt x="4285813" y="6444077"/>
                  <a:pt x="4295315" y="6438981"/>
                </a:cubicBezTo>
                <a:close/>
                <a:moveTo>
                  <a:pt x="4211111" y="2836172"/>
                </a:moveTo>
                <a:lnTo>
                  <a:pt x="4202420" y="2848793"/>
                </a:lnTo>
                <a:cubicBezTo>
                  <a:pt x="4192420" y="2881226"/>
                  <a:pt x="4178988" y="2913982"/>
                  <a:pt x="4177881" y="2947862"/>
                </a:cubicBezTo>
                <a:lnTo>
                  <a:pt x="4177881" y="2947863"/>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1"/>
                  <a:pt x="4093355" y="3574408"/>
                </a:cubicBezTo>
                <a:lnTo>
                  <a:pt x="4093356" y="3574408"/>
                </a:lnTo>
                <a:lnTo>
                  <a:pt x="4093355" y="3574409"/>
                </a:lnTo>
                <a:cubicBezTo>
                  <a:pt x="4092450" y="3582005"/>
                  <a:pt x="4096499" y="3590054"/>
                  <a:pt x="4105453" y="3606818"/>
                </a:cubicBezTo>
                <a:cubicBezTo>
                  <a:pt x="4109835" y="3614820"/>
                  <a:pt x="4112501" y="3624726"/>
                  <a:pt x="4118979" y="3630633"/>
                </a:cubicBezTo>
                <a:cubicBezTo>
                  <a:pt x="4127218" y="3638158"/>
                  <a:pt x="4132898" y="3646123"/>
                  <a:pt x="4136708" y="3654416"/>
                </a:cubicBezTo>
                <a:lnTo>
                  <a:pt x="4143220" y="3680164"/>
                </a:lnTo>
                <a:lnTo>
                  <a:pt x="4139172" y="3734837"/>
                </a:lnTo>
                <a:lnTo>
                  <a:pt x="4139172" y="3734838"/>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6645" y="3852620"/>
                </a:lnTo>
                <a:cubicBezTo>
                  <a:pt x="4114978" y="3863193"/>
                  <a:pt x="4117265" y="3874195"/>
                  <a:pt x="4126028" y="3885339"/>
                </a:cubicBezTo>
                <a:cubicBezTo>
                  <a:pt x="4135744" y="3897722"/>
                  <a:pt x="4143150" y="3910319"/>
                  <a:pt x="4148409" y="3923125"/>
                </a:cubicBezTo>
                <a:lnTo>
                  <a:pt x="4157913" y="3962160"/>
                </a:lnTo>
                <a:lnTo>
                  <a:pt x="4155523" y="4002410"/>
                </a:lnTo>
                <a:cubicBezTo>
                  <a:pt x="4152853" y="4016025"/>
                  <a:pt x="4148364" y="4029837"/>
                  <a:pt x="4142220" y="4043839"/>
                </a:cubicBezTo>
                <a:cubicBezTo>
                  <a:pt x="4133457" y="4063842"/>
                  <a:pt x="4128075" y="4083702"/>
                  <a:pt x="4127099" y="4103825"/>
                </a:cubicBezTo>
                <a:lnTo>
                  <a:pt x="4127099" y="4103826"/>
                </a:lnTo>
                <a:lnTo>
                  <a:pt x="4127099" y="4103826"/>
                </a:lnTo>
                <a:cubicBezTo>
                  <a:pt x="4126122" y="4123948"/>
                  <a:pt x="4129552" y="4144333"/>
                  <a:pt x="4138410" y="4165384"/>
                </a:cubicBezTo>
                <a:lnTo>
                  <a:pt x="4142315" y="4192388"/>
                </a:lnTo>
                <a:lnTo>
                  <a:pt x="4142220" y="4221391"/>
                </a:lnTo>
                <a:lnTo>
                  <a:pt x="4142220" y="4221391"/>
                </a:ln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6"/>
                  <a:pt x="4116716" y="4800483"/>
                </a:cubicBezTo>
                <a:lnTo>
                  <a:pt x="4116716" y="4800483"/>
                </a:lnTo>
                <a:lnTo>
                  <a:pt x="4116716" y="4800484"/>
                </a:lnTo>
                <a:cubicBezTo>
                  <a:pt x="4118597" y="4810581"/>
                  <a:pt x="4123170" y="4819964"/>
                  <a:pt x="4131552" y="4828917"/>
                </a:cubicBezTo>
                <a:cubicBezTo>
                  <a:pt x="4142601" y="4840633"/>
                  <a:pt x="4151364" y="4853636"/>
                  <a:pt x="4156484" y="4867614"/>
                </a:cubicBezTo>
                <a:lnTo>
                  <a:pt x="4161262" y="4889275"/>
                </a:lnTo>
                <a:lnTo>
                  <a:pt x="4159557" y="4912168"/>
                </a:lnTo>
                <a:cubicBezTo>
                  <a:pt x="4157842" y="4919978"/>
                  <a:pt x="4157485" y="4927122"/>
                  <a:pt x="4158155" y="4933805"/>
                </a:cubicBezTo>
                <a:lnTo>
                  <a:pt x="4158155" y="4933805"/>
                </a:lnTo>
                <a:lnTo>
                  <a:pt x="4158155" y="4933806"/>
                </a:lnTo>
                <a:cubicBezTo>
                  <a:pt x="4160163" y="4953853"/>
                  <a:pt x="4171415" y="4969748"/>
                  <a:pt x="4182989" y="4987038"/>
                </a:cubicBezTo>
                <a:cubicBezTo>
                  <a:pt x="4194228" y="5003802"/>
                  <a:pt x="4208326" y="5022853"/>
                  <a:pt x="4209468" y="5041522"/>
                </a:cubicBezTo>
                <a:cubicBezTo>
                  <a:pt x="4210706" y="5062669"/>
                  <a:pt x="4221137" y="5082339"/>
                  <a:pt x="4228472" y="5102461"/>
                </a:cubicBezTo>
                <a:lnTo>
                  <a:pt x="4235616" y="5133225"/>
                </a:lnTo>
                <a:lnTo>
                  <a:pt x="4228901" y="5166113"/>
                </a:lnTo>
                <a:lnTo>
                  <a:pt x="4228901" y="5166114"/>
                </a:lnTo>
                <a:lnTo>
                  <a:pt x="4228901" y="5166114"/>
                </a:lnTo>
                <a:cubicBezTo>
                  <a:pt x="4228139" y="5167638"/>
                  <a:pt x="4228711" y="5169781"/>
                  <a:pt x="4229592" y="5172091"/>
                </a:cubicBezTo>
                <a:lnTo>
                  <a:pt x="4232139" y="5179068"/>
                </a:lnTo>
                <a:lnTo>
                  <a:pt x="4231973" y="5229433"/>
                </a:lnTo>
                <a:cubicBezTo>
                  <a:pt x="4228139" y="5245269"/>
                  <a:pt x="4220423" y="5259937"/>
                  <a:pt x="4208516" y="5272796"/>
                </a:cubicBezTo>
                <a:cubicBezTo>
                  <a:pt x="4185226" y="5298086"/>
                  <a:pt x="4177689" y="5325412"/>
                  <a:pt x="4179637" y="5355014"/>
                </a:cubicBez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6" y="5480638"/>
                </a:cubicBezTo>
                <a:lnTo>
                  <a:pt x="4208850" y="5507668"/>
                </a:lnTo>
                <a:lnTo>
                  <a:pt x="4206630" y="5520422"/>
                </a:lnTo>
                <a:cubicBezTo>
                  <a:pt x="4204993" y="5524467"/>
                  <a:pt x="4202326" y="5528265"/>
                  <a:pt x="4198230" y="5531693"/>
                </a:cubicBezTo>
                <a:cubicBezTo>
                  <a:pt x="4191181" y="5537600"/>
                  <a:pt x="4187989" y="5542649"/>
                  <a:pt x="4188085" y="5547578"/>
                </a:cubicBezTo>
                <a:lnTo>
                  <a:pt x="4188085" y="5547578"/>
                </a:lnTo>
                <a:lnTo>
                  <a:pt x="4188085" y="5547579"/>
                </a:lnTo>
                <a:cubicBezTo>
                  <a:pt x="4188180" y="5552508"/>
                  <a:pt x="4191562" y="5557318"/>
                  <a:pt x="4197658" y="5562747"/>
                </a:cubicBezTo>
                <a:cubicBezTo>
                  <a:pt x="4240331" y="5600468"/>
                  <a:pt x="4267002" y="5646190"/>
                  <a:pt x="4268906" y="5704484"/>
                </a:cubicBezTo>
                <a:cubicBezTo>
                  <a:pt x="4269288" y="5716486"/>
                  <a:pt x="4271954" y="5728679"/>
                  <a:pt x="4274812" y="5740489"/>
                </a:cubicBezTo>
                <a:cubicBezTo>
                  <a:pt x="4276527" y="5747729"/>
                  <a:pt x="4278433" y="5756494"/>
                  <a:pt x="4283577" y="5760874"/>
                </a:cubicBezTo>
                <a:cubicBezTo>
                  <a:pt x="4322820" y="5794975"/>
                  <a:pt x="4350063" y="5837458"/>
                  <a:pt x="4371972" y="5883752"/>
                </a:cubicBezTo>
                <a:cubicBezTo>
                  <a:pt x="4375877" y="5892038"/>
                  <a:pt x="4379782" y="5900611"/>
                  <a:pt x="4382997" y="5909351"/>
                </a:cubicBezTo>
                <a:lnTo>
                  <a:pt x="4389878" y="5935950"/>
                </a:lnTo>
                <a:lnTo>
                  <a:pt x="4389711" y="5964477"/>
                </a:lnTo>
                <a:cubicBezTo>
                  <a:pt x="4388783" y="5974097"/>
                  <a:pt x="4387306" y="5983766"/>
                  <a:pt x="4386258" y="5993291"/>
                </a:cubicBezTo>
                <a:cubicBezTo>
                  <a:pt x="4385116" y="6004531"/>
                  <a:pt x="4385306" y="6017485"/>
                  <a:pt x="4379782" y="6026440"/>
                </a:cubicBezTo>
                <a:cubicBezTo>
                  <a:pt x="4362445" y="6054825"/>
                  <a:pt x="4343777" y="6082258"/>
                  <a:pt x="4323582" y="6108738"/>
                </a:cubicBezTo>
                <a:cubicBezTo>
                  <a:pt x="4314914" y="6120074"/>
                  <a:pt x="4309961" y="6126884"/>
                  <a:pt x="4309890" y="6133314"/>
                </a:cubicBezTo>
                <a:lnTo>
                  <a:pt x="4309890" y="6133315"/>
                </a:lnTo>
                <a:lnTo>
                  <a:pt x="4309890" y="6133315"/>
                </a:lnTo>
                <a:cubicBezTo>
                  <a:pt x="4309818" y="6139745"/>
                  <a:pt x="4314629" y="6145793"/>
                  <a:pt x="4325488" y="6155603"/>
                </a:cubicBezTo>
                <a:cubicBezTo>
                  <a:pt x="4347777" y="6175798"/>
                  <a:pt x="4359397" y="6200945"/>
                  <a:pt x="4364159" y="6228757"/>
                </a:cubicBezTo>
                <a:lnTo>
                  <a:pt x="4381496" y="6361540"/>
                </a:lnTo>
                <a:lnTo>
                  <a:pt x="4381314" y="6364769"/>
                </a:lnTo>
                <a:lnTo>
                  <a:pt x="4380007" y="6387910"/>
                </a:lnTo>
                <a:lnTo>
                  <a:pt x="4377352" y="6393385"/>
                </a:lnTo>
                <a:lnTo>
                  <a:pt x="4370589" y="6407332"/>
                </a:lnTo>
                <a:lnTo>
                  <a:pt x="4370589" y="6407333"/>
                </a:lnTo>
                <a:lnTo>
                  <a:pt x="4377352" y="6393385"/>
                </a:lnTo>
                <a:lnTo>
                  <a:pt x="4380008" y="6387910"/>
                </a:lnTo>
                <a:lnTo>
                  <a:pt x="4381314" y="6364769"/>
                </a:lnTo>
                <a:lnTo>
                  <a:pt x="4381496" y="6361540"/>
                </a:lnTo>
                <a:lnTo>
                  <a:pt x="4381496" y="6361540"/>
                </a:lnTo>
                <a:lnTo>
                  <a:pt x="4381496" y="6361539"/>
                </a:lnTo>
                <a:cubicBezTo>
                  <a:pt x="4377876" y="6317151"/>
                  <a:pt x="4371590" y="6272764"/>
                  <a:pt x="4364159" y="6228756"/>
                </a:cubicBezTo>
                <a:cubicBezTo>
                  <a:pt x="4359397" y="6200944"/>
                  <a:pt x="4347777" y="6175797"/>
                  <a:pt x="4325488" y="6155602"/>
                </a:cubicBezTo>
                <a:cubicBezTo>
                  <a:pt x="4320059" y="6150697"/>
                  <a:pt x="4316141" y="6146732"/>
                  <a:pt x="4313590" y="6143190"/>
                </a:cubicBezTo>
                <a:lnTo>
                  <a:pt x="4309890" y="6133315"/>
                </a:lnTo>
                <a:lnTo>
                  <a:pt x="4323582" y="6108739"/>
                </a:lnTo>
                <a:cubicBezTo>
                  <a:pt x="4343777" y="6082259"/>
                  <a:pt x="4362445" y="6054826"/>
                  <a:pt x="4379782" y="6026441"/>
                </a:cubicBezTo>
                <a:cubicBezTo>
                  <a:pt x="4385306" y="6017486"/>
                  <a:pt x="4385116" y="6004532"/>
                  <a:pt x="4386258" y="5993292"/>
                </a:cubicBezTo>
                <a:cubicBezTo>
                  <a:pt x="4388354" y="5974241"/>
                  <a:pt x="4392164" y="5954618"/>
                  <a:pt x="4389878" y="5935950"/>
                </a:cubicBezTo>
                <a:lnTo>
                  <a:pt x="4389878" y="5935950"/>
                </a:lnTo>
                <a:lnTo>
                  <a:pt x="4389878" y="5935949"/>
                </a:lnTo>
                <a:cubicBezTo>
                  <a:pt x="4387592" y="5918042"/>
                  <a:pt x="4379782" y="5900323"/>
                  <a:pt x="4371972" y="5883751"/>
                </a:cubicBezTo>
                <a:cubicBezTo>
                  <a:pt x="4350063" y="5837457"/>
                  <a:pt x="4322820" y="5794974"/>
                  <a:pt x="4283577" y="5760873"/>
                </a:cubicBezTo>
                <a:cubicBezTo>
                  <a:pt x="4278433" y="5756493"/>
                  <a:pt x="4276527" y="5747728"/>
                  <a:pt x="4274812" y="5740488"/>
                </a:cubicBezTo>
                <a:cubicBezTo>
                  <a:pt x="4271954" y="5728678"/>
                  <a:pt x="4269288" y="5716485"/>
                  <a:pt x="4268906" y="5704483"/>
                </a:cubicBezTo>
                <a:cubicBezTo>
                  <a:pt x="4267002" y="5646189"/>
                  <a:pt x="4240331" y="5600467"/>
                  <a:pt x="4197658" y="5562746"/>
                </a:cubicBezTo>
                <a:lnTo>
                  <a:pt x="4188085" y="5547578"/>
                </a:lnTo>
                <a:lnTo>
                  <a:pt x="4198230" y="5531694"/>
                </a:lnTo>
                <a:cubicBezTo>
                  <a:pt x="4206421" y="5524837"/>
                  <a:pt x="4208898" y="5516503"/>
                  <a:pt x="4208850" y="5507668"/>
                </a:cubicBezTo>
                <a:lnTo>
                  <a:pt x="4208850" y="5507668"/>
                </a:lnTo>
                <a:lnTo>
                  <a:pt x="4208850" y="5507667"/>
                </a:lnTo>
                <a:cubicBezTo>
                  <a:pt x="4208803" y="5498832"/>
                  <a:pt x="4206231" y="5489497"/>
                  <a:pt x="4204326" y="5480637"/>
                </a:cubicBezTo>
                <a:cubicBezTo>
                  <a:pt x="4200516" y="5462351"/>
                  <a:pt x="4196514" y="5443870"/>
                  <a:pt x="4192704" y="5425582"/>
                </a:cubicBezTo>
                <a:cubicBezTo>
                  <a:pt x="4190038" y="5412057"/>
                  <a:pt x="4187752" y="5398721"/>
                  <a:pt x="4184513" y="5385384"/>
                </a:cubicBezTo>
                <a:lnTo>
                  <a:pt x="4179637" y="5355014"/>
                </a:lnTo>
                <a:lnTo>
                  <a:pt x="4181083" y="5326163"/>
                </a:lnTo>
                <a:cubicBezTo>
                  <a:pt x="4184464" y="5307422"/>
                  <a:pt x="4192990" y="5289657"/>
                  <a:pt x="4208516" y="5272797"/>
                </a:cubicBezTo>
                <a:cubicBezTo>
                  <a:pt x="4232329" y="5247079"/>
                  <a:pt x="4239379" y="5214122"/>
                  <a:pt x="4232139" y="5179068"/>
                </a:cubicBezTo>
                <a:lnTo>
                  <a:pt x="4232139" y="5179068"/>
                </a:lnTo>
                <a:lnTo>
                  <a:pt x="4232139" y="5179067"/>
                </a:lnTo>
                <a:cubicBezTo>
                  <a:pt x="4231663" y="5176876"/>
                  <a:pt x="4230473" y="5174400"/>
                  <a:pt x="4229592" y="5172090"/>
                </a:cubicBezTo>
                <a:lnTo>
                  <a:pt x="4228901" y="5166114"/>
                </a:lnTo>
                <a:lnTo>
                  <a:pt x="4235616" y="5133225"/>
                </a:lnTo>
                <a:lnTo>
                  <a:pt x="4235616" y="5133225"/>
                </a:lnTo>
                <a:lnTo>
                  <a:pt x="4235616" y="5133224"/>
                </a:lnTo>
                <a:cubicBezTo>
                  <a:pt x="4233865" y="5101639"/>
                  <a:pt x="4211325" y="5073241"/>
                  <a:pt x="4209468" y="5041521"/>
                </a:cubicBezTo>
                <a:cubicBezTo>
                  <a:pt x="4208326" y="5022852"/>
                  <a:pt x="4194228" y="5003801"/>
                  <a:pt x="4182989" y="4987037"/>
                </a:cubicBezTo>
                <a:cubicBezTo>
                  <a:pt x="4175273" y="4975511"/>
                  <a:pt x="4167700" y="4964604"/>
                  <a:pt x="4162914" y="4952673"/>
                </a:cubicBezTo>
                <a:lnTo>
                  <a:pt x="4158155" y="4933805"/>
                </a:lnTo>
                <a:lnTo>
                  <a:pt x="4159557" y="4912169"/>
                </a:lnTo>
                <a:cubicBezTo>
                  <a:pt x="4161319" y="4904359"/>
                  <a:pt x="4161831" y="4896714"/>
                  <a:pt x="4161262" y="4889276"/>
                </a:cubicBezTo>
                <a:lnTo>
                  <a:pt x="4161262" y="4889275"/>
                </a:lnTo>
                <a:lnTo>
                  <a:pt x="4161262" y="4889275"/>
                </a:lnTo>
                <a:cubicBezTo>
                  <a:pt x="4159556" y="4866958"/>
                  <a:pt x="4148126" y="4846490"/>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8" y="4442762"/>
                  <a:pt x="4197658" y="4403326"/>
                  <a:pt x="4196706" y="4363891"/>
                </a:cubicBezTo>
                <a:lnTo>
                  <a:pt x="4196706" y="4363891"/>
                </a:lnTo>
                <a:lnTo>
                  <a:pt x="4196706" y="4363890"/>
                </a:lnTo>
                <a:cubicBezTo>
                  <a:pt x="4196514" y="4350554"/>
                  <a:pt x="4193466" y="4336457"/>
                  <a:pt x="4187752" y="4324645"/>
                </a:cubicBezTo>
                <a:cubicBezTo>
                  <a:pt x="4175749" y="4300070"/>
                  <a:pt x="4160129" y="4277401"/>
                  <a:pt x="4147936" y="4253014"/>
                </a:cubicBezTo>
                <a:lnTo>
                  <a:pt x="4142220" y="4221391"/>
                </a:lnTo>
                <a:lnTo>
                  <a:pt x="4142315" y="4192388"/>
                </a:lnTo>
                <a:lnTo>
                  <a:pt x="4142315" y="4192388"/>
                </a:lnTo>
                <a:lnTo>
                  <a:pt x="4142315" y="4192387"/>
                </a:lnTo>
                <a:cubicBezTo>
                  <a:pt x="4142411" y="4182767"/>
                  <a:pt x="4141839" y="4173480"/>
                  <a:pt x="4138410" y="4165383"/>
                </a:cubicBezTo>
                <a:cubicBezTo>
                  <a:pt x="4133981" y="4154857"/>
                  <a:pt x="4130909" y="4144498"/>
                  <a:pt x="4129066" y="4134255"/>
                </a:cubicBezTo>
                <a:lnTo>
                  <a:pt x="4127099" y="4103826"/>
                </a:lnTo>
                <a:lnTo>
                  <a:pt x="4142220" y="4043840"/>
                </a:lnTo>
                <a:cubicBezTo>
                  <a:pt x="4154508" y="4015835"/>
                  <a:pt x="4160175" y="3988593"/>
                  <a:pt x="4157913" y="3962160"/>
                </a:cubicBezTo>
                <a:lnTo>
                  <a:pt x="4157913" y="3962160"/>
                </a:lnTo>
                <a:lnTo>
                  <a:pt x="4157913" y="3962159"/>
                </a:lnTo>
                <a:cubicBezTo>
                  <a:pt x="4155651" y="3935727"/>
                  <a:pt x="4145460" y="3910104"/>
                  <a:pt x="4126028" y="3885338"/>
                </a:cubicBezTo>
                <a:cubicBezTo>
                  <a:pt x="4121646" y="3879766"/>
                  <a:pt x="4118884" y="3874229"/>
                  <a:pt x="4117425" y="3868764"/>
                </a:cubicBezTo>
                <a:lnTo>
                  <a:pt x="4116645" y="3852620"/>
                </a:lnTo>
                <a:lnTo>
                  <a:pt x="4130980" y="3822473"/>
                </a:lnTo>
                <a:cubicBezTo>
                  <a:pt x="4139172" y="3811614"/>
                  <a:pt x="4144316" y="3800897"/>
                  <a:pt x="4145911" y="3789777"/>
                </a:cubicBezTo>
                <a:lnTo>
                  <a:pt x="4145911" y="3789776"/>
                </a:lnTo>
                <a:lnTo>
                  <a:pt x="4145911" y="3789776"/>
                </a:lnTo>
                <a:cubicBezTo>
                  <a:pt x="4147507" y="3778655"/>
                  <a:pt x="4145554" y="3767130"/>
                  <a:pt x="4139554" y="3754652"/>
                </a:cubicBezTo>
                <a:lnTo>
                  <a:pt x="4139172" y="3734838"/>
                </a:lnTo>
                <a:lnTo>
                  <a:pt x="4143220" y="3680164"/>
                </a:lnTo>
                <a:lnTo>
                  <a:pt x="4143220" y="3680164"/>
                </a:lnTo>
                <a:lnTo>
                  <a:pt x="4143220" y="3680163"/>
                </a:lnTo>
                <a:cubicBezTo>
                  <a:pt x="4141696" y="3662494"/>
                  <a:pt x="4135458" y="3645682"/>
                  <a:pt x="4118979" y="3630632"/>
                </a:cubicBezTo>
                <a:cubicBezTo>
                  <a:pt x="4112501" y="3624725"/>
                  <a:pt x="4109835" y="3614819"/>
                  <a:pt x="4105453" y="3606817"/>
                </a:cubicBezTo>
                <a:cubicBezTo>
                  <a:pt x="4100976" y="3598435"/>
                  <a:pt x="4097725" y="3592232"/>
                  <a:pt x="4095707" y="3587174"/>
                </a:cubicBezTo>
                <a:lnTo>
                  <a:pt x="4093356"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2"/>
                </a:lnTo>
                <a:lnTo>
                  <a:pt x="4193158" y="3077401"/>
                </a:lnTo>
                <a:cubicBezTo>
                  <a:pt x="4193372" y="3045777"/>
                  <a:pt x="4189562" y="3014153"/>
                  <a:pt x="4181465" y="2982148"/>
                </a:cubicBezTo>
                <a:lnTo>
                  <a:pt x="4177881" y="2947863"/>
                </a:lnTo>
                <a:lnTo>
                  <a:pt x="4182513" y="2914328"/>
                </a:lnTo>
                <a:cubicBezTo>
                  <a:pt x="4187561" y="2892182"/>
                  <a:pt x="4195753" y="2870416"/>
                  <a:pt x="4202420" y="2848794"/>
                </a:cubicBezTo>
                <a:cubicBezTo>
                  <a:pt x="4203753" y="2844317"/>
                  <a:pt x="4207039"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32419" y="2490551"/>
                </a:lnTo>
                <a:cubicBezTo>
                  <a:pt x="4130791" y="2499773"/>
                  <a:pt x="4128410" y="2509025"/>
                  <a:pt x="4125838" y="2518264"/>
                </a:cubicBezTo>
                <a:cubicBezTo>
                  <a:pt x="4123171" y="2527790"/>
                  <a:pt x="4122027" y="2536458"/>
                  <a:pt x="4122194" y="2545006"/>
                </a:cubicBezTo>
                <a:lnTo>
                  <a:pt x="4122194" y="2545007"/>
                </a:lnTo>
                <a:lnTo>
                  <a:pt x="4122194" y="2545007"/>
                </a:lnTo>
                <a:cubicBezTo>
                  <a:pt x="4122360" y="2553556"/>
                  <a:pt x="4123837" y="2561986"/>
                  <a:pt x="4126408" y="2571035"/>
                </a:cubicBezTo>
                <a:cubicBezTo>
                  <a:pt x="4138410" y="2612946"/>
                  <a:pt x="4170987" y="2640951"/>
                  <a:pt x="4199562" y="2668002"/>
                </a:cubicBezTo>
                <a:cubicBezTo>
                  <a:pt x="4223947" y="2691055"/>
                  <a:pt x="4237663" y="2716964"/>
                  <a:pt x="4247952" y="2745349"/>
                </a:cubicBezTo>
                <a:lnTo>
                  <a:pt x="4247953" y="2745352"/>
                </a:lnTo>
                <a:lnTo>
                  <a:pt x="4253873" y="2778006"/>
                </a:lnTo>
                <a:lnTo>
                  <a:pt x="4253453" y="2785440"/>
                </a:lnTo>
                <a:lnTo>
                  <a:pt x="4243374" y="2811780"/>
                </a:lnTo>
                <a:lnTo>
                  <a:pt x="4243370" y="2811787"/>
                </a:lnTo>
                <a:lnTo>
                  <a:pt x="4243371" y="2811787"/>
                </a:lnTo>
                <a:lnTo>
                  <a:pt x="4243374" y="2811780"/>
                </a:lnTo>
                <a:lnTo>
                  <a:pt x="4253024" y="2793023"/>
                </a:lnTo>
                <a:lnTo>
                  <a:pt x="4253453" y="2785440"/>
                </a:lnTo>
                <a:lnTo>
                  <a:pt x="4254653" y="2782305"/>
                </a:lnTo>
                <a:lnTo>
                  <a:pt x="4253873" y="2778006"/>
                </a:lnTo>
                <a:lnTo>
                  <a:pt x="4254283" y="2770757"/>
                </a:lnTo>
                <a:lnTo>
                  <a:pt x="4247953" y="2745352"/>
                </a:lnTo>
                <a:lnTo>
                  <a:pt x="4247952" y="2745348"/>
                </a:lnTo>
                <a:cubicBezTo>
                  <a:pt x="4237663" y="2716963"/>
                  <a:pt x="4223947" y="2691054"/>
                  <a:pt x="4199562" y="2668001"/>
                </a:cubicBezTo>
                <a:cubicBezTo>
                  <a:pt x="4170987" y="2640950"/>
                  <a:pt x="4138410" y="2612945"/>
                  <a:pt x="4126408" y="2571034"/>
                </a:cubicBezTo>
                <a:lnTo>
                  <a:pt x="4122194" y="2545007"/>
                </a:lnTo>
                <a:lnTo>
                  <a:pt x="4125838" y="2518265"/>
                </a:lnTo>
                <a:cubicBezTo>
                  <a:pt x="4130981" y="2499786"/>
                  <a:pt x="4135363" y="2481259"/>
                  <a:pt x="4134482" y="2463019"/>
                </a:cubicBezTo>
                <a:lnTo>
                  <a:pt x="4134481" y="2463018"/>
                </a:lnTo>
                <a:lnTo>
                  <a:pt x="4134482" y="2463018"/>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51027" y="1453958"/>
                </a:moveTo>
                <a:lnTo>
                  <a:pt x="3745230" y="1459073"/>
                </a:lnTo>
                <a:lnTo>
                  <a:pt x="3745230" y="1459073"/>
                </a:lnTo>
                <a:lnTo>
                  <a:pt x="3745229" y="1459074"/>
                </a:lnTo>
                <a:lnTo>
                  <a:pt x="3736012" y="1481572"/>
                </a:lnTo>
                <a:lnTo>
                  <a:pt x="3745230" y="1459073"/>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cubicBezTo>
                  <a:pt x="3760922" y="348396"/>
                  <a:pt x="3763447" y="357874"/>
                  <a:pt x="3765590" y="367328"/>
                </a:cubicBezTo>
                <a:lnTo>
                  <a:pt x="3769400" y="395640"/>
                </a:lnTo>
                <a:cubicBezTo>
                  <a:pt x="3769590" y="376781"/>
                  <a:pt x="3762352" y="357921"/>
                  <a:pt x="3759494" y="338870"/>
                </a:cubicBez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8"/>
                </a:lnTo>
                <a:lnTo>
                  <a:pt x="3785402" y="228944"/>
                </a:lnTo>
                <a:lnTo>
                  <a:pt x="3785402" y="228949"/>
                </a:lnTo>
                <a:lnTo>
                  <a:pt x="3785402" y="228948"/>
                </a:lnTo>
                <a:lnTo>
                  <a:pt x="3785402" y="228944"/>
                </a:lnTo>
                <a:lnTo>
                  <a:pt x="3780943" y="177271"/>
                </a:lnTo>
                <a:lnTo>
                  <a:pt x="3777129" y="153388"/>
                </a:lnTo>
                <a:lnTo>
                  <a:pt x="3776930" y="151569"/>
                </a:lnTo>
                <a:cubicBezTo>
                  <a:pt x="3772700" y="125876"/>
                  <a:pt x="3768195" y="100174"/>
                  <a:pt x="3766811" y="74129"/>
                </a:cubicBezTo>
                <a:close/>
                <a:moveTo>
                  <a:pt x="3766492" y="0"/>
                </a:moveTo>
                <a:lnTo>
                  <a:pt x="4230600" y="0"/>
                </a:lnTo>
                <a:lnTo>
                  <a:pt x="4229473" y="2817"/>
                </a:lnTo>
                <a:cubicBezTo>
                  <a:pt x="4221091" y="21486"/>
                  <a:pt x="4218423" y="43012"/>
                  <a:pt x="4215374" y="63587"/>
                </a:cubicBezTo>
                <a:cubicBezTo>
                  <a:pt x="4209850" y="101308"/>
                  <a:pt x="4206420" y="139219"/>
                  <a:pt x="4201468" y="176939"/>
                </a:cubicBezTo>
                <a:cubicBezTo>
                  <a:pt x="4200324" y="184941"/>
                  <a:pt x="4198230"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4" y="1489720"/>
                </a:cubicBezTo>
                <a:cubicBezTo>
                  <a:pt x="4198992" y="1505724"/>
                  <a:pt x="4192324" y="1523059"/>
                  <a:pt x="4196324" y="1537537"/>
                </a:cubicBezTo>
                <a:cubicBezTo>
                  <a:pt x="4207374" y="1576019"/>
                  <a:pt x="4220709" y="1614120"/>
                  <a:pt x="4237473" y="1650317"/>
                </a:cubicBezTo>
                <a:cubicBezTo>
                  <a:pt x="4254428" y="1687086"/>
                  <a:pt x="4268716" y="1721185"/>
                  <a:pt x="4251572" y="1763287"/>
                </a:cubicBezTo>
                <a:cubicBezTo>
                  <a:pt x="4244331" y="1781194"/>
                  <a:pt x="4249476" y="1804816"/>
                  <a:pt x="4251380" y="1825393"/>
                </a:cubicBezTo>
                <a:cubicBezTo>
                  <a:pt x="4252904" y="1840441"/>
                  <a:pt x="4261478" y="1854920"/>
                  <a:pt x="4261478" y="1869780"/>
                </a:cubicBezTo>
                <a:cubicBezTo>
                  <a:pt x="4261478" y="1909408"/>
                  <a:pt x="4271574" y="1944649"/>
                  <a:pt x="4292149" y="1978940"/>
                </a:cubicBezTo>
                <a:cubicBezTo>
                  <a:pt x="4300149" y="1992279"/>
                  <a:pt x="4294815" y="2013043"/>
                  <a:pt x="4296911" y="2030378"/>
                </a:cubicBezTo>
                <a:cubicBezTo>
                  <a:pt x="4299387" y="2048668"/>
                  <a:pt x="4301673" y="2067525"/>
                  <a:pt x="4307200" y="2085054"/>
                </a:cubicBezTo>
                <a:cubicBezTo>
                  <a:pt x="4321678" y="2130393"/>
                  <a:pt x="4338061" y="2175163"/>
                  <a:pt x="4353301" y="2220312"/>
                </a:cubicBezTo>
                <a:cubicBezTo>
                  <a:pt x="4365876" y="2257459"/>
                  <a:pt x="4355969" y="2294039"/>
                  <a:pt x="4350635" y="2330806"/>
                </a:cubicBezTo>
                <a:cubicBezTo>
                  <a:pt x="4347205" y="2353859"/>
                  <a:pt x="4339013" y="2375383"/>
                  <a:pt x="4351205" y="2401292"/>
                </a:cubicBezTo>
                <a:cubicBezTo>
                  <a:pt x="4362827" y="2426059"/>
                  <a:pt x="4360159" y="2457492"/>
                  <a:pt x="4366446" y="2485307"/>
                </a:cubicBezTo>
                <a:cubicBezTo>
                  <a:pt x="4371780" y="2508742"/>
                  <a:pt x="4380354" y="2531409"/>
                  <a:pt x="4388736" y="2554079"/>
                </a:cubicBezTo>
                <a:cubicBezTo>
                  <a:pt x="4400167" y="2584942"/>
                  <a:pt x="4412167" y="2615421"/>
                  <a:pt x="4406453" y="2649143"/>
                </a:cubicBezTo>
                <a:cubicBezTo>
                  <a:pt x="4399975" y="2687436"/>
                  <a:pt x="4424359" y="2713723"/>
                  <a:pt x="4440554" y="2743826"/>
                </a:cubicBezTo>
                <a:cubicBezTo>
                  <a:pt x="4451602" y="2764590"/>
                  <a:pt x="4459795" y="2787259"/>
                  <a:pt x="4466653" y="2809930"/>
                </a:cubicBezTo>
                <a:cubicBezTo>
                  <a:pt x="4475607" y="2840219"/>
                  <a:pt x="4480941" y="2871462"/>
                  <a:pt x="4489704" y="2901943"/>
                </a:cubicBezTo>
                <a:cubicBezTo>
                  <a:pt x="4502848" y="2948047"/>
                  <a:pt x="4513136" y="2994722"/>
                  <a:pt x="4505896" y="3042728"/>
                </a:cubicBezTo>
                <a:cubicBezTo>
                  <a:pt x="4502658" y="3064827"/>
                  <a:pt x="4502848" y="3085403"/>
                  <a:pt x="4507612" y="3107500"/>
                </a:cubicBezTo>
                <a:cubicBezTo>
                  <a:pt x="4515422" y="3143695"/>
                  <a:pt x="4516375" y="3180844"/>
                  <a:pt x="4545521" y="3209993"/>
                </a:cubicBezTo>
                <a:cubicBezTo>
                  <a:pt x="4555810" y="3220280"/>
                  <a:pt x="4558476" y="3238758"/>
                  <a:pt x="4563810" y="3253809"/>
                </a:cubicBezTo>
                <a:cubicBezTo>
                  <a:pt x="4570098" y="3271145"/>
                  <a:pt x="4566858" y="3283908"/>
                  <a:pt x="4548570" y="3293244"/>
                </a:cubicBezTo>
                <a:cubicBezTo>
                  <a:pt x="4540379" y="3297434"/>
                  <a:pt x="4532377" y="3309437"/>
                  <a:pt x="4531043" y="3318771"/>
                </a:cubicBezTo>
                <a:cubicBezTo>
                  <a:pt x="4527043" y="3346776"/>
                  <a:pt x="4532949" y="3372495"/>
                  <a:pt x="4545904" y="3399546"/>
                </a:cubicBezTo>
                <a:cubicBezTo>
                  <a:pt x="4558096" y="3424883"/>
                  <a:pt x="4556762" y="3456508"/>
                  <a:pt x="4561524" y="3485275"/>
                </a:cubicBezTo>
                <a:cubicBezTo>
                  <a:pt x="4564954" y="3505657"/>
                  <a:pt x="4572002" y="3526042"/>
                  <a:pt x="4572002" y="3546617"/>
                </a:cubicBezTo>
                <a:cubicBezTo>
                  <a:pt x="4572002" y="3572146"/>
                  <a:pt x="4565906" y="3597482"/>
                  <a:pt x="4563620" y="3623201"/>
                </a:cubicBezTo>
                <a:cubicBezTo>
                  <a:pt x="4561716" y="3643204"/>
                  <a:pt x="4562478" y="3663589"/>
                  <a:pt x="4560192" y="3683591"/>
                </a:cubicBezTo>
                <a:cubicBezTo>
                  <a:pt x="4558476" y="3699976"/>
                  <a:pt x="4554096" y="3716168"/>
                  <a:pt x="4550476" y="3732361"/>
                </a:cubicBezTo>
                <a:cubicBezTo>
                  <a:pt x="4549142" y="3738267"/>
                  <a:pt x="4543997" y="3744173"/>
                  <a:pt x="4544759" y="3749506"/>
                </a:cubicBezTo>
                <a:cubicBezTo>
                  <a:pt x="4552952" y="3802467"/>
                  <a:pt x="4516375" y="3840569"/>
                  <a:pt x="4500182" y="3885338"/>
                </a:cubicBezTo>
                <a:cubicBezTo>
                  <a:pt x="4483035" y="3932394"/>
                  <a:pt x="4456747" y="3977925"/>
                  <a:pt x="4464557" y="4030503"/>
                </a:cubicBezTo>
                <a:cubicBezTo>
                  <a:pt x="4469319" y="4062318"/>
                  <a:pt x="4480369" y="4092989"/>
                  <a:pt x="4487038" y="4124614"/>
                </a:cubicBezTo>
                <a:cubicBezTo>
                  <a:pt x="4489324" y="4135854"/>
                  <a:pt x="4488942" y="4148427"/>
                  <a:pt x="4486656" y="4159667"/>
                </a:cubicBezTo>
                <a:cubicBezTo>
                  <a:pt x="4476177" y="4213961"/>
                  <a:pt x="4474653" y="4267493"/>
                  <a:pt x="4491800" y="4320837"/>
                </a:cubicBezTo>
                <a:cubicBezTo>
                  <a:pt x="4494658" y="4329979"/>
                  <a:pt x="4497324" y="4339695"/>
                  <a:pt x="4497324" y="4349222"/>
                </a:cubicBezTo>
                <a:cubicBezTo>
                  <a:pt x="4497324" y="4401419"/>
                  <a:pt x="4493324" y="4452665"/>
                  <a:pt x="4474653" y="4502579"/>
                </a:cubicBezTo>
                <a:cubicBezTo>
                  <a:pt x="4468367" y="4519343"/>
                  <a:pt x="4472367" y="4539728"/>
                  <a:pt x="4470843" y="4558207"/>
                </a:cubicBezTo>
                <a:cubicBezTo>
                  <a:pt x="4469511" y="4575351"/>
                  <a:pt x="4468939" y="4592878"/>
                  <a:pt x="4464557" y="4609452"/>
                </a:cubicBezTo>
                <a:cubicBezTo>
                  <a:pt x="4458081" y="4633647"/>
                  <a:pt x="4457319" y="4656126"/>
                  <a:pt x="4463033" y="4681083"/>
                </a:cubicBezTo>
                <a:cubicBezTo>
                  <a:pt x="4468367" y="4704895"/>
                  <a:pt x="4465701" y="4730614"/>
                  <a:pt x="4465891" y="4755381"/>
                </a:cubicBezTo>
                <a:cubicBezTo>
                  <a:pt x="4466081" y="4783004"/>
                  <a:pt x="4466271" y="4810627"/>
                  <a:pt x="4465319" y="4838250"/>
                </a:cubicBezTo>
                <a:cubicBezTo>
                  <a:pt x="4464939" y="4849300"/>
                  <a:pt x="4457319" y="4861873"/>
                  <a:pt x="4460367" y="4871019"/>
                </a:cubicBezTo>
                <a:cubicBezTo>
                  <a:pt x="4470653" y="4900546"/>
                  <a:pt x="4458271" y="4930075"/>
                  <a:pt x="4463795" y="4959602"/>
                </a:cubicBezTo>
                <a:cubicBezTo>
                  <a:pt x="4466653" y="4974082"/>
                  <a:pt x="4458843" y="4990465"/>
                  <a:pt x="4458081" y="5006086"/>
                </a:cubicBezTo>
                <a:cubicBezTo>
                  <a:pt x="4456747" y="5031614"/>
                  <a:pt x="4457319" y="5057141"/>
                  <a:pt x="4456937" y="5082670"/>
                </a:cubicBezTo>
                <a:cubicBezTo>
                  <a:pt x="4456747" y="5091052"/>
                  <a:pt x="4455985" y="5099245"/>
                  <a:pt x="4455602" y="5107627"/>
                </a:cubicBezTo>
                <a:cubicBezTo>
                  <a:pt x="4455222" y="5115057"/>
                  <a:pt x="4453508" y="5122867"/>
                  <a:pt x="4454840" y="5129916"/>
                </a:cubicBezTo>
                <a:cubicBezTo>
                  <a:pt x="4459605" y="5155445"/>
                  <a:pt x="4467415" y="5180591"/>
                  <a:pt x="4470463" y="5206308"/>
                </a:cubicBezTo>
                <a:cubicBezTo>
                  <a:pt x="4473129" y="5228597"/>
                  <a:pt x="4469511" y="5251650"/>
                  <a:pt x="4471415" y="5274129"/>
                </a:cubicBezTo>
                <a:cubicBezTo>
                  <a:pt x="4474653" y="5313754"/>
                  <a:pt x="4480369" y="5353379"/>
                  <a:pt x="4483989" y="5393005"/>
                </a:cubicBezTo>
                <a:cubicBezTo>
                  <a:pt x="4484751" y="5401579"/>
                  <a:pt x="4479987" y="5410531"/>
                  <a:pt x="4479607" y="5419295"/>
                </a:cubicBezTo>
                <a:cubicBezTo>
                  <a:pt x="4478655" y="5446728"/>
                  <a:pt x="4478463" y="5474161"/>
                  <a:pt x="4477893" y="5501594"/>
                </a:cubicBezTo>
                <a:cubicBezTo>
                  <a:pt x="4477701" y="5517215"/>
                  <a:pt x="4478273" y="5533027"/>
                  <a:pt x="4476559" y="5548460"/>
                </a:cubicBezTo>
                <a:cubicBezTo>
                  <a:pt x="4474273" y="5568842"/>
                  <a:pt x="4470843" y="5587321"/>
                  <a:pt x="4485703" y="5606372"/>
                </a:cubicBezTo>
                <a:cubicBezTo>
                  <a:pt x="4508754" y="5635711"/>
                  <a:pt x="4499800" y="5673050"/>
                  <a:pt x="4505134" y="5706959"/>
                </a:cubicBezTo>
                <a:cubicBezTo>
                  <a:pt x="4506468" y="5715723"/>
                  <a:pt x="4506658" y="5724678"/>
                  <a:pt x="4508182" y="5733440"/>
                </a:cubicBezTo>
                <a:cubicBezTo>
                  <a:pt x="4511040" y="5749634"/>
                  <a:pt x="4514278" y="5765635"/>
                  <a:pt x="4517519" y="5781830"/>
                </a:cubicBezTo>
                <a:cubicBezTo>
                  <a:pt x="4518089" y="5784686"/>
                  <a:pt x="4518281" y="5787924"/>
                  <a:pt x="4519233" y="5790592"/>
                </a:cubicBezTo>
                <a:cubicBezTo>
                  <a:pt x="4527233" y="5815169"/>
                  <a:pt x="4536377" y="5839361"/>
                  <a:pt x="4542855" y="5864318"/>
                </a:cubicBezTo>
                <a:cubicBezTo>
                  <a:pt x="4546094" y="5876511"/>
                  <a:pt x="4546476" y="5890037"/>
                  <a:pt x="4544759" y="5902610"/>
                </a:cubicBezTo>
                <a:cubicBezTo>
                  <a:pt x="4539807" y="5939377"/>
                  <a:pt x="4537711" y="5975764"/>
                  <a:pt x="4544951" y="6012723"/>
                </a:cubicBezTo>
                <a:cubicBezTo>
                  <a:pt x="4547808" y="6027392"/>
                  <a:pt x="4543045" y="6043776"/>
                  <a:pt x="4541331" y="6059397"/>
                </a:cubicBezTo>
                <a:cubicBezTo>
                  <a:pt x="4536759" y="6096736"/>
                  <a:pt x="4531805" y="6134075"/>
                  <a:pt x="4527425" y="6171605"/>
                </a:cubicBezTo>
                <a:cubicBezTo>
                  <a:pt x="4524757" y="6195037"/>
                  <a:pt x="4523233" y="6218660"/>
                  <a:pt x="4520567" y="6242093"/>
                </a:cubicBezTo>
                <a:cubicBezTo>
                  <a:pt x="4517327" y="6269144"/>
                  <a:pt x="4512374" y="6296005"/>
                  <a:pt x="4509706" y="6323058"/>
                </a:cubicBezTo>
                <a:cubicBezTo>
                  <a:pt x="4506658" y="6353919"/>
                  <a:pt x="4506088" y="6384972"/>
                  <a:pt x="4502848" y="6415833"/>
                </a:cubicBezTo>
                <a:cubicBezTo>
                  <a:pt x="4496562" y="6472225"/>
                  <a:pt x="4489132" y="6528424"/>
                  <a:pt x="4482083" y="6584812"/>
                </a:cubicBezTo>
                <a:cubicBezTo>
                  <a:pt x="4475225" y="6639488"/>
                  <a:pt x="4469129" y="6694164"/>
                  <a:pt x="4460557" y="6748458"/>
                </a:cubicBezTo>
                <a:cubicBezTo>
                  <a:pt x="4456937" y="6771319"/>
                  <a:pt x="4447030" y="6793035"/>
                  <a:pt x="4441506" y="6815516"/>
                </a:cubicBezTo>
                <a:lnTo>
                  <a:pt x="4431806" y="6858001"/>
                </a:lnTo>
                <a:lnTo>
                  <a:pt x="4259553" y="6858001"/>
                </a:lnTo>
                <a:lnTo>
                  <a:pt x="4265716" y="6812064"/>
                </a:lnTo>
                <a:lnTo>
                  <a:pt x="4265716" y="6812064"/>
                </a:lnTo>
                <a:lnTo>
                  <a:pt x="4265716" y="6812063"/>
                </a:lnTo>
                <a:cubicBezTo>
                  <a:pt x="4265240" y="6788417"/>
                  <a:pt x="4259954" y="6764841"/>
                  <a:pt x="4246238" y="6742552"/>
                </a:cubicBezTo>
                <a:lnTo>
                  <a:pt x="4232402" y="6702976"/>
                </a:lnTo>
                <a:lnTo>
                  <a:pt x="4235549" y="6683027"/>
                </a:lnTo>
                <a:cubicBezTo>
                  <a:pt x="4237915" y="6676306"/>
                  <a:pt x="4241666" y="6669496"/>
                  <a:pt x="4247000" y="6662542"/>
                </a:cubicBezTo>
                <a:cubicBezTo>
                  <a:pt x="4254334" y="6653111"/>
                  <a:pt x="4256191" y="6639108"/>
                  <a:pt x="4254095" y="6625225"/>
                </a:cubicBezTo>
                <a:lnTo>
                  <a:pt x="4254095" y="6625225"/>
                </a:lnTo>
                <a:lnTo>
                  <a:pt x="4254095" y="6625224"/>
                </a:lnTo>
                <a:cubicBezTo>
                  <a:pt x="4251999" y="6611342"/>
                  <a:pt x="4245951" y="6597578"/>
                  <a:pt x="4237473" y="6588625"/>
                </a:cubicBezTo>
                <a:lnTo>
                  <a:pt x="4214994" y="6564620"/>
                </a:lnTo>
                <a:lnTo>
                  <a:pt x="4214994" y="6564621"/>
                </a:lnTo>
                <a:cubicBezTo>
                  <a:pt x="4225281" y="6575479"/>
                  <a:pt x="4231377" y="6582147"/>
                  <a:pt x="4237473" y="6588626"/>
                </a:cubicBezTo>
                <a:lnTo>
                  <a:pt x="4254095" y="6625225"/>
                </a:lnTo>
                <a:lnTo>
                  <a:pt x="4254084" y="6645552"/>
                </a:lnTo>
                <a:cubicBezTo>
                  <a:pt x="4252965" y="6651967"/>
                  <a:pt x="4250667" y="6657825"/>
                  <a:pt x="4247000" y="6662541"/>
                </a:cubicBezTo>
                <a:cubicBezTo>
                  <a:pt x="4236332" y="6676448"/>
                  <a:pt x="4231997" y="6689783"/>
                  <a:pt x="4232402" y="6702976"/>
                </a:cubicBezTo>
                <a:lnTo>
                  <a:pt x="4232402" y="6702976"/>
                </a:lnTo>
                <a:lnTo>
                  <a:pt x="4232402" y="6702977"/>
                </a:lnTo>
                <a:cubicBezTo>
                  <a:pt x="4232807" y="6716169"/>
                  <a:pt x="4237951" y="6729219"/>
                  <a:pt x="4246238" y="6742553"/>
                </a:cubicBezTo>
                <a:cubicBezTo>
                  <a:pt x="4253096" y="6753698"/>
                  <a:pt x="4257847" y="6765164"/>
                  <a:pt x="4260942" y="6776800"/>
                </a:cubicBezTo>
                <a:lnTo>
                  <a:pt x="4265716" y="6812064"/>
                </a:lnTo>
                <a:lnTo>
                  <a:pt x="4259553" y="6858001"/>
                </a:lnTo>
                <a:lnTo>
                  <a:pt x="4259553" y="6858001"/>
                </a:lnTo>
                <a:lnTo>
                  <a:pt x="4259553" y="6858002"/>
                </a:lnTo>
                <a:lnTo>
                  <a:pt x="0" y="6858002"/>
                </a:lnTo>
                <a:lnTo>
                  <a:pt x="0" y="2"/>
                </a:lnTo>
                <a:lnTo>
                  <a:pt x="3766492" y="1"/>
                </a:lnTo>
                <a:lnTo>
                  <a:pt x="3769210" y="21486"/>
                </a:lnTo>
                <a:close/>
              </a:path>
            </a:pathLst>
          </a:custGeom>
          <a:effectLst>
            <a:outerShdw blurRad="381000" dist="152400" algn="l" rotWithShape="0">
              <a:prstClr val="black">
                <a:alpha val="10000"/>
              </a:prstClr>
            </a:outerShdw>
          </a:effectLst>
        </p:spPr>
      </p:pic>
      <p:sp>
        <p:nvSpPr>
          <p:cNvPr id="11" name="Freeform: Shape 10">
            <a:extLst>
              <a:ext uri="{FF2B5EF4-FFF2-40B4-BE49-F238E27FC236}">
                <a16:creationId xmlns:a16="http://schemas.microsoft.com/office/drawing/2014/main" id="{340822D1-9EEA-4ECF-9360-D9AF87950D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05643" y="2991643"/>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DC292A62-7F34-4E30-BE04-48164A1DA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05643" y="2991644"/>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E7ED1FD-E929-2AE6-ADF3-713B6311AE71}"/>
              </a:ext>
            </a:extLst>
          </p:cNvPr>
          <p:cNvSpPr>
            <a:spLocks noGrp="1"/>
          </p:cNvSpPr>
          <p:nvPr>
            <p:ph idx="1"/>
          </p:nvPr>
        </p:nvSpPr>
        <p:spPr>
          <a:xfrm>
            <a:off x="5334001" y="3047999"/>
            <a:ext cx="6095999" cy="3048001"/>
          </a:xfrm>
        </p:spPr>
        <p:txBody>
          <a:bodyPr vert="horz" lIns="91440" tIns="45720" rIns="91440" bIns="45720" rtlCol="0">
            <a:normAutofit/>
          </a:bodyPr>
          <a:lstStyle/>
          <a:p>
            <a:r>
              <a:rPr lang="en-US" sz="2400">
                <a:ea typeface="+mn-lt"/>
                <a:cs typeface="+mn-lt"/>
              </a:rPr>
              <a:t>A vaccine called </a:t>
            </a:r>
            <a:r>
              <a:rPr lang="en-US" sz="2400" err="1">
                <a:ea typeface="+mn-lt"/>
                <a:cs typeface="+mn-lt"/>
              </a:rPr>
              <a:t>Dengvaxia</a:t>
            </a:r>
            <a:r>
              <a:rPr lang="en-US" sz="2400">
                <a:ea typeface="+mn-lt"/>
                <a:cs typeface="+mn-lt"/>
              </a:rPr>
              <a:t> can help prevent dengue in children aged 6 to 16 who have tested positive for the virus before and who live in areas where dengue spreads. The vaccine is about 80% effective, but children need three doses to get full protection against the virus.</a:t>
            </a:r>
            <a:endParaRPr lang="en-US" sz="2400"/>
          </a:p>
        </p:txBody>
      </p:sp>
    </p:spTree>
    <p:extLst>
      <p:ext uri="{BB962C8B-B14F-4D97-AF65-F5344CB8AC3E}">
        <p14:creationId xmlns:p14="http://schemas.microsoft.com/office/powerpoint/2010/main" val="1989946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C96F51-99B6-629E-DD29-7B161157D508}"/>
              </a:ext>
            </a:extLst>
          </p:cNvPr>
          <p:cNvSpPr>
            <a:spLocks noGrp="1"/>
          </p:cNvSpPr>
          <p:nvPr>
            <p:ph type="title"/>
          </p:nvPr>
        </p:nvSpPr>
        <p:spPr>
          <a:xfrm>
            <a:off x="835024" y="841377"/>
            <a:ext cx="4745505" cy="1666499"/>
          </a:xfrm>
        </p:spPr>
        <p:txBody>
          <a:bodyPr anchor="b">
            <a:normAutofit/>
          </a:bodyPr>
          <a:lstStyle/>
          <a:p>
            <a:r>
              <a:rPr lang="en-US"/>
              <a:t>Thank you </a:t>
            </a:r>
          </a:p>
        </p:txBody>
      </p:sp>
      <p:sp>
        <p:nvSpPr>
          <p:cNvPr id="3" name="Content Placeholder 2">
            <a:extLst>
              <a:ext uri="{FF2B5EF4-FFF2-40B4-BE49-F238E27FC236}">
                <a16:creationId xmlns:a16="http://schemas.microsoft.com/office/drawing/2014/main" id="{5432188B-14FC-08AB-3FA6-6DC0D36B4D79}"/>
              </a:ext>
            </a:extLst>
          </p:cNvPr>
          <p:cNvSpPr>
            <a:spLocks noGrp="1"/>
          </p:cNvSpPr>
          <p:nvPr>
            <p:ph idx="1"/>
          </p:nvPr>
        </p:nvSpPr>
        <p:spPr>
          <a:xfrm>
            <a:off x="835022" y="2796988"/>
            <a:ext cx="4745505" cy="3280777"/>
          </a:xfrm>
        </p:spPr>
        <p:txBody>
          <a:bodyPr vert="horz" lIns="91440" tIns="45720" rIns="91440" bIns="45720" rtlCol="0">
            <a:normAutofit/>
          </a:bodyPr>
          <a:lstStyle/>
          <a:p>
            <a:pPr marL="0" indent="0">
              <a:buNone/>
            </a:pPr>
            <a:r>
              <a:rPr lang="en-US" dirty="0"/>
              <a:t>Special Thanks</a:t>
            </a:r>
          </a:p>
          <a:p>
            <a:pPr marL="0" indent="0">
              <a:buNone/>
            </a:pPr>
            <a:r>
              <a:rPr lang="en-US" dirty="0"/>
              <a:t>Dr. Kiran Akbar (AP)</a:t>
            </a:r>
          </a:p>
          <a:p>
            <a:pPr marL="0" indent="0">
              <a:buNone/>
            </a:pPr>
            <a:r>
              <a:rPr lang="en-US" dirty="0"/>
              <a:t>Dr. Professor Zafar Majeed Kamboh (HOD)</a:t>
            </a:r>
          </a:p>
        </p:txBody>
      </p:sp>
      <p:grpSp>
        <p:nvGrpSpPr>
          <p:cNvPr id="17" name="Group 16">
            <a:extLst>
              <a:ext uri="{FF2B5EF4-FFF2-40B4-BE49-F238E27FC236}">
                <a16:creationId xmlns:a16="http://schemas.microsoft.com/office/drawing/2014/main" id="{6A15AA18-4B71-46A7-A76C-9CF96DE14F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8" name="Group 17">
              <a:extLst>
                <a:ext uri="{FF2B5EF4-FFF2-40B4-BE49-F238E27FC236}">
                  <a16:creationId xmlns:a16="http://schemas.microsoft.com/office/drawing/2014/main" id="{34DE4BFB-2B70-4E62-89FD-1D466CCFE2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22" name="Freeform: Shape 21">
                <a:extLst>
                  <a:ext uri="{FF2B5EF4-FFF2-40B4-BE49-F238E27FC236}">
                    <a16:creationId xmlns:a16="http://schemas.microsoft.com/office/drawing/2014/main" id="{464E5BEB-6761-4106-B1D6-D9A6908B4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A11FAE02-7EEB-4450-9123-148CC979D3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9" name="Group 18">
              <a:extLst>
                <a:ext uri="{FF2B5EF4-FFF2-40B4-BE49-F238E27FC236}">
                  <a16:creationId xmlns:a16="http://schemas.microsoft.com/office/drawing/2014/main" id="{F62FB0BB-9179-4751-A08F-1DBBC8B87E1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20" name="Freeform: Shape 19">
                <a:extLst>
                  <a:ext uri="{FF2B5EF4-FFF2-40B4-BE49-F238E27FC236}">
                    <a16:creationId xmlns:a16="http://schemas.microsoft.com/office/drawing/2014/main" id="{33819F96-CF55-40C3-A784-AC461852C4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0578D5C7-AD30-4D50-98FC-F0E0C28CD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7" name="Graphic 6" descr="Smiling Face with No Fill">
            <a:extLst>
              <a:ext uri="{FF2B5EF4-FFF2-40B4-BE49-F238E27FC236}">
                <a16:creationId xmlns:a16="http://schemas.microsoft.com/office/drawing/2014/main" id="{24EC51F6-BCFE-F1CC-9646-875BB80F8A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94814" y="1350833"/>
            <a:ext cx="3063347" cy="3063347"/>
          </a:xfrm>
          <a:prstGeom prst="rect">
            <a:avLst/>
          </a:prstGeom>
        </p:spPr>
      </p:pic>
    </p:spTree>
    <p:extLst>
      <p:ext uri="{BB962C8B-B14F-4D97-AF65-F5344CB8AC3E}">
        <p14:creationId xmlns:p14="http://schemas.microsoft.com/office/powerpoint/2010/main" val="4015784182"/>
      </p:ext>
    </p:extLst>
  </p:cSld>
  <p:clrMapOvr>
    <a:masterClrMapping/>
  </p:clrMapOvr>
</p:sld>
</file>

<file path=ppt/theme/theme1.xml><?xml version="1.0" encoding="utf-8"?>
<a:theme xmlns:a="http://schemas.openxmlformats.org/drawingml/2006/main" name="TornVTI">
  <a:themeElements>
    <a:clrScheme name="Custom 1">
      <a:dk1>
        <a:sysClr val="windowText" lastClr="000000"/>
      </a:dk1>
      <a:lt1>
        <a:sysClr val="window" lastClr="FFFFFF"/>
      </a:lt1>
      <a:dk2>
        <a:srgbClr val="131523"/>
      </a:dk2>
      <a:lt2>
        <a:srgbClr val="E7E6E6"/>
      </a:lt2>
      <a:accent1>
        <a:srgbClr val="3FB96C"/>
      </a:accent1>
      <a:accent2>
        <a:srgbClr val="699EFA"/>
      </a:accent2>
      <a:accent3>
        <a:srgbClr val="8039C1"/>
      </a:accent3>
      <a:accent4>
        <a:srgbClr val="D1971A"/>
      </a:accent4>
      <a:accent5>
        <a:srgbClr val="E62B59"/>
      </a:accent5>
      <a:accent6>
        <a:srgbClr val="9CA2AB"/>
      </a:accent6>
      <a:hlink>
        <a:srgbClr val="FFFFFF"/>
      </a:hlink>
      <a:folHlink>
        <a:srgbClr val="57618E"/>
      </a:folHlink>
    </a:clrScheme>
    <a:fontScheme name="Torn">
      <a:majorFont>
        <a:latin typeface="Verdana Pro Cond SemiBold"/>
        <a:ea typeface=""/>
        <a:cs typeface=""/>
      </a:majorFont>
      <a:minorFont>
        <a:latin typeface="Verdana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ornVTI" id="{D93270A2-BAD7-4DCC-9D1D-3427EACCFA88}" vid="{1B17486C-9B79-43FC-98F9-5BF7AA5600D2}"/>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54</Slides>
  <Notes>0</Notes>
  <HiddenSlides>0</HiddenSlide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TornVTI</vt:lpstr>
      <vt:lpstr>Clinicopathological conference (CPC)  Medical Unit 3</vt:lpstr>
      <vt:lpstr>Dengue Fever</vt:lpstr>
      <vt:lpstr>Biodata   </vt:lpstr>
      <vt:lpstr>Presenting Complaint     </vt:lpstr>
      <vt:lpstr>HOPI</vt:lpstr>
      <vt:lpstr>Systemic History</vt:lpstr>
      <vt:lpstr>Past medical and surgical Hx</vt:lpstr>
      <vt:lpstr>Personal Hx</vt:lpstr>
      <vt:lpstr>Socioeconomic Hx</vt:lpstr>
      <vt:lpstr>General Physical Examination </vt:lpstr>
      <vt:lpstr>Abdomen On Inspection</vt:lpstr>
      <vt:lpstr>Palpation</vt:lpstr>
      <vt:lpstr>Percussion</vt:lpstr>
      <vt:lpstr>Auscultation</vt:lpstr>
      <vt:lpstr>Respiratory Examination</vt:lpstr>
      <vt:lpstr>CVS</vt:lpstr>
      <vt:lpstr>CNS</vt:lpstr>
      <vt:lpstr>DDx</vt:lpstr>
      <vt:lpstr>Investigations</vt:lpstr>
      <vt:lpstr>Routine Biochemistry</vt:lpstr>
      <vt:lpstr>MP Slide</vt:lpstr>
      <vt:lpstr>Urine Complete Examination</vt:lpstr>
      <vt:lpstr>Dengue Serology/NS1</vt:lpstr>
      <vt:lpstr>Definite Diagnosis</vt:lpstr>
      <vt:lpstr>Dengue Fever</vt:lpstr>
      <vt:lpstr>Dengue: The Disease</vt:lpstr>
      <vt:lpstr>Dengue: The Virus</vt:lpstr>
      <vt:lpstr>Dengue: The Vector</vt:lpstr>
      <vt:lpstr>Epidemiology:</vt:lpstr>
      <vt:lpstr>Pathophysiology</vt:lpstr>
      <vt:lpstr>Dengue Hemorrhagic Fever: Pathophysiology</vt:lpstr>
      <vt:lpstr>Immune response to Dengue infections</vt:lpstr>
      <vt:lpstr>Dengue Fever: Clinical Features(Acute Phase)</vt:lpstr>
      <vt:lpstr>Classical Morbilliform Rash</vt:lpstr>
      <vt:lpstr>Convalescence</vt:lpstr>
      <vt:lpstr>Complications</vt:lpstr>
      <vt:lpstr>WHO Classification Of Dengue Fever</vt:lpstr>
      <vt:lpstr>PowerPoint Presentation</vt:lpstr>
      <vt:lpstr>Diagnostic Criteria</vt:lpstr>
      <vt:lpstr>PowerPoint Presentation</vt:lpstr>
      <vt:lpstr>PowerPoint Presentation</vt:lpstr>
      <vt:lpstr>PowerPoint Presentation</vt:lpstr>
      <vt:lpstr>PowerPoint Presentation</vt:lpstr>
      <vt:lpstr>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Prevention</vt:lpstr>
      <vt:lpstr>Dengue Vaccine</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170</cp:revision>
  <dcterms:created xsi:type="dcterms:W3CDTF">2024-10-31T06:11:47Z</dcterms:created>
  <dcterms:modified xsi:type="dcterms:W3CDTF">2024-10-31T12:25:04Z</dcterms:modified>
</cp:coreProperties>
</file>