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2436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7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3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19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57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2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4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67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7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60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26DD1-2A4B-4C84-86D3-C96C025F380F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B2187-5311-4910-A045-7B51910F5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8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PRE-OPERATIVE PREPARATION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After workup, patient stayed in ward for 10 days</a:t>
            </a:r>
          </a:p>
          <a:p>
            <a:r>
              <a:rPr lang="en-US" dirty="0" smtClean="0"/>
              <a:t>Cardiac and pulmonary fitness was taken (Echocardiography and PFTs were done)</a:t>
            </a:r>
          </a:p>
          <a:p>
            <a:r>
              <a:rPr lang="en-US" dirty="0" err="1" smtClean="0"/>
              <a:t>Spirometry</a:t>
            </a:r>
            <a:r>
              <a:rPr lang="en-US" dirty="0" smtClean="0"/>
              <a:t> started on 1</a:t>
            </a:r>
            <a:r>
              <a:rPr lang="en-US" baseline="30000" dirty="0" smtClean="0"/>
              <a:t>st</a:t>
            </a:r>
            <a:r>
              <a:rPr lang="en-US" dirty="0" smtClean="0"/>
              <a:t> day</a:t>
            </a:r>
          </a:p>
          <a:p>
            <a:r>
              <a:rPr lang="en-US" dirty="0" smtClean="0"/>
              <a:t>Compression stockings were given to the patient</a:t>
            </a:r>
          </a:p>
          <a:p>
            <a:r>
              <a:rPr lang="en-US" dirty="0" smtClean="0"/>
              <a:t>Egg whites were encouraged as patient’s serum albumin was low</a:t>
            </a:r>
          </a:p>
          <a:p>
            <a:r>
              <a:rPr lang="en-US" dirty="0" smtClean="0"/>
              <a:t>After optimization of the patient, informed consent was taken</a:t>
            </a:r>
          </a:p>
          <a:p>
            <a:r>
              <a:rPr lang="en-US" dirty="0" smtClean="0"/>
              <a:t>Procedure explained to the patient</a:t>
            </a:r>
          </a:p>
          <a:p>
            <a:r>
              <a:rPr lang="en-US" dirty="0" smtClean="0"/>
              <a:t>And patient was put on elective list 17/3/2025 Monday.</a:t>
            </a:r>
          </a:p>
        </p:txBody>
      </p:sp>
    </p:spTree>
    <p:extLst>
      <p:ext uri="{BB962C8B-B14F-4D97-AF65-F5344CB8AC3E}">
        <p14:creationId xmlns:p14="http://schemas.microsoft.com/office/powerpoint/2010/main" val="382417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 hours before the surgery, solid and liquid diet was stopped</a:t>
            </a:r>
          </a:p>
          <a:p>
            <a:r>
              <a:rPr lang="en-US" dirty="0" smtClean="0"/>
              <a:t>Prophylactic antibiotic was given 1 hour before incision</a:t>
            </a:r>
          </a:p>
          <a:p>
            <a:r>
              <a:rPr lang="en-US" dirty="0" smtClean="0"/>
              <a:t>2 pints of blood were arranged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345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454" y="1429555"/>
            <a:ext cx="9144000" cy="2387600"/>
          </a:xfrm>
        </p:spPr>
        <p:txBody>
          <a:bodyPr/>
          <a:lstStyle/>
          <a:p>
            <a:r>
              <a:rPr lang="en-US" dirty="0" smtClean="0"/>
              <a:t>SURGERY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12641"/>
            <a:ext cx="9144000" cy="16557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10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Exploratory </a:t>
            </a:r>
            <a:r>
              <a:rPr lang="en-US" dirty="0" smtClean="0"/>
              <a:t>Laparotomy</a:t>
            </a:r>
          </a:p>
          <a:p>
            <a:r>
              <a:rPr lang="en-US" dirty="0"/>
              <a:t>+ Extended Left </a:t>
            </a:r>
            <a:r>
              <a:rPr lang="en-US" dirty="0" err="1" smtClean="0"/>
              <a:t>Hemicolectomy</a:t>
            </a:r>
            <a:endParaRPr lang="en-US" dirty="0" smtClean="0"/>
          </a:p>
          <a:p>
            <a:r>
              <a:rPr lang="en-US" dirty="0"/>
              <a:t>+ </a:t>
            </a:r>
            <a:r>
              <a:rPr lang="en-US" dirty="0" err="1" smtClean="0"/>
              <a:t>Spleenectomy</a:t>
            </a:r>
            <a:endParaRPr lang="en-US" dirty="0" smtClean="0"/>
          </a:p>
          <a:p>
            <a:r>
              <a:rPr lang="en-US" dirty="0"/>
              <a:t>+ </a:t>
            </a:r>
            <a:r>
              <a:rPr lang="en-US" dirty="0" smtClean="0"/>
              <a:t>Nephrectomy</a:t>
            </a:r>
          </a:p>
          <a:p>
            <a:r>
              <a:rPr lang="en-US" dirty="0"/>
              <a:t>+ </a:t>
            </a:r>
            <a:r>
              <a:rPr lang="en-US" dirty="0" err="1" smtClean="0"/>
              <a:t>Metastatectomy</a:t>
            </a:r>
            <a:endParaRPr lang="en-US" dirty="0" smtClean="0"/>
          </a:p>
          <a:p>
            <a:r>
              <a:rPr lang="en-GB" dirty="0" smtClean="0"/>
              <a:t>proximal ileostomy</a:t>
            </a:r>
            <a:endParaRPr lang="en-US" dirty="0" smtClean="0"/>
          </a:p>
          <a:p>
            <a:r>
              <a:rPr lang="en-US" dirty="0"/>
              <a:t>+ Drain </a:t>
            </a:r>
            <a:r>
              <a:rPr lang="en-US" dirty="0" smtClean="0"/>
              <a:t>Placement</a:t>
            </a:r>
          </a:p>
          <a:p>
            <a:r>
              <a:rPr lang="en-US" dirty="0"/>
              <a:t>+ Formal Closure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625" y="2142409"/>
            <a:ext cx="10515600" cy="1325563"/>
          </a:xfrm>
        </p:spPr>
        <p:txBody>
          <a:bodyPr/>
          <a:lstStyle/>
          <a:p>
            <a:r>
              <a:rPr lang="en-US" dirty="0" smtClean="0"/>
              <a:t>1. Mobilization of the colon with incision from Line of </a:t>
            </a:r>
            <a:r>
              <a:rPr lang="en-US" dirty="0" err="1" smtClean="0"/>
              <a:t>Toldt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45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651" y="-4613326"/>
            <a:ext cx="8461847" cy="11282464"/>
          </a:xfrm>
        </p:spPr>
      </p:pic>
    </p:spTree>
    <p:extLst>
      <p:ext uri="{BB962C8B-B14F-4D97-AF65-F5344CB8AC3E}">
        <p14:creationId xmlns:p14="http://schemas.microsoft.com/office/powerpoint/2010/main" val="179144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079" y="2193925"/>
            <a:ext cx="10515600" cy="1325563"/>
          </a:xfrm>
        </p:spPr>
        <p:txBody>
          <a:bodyPr/>
          <a:lstStyle/>
          <a:p>
            <a:r>
              <a:rPr lang="en-US" dirty="0" smtClean="0"/>
              <a:t>2. Mobilization of splenic flexure along with </a:t>
            </a:r>
            <a:r>
              <a:rPr lang="en-US" dirty="0" err="1" smtClean="0"/>
              <a:t>spleenectomy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6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472" y="-2121895"/>
            <a:ext cx="6620168" cy="8826892"/>
          </a:xfrm>
        </p:spPr>
      </p:pic>
    </p:spTree>
    <p:extLst>
      <p:ext uri="{BB962C8B-B14F-4D97-AF65-F5344CB8AC3E}">
        <p14:creationId xmlns:p14="http://schemas.microsoft.com/office/powerpoint/2010/main" val="325416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1" y="2232562"/>
            <a:ext cx="10515600" cy="1325563"/>
          </a:xfrm>
        </p:spPr>
        <p:txBody>
          <a:bodyPr/>
          <a:lstStyle/>
          <a:p>
            <a:r>
              <a:rPr lang="en-US" dirty="0" smtClean="0"/>
              <a:t>3. En-bloc resection of the mass along with splenectomy and nephrectomy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2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3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5196" y="-361759"/>
            <a:ext cx="4061608" cy="7219759"/>
          </a:xfrm>
        </p:spPr>
      </p:pic>
    </p:spTree>
    <p:extLst>
      <p:ext uri="{BB962C8B-B14F-4D97-AF65-F5344CB8AC3E}">
        <p14:creationId xmlns:p14="http://schemas.microsoft.com/office/powerpoint/2010/main" val="23142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442" y="2322714"/>
            <a:ext cx="10515600" cy="1325563"/>
          </a:xfrm>
        </p:spPr>
        <p:txBody>
          <a:bodyPr/>
          <a:lstStyle/>
          <a:p>
            <a:r>
              <a:rPr lang="en-US" dirty="0" smtClean="0"/>
              <a:t>4. Extended Left </a:t>
            </a:r>
            <a:r>
              <a:rPr lang="en-US" dirty="0" err="1" smtClean="0"/>
              <a:t>Hemicolectomy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4886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74" y="-783465"/>
            <a:ext cx="5731098" cy="7641465"/>
          </a:xfrm>
        </p:spPr>
      </p:pic>
    </p:spTree>
    <p:extLst>
      <p:ext uri="{BB962C8B-B14F-4D97-AF65-F5344CB8AC3E}">
        <p14:creationId xmlns:p14="http://schemas.microsoft.com/office/powerpoint/2010/main" val="40027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59" y="365125"/>
            <a:ext cx="4662579" cy="6216773"/>
          </a:xfrm>
        </p:spPr>
      </p:pic>
    </p:spTree>
    <p:extLst>
      <p:ext uri="{BB962C8B-B14F-4D97-AF65-F5344CB8AC3E}">
        <p14:creationId xmlns:p14="http://schemas.microsoft.com/office/powerpoint/2010/main" val="356077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8657" y="2348471"/>
            <a:ext cx="10515600" cy="1325563"/>
          </a:xfrm>
        </p:spPr>
        <p:txBody>
          <a:bodyPr/>
          <a:lstStyle/>
          <a:p>
            <a:r>
              <a:rPr lang="en-US" dirty="0" smtClean="0"/>
              <a:t>5. End to End Anastomosis done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85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7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1" y="301476"/>
            <a:ext cx="10515600" cy="5952760"/>
          </a:xfrm>
        </p:spPr>
      </p:pic>
    </p:spTree>
    <p:extLst>
      <p:ext uri="{BB962C8B-B14F-4D97-AF65-F5344CB8AC3E}">
        <p14:creationId xmlns:p14="http://schemas.microsoft.com/office/powerpoint/2010/main" val="115576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Specimen extracted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09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527" y="0"/>
            <a:ext cx="8548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2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8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167</Words>
  <Application>Microsoft Office PowerPoint</Application>
  <PresentationFormat>Widescreen</PresentationFormat>
  <Paragraphs>30</Paragraphs>
  <Slides>19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PRE-OPERATIVE PREPARATION </vt:lpstr>
      <vt:lpstr>PowerPoint Presentation</vt:lpstr>
      <vt:lpstr>SURGERY</vt:lpstr>
      <vt:lpstr>PROCEDURE</vt:lpstr>
      <vt:lpstr>1. Mobilization of the colon with incision from Line of Toldt</vt:lpstr>
      <vt:lpstr>PowerPoint Presentation</vt:lpstr>
      <vt:lpstr>2. Mobilization of splenic flexure along with spleenectomy</vt:lpstr>
      <vt:lpstr>PowerPoint Presentation</vt:lpstr>
      <vt:lpstr>3. En-bloc resection of the mass along with splenectomy and nephrectomy</vt:lpstr>
      <vt:lpstr>PowerPoint Presentation</vt:lpstr>
      <vt:lpstr>4. Extended Left Hemicolectomy</vt:lpstr>
      <vt:lpstr>PowerPoint Presentation</vt:lpstr>
      <vt:lpstr>PowerPoint Presentation</vt:lpstr>
      <vt:lpstr>PowerPoint Presentation</vt:lpstr>
      <vt:lpstr>5. End to End Anastomosis done</vt:lpstr>
      <vt:lpstr>PowerPoint Presentation</vt:lpstr>
      <vt:lpstr>Specimen extracted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PRE-OPERATIVE PREPARATION </dc:title>
  <dc:creator>ART</dc:creator>
  <cp:lastModifiedBy>Abbas</cp:lastModifiedBy>
  <cp:revision>5</cp:revision>
  <dcterms:created xsi:type="dcterms:W3CDTF">2025-03-19T15:42:52Z</dcterms:created>
  <dcterms:modified xsi:type="dcterms:W3CDTF">2025-03-21T04:10:16Z</dcterms:modified>
</cp:coreProperties>
</file>