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76" r:id="rId4"/>
    <p:sldId id="318" r:id="rId5"/>
    <p:sldId id="319" r:id="rId6"/>
    <p:sldId id="320" r:id="rId7"/>
    <p:sldId id="345" r:id="rId8"/>
    <p:sldId id="321" r:id="rId9"/>
    <p:sldId id="322" r:id="rId10"/>
    <p:sldId id="323" r:id="rId11"/>
    <p:sldId id="328" r:id="rId12"/>
    <p:sldId id="324" r:id="rId13"/>
    <p:sldId id="325" r:id="rId14"/>
    <p:sldId id="326" r:id="rId15"/>
    <p:sldId id="327" r:id="rId16"/>
    <p:sldId id="296" r:id="rId17"/>
    <p:sldId id="297" r:id="rId18"/>
    <p:sldId id="298" r:id="rId19"/>
    <p:sldId id="299" r:id="rId20"/>
    <p:sldId id="300" r:id="rId21"/>
    <p:sldId id="330" r:id="rId22"/>
    <p:sldId id="331" r:id="rId23"/>
    <p:sldId id="332" r:id="rId24"/>
    <p:sldId id="333" r:id="rId25"/>
    <p:sldId id="334" r:id="rId26"/>
    <p:sldId id="354" r:id="rId27"/>
    <p:sldId id="335" r:id="rId28"/>
    <p:sldId id="336" r:id="rId29"/>
    <p:sldId id="307" r:id="rId30"/>
    <p:sldId id="338" r:id="rId31"/>
    <p:sldId id="339" r:id="rId32"/>
    <p:sldId id="340" r:id="rId33"/>
    <p:sldId id="341" r:id="rId34"/>
    <p:sldId id="342" r:id="rId35"/>
    <p:sldId id="310" r:id="rId36"/>
    <p:sldId id="317" r:id="rId37"/>
    <p:sldId id="311" r:id="rId38"/>
    <p:sldId id="316" r:id="rId39"/>
    <p:sldId id="315" r:id="rId40"/>
    <p:sldId id="349" r:id="rId41"/>
    <p:sldId id="350" r:id="rId42"/>
    <p:sldId id="348" r:id="rId43"/>
    <p:sldId id="347" r:id="rId44"/>
    <p:sldId id="352" r:id="rId45"/>
    <p:sldId id="355" r:id="rId46"/>
    <p:sldId id="257" r:id="rId47"/>
    <p:sldId id="258" r:id="rId48"/>
    <p:sldId id="260" r:id="rId49"/>
    <p:sldId id="306" r:id="rId50"/>
    <p:sldId id="262" r:id="rId51"/>
    <p:sldId id="356" r:id="rId52"/>
    <p:sldId id="303" r:id="rId53"/>
    <p:sldId id="267" r:id="rId54"/>
    <p:sldId id="273" r:id="rId55"/>
    <p:sldId id="278" r:id="rId56"/>
    <p:sldId id="280" r:id="rId57"/>
    <p:sldId id="281" r:id="rId58"/>
    <p:sldId id="282" r:id="rId59"/>
    <p:sldId id="284" r:id="rId60"/>
    <p:sldId id="357" r:id="rId61"/>
    <p:sldId id="302" r:id="rId62"/>
    <p:sldId id="304" r:id="rId63"/>
    <p:sldId id="287" r:id="rId64"/>
    <p:sldId id="362" r:id="rId65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934" y="80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9F9E1-DE4F-4BD6-BF38-326BCA9B8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4A2601-8E43-491F-A797-9A0BE7926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DE8CB-A70D-47A0-A596-76500543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66B4A-F08A-4B0F-B31E-EB0090E8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CCD8D-8604-4629-86F5-17FF55095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1983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BBE0-D24E-418C-B299-2D7A0CD60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31318-6E3E-48E6-B64D-4FBBE6270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BA4C6-F9BC-4A1A-9DCE-9BDC8D4F6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8E817-0C0F-4C9D-8D06-810B1AFEC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F4E19-B357-4319-BB4D-91F2DFB0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72463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3AD38-5E90-4C9B-9291-B0CDC601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16016-620A-493C-AFF3-75C8D596D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8BAB2-3CFC-4D18-8744-608000706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8A3BF-8067-40E4-997A-047C27A4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64A80-6E3D-42F6-A3D4-ADE39F540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19914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1FEE-BEB1-4D9E-A168-FBDD96138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AF4C4-D477-49D1-B2AE-B93E0E277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35F447-E3F0-4AE2-887B-9384017CA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C0E69-C451-47E4-ABF9-3BF700D63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F5A5F-805F-4D97-9A65-FC0A65514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07F01-0761-4D60-A84C-36CB92C37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58978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778E-B646-420D-A729-B7432612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4AB07-A9C6-40D8-B38E-82587F8F1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07556-4425-44A5-9309-A0D1C9221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D471B-15F4-4C70-9B3D-555B8C796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646162-B710-49B9-9D58-BEC62A9286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F350FB-9408-4FC8-AB9F-945C3E5E0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3B1057-85B3-4D61-BF0C-B713E701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991E6A-1814-4146-B124-A545D8B44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31384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70D61-3DC9-42CE-B678-DC18F0FB4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95391-1CBA-44A8-A9FA-ABFF9EF9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3B7D10-1DAA-44F7-9C5B-1870B68A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F7D8E9-DFDE-4C9B-902D-53FA92B5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9060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FC4D99-4062-4D9F-8C0F-1C6E3E5B9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EF3DF4-5F07-4E9B-8EDD-B1D1DF832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251D7-F137-4988-BFFA-016A01607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12030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26C09-598D-460A-A324-2D013863D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175B3-DF93-449F-A911-0F80B9713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61F0C-592E-4FE7-B9B2-A17AC8B42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3AC96-0510-45C6-831B-DAE966AFC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72649-5F1A-4571-A960-6596C37FD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592E6-03BE-4FD6-94B7-CF951695D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35248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9AB12-6B48-4A6A-A7F9-FEDC955A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4453E-6B51-458A-B99E-BCD90EA7B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3E916-2DC8-4180-91CC-86E84E590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0DA22-EAE8-446C-9E86-BE4F41DC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C9962-5D58-491E-85FA-4603510D8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7E116D-D722-4DA4-AA08-BC5A26FD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33779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B53F-4422-4F72-95CE-6CDD023F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DB6C3E-EB3D-4F40-8434-AE05E0888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5215C-0B16-47F4-B9B4-134D5C30E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4CF37-5E04-4AD8-927B-50808AD87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05DDD-F1D5-4A37-908B-E842B277A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39046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11AC5A-125F-4478-B1B3-62DBBEF36C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DF6835-44DB-49FC-8A55-703763B32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01CCB-DAD1-4E0A-9794-4142AA892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C2DE6-C16E-4294-90CA-861CF4705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76879-0D18-42F1-BD92-B42A2A1D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71322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3E6035-48B2-443E-8FF9-6710EB4D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B7666-153A-4B69-9B50-E9CA65161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11734-3CEC-4573-9DBD-7167D9E5A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13BB-C7A4-4A5A-BC6E-80E1E1A1B88B}" type="datetimeFigureOut">
              <a:rPr lang="en-PK" smtClean="0"/>
              <a:t>18/04/2025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F6815-77C3-4959-A079-A3680C8DE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D58C4-D07B-45C9-804D-F2E948FB6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E5CF6-B713-4856-A552-5AE78CE801A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2101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microsoft.com/office/2017/06/relationships/model3d" Target="../media/model3d1.glb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microsoft.com/office/2017/06/relationships/model3d" Target="../media/model3d1.glb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jpg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microsoft.com/office/2017/06/relationships/model3d" Target="../media/model3d1.glb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70F1ABF0-60FB-4E3D-BC17-47A682EAAB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B4D820-947E-422F-B921-CB413931AFE8}"/>
              </a:ext>
            </a:extLst>
          </p:cNvPr>
          <p:cNvSpPr txBox="1"/>
          <p:nvPr/>
        </p:nvSpPr>
        <p:spPr>
          <a:xfrm>
            <a:off x="528044" y="4423518"/>
            <a:ext cx="111359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solidFill>
                  <a:schemeClr val="bg1"/>
                </a:solidFill>
                <a:effectLst>
                  <a:reflection blurRad="38100" stA="20000" endPos="40000" dist="25400" dir="5400000" sy="-100000" algn="bl" rotWithShape="0"/>
                </a:effectLst>
                <a:latin typeface="Baskerville Old Face" panose="02020602080505020303" pitchFamily="18" charset="0"/>
              </a:rPr>
              <a:t>Clinicopatholgical</a:t>
            </a:r>
            <a:r>
              <a:rPr lang="en-US" sz="7200" dirty="0">
                <a:solidFill>
                  <a:schemeClr val="bg1"/>
                </a:solidFill>
                <a:effectLst>
                  <a:reflection blurRad="38100" stA="20000" endPos="40000" dist="25400" dir="5400000" sy="-100000" algn="bl" rotWithShape="0"/>
                </a:effectLst>
                <a:latin typeface="Baskerville Old Face" panose="02020602080505020303" pitchFamily="18" charset="0"/>
              </a:rPr>
              <a:t> Conference</a:t>
            </a:r>
          </a:p>
          <a:p>
            <a:pPr algn="ctr"/>
            <a:r>
              <a:rPr lang="en-US" sz="7200" dirty="0">
                <a:solidFill>
                  <a:schemeClr val="bg1"/>
                </a:solidFill>
                <a:effectLst>
                  <a:reflection blurRad="38100" stA="20000" endPos="40000" dist="25400" dir="5400000" sy="-100000" algn="bl" rotWithShape="0"/>
                </a:effectLst>
                <a:latin typeface="Baskerville Old Face" panose="02020602080505020303" pitchFamily="18" charset="0"/>
              </a:rPr>
              <a:t>Gynae Unit - II</a:t>
            </a:r>
            <a:endParaRPr lang="en-PK" sz="7200" dirty="0">
              <a:solidFill>
                <a:schemeClr val="bg1"/>
              </a:solidFill>
              <a:effectLst>
                <a:reflection blurRad="38100" stA="20000" endPos="40000" dist="25400" dir="5400000" sy="-100000" algn="bl" rotWithShape="0"/>
              </a:effectLst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uterus">
                <a:extLst>
                  <a:ext uri="{FF2B5EF4-FFF2-40B4-BE49-F238E27FC236}">
                    <a16:creationId xmlns:a16="http://schemas.microsoft.com/office/drawing/2014/main" id="{BDE21187-4D3E-4E29-87C7-92953494BE5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32863914"/>
                  </p:ext>
                </p:extLst>
              </p:nvPr>
            </p:nvGraphicFramePr>
            <p:xfrm>
              <a:off x="2668876" y="14129"/>
              <a:ext cx="6854247" cy="5095361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6854247" cy="5095361"/>
                    </a:xfrm>
                    <a:prstGeom prst="rect">
                      <a:avLst/>
                    </a:prstGeom>
                  </am3d:spPr>
                  <am3d:camera>
                    <am3d:pos x="0" y="0" z="6210039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6786" d="1000000"/>
                    <am3d:preTrans dx="290845" dy="3686015" dz="-535975"/>
                    <am3d:scale>
                      <am3d:sx n="1000000" d="1000000"/>
                      <am3d:sy n="1000000" d="1000000"/>
                      <am3d:sz n="1000000" d="1000000"/>
                    </am3d:scale>
                    <am3d:rot ax="960022" ay="23068" az="6611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5578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uterus">
                <a:extLst>
                  <a:ext uri="{FF2B5EF4-FFF2-40B4-BE49-F238E27FC236}">
                    <a16:creationId xmlns:a16="http://schemas.microsoft.com/office/drawing/2014/main" id="{BDE21187-4D3E-4E29-87C7-92953494BE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68876" y="14129"/>
                <a:ext cx="6854247" cy="5095361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A8C27EF2-BCB0-4C5F-8974-18FCFB48B025}"/>
              </a:ext>
            </a:extLst>
          </p:cNvPr>
          <p:cNvGrpSpPr/>
          <p:nvPr/>
        </p:nvGrpSpPr>
        <p:grpSpPr>
          <a:xfrm>
            <a:off x="-12456022" y="-2"/>
            <a:ext cx="12192000" cy="6858002"/>
            <a:chOff x="0" y="0"/>
            <a:chExt cx="12192000" cy="685800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7599C2-CC3D-4896-8461-034284FF0487}"/>
                </a:ext>
              </a:extLst>
            </p:cNvPr>
            <p:cNvSpPr txBox="1"/>
            <p:nvPr/>
          </p:nvSpPr>
          <p:spPr>
            <a:xfrm>
              <a:off x="0" y="0"/>
              <a:ext cx="12192000" cy="6858002"/>
            </a:xfrm>
            <a:custGeom>
              <a:avLst/>
              <a:gdLst/>
              <a:ahLst/>
              <a:cxnLst/>
              <a:rect l="l" t="t" r="r" b="b"/>
              <a:pathLst>
                <a:path w="12192000" h="6858002">
                  <a:moveTo>
                    <a:pt x="3776992" y="3875874"/>
                  </a:moveTo>
                  <a:lnTo>
                    <a:pt x="3885581" y="4165195"/>
                  </a:lnTo>
                  <a:lnTo>
                    <a:pt x="3673119" y="4165195"/>
                  </a:lnTo>
                  <a:close/>
                  <a:moveTo>
                    <a:pt x="8504070" y="3783600"/>
                  </a:moveTo>
                  <a:lnTo>
                    <a:pt x="8564197" y="3783600"/>
                  </a:lnTo>
                  <a:cubicBezTo>
                    <a:pt x="8603488" y="3783600"/>
                    <a:pt x="8635238" y="3797888"/>
                    <a:pt x="8659447" y="3826463"/>
                  </a:cubicBezTo>
                  <a:cubicBezTo>
                    <a:pt x="8683656" y="3855038"/>
                    <a:pt x="8695761" y="3892344"/>
                    <a:pt x="8695761" y="3938381"/>
                  </a:cubicBezTo>
                  <a:cubicBezTo>
                    <a:pt x="8695761" y="3988785"/>
                    <a:pt x="8683458" y="4027976"/>
                    <a:pt x="8658852" y="4055955"/>
                  </a:cubicBezTo>
                  <a:cubicBezTo>
                    <a:pt x="8634246" y="4083935"/>
                    <a:pt x="8600114" y="4097925"/>
                    <a:pt x="8556458" y="4097925"/>
                  </a:cubicBezTo>
                  <a:cubicBezTo>
                    <a:pt x="8539789" y="4097925"/>
                    <a:pt x="8522327" y="4095147"/>
                    <a:pt x="8504070" y="4089591"/>
                  </a:cubicBezTo>
                  <a:close/>
                  <a:moveTo>
                    <a:pt x="4519049" y="3783600"/>
                  </a:moveTo>
                  <a:lnTo>
                    <a:pt x="4567864" y="3783600"/>
                  </a:lnTo>
                  <a:cubicBezTo>
                    <a:pt x="4667083" y="3783600"/>
                    <a:pt x="4716692" y="3830630"/>
                    <a:pt x="4716692" y="3924689"/>
                  </a:cubicBezTo>
                  <a:cubicBezTo>
                    <a:pt x="4716692" y="3977474"/>
                    <a:pt x="4703695" y="4016070"/>
                    <a:pt x="4677699" y="4040477"/>
                  </a:cubicBezTo>
                  <a:cubicBezTo>
                    <a:pt x="4651705" y="4064885"/>
                    <a:pt x="4610330" y="4077089"/>
                    <a:pt x="4553578" y="4077089"/>
                  </a:cubicBezTo>
                  <a:cubicBezTo>
                    <a:pt x="4542861" y="4077089"/>
                    <a:pt x="4531352" y="4076692"/>
                    <a:pt x="4519049" y="4075898"/>
                  </a:cubicBezTo>
                  <a:close/>
                  <a:moveTo>
                    <a:pt x="7781361" y="3765145"/>
                  </a:moveTo>
                  <a:cubicBezTo>
                    <a:pt x="7852799" y="3765145"/>
                    <a:pt x="7907072" y="3794117"/>
                    <a:pt x="7944179" y="3852061"/>
                  </a:cubicBezTo>
                  <a:cubicBezTo>
                    <a:pt x="7981287" y="3910005"/>
                    <a:pt x="7999841" y="3994341"/>
                    <a:pt x="7999841" y="4105069"/>
                  </a:cubicBezTo>
                  <a:cubicBezTo>
                    <a:pt x="7999841" y="4210241"/>
                    <a:pt x="7980593" y="4291402"/>
                    <a:pt x="7942096" y="4348551"/>
                  </a:cubicBezTo>
                  <a:cubicBezTo>
                    <a:pt x="7903599" y="4405701"/>
                    <a:pt x="7850021" y="4434276"/>
                    <a:pt x="7781361" y="4434276"/>
                  </a:cubicBezTo>
                  <a:cubicBezTo>
                    <a:pt x="7711512" y="4434276"/>
                    <a:pt x="7657933" y="4405503"/>
                    <a:pt x="7620627" y="4347956"/>
                  </a:cubicBezTo>
                  <a:cubicBezTo>
                    <a:pt x="7583321" y="4290409"/>
                    <a:pt x="7564668" y="4209844"/>
                    <a:pt x="7564668" y="4106259"/>
                  </a:cubicBezTo>
                  <a:cubicBezTo>
                    <a:pt x="7564668" y="3994738"/>
                    <a:pt x="7583122" y="3910005"/>
                    <a:pt x="7620032" y="3852061"/>
                  </a:cubicBezTo>
                  <a:cubicBezTo>
                    <a:pt x="7656941" y="3794117"/>
                    <a:pt x="7710717" y="3765145"/>
                    <a:pt x="7781361" y="3765145"/>
                  </a:cubicBezTo>
                  <a:close/>
                  <a:moveTo>
                    <a:pt x="8930910" y="3743119"/>
                  </a:moveTo>
                  <a:lnTo>
                    <a:pt x="8930910" y="3763955"/>
                  </a:lnTo>
                  <a:cubicBezTo>
                    <a:pt x="8967819" y="3772686"/>
                    <a:pt x="8992128" y="3783501"/>
                    <a:pt x="9003836" y="3796399"/>
                  </a:cubicBezTo>
                  <a:cubicBezTo>
                    <a:pt x="9015544" y="3809298"/>
                    <a:pt x="9021397" y="3831820"/>
                    <a:pt x="9021397" y="3863967"/>
                  </a:cubicBezTo>
                  <a:lnTo>
                    <a:pt x="9021397" y="4319977"/>
                  </a:lnTo>
                  <a:cubicBezTo>
                    <a:pt x="9021397" y="4352520"/>
                    <a:pt x="9018917" y="4374547"/>
                    <a:pt x="9013956" y="4386056"/>
                  </a:cubicBezTo>
                  <a:cubicBezTo>
                    <a:pt x="9008995" y="4397566"/>
                    <a:pt x="9000264" y="4407091"/>
                    <a:pt x="8987762" y="4414631"/>
                  </a:cubicBezTo>
                  <a:cubicBezTo>
                    <a:pt x="8975260" y="4422172"/>
                    <a:pt x="8956310" y="4429117"/>
                    <a:pt x="8930910" y="4435467"/>
                  </a:cubicBezTo>
                  <a:lnTo>
                    <a:pt x="8930910" y="4456303"/>
                  </a:lnTo>
                  <a:lnTo>
                    <a:pt x="9267856" y="4456303"/>
                  </a:lnTo>
                  <a:lnTo>
                    <a:pt x="9267856" y="4435467"/>
                  </a:lnTo>
                  <a:cubicBezTo>
                    <a:pt x="9231189" y="4426339"/>
                    <a:pt x="9207139" y="4415425"/>
                    <a:pt x="9195708" y="4402725"/>
                  </a:cubicBezTo>
                  <a:cubicBezTo>
                    <a:pt x="9184276" y="4390025"/>
                    <a:pt x="9178560" y="4367601"/>
                    <a:pt x="9178560" y="4335455"/>
                  </a:cubicBezTo>
                  <a:lnTo>
                    <a:pt x="9178560" y="3878255"/>
                  </a:lnTo>
                  <a:cubicBezTo>
                    <a:pt x="9178560" y="3836583"/>
                    <a:pt x="9184671" y="3809099"/>
                    <a:pt x="9196894" y="3795804"/>
                  </a:cubicBezTo>
                  <a:cubicBezTo>
                    <a:pt x="9209116" y="3782509"/>
                    <a:pt x="9232770" y="3771892"/>
                    <a:pt x="9267856" y="3763955"/>
                  </a:cubicBezTo>
                  <a:lnTo>
                    <a:pt x="9267856" y="3743119"/>
                  </a:lnTo>
                  <a:close/>
                  <a:moveTo>
                    <a:pt x="8256421" y="3743119"/>
                  </a:moveTo>
                  <a:lnTo>
                    <a:pt x="8256421" y="3763955"/>
                  </a:lnTo>
                  <a:cubicBezTo>
                    <a:pt x="8293727" y="3771892"/>
                    <a:pt x="8318135" y="3782013"/>
                    <a:pt x="8329644" y="3794316"/>
                  </a:cubicBezTo>
                  <a:cubicBezTo>
                    <a:pt x="8341154" y="3806619"/>
                    <a:pt x="8346908" y="3829042"/>
                    <a:pt x="8346908" y="3861586"/>
                  </a:cubicBezTo>
                  <a:lnTo>
                    <a:pt x="8346908" y="4327120"/>
                  </a:lnTo>
                  <a:cubicBezTo>
                    <a:pt x="8346908" y="4363236"/>
                    <a:pt x="8340856" y="4388537"/>
                    <a:pt x="8328751" y="4403023"/>
                  </a:cubicBezTo>
                  <a:cubicBezTo>
                    <a:pt x="8316647" y="4417509"/>
                    <a:pt x="8292537" y="4428323"/>
                    <a:pt x="8256421" y="4435467"/>
                  </a:cubicBezTo>
                  <a:lnTo>
                    <a:pt x="8256421" y="4456303"/>
                  </a:lnTo>
                  <a:lnTo>
                    <a:pt x="8593368" y="4456303"/>
                  </a:lnTo>
                  <a:lnTo>
                    <a:pt x="8593368" y="4435467"/>
                  </a:lnTo>
                  <a:cubicBezTo>
                    <a:pt x="8559634" y="4429514"/>
                    <a:pt x="8536316" y="4419394"/>
                    <a:pt x="8523418" y="4405106"/>
                  </a:cubicBezTo>
                  <a:cubicBezTo>
                    <a:pt x="8510520" y="4390819"/>
                    <a:pt x="8504070" y="4367601"/>
                    <a:pt x="8504070" y="4335455"/>
                  </a:cubicBezTo>
                  <a:lnTo>
                    <a:pt x="8504070" y="4131858"/>
                  </a:lnTo>
                  <a:cubicBezTo>
                    <a:pt x="8535026" y="4135827"/>
                    <a:pt x="8565190" y="4137811"/>
                    <a:pt x="8594558" y="4137811"/>
                  </a:cubicBezTo>
                  <a:cubicBezTo>
                    <a:pt x="8679092" y="4137811"/>
                    <a:pt x="8745470" y="4118563"/>
                    <a:pt x="8793690" y="4080066"/>
                  </a:cubicBezTo>
                  <a:cubicBezTo>
                    <a:pt x="8841910" y="4041569"/>
                    <a:pt x="8866020" y="3992158"/>
                    <a:pt x="8866020" y="3931833"/>
                  </a:cubicBezTo>
                  <a:cubicBezTo>
                    <a:pt x="8866020" y="3875874"/>
                    <a:pt x="8844292" y="3830431"/>
                    <a:pt x="8800834" y="3795506"/>
                  </a:cubicBezTo>
                  <a:cubicBezTo>
                    <a:pt x="8757376" y="3760581"/>
                    <a:pt x="8697944" y="3743119"/>
                    <a:pt x="8622538" y="3743119"/>
                  </a:cubicBezTo>
                  <a:close/>
                  <a:moveTo>
                    <a:pt x="5354868" y="3743119"/>
                  </a:moveTo>
                  <a:lnTo>
                    <a:pt x="5354868" y="3763955"/>
                  </a:lnTo>
                  <a:cubicBezTo>
                    <a:pt x="5389955" y="3770702"/>
                    <a:pt x="5413608" y="3780524"/>
                    <a:pt x="5425831" y="3793423"/>
                  </a:cubicBezTo>
                  <a:cubicBezTo>
                    <a:pt x="5438053" y="3806321"/>
                    <a:pt x="5444165" y="3829439"/>
                    <a:pt x="5444165" y="3862777"/>
                  </a:cubicBezTo>
                  <a:lnTo>
                    <a:pt x="5444165" y="4321167"/>
                  </a:lnTo>
                  <a:cubicBezTo>
                    <a:pt x="5444165" y="4361648"/>
                    <a:pt x="5438250" y="4388934"/>
                    <a:pt x="5426422" y="4403023"/>
                  </a:cubicBezTo>
                  <a:cubicBezTo>
                    <a:pt x="5414593" y="4417112"/>
                    <a:pt x="5390742" y="4427927"/>
                    <a:pt x="5354868" y="4435467"/>
                  </a:cubicBezTo>
                  <a:lnTo>
                    <a:pt x="5354868" y="4456303"/>
                  </a:lnTo>
                  <a:lnTo>
                    <a:pt x="5897793" y="4456303"/>
                  </a:lnTo>
                  <a:lnTo>
                    <a:pt x="5910890" y="4283067"/>
                  </a:lnTo>
                  <a:lnTo>
                    <a:pt x="5890054" y="4283067"/>
                  </a:lnTo>
                  <a:cubicBezTo>
                    <a:pt x="5859953" y="4371570"/>
                    <a:pt x="5810049" y="4415822"/>
                    <a:pt x="5740342" y="4415822"/>
                  </a:cubicBezTo>
                  <a:lnTo>
                    <a:pt x="5698754" y="4415822"/>
                  </a:lnTo>
                  <a:cubicBezTo>
                    <a:pt x="5663110" y="4415822"/>
                    <a:pt x="5637960" y="4409273"/>
                    <a:pt x="5623307" y="4396176"/>
                  </a:cubicBezTo>
                  <a:cubicBezTo>
                    <a:pt x="5608654" y="4383080"/>
                    <a:pt x="5601328" y="4360458"/>
                    <a:pt x="5601328" y="4328311"/>
                  </a:cubicBezTo>
                  <a:lnTo>
                    <a:pt x="5601328" y="4118761"/>
                  </a:lnTo>
                  <a:lnTo>
                    <a:pt x="5726938" y="4118761"/>
                  </a:lnTo>
                  <a:cubicBezTo>
                    <a:pt x="5784485" y="4118761"/>
                    <a:pt x="5817426" y="4149122"/>
                    <a:pt x="5825760" y="4209844"/>
                  </a:cubicBezTo>
                  <a:lnTo>
                    <a:pt x="5848977" y="4209844"/>
                  </a:lnTo>
                  <a:lnTo>
                    <a:pt x="5848977" y="3988983"/>
                  </a:lnTo>
                  <a:lnTo>
                    <a:pt x="5825760" y="3988983"/>
                  </a:lnTo>
                  <a:cubicBezTo>
                    <a:pt x="5818616" y="4021347"/>
                    <a:pt x="5807504" y="4044321"/>
                    <a:pt x="5792422" y="4057904"/>
                  </a:cubicBezTo>
                  <a:cubicBezTo>
                    <a:pt x="5777341" y="4071488"/>
                    <a:pt x="5755513" y="4078280"/>
                    <a:pt x="5726938" y="4078280"/>
                  </a:cubicBezTo>
                  <a:lnTo>
                    <a:pt x="5601328" y="4078280"/>
                  </a:lnTo>
                  <a:lnTo>
                    <a:pt x="5601328" y="3783600"/>
                  </a:lnTo>
                  <a:lnTo>
                    <a:pt x="5739440" y="3783600"/>
                  </a:lnTo>
                  <a:cubicBezTo>
                    <a:pt x="5778333" y="3783600"/>
                    <a:pt x="5806611" y="3791637"/>
                    <a:pt x="5824272" y="3807710"/>
                  </a:cubicBezTo>
                  <a:cubicBezTo>
                    <a:pt x="5841933" y="3823784"/>
                    <a:pt x="5856716" y="3855038"/>
                    <a:pt x="5868623" y="3901472"/>
                  </a:cubicBezTo>
                  <a:lnTo>
                    <a:pt x="5889458" y="3901472"/>
                  </a:lnTo>
                  <a:lnTo>
                    <a:pt x="5889458" y="3743119"/>
                  </a:lnTo>
                  <a:close/>
                  <a:moveTo>
                    <a:pt x="4271399" y="3743119"/>
                  </a:moveTo>
                  <a:lnTo>
                    <a:pt x="4271399" y="3763955"/>
                  </a:lnTo>
                  <a:cubicBezTo>
                    <a:pt x="4306721" y="3770702"/>
                    <a:pt x="4330632" y="3780425"/>
                    <a:pt x="4343134" y="3793125"/>
                  </a:cubicBezTo>
                  <a:cubicBezTo>
                    <a:pt x="4355635" y="3805825"/>
                    <a:pt x="4361886" y="3828645"/>
                    <a:pt x="4361886" y="3861586"/>
                  </a:cubicBezTo>
                  <a:lnTo>
                    <a:pt x="4361886" y="4344384"/>
                  </a:lnTo>
                  <a:cubicBezTo>
                    <a:pt x="4361886" y="4400344"/>
                    <a:pt x="4331724" y="4430705"/>
                    <a:pt x="4271399" y="4435467"/>
                  </a:cubicBezTo>
                  <a:lnTo>
                    <a:pt x="4271399" y="4456303"/>
                  </a:lnTo>
                  <a:lnTo>
                    <a:pt x="4610727" y="4456303"/>
                  </a:lnTo>
                  <a:lnTo>
                    <a:pt x="4610727" y="4435467"/>
                  </a:lnTo>
                  <a:cubicBezTo>
                    <a:pt x="4577389" y="4430705"/>
                    <a:pt x="4553775" y="4420684"/>
                    <a:pt x="4539885" y="4405404"/>
                  </a:cubicBezTo>
                  <a:cubicBezTo>
                    <a:pt x="4525995" y="4390124"/>
                    <a:pt x="4519049" y="4366808"/>
                    <a:pt x="4519049" y="4335455"/>
                  </a:cubicBezTo>
                  <a:lnTo>
                    <a:pt x="4519049" y="4116380"/>
                  </a:lnTo>
                  <a:cubicBezTo>
                    <a:pt x="4564689" y="4116380"/>
                    <a:pt x="4595150" y="4120249"/>
                    <a:pt x="4610429" y="4127988"/>
                  </a:cubicBezTo>
                  <a:cubicBezTo>
                    <a:pt x="4625709" y="4135727"/>
                    <a:pt x="4640393" y="4149122"/>
                    <a:pt x="4654482" y="4168172"/>
                  </a:cubicBezTo>
                  <a:cubicBezTo>
                    <a:pt x="4668571" y="4187222"/>
                    <a:pt x="4690151" y="4225492"/>
                    <a:pt x="4719223" y="4282984"/>
                  </a:cubicBezTo>
                  <a:cubicBezTo>
                    <a:pt x="4761440" y="4366650"/>
                    <a:pt x="4796021" y="4424423"/>
                    <a:pt x="4822965" y="4456303"/>
                  </a:cubicBezTo>
                  <a:lnTo>
                    <a:pt x="5028636" y="4456303"/>
                  </a:lnTo>
                  <a:lnTo>
                    <a:pt x="5028636" y="4435467"/>
                  </a:lnTo>
                  <a:cubicBezTo>
                    <a:pt x="5000062" y="4431102"/>
                    <a:pt x="4977538" y="4419989"/>
                    <a:pt x="4961068" y="4402130"/>
                  </a:cubicBezTo>
                  <a:cubicBezTo>
                    <a:pt x="4944599" y="4384270"/>
                    <a:pt x="4918274" y="4341820"/>
                    <a:pt x="4882097" y="4274779"/>
                  </a:cubicBezTo>
                  <a:cubicBezTo>
                    <a:pt x="4845119" y="4205760"/>
                    <a:pt x="4816906" y="4159428"/>
                    <a:pt x="4797460" y="4135783"/>
                  </a:cubicBezTo>
                  <a:cubicBezTo>
                    <a:pt x="4778013" y="4112138"/>
                    <a:pt x="4759955" y="4098328"/>
                    <a:pt x="4743286" y="4094353"/>
                  </a:cubicBezTo>
                  <a:lnTo>
                    <a:pt x="4743286" y="4091972"/>
                  </a:lnTo>
                  <a:cubicBezTo>
                    <a:pt x="4789721" y="4078478"/>
                    <a:pt x="4825373" y="4057047"/>
                    <a:pt x="4850242" y="4027678"/>
                  </a:cubicBezTo>
                  <a:cubicBezTo>
                    <a:pt x="4875112" y="3998310"/>
                    <a:pt x="4887547" y="3963186"/>
                    <a:pt x="4887547" y="3922308"/>
                  </a:cubicBezTo>
                  <a:cubicBezTo>
                    <a:pt x="4887547" y="3865555"/>
                    <a:pt x="4863636" y="3821502"/>
                    <a:pt x="4815812" y="3790149"/>
                  </a:cubicBezTo>
                  <a:cubicBezTo>
                    <a:pt x="4767988" y="3758795"/>
                    <a:pt x="4699627" y="3743119"/>
                    <a:pt x="4610727" y="3743119"/>
                  </a:cubicBezTo>
                  <a:close/>
                  <a:moveTo>
                    <a:pt x="6707418" y="3728236"/>
                  </a:moveTo>
                  <a:lnTo>
                    <a:pt x="6700274" y="3900281"/>
                  </a:lnTo>
                  <a:lnTo>
                    <a:pt x="6721110" y="3900281"/>
                  </a:lnTo>
                  <a:cubicBezTo>
                    <a:pt x="6733382" y="3859800"/>
                    <a:pt x="6752086" y="3830233"/>
                    <a:pt x="6777223" y="3811580"/>
                  </a:cubicBezTo>
                  <a:cubicBezTo>
                    <a:pt x="6802359" y="3792927"/>
                    <a:pt x="6836501" y="3783600"/>
                    <a:pt x="6879649" y="3783600"/>
                  </a:cubicBezTo>
                  <a:lnTo>
                    <a:pt x="6950900" y="3783600"/>
                  </a:lnTo>
                  <a:lnTo>
                    <a:pt x="6950900" y="4328311"/>
                  </a:lnTo>
                  <a:cubicBezTo>
                    <a:pt x="6950900" y="4365220"/>
                    <a:pt x="6944789" y="4390620"/>
                    <a:pt x="6932567" y="4404511"/>
                  </a:cubicBezTo>
                  <a:cubicBezTo>
                    <a:pt x="6920344" y="4418402"/>
                    <a:pt x="6896690" y="4428720"/>
                    <a:pt x="6861604" y="4435467"/>
                  </a:cubicBezTo>
                  <a:lnTo>
                    <a:pt x="6861604" y="4456303"/>
                  </a:lnTo>
                  <a:lnTo>
                    <a:pt x="7196169" y="4456303"/>
                  </a:lnTo>
                  <a:lnTo>
                    <a:pt x="7196169" y="4435467"/>
                  </a:lnTo>
                  <a:cubicBezTo>
                    <a:pt x="7162435" y="4429514"/>
                    <a:pt x="7139416" y="4419096"/>
                    <a:pt x="7127113" y="4404213"/>
                  </a:cubicBezTo>
                  <a:cubicBezTo>
                    <a:pt x="7114810" y="4389330"/>
                    <a:pt x="7108658" y="4364427"/>
                    <a:pt x="7108658" y="4329502"/>
                  </a:cubicBezTo>
                  <a:lnTo>
                    <a:pt x="7108658" y="3783600"/>
                  </a:lnTo>
                  <a:lnTo>
                    <a:pt x="7179910" y="3783600"/>
                  </a:lnTo>
                  <a:cubicBezTo>
                    <a:pt x="7223058" y="3783600"/>
                    <a:pt x="7257200" y="3792927"/>
                    <a:pt x="7282336" y="3811580"/>
                  </a:cubicBezTo>
                  <a:cubicBezTo>
                    <a:pt x="7307473" y="3830233"/>
                    <a:pt x="7326177" y="3859800"/>
                    <a:pt x="7338449" y="3900281"/>
                  </a:cubicBezTo>
                  <a:lnTo>
                    <a:pt x="7359285" y="3900281"/>
                  </a:lnTo>
                  <a:lnTo>
                    <a:pt x="7352141" y="3728236"/>
                  </a:lnTo>
                  <a:lnTo>
                    <a:pt x="7330114" y="3728236"/>
                  </a:lnTo>
                  <a:cubicBezTo>
                    <a:pt x="7315430" y="3738158"/>
                    <a:pt x="7292014" y="3743119"/>
                    <a:pt x="7259868" y="3743119"/>
                  </a:cubicBezTo>
                  <a:lnTo>
                    <a:pt x="6799691" y="3743119"/>
                  </a:lnTo>
                  <a:cubicBezTo>
                    <a:pt x="6768338" y="3743119"/>
                    <a:pt x="6744922" y="3738158"/>
                    <a:pt x="6729444" y="3728236"/>
                  </a:cubicBezTo>
                  <a:close/>
                  <a:moveTo>
                    <a:pt x="9763752" y="3724664"/>
                  </a:moveTo>
                  <a:cubicBezTo>
                    <a:pt x="9654214" y="3724664"/>
                    <a:pt x="9562636" y="3761474"/>
                    <a:pt x="9489015" y="3835095"/>
                  </a:cubicBezTo>
                  <a:cubicBezTo>
                    <a:pt x="9415395" y="3908715"/>
                    <a:pt x="9378584" y="4000294"/>
                    <a:pt x="9378584" y="4109831"/>
                  </a:cubicBezTo>
                  <a:cubicBezTo>
                    <a:pt x="9378584" y="4217781"/>
                    <a:pt x="9412716" y="4305590"/>
                    <a:pt x="9480978" y="4373257"/>
                  </a:cubicBezTo>
                  <a:cubicBezTo>
                    <a:pt x="9549241" y="4440924"/>
                    <a:pt x="9637942" y="4474758"/>
                    <a:pt x="9747083" y="4474758"/>
                  </a:cubicBezTo>
                  <a:cubicBezTo>
                    <a:pt x="9868924" y="4474758"/>
                    <a:pt x="9965166" y="4426339"/>
                    <a:pt x="10035810" y="4329502"/>
                  </a:cubicBezTo>
                  <a:lnTo>
                    <a:pt x="10035810" y="4291997"/>
                  </a:lnTo>
                  <a:cubicBezTo>
                    <a:pt x="9998504" y="4331684"/>
                    <a:pt x="9961792" y="4360458"/>
                    <a:pt x="9925676" y="4378317"/>
                  </a:cubicBezTo>
                  <a:cubicBezTo>
                    <a:pt x="9889562" y="4396176"/>
                    <a:pt x="9849874" y="4405106"/>
                    <a:pt x="9806614" y="4405106"/>
                  </a:cubicBezTo>
                  <a:cubicBezTo>
                    <a:pt x="9726446" y="4405106"/>
                    <a:pt x="9663541" y="4376333"/>
                    <a:pt x="9617900" y="4318786"/>
                  </a:cubicBezTo>
                  <a:cubicBezTo>
                    <a:pt x="9572260" y="4261239"/>
                    <a:pt x="9549439" y="4179880"/>
                    <a:pt x="9549439" y="4074708"/>
                  </a:cubicBezTo>
                  <a:cubicBezTo>
                    <a:pt x="9549439" y="3980252"/>
                    <a:pt x="9568986" y="3905044"/>
                    <a:pt x="9608078" y="3849084"/>
                  </a:cubicBezTo>
                  <a:cubicBezTo>
                    <a:pt x="9647170" y="3793125"/>
                    <a:pt x="9699855" y="3765145"/>
                    <a:pt x="9766133" y="3765145"/>
                  </a:cubicBezTo>
                  <a:cubicBezTo>
                    <a:pt x="9826855" y="3765145"/>
                    <a:pt x="9878449" y="3784989"/>
                    <a:pt x="9920914" y="3824677"/>
                  </a:cubicBezTo>
                  <a:cubicBezTo>
                    <a:pt x="9963380" y="3864364"/>
                    <a:pt x="9992749" y="3920125"/>
                    <a:pt x="10009020" y="3991959"/>
                  </a:cubicBezTo>
                  <a:lnTo>
                    <a:pt x="10028666" y="3991959"/>
                  </a:lnTo>
                  <a:lnTo>
                    <a:pt x="10028666" y="3730617"/>
                  </a:lnTo>
                  <a:lnTo>
                    <a:pt x="10009020" y="3730617"/>
                  </a:lnTo>
                  <a:cubicBezTo>
                    <a:pt x="9997114" y="3755223"/>
                    <a:pt x="9982430" y="3767527"/>
                    <a:pt x="9964968" y="3767527"/>
                  </a:cubicBezTo>
                  <a:cubicBezTo>
                    <a:pt x="9956236" y="3767527"/>
                    <a:pt x="9939766" y="3763161"/>
                    <a:pt x="9915556" y="3754430"/>
                  </a:cubicBezTo>
                  <a:cubicBezTo>
                    <a:pt x="9859200" y="3734586"/>
                    <a:pt x="9808599" y="3724664"/>
                    <a:pt x="9763752" y="3724664"/>
                  </a:cubicBezTo>
                  <a:close/>
                  <a:moveTo>
                    <a:pt x="7781361" y="3724664"/>
                  </a:moveTo>
                  <a:cubicBezTo>
                    <a:pt x="7668649" y="3724664"/>
                    <a:pt x="7575879" y="3759986"/>
                    <a:pt x="7503053" y="3830630"/>
                  </a:cubicBezTo>
                  <a:cubicBezTo>
                    <a:pt x="7430226" y="3901274"/>
                    <a:pt x="7393813" y="3991166"/>
                    <a:pt x="7393813" y="4100306"/>
                  </a:cubicBezTo>
                  <a:cubicBezTo>
                    <a:pt x="7393813" y="4209447"/>
                    <a:pt x="7430127" y="4299141"/>
                    <a:pt x="7502755" y="4369387"/>
                  </a:cubicBezTo>
                  <a:cubicBezTo>
                    <a:pt x="7575383" y="4439634"/>
                    <a:pt x="7668252" y="4474758"/>
                    <a:pt x="7781361" y="4474758"/>
                  </a:cubicBezTo>
                  <a:cubicBezTo>
                    <a:pt x="7894868" y="4474758"/>
                    <a:pt x="7988134" y="4439634"/>
                    <a:pt x="8061158" y="4369387"/>
                  </a:cubicBezTo>
                  <a:cubicBezTo>
                    <a:pt x="8134183" y="4299141"/>
                    <a:pt x="8170696" y="4209447"/>
                    <a:pt x="8170696" y="4100306"/>
                  </a:cubicBezTo>
                  <a:cubicBezTo>
                    <a:pt x="8170696" y="3991166"/>
                    <a:pt x="8134183" y="3901274"/>
                    <a:pt x="8061158" y="3830630"/>
                  </a:cubicBezTo>
                  <a:cubicBezTo>
                    <a:pt x="7988134" y="3759986"/>
                    <a:pt x="7894868" y="3724664"/>
                    <a:pt x="7781361" y="3724664"/>
                  </a:cubicBezTo>
                  <a:close/>
                  <a:moveTo>
                    <a:pt x="6372852" y="3724664"/>
                  </a:moveTo>
                  <a:cubicBezTo>
                    <a:pt x="6263315" y="3724664"/>
                    <a:pt x="6171736" y="3761474"/>
                    <a:pt x="6098116" y="3835095"/>
                  </a:cubicBezTo>
                  <a:cubicBezTo>
                    <a:pt x="6024495" y="3908715"/>
                    <a:pt x="5987685" y="4000294"/>
                    <a:pt x="5987685" y="4109831"/>
                  </a:cubicBezTo>
                  <a:cubicBezTo>
                    <a:pt x="5987685" y="4217781"/>
                    <a:pt x="6021816" y="4305590"/>
                    <a:pt x="6090079" y="4373257"/>
                  </a:cubicBezTo>
                  <a:cubicBezTo>
                    <a:pt x="6158341" y="4440924"/>
                    <a:pt x="6247043" y="4474758"/>
                    <a:pt x="6356183" y="4474758"/>
                  </a:cubicBezTo>
                  <a:cubicBezTo>
                    <a:pt x="6478024" y="4474758"/>
                    <a:pt x="6574266" y="4426339"/>
                    <a:pt x="6644910" y="4329502"/>
                  </a:cubicBezTo>
                  <a:lnTo>
                    <a:pt x="6644910" y="4291997"/>
                  </a:lnTo>
                  <a:cubicBezTo>
                    <a:pt x="6607604" y="4331684"/>
                    <a:pt x="6570893" y="4360458"/>
                    <a:pt x="6534777" y="4378317"/>
                  </a:cubicBezTo>
                  <a:cubicBezTo>
                    <a:pt x="6498661" y="4396176"/>
                    <a:pt x="6458974" y="4405106"/>
                    <a:pt x="6415715" y="4405106"/>
                  </a:cubicBezTo>
                  <a:cubicBezTo>
                    <a:pt x="6335546" y="4405106"/>
                    <a:pt x="6272641" y="4376333"/>
                    <a:pt x="6227001" y="4318786"/>
                  </a:cubicBezTo>
                  <a:cubicBezTo>
                    <a:pt x="6181360" y="4261239"/>
                    <a:pt x="6158540" y="4179880"/>
                    <a:pt x="6158540" y="4074708"/>
                  </a:cubicBezTo>
                  <a:cubicBezTo>
                    <a:pt x="6158540" y="3980252"/>
                    <a:pt x="6178086" y="3905044"/>
                    <a:pt x="6217178" y="3849084"/>
                  </a:cubicBezTo>
                  <a:cubicBezTo>
                    <a:pt x="6256270" y="3793125"/>
                    <a:pt x="6308955" y="3765145"/>
                    <a:pt x="6375233" y="3765145"/>
                  </a:cubicBezTo>
                  <a:cubicBezTo>
                    <a:pt x="6435955" y="3765145"/>
                    <a:pt x="6487549" y="3784989"/>
                    <a:pt x="6530014" y="3824677"/>
                  </a:cubicBezTo>
                  <a:cubicBezTo>
                    <a:pt x="6572480" y="3864364"/>
                    <a:pt x="6601849" y="3920125"/>
                    <a:pt x="6618121" y="3991959"/>
                  </a:cubicBezTo>
                  <a:lnTo>
                    <a:pt x="6637766" y="3991959"/>
                  </a:lnTo>
                  <a:lnTo>
                    <a:pt x="6637766" y="3730617"/>
                  </a:lnTo>
                  <a:lnTo>
                    <a:pt x="6618121" y="3730617"/>
                  </a:lnTo>
                  <a:cubicBezTo>
                    <a:pt x="6606214" y="3755223"/>
                    <a:pt x="6591530" y="3767527"/>
                    <a:pt x="6574068" y="3767527"/>
                  </a:cubicBezTo>
                  <a:cubicBezTo>
                    <a:pt x="6565337" y="3767527"/>
                    <a:pt x="6548866" y="3763161"/>
                    <a:pt x="6524657" y="3754430"/>
                  </a:cubicBezTo>
                  <a:cubicBezTo>
                    <a:pt x="6468300" y="3734586"/>
                    <a:pt x="6417699" y="3724664"/>
                    <a:pt x="6372852" y="3724664"/>
                  </a:cubicBezTo>
                  <a:close/>
                  <a:moveTo>
                    <a:pt x="3781811" y="3724664"/>
                  </a:moveTo>
                  <a:lnTo>
                    <a:pt x="3576716" y="4273542"/>
                  </a:lnTo>
                  <a:cubicBezTo>
                    <a:pt x="3556445" y="4328311"/>
                    <a:pt x="3535990" y="4367800"/>
                    <a:pt x="3515353" y="4392009"/>
                  </a:cubicBezTo>
                  <a:cubicBezTo>
                    <a:pt x="3494715" y="4416219"/>
                    <a:pt x="3470505" y="4430705"/>
                    <a:pt x="3442725" y="4435467"/>
                  </a:cubicBezTo>
                  <a:lnTo>
                    <a:pt x="3442725" y="4456303"/>
                  </a:lnTo>
                  <a:lnTo>
                    <a:pt x="3673110" y="4456303"/>
                  </a:lnTo>
                  <a:lnTo>
                    <a:pt x="3673110" y="4435467"/>
                  </a:lnTo>
                  <a:cubicBezTo>
                    <a:pt x="3625392" y="4422761"/>
                    <a:pt x="3601533" y="4400719"/>
                    <a:pt x="3601533" y="4369341"/>
                  </a:cubicBezTo>
                  <a:cubicBezTo>
                    <a:pt x="3601533" y="4354650"/>
                    <a:pt x="3606032" y="4335207"/>
                    <a:pt x="3615030" y="4311010"/>
                  </a:cubicBezTo>
                  <a:lnTo>
                    <a:pt x="3650256" y="4216392"/>
                  </a:lnTo>
                  <a:lnTo>
                    <a:pt x="3904789" y="4216392"/>
                  </a:lnTo>
                  <a:lnTo>
                    <a:pt x="3946014" y="4325930"/>
                  </a:lnTo>
                  <a:cubicBezTo>
                    <a:pt x="3955173" y="4350536"/>
                    <a:pt x="3959754" y="4368792"/>
                    <a:pt x="3959754" y="4380698"/>
                  </a:cubicBezTo>
                  <a:cubicBezTo>
                    <a:pt x="3959754" y="4395383"/>
                    <a:pt x="3953723" y="4406793"/>
                    <a:pt x="3941661" y="4414929"/>
                  </a:cubicBezTo>
                  <a:cubicBezTo>
                    <a:pt x="3929600" y="4423065"/>
                    <a:pt x="3908941" y="4429911"/>
                    <a:pt x="3879683" y="4435467"/>
                  </a:cubicBezTo>
                  <a:lnTo>
                    <a:pt x="3879683" y="4456303"/>
                  </a:lnTo>
                  <a:lnTo>
                    <a:pt x="4229132" y="4456303"/>
                  </a:lnTo>
                  <a:lnTo>
                    <a:pt x="4229132" y="4435467"/>
                  </a:lnTo>
                  <a:cubicBezTo>
                    <a:pt x="4198498" y="4433086"/>
                    <a:pt x="4173633" y="4421871"/>
                    <a:pt x="4154537" y="4401823"/>
                  </a:cubicBezTo>
                  <a:cubicBezTo>
                    <a:pt x="4135440" y="4381774"/>
                    <a:pt x="4115961" y="4346350"/>
                    <a:pt x="4096098" y="4295550"/>
                  </a:cubicBezTo>
                  <a:lnTo>
                    <a:pt x="3879209" y="3724664"/>
                  </a:lnTo>
                  <a:close/>
                  <a:moveTo>
                    <a:pt x="3115303" y="3724664"/>
                  </a:moveTo>
                  <a:cubicBezTo>
                    <a:pt x="3005765" y="3724664"/>
                    <a:pt x="2914186" y="3761474"/>
                    <a:pt x="2840566" y="3835095"/>
                  </a:cubicBezTo>
                  <a:cubicBezTo>
                    <a:pt x="2766945" y="3908715"/>
                    <a:pt x="2730135" y="4000294"/>
                    <a:pt x="2730135" y="4109831"/>
                  </a:cubicBezTo>
                  <a:cubicBezTo>
                    <a:pt x="2730135" y="4217781"/>
                    <a:pt x="2764267" y="4305590"/>
                    <a:pt x="2832529" y="4373257"/>
                  </a:cubicBezTo>
                  <a:cubicBezTo>
                    <a:pt x="2900791" y="4440924"/>
                    <a:pt x="2989493" y="4474758"/>
                    <a:pt x="3098633" y="4474758"/>
                  </a:cubicBezTo>
                  <a:cubicBezTo>
                    <a:pt x="3220474" y="4474758"/>
                    <a:pt x="3316717" y="4426339"/>
                    <a:pt x="3387360" y="4329502"/>
                  </a:cubicBezTo>
                  <a:lnTo>
                    <a:pt x="3387360" y="4291997"/>
                  </a:lnTo>
                  <a:cubicBezTo>
                    <a:pt x="3350054" y="4331684"/>
                    <a:pt x="3313343" y="4360458"/>
                    <a:pt x="3277228" y="4378317"/>
                  </a:cubicBezTo>
                  <a:cubicBezTo>
                    <a:pt x="3241111" y="4396176"/>
                    <a:pt x="3201424" y="4405106"/>
                    <a:pt x="3158165" y="4405106"/>
                  </a:cubicBezTo>
                  <a:cubicBezTo>
                    <a:pt x="3077996" y="4405106"/>
                    <a:pt x="3015092" y="4376333"/>
                    <a:pt x="2969451" y="4318786"/>
                  </a:cubicBezTo>
                  <a:cubicBezTo>
                    <a:pt x="2923810" y="4261239"/>
                    <a:pt x="2900990" y="4179880"/>
                    <a:pt x="2900990" y="4074708"/>
                  </a:cubicBezTo>
                  <a:cubicBezTo>
                    <a:pt x="2900990" y="3980252"/>
                    <a:pt x="2920536" y="3905044"/>
                    <a:pt x="2959628" y="3849084"/>
                  </a:cubicBezTo>
                  <a:cubicBezTo>
                    <a:pt x="2998721" y="3793125"/>
                    <a:pt x="3051406" y="3765145"/>
                    <a:pt x="3117684" y="3765145"/>
                  </a:cubicBezTo>
                  <a:cubicBezTo>
                    <a:pt x="3178405" y="3765145"/>
                    <a:pt x="3229999" y="3784989"/>
                    <a:pt x="3272465" y="3824677"/>
                  </a:cubicBezTo>
                  <a:cubicBezTo>
                    <a:pt x="3314930" y="3864364"/>
                    <a:pt x="3344299" y="3920125"/>
                    <a:pt x="3360571" y="3991959"/>
                  </a:cubicBezTo>
                  <a:lnTo>
                    <a:pt x="3380217" y="3991959"/>
                  </a:lnTo>
                  <a:lnTo>
                    <a:pt x="3380217" y="3730617"/>
                  </a:lnTo>
                  <a:lnTo>
                    <a:pt x="3360571" y="3730617"/>
                  </a:lnTo>
                  <a:cubicBezTo>
                    <a:pt x="3348665" y="3755223"/>
                    <a:pt x="3333980" y="3767527"/>
                    <a:pt x="3316518" y="3767527"/>
                  </a:cubicBezTo>
                  <a:cubicBezTo>
                    <a:pt x="3307787" y="3767527"/>
                    <a:pt x="3291316" y="3763161"/>
                    <a:pt x="3267107" y="3754430"/>
                  </a:cubicBezTo>
                  <a:cubicBezTo>
                    <a:pt x="3210751" y="3734586"/>
                    <a:pt x="3160149" y="3724664"/>
                    <a:pt x="3115303" y="3724664"/>
                  </a:cubicBezTo>
                  <a:close/>
                  <a:moveTo>
                    <a:pt x="2388687" y="3724664"/>
                  </a:moveTo>
                  <a:cubicBezTo>
                    <a:pt x="2322904" y="3724664"/>
                    <a:pt x="2269110" y="3744133"/>
                    <a:pt x="2227301" y="3783070"/>
                  </a:cubicBezTo>
                  <a:cubicBezTo>
                    <a:pt x="2185493" y="3822007"/>
                    <a:pt x="2164588" y="3872069"/>
                    <a:pt x="2164588" y="3933256"/>
                  </a:cubicBezTo>
                  <a:cubicBezTo>
                    <a:pt x="2164588" y="3961862"/>
                    <a:pt x="2169833" y="3988978"/>
                    <a:pt x="2180323" y="4014605"/>
                  </a:cubicBezTo>
                  <a:cubicBezTo>
                    <a:pt x="2190811" y="4040231"/>
                    <a:pt x="2206345" y="4063374"/>
                    <a:pt x="2226924" y="4084033"/>
                  </a:cubicBezTo>
                  <a:cubicBezTo>
                    <a:pt x="2247502" y="4104692"/>
                    <a:pt x="2289582" y="4134003"/>
                    <a:pt x="2353163" y="4171967"/>
                  </a:cubicBezTo>
                  <a:cubicBezTo>
                    <a:pt x="2422312" y="4213093"/>
                    <a:pt x="2464824" y="4244273"/>
                    <a:pt x="2480699" y="4265505"/>
                  </a:cubicBezTo>
                  <a:cubicBezTo>
                    <a:pt x="2496574" y="4286738"/>
                    <a:pt x="2504512" y="4309261"/>
                    <a:pt x="2504512" y="4333073"/>
                  </a:cubicBezTo>
                  <a:cubicBezTo>
                    <a:pt x="2504512" y="4362442"/>
                    <a:pt x="2492109" y="4386651"/>
                    <a:pt x="2467305" y="4405701"/>
                  </a:cubicBezTo>
                  <a:cubicBezTo>
                    <a:pt x="2442500" y="4424751"/>
                    <a:pt x="2411048" y="4434276"/>
                    <a:pt x="2372948" y="4434276"/>
                  </a:cubicBezTo>
                  <a:cubicBezTo>
                    <a:pt x="2323735" y="4434276"/>
                    <a:pt x="2282262" y="4418302"/>
                    <a:pt x="2248527" y="4386354"/>
                  </a:cubicBezTo>
                  <a:cubicBezTo>
                    <a:pt x="2214793" y="4354405"/>
                    <a:pt x="2192568" y="4310650"/>
                    <a:pt x="2181853" y="4255088"/>
                  </a:cubicBezTo>
                  <a:lnTo>
                    <a:pt x="2161017" y="4255088"/>
                  </a:lnTo>
                  <a:lnTo>
                    <a:pt x="2161017" y="4469995"/>
                  </a:lnTo>
                  <a:lnTo>
                    <a:pt x="2181853" y="4469995"/>
                  </a:lnTo>
                  <a:cubicBezTo>
                    <a:pt x="2189393" y="4454517"/>
                    <a:pt x="2201498" y="4446778"/>
                    <a:pt x="2218167" y="4446778"/>
                  </a:cubicBezTo>
                  <a:cubicBezTo>
                    <a:pt x="2228089" y="4446778"/>
                    <a:pt x="2245551" y="4449953"/>
                    <a:pt x="2270554" y="4456303"/>
                  </a:cubicBezTo>
                  <a:cubicBezTo>
                    <a:pt x="2317782" y="4468606"/>
                    <a:pt x="2358462" y="4474758"/>
                    <a:pt x="2392593" y="4474758"/>
                  </a:cubicBezTo>
                  <a:cubicBezTo>
                    <a:pt x="2456093" y="4474758"/>
                    <a:pt x="2510167" y="4456086"/>
                    <a:pt x="2554816" y="4418743"/>
                  </a:cubicBezTo>
                  <a:cubicBezTo>
                    <a:pt x="2599464" y="4381399"/>
                    <a:pt x="2621788" y="4330949"/>
                    <a:pt x="2621788" y="4267394"/>
                  </a:cubicBezTo>
                  <a:cubicBezTo>
                    <a:pt x="2621788" y="4224488"/>
                    <a:pt x="2609113" y="4184958"/>
                    <a:pt x="2583763" y="4148806"/>
                  </a:cubicBezTo>
                  <a:cubicBezTo>
                    <a:pt x="2567125" y="4125371"/>
                    <a:pt x="2549697" y="4106106"/>
                    <a:pt x="2531477" y="4091009"/>
                  </a:cubicBezTo>
                  <a:cubicBezTo>
                    <a:pt x="2513258" y="4075912"/>
                    <a:pt x="2472755" y="4049181"/>
                    <a:pt x="2409969" y="4010814"/>
                  </a:cubicBezTo>
                  <a:cubicBezTo>
                    <a:pt x="2348379" y="3972447"/>
                    <a:pt x="2311928" y="3947708"/>
                    <a:pt x="2300618" y="3936595"/>
                  </a:cubicBezTo>
                  <a:cubicBezTo>
                    <a:pt x="2289306" y="3925483"/>
                    <a:pt x="2280674" y="3913477"/>
                    <a:pt x="2274722" y="3900579"/>
                  </a:cubicBezTo>
                  <a:cubicBezTo>
                    <a:pt x="2268768" y="3887681"/>
                    <a:pt x="2265792" y="3874683"/>
                    <a:pt x="2265792" y="3861586"/>
                  </a:cubicBezTo>
                  <a:cubicBezTo>
                    <a:pt x="2265792" y="3834598"/>
                    <a:pt x="2277178" y="3811778"/>
                    <a:pt x="2299952" y="3793125"/>
                  </a:cubicBezTo>
                  <a:cubicBezTo>
                    <a:pt x="2322727" y="3774472"/>
                    <a:pt x="2350351" y="3765145"/>
                    <a:pt x="2382826" y="3765145"/>
                  </a:cubicBezTo>
                  <a:cubicBezTo>
                    <a:pt x="2418873" y="3765145"/>
                    <a:pt x="2453830" y="3779334"/>
                    <a:pt x="2487694" y="3807710"/>
                  </a:cubicBezTo>
                  <a:cubicBezTo>
                    <a:pt x="2521559" y="3836087"/>
                    <a:pt x="2545421" y="3871111"/>
                    <a:pt x="2559280" y="3912783"/>
                  </a:cubicBezTo>
                  <a:lnTo>
                    <a:pt x="2580117" y="3912783"/>
                  </a:lnTo>
                  <a:lnTo>
                    <a:pt x="2580117" y="3724664"/>
                  </a:lnTo>
                  <a:lnTo>
                    <a:pt x="2559280" y="3724664"/>
                  </a:lnTo>
                  <a:cubicBezTo>
                    <a:pt x="2546203" y="3737761"/>
                    <a:pt x="2533918" y="3744309"/>
                    <a:pt x="2522427" y="3744309"/>
                  </a:cubicBezTo>
                  <a:cubicBezTo>
                    <a:pt x="2510539" y="3744309"/>
                    <a:pt x="2490330" y="3741134"/>
                    <a:pt x="2461798" y="3734784"/>
                  </a:cubicBezTo>
                  <a:cubicBezTo>
                    <a:pt x="2433267" y="3728037"/>
                    <a:pt x="2408896" y="3724664"/>
                    <a:pt x="2388687" y="3724664"/>
                  </a:cubicBezTo>
                  <a:close/>
                  <a:moveTo>
                    <a:pt x="8120392" y="2418548"/>
                  </a:moveTo>
                  <a:lnTo>
                    <a:pt x="8228981" y="2707871"/>
                  </a:lnTo>
                  <a:lnTo>
                    <a:pt x="8016519" y="2707871"/>
                  </a:lnTo>
                  <a:close/>
                  <a:moveTo>
                    <a:pt x="5891542" y="2418548"/>
                  </a:moveTo>
                  <a:lnTo>
                    <a:pt x="6000131" y="2707871"/>
                  </a:lnTo>
                  <a:lnTo>
                    <a:pt x="5787670" y="2707871"/>
                  </a:lnTo>
                  <a:close/>
                  <a:moveTo>
                    <a:pt x="3900817" y="2418548"/>
                  </a:moveTo>
                  <a:lnTo>
                    <a:pt x="4009406" y="2707871"/>
                  </a:lnTo>
                  <a:lnTo>
                    <a:pt x="3796945" y="2707871"/>
                  </a:lnTo>
                  <a:close/>
                  <a:moveTo>
                    <a:pt x="6633599" y="2326275"/>
                  </a:moveTo>
                  <a:lnTo>
                    <a:pt x="6682414" y="2326275"/>
                  </a:lnTo>
                  <a:cubicBezTo>
                    <a:pt x="6781633" y="2326275"/>
                    <a:pt x="6831243" y="2373305"/>
                    <a:pt x="6831243" y="2467364"/>
                  </a:cubicBezTo>
                  <a:cubicBezTo>
                    <a:pt x="6831243" y="2520148"/>
                    <a:pt x="6818245" y="2558745"/>
                    <a:pt x="6792250" y="2583153"/>
                  </a:cubicBezTo>
                  <a:cubicBezTo>
                    <a:pt x="6766255" y="2607560"/>
                    <a:pt x="6724880" y="2619764"/>
                    <a:pt x="6668127" y="2619764"/>
                  </a:cubicBezTo>
                  <a:cubicBezTo>
                    <a:pt x="6657411" y="2619764"/>
                    <a:pt x="6645902" y="2619367"/>
                    <a:pt x="6633599" y="2618573"/>
                  </a:cubicBezTo>
                  <a:close/>
                  <a:moveTo>
                    <a:pt x="8596939" y="2285794"/>
                  </a:moveTo>
                  <a:lnTo>
                    <a:pt x="8596939" y="2306630"/>
                  </a:lnTo>
                  <a:cubicBezTo>
                    <a:pt x="8611226" y="2309408"/>
                    <a:pt x="8623629" y="2314766"/>
                    <a:pt x="8634146" y="2322703"/>
                  </a:cubicBezTo>
                  <a:cubicBezTo>
                    <a:pt x="8644664" y="2330641"/>
                    <a:pt x="8663812" y="2348897"/>
                    <a:pt x="8691594" y="2377472"/>
                  </a:cubicBezTo>
                  <a:lnTo>
                    <a:pt x="8691594" y="2861461"/>
                  </a:lnTo>
                  <a:cubicBezTo>
                    <a:pt x="8691594" y="2898767"/>
                    <a:pt x="8684350" y="2926251"/>
                    <a:pt x="8669865" y="2943912"/>
                  </a:cubicBezTo>
                  <a:cubicBezTo>
                    <a:pt x="8655379" y="2961573"/>
                    <a:pt x="8631468" y="2972983"/>
                    <a:pt x="8598130" y="2978142"/>
                  </a:cubicBezTo>
                  <a:lnTo>
                    <a:pt x="8598130" y="2998978"/>
                  </a:lnTo>
                  <a:lnTo>
                    <a:pt x="8843994" y="2998978"/>
                  </a:lnTo>
                  <a:lnTo>
                    <a:pt x="8843994" y="2978142"/>
                  </a:lnTo>
                  <a:cubicBezTo>
                    <a:pt x="8801925" y="2971402"/>
                    <a:pt x="8773946" y="2960399"/>
                    <a:pt x="8760055" y="2945135"/>
                  </a:cubicBezTo>
                  <a:cubicBezTo>
                    <a:pt x="8746164" y="2929871"/>
                    <a:pt x="8739219" y="2903207"/>
                    <a:pt x="8739219" y="2865145"/>
                  </a:cubicBezTo>
                  <a:lnTo>
                    <a:pt x="8739219" y="2429190"/>
                  </a:lnTo>
                  <a:lnTo>
                    <a:pt x="9252258" y="3007313"/>
                  </a:lnTo>
                  <a:lnTo>
                    <a:pt x="9275596" y="3007313"/>
                  </a:lnTo>
                  <a:lnTo>
                    <a:pt x="9275596" y="2423311"/>
                  </a:lnTo>
                  <a:cubicBezTo>
                    <a:pt x="9275596" y="2349492"/>
                    <a:pt x="9310124" y="2310598"/>
                    <a:pt x="9379180" y="2306630"/>
                  </a:cubicBezTo>
                  <a:lnTo>
                    <a:pt x="9379180" y="2285794"/>
                  </a:lnTo>
                  <a:lnTo>
                    <a:pt x="9138674" y="2285794"/>
                  </a:lnTo>
                  <a:lnTo>
                    <a:pt x="9138674" y="2306630"/>
                  </a:lnTo>
                  <a:cubicBezTo>
                    <a:pt x="9173369" y="2314171"/>
                    <a:pt x="9196926" y="2326970"/>
                    <a:pt x="9209344" y="2345027"/>
                  </a:cubicBezTo>
                  <a:cubicBezTo>
                    <a:pt x="9221762" y="2363085"/>
                    <a:pt x="9227970" y="2395728"/>
                    <a:pt x="9227970" y="2442956"/>
                  </a:cubicBezTo>
                  <a:lnTo>
                    <a:pt x="9227970" y="2763830"/>
                  </a:lnTo>
                  <a:lnTo>
                    <a:pt x="8811205" y="2285794"/>
                  </a:lnTo>
                  <a:close/>
                  <a:moveTo>
                    <a:pt x="7193193" y="2285794"/>
                  </a:moveTo>
                  <a:lnTo>
                    <a:pt x="7193193" y="2306630"/>
                  </a:lnTo>
                  <a:cubicBezTo>
                    <a:pt x="7228279" y="2313377"/>
                    <a:pt x="7251933" y="2323199"/>
                    <a:pt x="7264156" y="2336098"/>
                  </a:cubicBezTo>
                  <a:cubicBezTo>
                    <a:pt x="7276378" y="2348996"/>
                    <a:pt x="7282489" y="2372114"/>
                    <a:pt x="7282489" y="2405452"/>
                  </a:cubicBezTo>
                  <a:lnTo>
                    <a:pt x="7282489" y="2863842"/>
                  </a:lnTo>
                  <a:cubicBezTo>
                    <a:pt x="7282489" y="2904323"/>
                    <a:pt x="7276575" y="2931609"/>
                    <a:pt x="7264746" y="2945698"/>
                  </a:cubicBezTo>
                  <a:cubicBezTo>
                    <a:pt x="7252918" y="2959787"/>
                    <a:pt x="7229067" y="2970602"/>
                    <a:pt x="7193193" y="2978142"/>
                  </a:cubicBezTo>
                  <a:lnTo>
                    <a:pt x="7193193" y="2998978"/>
                  </a:lnTo>
                  <a:lnTo>
                    <a:pt x="7736118" y="2998978"/>
                  </a:lnTo>
                  <a:lnTo>
                    <a:pt x="7749214" y="2825742"/>
                  </a:lnTo>
                  <a:lnTo>
                    <a:pt x="7728379" y="2825742"/>
                  </a:lnTo>
                  <a:cubicBezTo>
                    <a:pt x="7698278" y="2914246"/>
                    <a:pt x="7648374" y="2958497"/>
                    <a:pt x="7578667" y="2958497"/>
                  </a:cubicBezTo>
                  <a:lnTo>
                    <a:pt x="7537079" y="2958497"/>
                  </a:lnTo>
                  <a:cubicBezTo>
                    <a:pt x="7501434" y="2958497"/>
                    <a:pt x="7476286" y="2951949"/>
                    <a:pt x="7461632" y="2938852"/>
                  </a:cubicBezTo>
                  <a:cubicBezTo>
                    <a:pt x="7446979" y="2925755"/>
                    <a:pt x="7439652" y="2903133"/>
                    <a:pt x="7439652" y="2870986"/>
                  </a:cubicBezTo>
                  <a:lnTo>
                    <a:pt x="7439652" y="2661436"/>
                  </a:lnTo>
                  <a:lnTo>
                    <a:pt x="7565263" y="2661436"/>
                  </a:lnTo>
                  <a:cubicBezTo>
                    <a:pt x="7622810" y="2661436"/>
                    <a:pt x="7655750" y="2691797"/>
                    <a:pt x="7664085" y="2752519"/>
                  </a:cubicBezTo>
                  <a:lnTo>
                    <a:pt x="7687302" y="2752519"/>
                  </a:lnTo>
                  <a:lnTo>
                    <a:pt x="7687302" y="2531658"/>
                  </a:lnTo>
                  <a:lnTo>
                    <a:pt x="7664085" y="2531658"/>
                  </a:lnTo>
                  <a:cubicBezTo>
                    <a:pt x="7656941" y="2564022"/>
                    <a:pt x="7645829" y="2586996"/>
                    <a:pt x="7630747" y="2600579"/>
                  </a:cubicBezTo>
                  <a:cubicBezTo>
                    <a:pt x="7615666" y="2614163"/>
                    <a:pt x="7593838" y="2620955"/>
                    <a:pt x="7565263" y="2620955"/>
                  </a:cubicBezTo>
                  <a:lnTo>
                    <a:pt x="7439652" y="2620955"/>
                  </a:lnTo>
                  <a:lnTo>
                    <a:pt x="7439652" y="2326275"/>
                  </a:lnTo>
                  <a:lnTo>
                    <a:pt x="7577764" y="2326275"/>
                  </a:lnTo>
                  <a:cubicBezTo>
                    <a:pt x="7616659" y="2326275"/>
                    <a:pt x="7644936" y="2334312"/>
                    <a:pt x="7662596" y="2350385"/>
                  </a:cubicBezTo>
                  <a:cubicBezTo>
                    <a:pt x="7680258" y="2366459"/>
                    <a:pt x="7695041" y="2397713"/>
                    <a:pt x="7706947" y="2444147"/>
                  </a:cubicBezTo>
                  <a:lnTo>
                    <a:pt x="7727783" y="2444147"/>
                  </a:lnTo>
                  <a:lnTo>
                    <a:pt x="7727783" y="2285794"/>
                  </a:lnTo>
                  <a:close/>
                  <a:moveTo>
                    <a:pt x="6385949" y="2285794"/>
                  </a:moveTo>
                  <a:lnTo>
                    <a:pt x="6385949" y="2306630"/>
                  </a:lnTo>
                  <a:cubicBezTo>
                    <a:pt x="6421271" y="2313377"/>
                    <a:pt x="6445182" y="2323100"/>
                    <a:pt x="6457684" y="2335800"/>
                  </a:cubicBezTo>
                  <a:cubicBezTo>
                    <a:pt x="6470186" y="2348500"/>
                    <a:pt x="6476436" y="2371320"/>
                    <a:pt x="6476436" y="2404261"/>
                  </a:cubicBezTo>
                  <a:lnTo>
                    <a:pt x="6476436" y="2887059"/>
                  </a:lnTo>
                  <a:cubicBezTo>
                    <a:pt x="6476436" y="2943019"/>
                    <a:pt x="6446274" y="2973380"/>
                    <a:pt x="6385949" y="2978142"/>
                  </a:cubicBezTo>
                  <a:lnTo>
                    <a:pt x="6385949" y="2998978"/>
                  </a:lnTo>
                  <a:lnTo>
                    <a:pt x="6725277" y="2998978"/>
                  </a:lnTo>
                  <a:lnTo>
                    <a:pt x="6725277" y="2978142"/>
                  </a:lnTo>
                  <a:cubicBezTo>
                    <a:pt x="6691939" y="2973380"/>
                    <a:pt x="6668326" y="2963359"/>
                    <a:pt x="6654435" y="2948079"/>
                  </a:cubicBezTo>
                  <a:cubicBezTo>
                    <a:pt x="6640544" y="2932799"/>
                    <a:pt x="6633599" y="2909483"/>
                    <a:pt x="6633599" y="2878130"/>
                  </a:cubicBezTo>
                  <a:lnTo>
                    <a:pt x="6633599" y="2659055"/>
                  </a:lnTo>
                  <a:cubicBezTo>
                    <a:pt x="6679240" y="2659055"/>
                    <a:pt x="6709700" y="2662924"/>
                    <a:pt x="6724979" y="2670663"/>
                  </a:cubicBezTo>
                  <a:cubicBezTo>
                    <a:pt x="6740259" y="2678402"/>
                    <a:pt x="6754944" y="2691797"/>
                    <a:pt x="6769032" y="2710847"/>
                  </a:cubicBezTo>
                  <a:cubicBezTo>
                    <a:pt x="6783122" y="2729897"/>
                    <a:pt x="6804702" y="2768167"/>
                    <a:pt x="6833773" y="2825659"/>
                  </a:cubicBezTo>
                  <a:cubicBezTo>
                    <a:pt x="6875990" y="2909325"/>
                    <a:pt x="6910571" y="2967098"/>
                    <a:pt x="6937515" y="2998978"/>
                  </a:cubicBezTo>
                  <a:lnTo>
                    <a:pt x="7143186" y="2998978"/>
                  </a:lnTo>
                  <a:lnTo>
                    <a:pt x="7143186" y="2978142"/>
                  </a:lnTo>
                  <a:cubicBezTo>
                    <a:pt x="7114611" y="2973777"/>
                    <a:pt x="7092089" y="2962664"/>
                    <a:pt x="7075618" y="2944805"/>
                  </a:cubicBezTo>
                  <a:cubicBezTo>
                    <a:pt x="7059148" y="2926945"/>
                    <a:pt x="7032824" y="2884495"/>
                    <a:pt x="6996646" y="2817454"/>
                  </a:cubicBezTo>
                  <a:cubicBezTo>
                    <a:pt x="6959669" y="2748436"/>
                    <a:pt x="6931457" y="2702103"/>
                    <a:pt x="6912010" y="2678458"/>
                  </a:cubicBezTo>
                  <a:cubicBezTo>
                    <a:pt x="6892563" y="2654813"/>
                    <a:pt x="6874505" y="2641003"/>
                    <a:pt x="6857836" y="2637028"/>
                  </a:cubicBezTo>
                  <a:lnTo>
                    <a:pt x="6857836" y="2634647"/>
                  </a:lnTo>
                  <a:cubicBezTo>
                    <a:pt x="6904271" y="2621153"/>
                    <a:pt x="6939923" y="2599722"/>
                    <a:pt x="6964793" y="2570353"/>
                  </a:cubicBezTo>
                  <a:cubicBezTo>
                    <a:pt x="6989663" y="2540984"/>
                    <a:pt x="7002097" y="2505861"/>
                    <a:pt x="7002097" y="2464983"/>
                  </a:cubicBezTo>
                  <a:cubicBezTo>
                    <a:pt x="7002097" y="2408230"/>
                    <a:pt x="6978186" y="2364177"/>
                    <a:pt x="6930362" y="2332823"/>
                  </a:cubicBezTo>
                  <a:cubicBezTo>
                    <a:pt x="6882539" y="2301470"/>
                    <a:pt x="6814177" y="2285794"/>
                    <a:pt x="6725277" y="2285794"/>
                  </a:cubicBezTo>
                  <a:close/>
                  <a:moveTo>
                    <a:pt x="4402368" y="2285794"/>
                  </a:moveTo>
                  <a:lnTo>
                    <a:pt x="4402368" y="2306630"/>
                  </a:lnTo>
                  <a:cubicBezTo>
                    <a:pt x="4437455" y="2313377"/>
                    <a:pt x="4461108" y="2323199"/>
                    <a:pt x="4473331" y="2336098"/>
                  </a:cubicBezTo>
                  <a:cubicBezTo>
                    <a:pt x="4485553" y="2348996"/>
                    <a:pt x="4491665" y="2372114"/>
                    <a:pt x="4491665" y="2405452"/>
                  </a:cubicBezTo>
                  <a:lnTo>
                    <a:pt x="4491665" y="2863842"/>
                  </a:lnTo>
                  <a:cubicBezTo>
                    <a:pt x="4491665" y="2904323"/>
                    <a:pt x="4485750" y="2931609"/>
                    <a:pt x="4473922" y="2945698"/>
                  </a:cubicBezTo>
                  <a:cubicBezTo>
                    <a:pt x="4462093" y="2959787"/>
                    <a:pt x="4438242" y="2970602"/>
                    <a:pt x="4402368" y="2978142"/>
                  </a:cubicBezTo>
                  <a:lnTo>
                    <a:pt x="4402368" y="2998978"/>
                  </a:lnTo>
                  <a:lnTo>
                    <a:pt x="4945293" y="2998978"/>
                  </a:lnTo>
                  <a:lnTo>
                    <a:pt x="4958389" y="2825742"/>
                  </a:lnTo>
                  <a:lnTo>
                    <a:pt x="4937554" y="2825742"/>
                  </a:lnTo>
                  <a:cubicBezTo>
                    <a:pt x="4907453" y="2914246"/>
                    <a:pt x="4857549" y="2958497"/>
                    <a:pt x="4787842" y="2958497"/>
                  </a:cubicBezTo>
                  <a:lnTo>
                    <a:pt x="4746254" y="2958497"/>
                  </a:lnTo>
                  <a:cubicBezTo>
                    <a:pt x="4710610" y="2958497"/>
                    <a:pt x="4685460" y="2951949"/>
                    <a:pt x="4670807" y="2938852"/>
                  </a:cubicBezTo>
                  <a:cubicBezTo>
                    <a:pt x="4656154" y="2925755"/>
                    <a:pt x="4648828" y="2903133"/>
                    <a:pt x="4648828" y="2870986"/>
                  </a:cubicBezTo>
                  <a:lnTo>
                    <a:pt x="4648828" y="2661436"/>
                  </a:lnTo>
                  <a:lnTo>
                    <a:pt x="4774438" y="2661436"/>
                  </a:lnTo>
                  <a:cubicBezTo>
                    <a:pt x="4831985" y="2661436"/>
                    <a:pt x="4864926" y="2691797"/>
                    <a:pt x="4873260" y="2752519"/>
                  </a:cubicBezTo>
                  <a:lnTo>
                    <a:pt x="4896477" y="2752519"/>
                  </a:lnTo>
                  <a:lnTo>
                    <a:pt x="4896477" y="2531658"/>
                  </a:lnTo>
                  <a:lnTo>
                    <a:pt x="4873260" y="2531658"/>
                  </a:lnTo>
                  <a:cubicBezTo>
                    <a:pt x="4866116" y="2564022"/>
                    <a:pt x="4855004" y="2586996"/>
                    <a:pt x="4839922" y="2600579"/>
                  </a:cubicBezTo>
                  <a:cubicBezTo>
                    <a:pt x="4824841" y="2614163"/>
                    <a:pt x="4803013" y="2620955"/>
                    <a:pt x="4774438" y="2620955"/>
                  </a:cubicBezTo>
                  <a:lnTo>
                    <a:pt x="4648828" y="2620955"/>
                  </a:lnTo>
                  <a:lnTo>
                    <a:pt x="4648828" y="2326275"/>
                  </a:lnTo>
                  <a:lnTo>
                    <a:pt x="4786940" y="2326275"/>
                  </a:lnTo>
                  <a:cubicBezTo>
                    <a:pt x="4825833" y="2326275"/>
                    <a:pt x="4854111" y="2334312"/>
                    <a:pt x="4871772" y="2350385"/>
                  </a:cubicBezTo>
                  <a:cubicBezTo>
                    <a:pt x="4889432" y="2366459"/>
                    <a:pt x="4904216" y="2397713"/>
                    <a:pt x="4916122" y="2444147"/>
                  </a:cubicBezTo>
                  <a:lnTo>
                    <a:pt x="4936958" y="2444147"/>
                  </a:lnTo>
                  <a:lnTo>
                    <a:pt x="4936958" y="2285794"/>
                  </a:lnTo>
                  <a:close/>
                  <a:moveTo>
                    <a:pt x="8125210" y="2267339"/>
                  </a:moveTo>
                  <a:lnTo>
                    <a:pt x="7920116" y="2816217"/>
                  </a:lnTo>
                  <a:cubicBezTo>
                    <a:pt x="7899844" y="2870986"/>
                    <a:pt x="7879390" y="2910475"/>
                    <a:pt x="7858752" y="2934684"/>
                  </a:cubicBezTo>
                  <a:cubicBezTo>
                    <a:pt x="7838114" y="2958894"/>
                    <a:pt x="7813905" y="2973380"/>
                    <a:pt x="7786124" y="2978142"/>
                  </a:cubicBezTo>
                  <a:lnTo>
                    <a:pt x="7786124" y="2998978"/>
                  </a:lnTo>
                  <a:lnTo>
                    <a:pt x="8016510" y="2998978"/>
                  </a:lnTo>
                  <a:lnTo>
                    <a:pt x="8016510" y="2978142"/>
                  </a:lnTo>
                  <a:cubicBezTo>
                    <a:pt x="7968792" y="2965436"/>
                    <a:pt x="7944933" y="2943394"/>
                    <a:pt x="7944933" y="2912016"/>
                  </a:cubicBezTo>
                  <a:cubicBezTo>
                    <a:pt x="7944933" y="2897325"/>
                    <a:pt x="7949432" y="2877882"/>
                    <a:pt x="7958430" y="2853685"/>
                  </a:cubicBezTo>
                  <a:lnTo>
                    <a:pt x="7993655" y="2759067"/>
                  </a:lnTo>
                  <a:lnTo>
                    <a:pt x="8248189" y="2759067"/>
                  </a:lnTo>
                  <a:lnTo>
                    <a:pt x="8289414" y="2868605"/>
                  </a:lnTo>
                  <a:cubicBezTo>
                    <a:pt x="8298573" y="2893211"/>
                    <a:pt x="8303153" y="2911467"/>
                    <a:pt x="8303153" y="2923374"/>
                  </a:cubicBezTo>
                  <a:cubicBezTo>
                    <a:pt x="8303153" y="2938058"/>
                    <a:pt x="8297122" y="2949468"/>
                    <a:pt x="8285061" y="2957604"/>
                  </a:cubicBezTo>
                  <a:cubicBezTo>
                    <a:pt x="8272999" y="2965740"/>
                    <a:pt x="8252340" y="2972586"/>
                    <a:pt x="8223083" y="2978142"/>
                  </a:cubicBezTo>
                  <a:lnTo>
                    <a:pt x="8223083" y="2998978"/>
                  </a:lnTo>
                  <a:lnTo>
                    <a:pt x="8572532" y="2998978"/>
                  </a:lnTo>
                  <a:lnTo>
                    <a:pt x="8572532" y="2978142"/>
                  </a:lnTo>
                  <a:cubicBezTo>
                    <a:pt x="8541898" y="2975761"/>
                    <a:pt x="8517032" y="2964546"/>
                    <a:pt x="8497936" y="2944498"/>
                  </a:cubicBezTo>
                  <a:cubicBezTo>
                    <a:pt x="8478840" y="2924450"/>
                    <a:pt x="8459360" y="2889025"/>
                    <a:pt x="8439498" y="2838225"/>
                  </a:cubicBezTo>
                  <a:lnTo>
                    <a:pt x="8222609" y="2267339"/>
                  </a:lnTo>
                  <a:close/>
                  <a:moveTo>
                    <a:pt x="5896360" y="2267339"/>
                  </a:moveTo>
                  <a:lnTo>
                    <a:pt x="5691266" y="2816217"/>
                  </a:lnTo>
                  <a:cubicBezTo>
                    <a:pt x="5670994" y="2870986"/>
                    <a:pt x="5650539" y="2910475"/>
                    <a:pt x="5629902" y="2934684"/>
                  </a:cubicBezTo>
                  <a:cubicBezTo>
                    <a:pt x="5609265" y="2958894"/>
                    <a:pt x="5585055" y="2973380"/>
                    <a:pt x="5557274" y="2978142"/>
                  </a:cubicBezTo>
                  <a:lnTo>
                    <a:pt x="5557274" y="2998978"/>
                  </a:lnTo>
                  <a:lnTo>
                    <a:pt x="5787660" y="2998978"/>
                  </a:lnTo>
                  <a:lnTo>
                    <a:pt x="5787660" y="2978142"/>
                  </a:lnTo>
                  <a:cubicBezTo>
                    <a:pt x="5739942" y="2965436"/>
                    <a:pt x="5716083" y="2943394"/>
                    <a:pt x="5716083" y="2912016"/>
                  </a:cubicBezTo>
                  <a:cubicBezTo>
                    <a:pt x="5716083" y="2897325"/>
                    <a:pt x="5720581" y="2877882"/>
                    <a:pt x="5729579" y="2853685"/>
                  </a:cubicBezTo>
                  <a:lnTo>
                    <a:pt x="5764805" y="2759067"/>
                  </a:lnTo>
                  <a:lnTo>
                    <a:pt x="6019339" y="2759067"/>
                  </a:lnTo>
                  <a:lnTo>
                    <a:pt x="6060564" y="2868605"/>
                  </a:lnTo>
                  <a:cubicBezTo>
                    <a:pt x="6069724" y="2893211"/>
                    <a:pt x="6074303" y="2911467"/>
                    <a:pt x="6074303" y="2923374"/>
                  </a:cubicBezTo>
                  <a:cubicBezTo>
                    <a:pt x="6074303" y="2938058"/>
                    <a:pt x="6068272" y="2949468"/>
                    <a:pt x="6056211" y="2957604"/>
                  </a:cubicBezTo>
                  <a:cubicBezTo>
                    <a:pt x="6044150" y="2965740"/>
                    <a:pt x="6023491" y="2972586"/>
                    <a:pt x="5994233" y="2978142"/>
                  </a:cubicBezTo>
                  <a:lnTo>
                    <a:pt x="5994233" y="2998978"/>
                  </a:lnTo>
                  <a:lnTo>
                    <a:pt x="6343682" y="2998978"/>
                  </a:lnTo>
                  <a:lnTo>
                    <a:pt x="6343682" y="2978142"/>
                  </a:lnTo>
                  <a:cubicBezTo>
                    <a:pt x="6313048" y="2975761"/>
                    <a:pt x="6288183" y="2964546"/>
                    <a:pt x="6269086" y="2944498"/>
                  </a:cubicBezTo>
                  <a:cubicBezTo>
                    <a:pt x="6249990" y="2924450"/>
                    <a:pt x="6230510" y="2889025"/>
                    <a:pt x="6210648" y="2838225"/>
                  </a:cubicBezTo>
                  <a:lnTo>
                    <a:pt x="5993759" y="2267339"/>
                  </a:lnTo>
                  <a:close/>
                  <a:moveTo>
                    <a:pt x="5255711" y="2267339"/>
                  </a:moveTo>
                  <a:cubicBezTo>
                    <a:pt x="5189929" y="2267339"/>
                    <a:pt x="5136134" y="2286808"/>
                    <a:pt x="5094326" y="2325745"/>
                  </a:cubicBezTo>
                  <a:cubicBezTo>
                    <a:pt x="5052517" y="2364682"/>
                    <a:pt x="5031613" y="2414744"/>
                    <a:pt x="5031613" y="2475931"/>
                  </a:cubicBezTo>
                  <a:cubicBezTo>
                    <a:pt x="5031613" y="2504537"/>
                    <a:pt x="5036858" y="2531653"/>
                    <a:pt x="5047347" y="2557280"/>
                  </a:cubicBezTo>
                  <a:cubicBezTo>
                    <a:pt x="5057837" y="2582906"/>
                    <a:pt x="5073370" y="2606049"/>
                    <a:pt x="5093948" y="2626708"/>
                  </a:cubicBezTo>
                  <a:cubicBezTo>
                    <a:pt x="5114527" y="2647367"/>
                    <a:pt x="5156607" y="2676679"/>
                    <a:pt x="5220188" y="2714642"/>
                  </a:cubicBezTo>
                  <a:cubicBezTo>
                    <a:pt x="5289337" y="2755768"/>
                    <a:pt x="5331849" y="2786948"/>
                    <a:pt x="5347724" y="2808181"/>
                  </a:cubicBezTo>
                  <a:cubicBezTo>
                    <a:pt x="5363599" y="2829414"/>
                    <a:pt x="5371536" y="2851936"/>
                    <a:pt x="5371536" y="2875748"/>
                  </a:cubicBezTo>
                  <a:cubicBezTo>
                    <a:pt x="5371536" y="2905117"/>
                    <a:pt x="5359134" y="2929327"/>
                    <a:pt x="5334329" y="2948377"/>
                  </a:cubicBezTo>
                  <a:cubicBezTo>
                    <a:pt x="5309525" y="2967427"/>
                    <a:pt x="5278072" y="2976952"/>
                    <a:pt x="5239972" y="2976952"/>
                  </a:cubicBezTo>
                  <a:cubicBezTo>
                    <a:pt x="5190760" y="2976952"/>
                    <a:pt x="5149286" y="2960977"/>
                    <a:pt x="5115552" y="2929029"/>
                  </a:cubicBezTo>
                  <a:cubicBezTo>
                    <a:pt x="5081818" y="2897080"/>
                    <a:pt x="5059592" y="2853325"/>
                    <a:pt x="5048877" y="2797763"/>
                  </a:cubicBezTo>
                  <a:lnTo>
                    <a:pt x="5028041" y="2797763"/>
                  </a:lnTo>
                  <a:lnTo>
                    <a:pt x="5028041" y="3012670"/>
                  </a:lnTo>
                  <a:lnTo>
                    <a:pt x="5048877" y="3012670"/>
                  </a:lnTo>
                  <a:cubicBezTo>
                    <a:pt x="5056418" y="2997192"/>
                    <a:pt x="5068522" y="2989453"/>
                    <a:pt x="5085191" y="2989453"/>
                  </a:cubicBezTo>
                  <a:cubicBezTo>
                    <a:pt x="5095113" y="2989453"/>
                    <a:pt x="5112576" y="2992628"/>
                    <a:pt x="5137579" y="2998978"/>
                  </a:cubicBezTo>
                  <a:cubicBezTo>
                    <a:pt x="5184807" y="3011281"/>
                    <a:pt x="5225486" y="3017433"/>
                    <a:pt x="5259617" y="3017433"/>
                  </a:cubicBezTo>
                  <a:cubicBezTo>
                    <a:pt x="5323117" y="3017433"/>
                    <a:pt x="5377192" y="2998761"/>
                    <a:pt x="5421840" y="2961418"/>
                  </a:cubicBezTo>
                  <a:cubicBezTo>
                    <a:pt x="5466489" y="2924074"/>
                    <a:pt x="5488813" y="2873625"/>
                    <a:pt x="5488813" y="2810069"/>
                  </a:cubicBezTo>
                  <a:cubicBezTo>
                    <a:pt x="5488813" y="2767163"/>
                    <a:pt x="5476138" y="2727633"/>
                    <a:pt x="5450787" y="2691481"/>
                  </a:cubicBezTo>
                  <a:cubicBezTo>
                    <a:pt x="5434150" y="2668046"/>
                    <a:pt x="5416721" y="2648781"/>
                    <a:pt x="5398502" y="2633684"/>
                  </a:cubicBezTo>
                  <a:cubicBezTo>
                    <a:pt x="5380283" y="2618587"/>
                    <a:pt x="5339780" y="2591856"/>
                    <a:pt x="5276993" y="2553489"/>
                  </a:cubicBezTo>
                  <a:cubicBezTo>
                    <a:pt x="5215403" y="2515122"/>
                    <a:pt x="5178953" y="2490383"/>
                    <a:pt x="5167642" y="2479270"/>
                  </a:cubicBezTo>
                  <a:cubicBezTo>
                    <a:pt x="5156331" y="2468158"/>
                    <a:pt x="5147699" y="2456152"/>
                    <a:pt x="5141746" y="2443254"/>
                  </a:cubicBezTo>
                  <a:cubicBezTo>
                    <a:pt x="5135793" y="2430355"/>
                    <a:pt x="5132816" y="2417358"/>
                    <a:pt x="5132816" y="2404261"/>
                  </a:cubicBezTo>
                  <a:cubicBezTo>
                    <a:pt x="5132816" y="2377273"/>
                    <a:pt x="5144204" y="2354453"/>
                    <a:pt x="5166977" y="2335800"/>
                  </a:cubicBezTo>
                  <a:cubicBezTo>
                    <a:pt x="5189751" y="2317147"/>
                    <a:pt x="5217375" y="2307820"/>
                    <a:pt x="5249851" y="2307820"/>
                  </a:cubicBezTo>
                  <a:cubicBezTo>
                    <a:pt x="5285898" y="2307820"/>
                    <a:pt x="5320854" y="2322009"/>
                    <a:pt x="5354719" y="2350385"/>
                  </a:cubicBezTo>
                  <a:cubicBezTo>
                    <a:pt x="5388583" y="2378762"/>
                    <a:pt x="5412445" y="2413786"/>
                    <a:pt x="5426305" y="2455458"/>
                  </a:cubicBezTo>
                  <a:lnTo>
                    <a:pt x="5447141" y="2455458"/>
                  </a:lnTo>
                  <a:lnTo>
                    <a:pt x="5447141" y="2267339"/>
                  </a:lnTo>
                  <a:lnTo>
                    <a:pt x="5426305" y="2267339"/>
                  </a:lnTo>
                  <a:cubicBezTo>
                    <a:pt x="5413227" y="2280436"/>
                    <a:pt x="5400942" y="2286985"/>
                    <a:pt x="5389451" y="2286985"/>
                  </a:cubicBezTo>
                  <a:cubicBezTo>
                    <a:pt x="5377564" y="2286985"/>
                    <a:pt x="5357354" y="2283810"/>
                    <a:pt x="5328823" y="2277459"/>
                  </a:cubicBezTo>
                  <a:cubicBezTo>
                    <a:pt x="5300291" y="2270712"/>
                    <a:pt x="5275920" y="2267339"/>
                    <a:pt x="5255711" y="2267339"/>
                  </a:cubicBezTo>
                  <a:close/>
                  <a:moveTo>
                    <a:pt x="3905636" y="2267339"/>
                  </a:moveTo>
                  <a:lnTo>
                    <a:pt x="3700541" y="2816217"/>
                  </a:lnTo>
                  <a:cubicBezTo>
                    <a:pt x="3680269" y="2870986"/>
                    <a:pt x="3659815" y="2910475"/>
                    <a:pt x="3639177" y="2934684"/>
                  </a:cubicBezTo>
                  <a:cubicBezTo>
                    <a:pt x="3618540" y="2958894"/>
                    <a:pt x="3594331" y="2973380"/>
                    <a:pt x="3566549" y="2978142"/>
                  </a:cubicBezTo>
                  <a:lnTo>
                    <a:pt x="3566549" y="2998978"/>
                  </a:lnTo>
                  <a:lnTo>
                    <a:pt x="3796935" y="2998978"/>
                  </a:lnTo>
                  <a:lnTo>
                    <a:pt x="3796935" y="2978142"/>
                  </a:lnTo>
                  <a:cubicBezTo>
                    <a:pt x="3749217" y="2965436"/>
                    <a:pt x="3725358" y="2943394"/>
                    <a:pt x="3725358" y="2912016"/>
                  </a:cubicBezTo>
                  <a:cubicBezTo>
                    <a:pt x="3725358" y="2897325"/>
                    <a:pt x="3729857" y="2877882"/>
                    <a:pt x="3738855" y="2853685"/>
                  </a:cubicBezTo>
                  <a:lnTo>
                    <a:pt x="3774081" y="2759067"/>
                  </a:lnTo>
                  <a:lnTo>
                    <a:pt x="4028614" y="2759067"/>
                  </a:lnTo>
                  <a:lnTo>
                    <a:pt x="4069840" y="2868605"/>
                  </a:lnTo>
                  <a:cubicBezTo>
                    <a:pt x="4078999" y="2893211"/>
                    <a:pt x="4083578" y="2911467"/>
                    <a:pt x="4083578" y="2923374"/>
                  </a:cubicBezTo>
                  <a:cubicBezTo>
                    <a:pt x="4083578" y="2938058"/>
                    <a:pt x="4077548" y="2949468"/>
                    <a:pt x="4065487" y="2957604"/>
                  </a:cubicBezTo>
                  <a:cubicBezTo>
                    <a:pt x="4053425" y="2965740"/>
                    <a:pt x="4032766" y="2972586"/>
                    <a:pt x="4003508" y="2978142"/>
                  </a:cubicBezTo>
                  <a:lnTo>
                    <a:pt x="4003508" y="2998978"/>
                  </a:lnTo>
                  <a:lnTo>
                    <a:pt x="4352957" y="2998978"/>
                  </a:lnTo>
                  <a:lnTo>
                    <a:pt x="4352957" y="2978142"/>
                  </a:lnTo>
                  <a:cubicBezTo>
                    <a:pt x="4322323" y="2975761"/>
                    <a:pt x="4297459" y="2964546"/>
                    <a:pt x="4278361" y="2944498"/>
                  </a:cubicBezTo>
                  <a:cubicBezTo>
                    <a:pt x="4259265" y="2924450"/>
                    <a:pt x="4239785" y="2889025"/>
                    <a:pt x="4219923" y="2838225"/>
                  </a:cubicBezTo>
                  <a:lnTo>
                    <a:pt x="4003034" y="2267339"/>
                  </a:lnTo>
                  <a:close/>
                  <a:moveTo>
                    <a:pt x="3239128" y="2267339"/>
                  </a:moveTo>
                  <a:cubicBezTo>
                    <a:pt x="3129590" y="2267339"/>
                    <a:pt x="3038011" y="2304149"/>
                    <a:pt x="2964390" y="2377770"/>
                  </a:cubicBezTo>
                  <a:cubicBezTo>
                    <a:pt x="2890771" y="2451390"/>
                    <a:pt x="2853960" y="2542969"/>
                    <a:pt x="2853960" y="2652506"/>
                  </a:cubicBezTo>
                  <a:cubicBezTo>
                    <a:pt x="2853960" y="2760456"/>
                    <a:pt x="2888092" y="2848265"/>
                    <a:pt x="2956354" y="2915932"/>
                  </a:cubicBezTo>
                  <a:cubicBezTo>
                    <a:pt x="3024617" y="2983599"/>
                    <a:pt x="3113318" y="3017433"/>
                    <a:pt x="3222459" y="3017433"/>
                  </a:cubicBezTo>
                  <a:cubicBezTo>
                    <a:pt x="3344299" y="3017433"/>
                    <a:pt x="3440541" y="2969014"/>
                    <a:pt x="3511185" y="2872177"/>
                  </a:cubicBezTo>
                  <a:lnTo>
                    <a:pt x="3511185" y="2834672"/>
                  </a:lnTo>
                  <a:cubicBezTo>
                    <a:pt x="3473879" y="2874359"/>
                    <a:pt x="3437168" y="2903133"/>
                    <a:pt x="3401053" y="2920992"/>
                  </a:cubicBezTo>
                  <a:cubicBezTo>
                    <a:pt x="3364937" y="2938852"/>
                    <a:pt x="3325250" y="2947781"/>
                    <a:pt x="3281990" y="2947781"/>
                  </a:cubicBezTo>
                  <a:cubicBezTo>
                    <a:pt x="3201821" y="2947781"/>
                    <a:pt x="3138917" y="2919008"/>
                    <a:pt x="3093276" y="2861461"/>
                  </a:cubicBezTo>
                  <a:cubicBezTo>
                    <a:pt x="3047635" y="2803914"/>
                    <a:pt x="3024815" y="2722555"/>
                    <a:pt x="3024815" y="2617383"/>
                  </a:cubicBezTo>
                  <a:cubicBezTo>
                    <a:pt x="3024815" y="2522927"/>
                    <a:pt x="3044361" y="2447719"/>
                    <a:pt x="3083453" y="2391760"/>
                  </a:cubicBezTo>
                  <a:cubicBezTo>
                    <a:pt x="3122545" y="2335800"/>
                    <a:pt x="3175230" y="2307820"/>
                    <a:pt x="3241508" y="2307820"/>
                  </a:cubicBezTo>
                  <a:cubicBezTo>
                    <a:pt x="3302230" y="2307820"/>
                    <a:pt x="3353824" y="2327664"/>
                    <a:pt x="3396290" y="2367352"/>
                  </a:cubicBezTo>
                  <a:cubicBezTo>
                    <a:pt x="3438755" y="2407039"/>
                    <a:pt x="3468124" y="2462800"/>
                    <a:pt x="3484396" y="2534635"/>
                  </a:cubicBezTo>
                  <a:lnTo>
                    <a:pt x="3504042" y="2534635"/>
                  </a:lnTo>
                  <a:lnTo>
                    <a:pt x="3504042" y="2273292"/>
                  </a:lnTo>
                  <a:lnTo>
                    <a:pt x="3484396" y="2273292"/>
                  </a:lnTo>
                  <a:cubicBezTo>
                    <a:pt x="3472490" y="2297898"/>
                    <a:pt x="3457806" y="2310202"/>
                    <a:pt x="3440343" y="2310202"/>
                  </a:cubicBezTo>
                  <a:cubicBezTo>
                    <a:pt x="3431612" y="2310202"/>
                    <a:pt x="3415142" y="2305836"/>
                    <a:pt x="3390932" y="2297105"/>
                  </a:cubicBezTo>
                  <a:cubicBezTo>
                    <a:pt x="3334576" y="2277261"/>
                    <a:pt x="3283975" y="2267339"/>
                    <a:pt x="3239128" y="2267339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2"/>
                  </a:lnTo>
                  <a:lnTo>
                    <a:pt x="0" y="68580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PK" sz="9600" b="1" dirty="0">
                <a:latin typeface="Perpetua" panose="02020502060401020303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E15FC46-0639-4B2F-8C8F-C4563E3AEF15}"/>
                </a:ext>
              </a:extLst>
            </p:cNvPr>
            <p:cNvSpPr txBox="1"/>
            <p:nvPr/>
          </p:nvSpPr>
          <p:spPr>
            <a:xfrm>
              <a:off x="8893827" y="4549676"/>
              <a:ext cx="3159759" cy="23083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Dr. </a:t>
              </a:r>
              <a:r>
                <a:rPr lang="en-US" sz="2400" dirty="0" err="1">
                  <a:solidFill>
                    <a:srgbClr val="011128"/>
                  </a:solidFill>
                  <a:latin typeface="Perpetua" panose="02020502060401020303" pitchFamily="18" charset="0"/>
                </a:rPr>
                <a:t>Arsheea</a:t>
              </a:r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 Maryam (SR)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Dr. Faiza Sattar (PGR)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Dr. Natasha </a:t>
              </a:r>
              <a:r>
                <a:rPr lang="en-US" sz="2400" dirty="0" err="1">
                  <a:solidFill>
                    <a:srgbClr val="011128"/>
                  </a:solidFill>
                  <a:latin typeface="Perpetua" panose="02020502060401020303" pitchFamily="18" charset="0"/>
                </a:rPr>
                <a:t>Irum</a:t>
              </a:r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 (PGR)</a:t>
              </a:r>
            </a:p>
            <a:p>
              <a:r>
                <a:rPr lang="en-US" sz="2400" dirty="0" err="1">
                  <a:solidFill>
                    <a:srgbClr val="011128"/>
                  </a:solidFill>
                  <a:latin typeface="Perpetua" panose="02020502060401020303" pitchFamily="18" charset="0"/>
                </a:rPr>
                <a:t>Khansa</a:t>
              </a:r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 Iqbal (Final Year)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Javeria Batool (Final Year)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Nuzhat Fatima (Final Year)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5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emph" presetSubtype="12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2B04FA08-3068-4626-8BC8-1F78CD8FAA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B4D820-947E-422F-B921-CB413931AFE8}"/>
              </a:ext>
            </a:extLst>
          </p:cNvPr>
          <p:cNvSpPr txBox="1"/>
          <p:nvPr/>
        </p:nvSpPr>
        <p:spPr>
          <a:xfrm>
            <a:off x="528044" y="4423518"/>
            <a:ext cx="111359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solidFill>
                  <a:schemeClr val="bg1"/>
                </a:solidFill>
                <a:effectLst>
                  <a:reflection blurRad="38100" stA="20000" endPos="40000" dist="25400" dir="5400000" sy="-100000" algn="bl" rotWithShape="0"/>
                </a:effectLst>
                <a:latin typeface="Baskerville Old Face" panose="02020602080505020303" pitchFamily="18" charset="0"/>
              </a:rPr>
              <a:t>Clinicopatholgical</a:t>
            </a:r>
            <a:r>
              <a:rPr lang="en-US" sz="7200" dirty="0">
                <a:solidFill>
                  <a:schemeClr val="bg1"/>
                </a:solidFill>
                <a:effectLst>
                  <a:reflection blurRad="38100" stA="20000" endPos="40000" dist="25400" dir="5400000" sy="-100000" algn="bl" rotWithShape="0"/>
                </a:effectLst>
                <a:latin typeface="Baskerville Old Face" panose="02020602080505020303" pitchFamily="18" charset="0"/>
              </a:rPr>
              <a:t> Conference</a:t>
            </a:r>
          </a:p>
          <a:p>
            <a:pPr algn="ctr"/>
            <a:r>
              <a:rPr lang="en-US" sz="7200" dirty="0">
                <a:solidFill>
                  <a:schemeClr val="bg1"/>
                </a:solidFill>
                <a:effectLst>
                  <a:reflection blurRad="38100" stA="20000" endPos="40000" dist="25400" dir="5400000" sy="-100000" algn="bl" rotWithShape="0"/>
                </a:effectLst>
                <a:latin typeface="Baskerville Old Face" panose="02020602080505020303" pitchFamily="18" charset="0"/>
              </a:rPr>
              <a:t>Gynae Unit - II</a:t>
            </a:r>
            <a:endParaRPr lang="en-PK" sz="7200" dirty="0">
              <a:solidFill>
                <a:schemeClr val="bg1"/>
              </a:solidFill>
              <a:effectLst>
                <a:reflection blurRad="38100" stA="20000" endPos="40000" dist="25400" dir="5400000" sy="-100000" algn="bl" rotWithShape="0"/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E22789-01D1-4566-B430-D41E12C0E0E9}"/>
              </a:ext>
            </a:extLst>
          </p:cNvPr>
          <p:cNvSpPr txBox="1"/>
          <p:nvPr/>
        </p:nvSpPr>
        <p:spPr>
          <a:xfrm>
            <a:off x="9127335" y="4532114"/>
            <a:ext cx="43211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11128"/>
                </a:solidFill>
                <a:latin typeface="Perpetua" panose="02020502060401020303" pitchFamily="18" charset="0"/>
              </a:rPr>
              <a:t>Presented by:</a:t>
            </a:r>
          </a:p>
          <a:p>
            <a:r>
              <a:rPr lang="en-US" sz="2400" dirty="0">
                <a:solidFill>
                  <a:srgbClr val="011128"/>
                </a:solidFill>
                <a:latin typeface="Perpetua" panose="02020502060401020303" pitchFamily="18" charset="0"/>
              </a:rPr>
              <a:t>Khansa Iqbal (Final Year)</a:t>
            </a:r>
          </a:p>
          <a:p>
            <a:r>
              <a:rPr lang="en-US" sz="2400" dirty="0">
                <a:solidFill>
                  <a:srgbClr val="011128"/>
                </a:solidFill>
                <a:latin typeface="Perpetua" panose="02020502060401020303" pitchFamily="18" charset="0"/>
              </a:rPr>
              <a:t>Nuzhat Fatima (Final Year)</a:t>
            </a:r>
          </a:p>
          <a:p>
            <a:r>
              <a:rPr lang="en-US" sz="2400" dirty="0">
                <a:solidFill>
                  <a:srgbClr val="011128"/>
                </a:solidFill>
                <a:latin typeface="Perpetua" panose="02020502060401020303" pitchFamily="18" charset="0"/>
              </a:rPr>
              <a:t>Javeria Batool (Final Year)</a:t>
            </a:r>
          </a:p>
          <a:p>
            <a:r>
              <a:rPr lang="en-US" sz="2400" dirty="0">
                <a:solidFill>
                  <a:srgbClr val="011128"/>
                </a:solidFill>
                <a:latin typeface="Perpetua" panose="02020502060401020303" pitchFamily="18" charset="0"/>
              </a:rPr>
              <a:t>Dr. Natasha Irum (PGR)</a:t>
            </a:r>
          </a:p>
          <a:p>
            <a:r>
              <a:rPr lang="en-US" sz="2400" dirty="0">
                <a:solidFill>
                  <a:srgbClr val="011128"/>
                </a:solidFill>
                <a:latin typeface="Perpetua" panose="02020502060401020303" pitchFamily="18" charset="0"/>
              </a:rPr>
              <a:t>Dr. Faiza (PGR)</a:t>
            </a:r>
          </a:p>
          <a:p>
            <a:endParaRPr lang="en-PK" sz="2400" dirty="0">
              <a:solidFill>
                <a:srgbClr val="011128"/>
              </a:solidFill>
              <a:latin typeface="Perpetua" panose="02020502060401020303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97DD32-C3FC-437A-AF54-AAF21266949D}"/>
              </a:ext>
            </a:extLst>
          </p:cNvPr>
          <p:cNvGrpSpPr/>
          <p:nvPr/>
        </p:nvGrpSpPr>
        <p:grpSpPr>
          <a:xfrm>
            <a:off x="-1" y="-2"/>
            <a:ext cx="12192000" cy="6858002"/>
            <a:chOff x="0" y="0"/>
            <a:chExt cx="12192000" cy="685800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E899150-2857-4A1E-A411-08ECAD40268D}"/>
                </a:ext>
              </a:extLst>
            </p:cNvPr>
            <p:cNvSpPr txBox="1"/>
            <p:nvPr/>
          </p:nvSpPr>
          <p:spPr>
            <a:xfrm>
              <a:off x="0" y="0"/>
              <a:ext cx="12192000" cy="6858002"/>
            </a:xfrm>
            <a:custGeom>
              <a:avLst/>
              <a:gdLst/>
              <a:ahLst/>
              <a:cxnLst/>
              <a:rect l="l" t="t" r="r" b="b"/>
              <a:pathLst>
                <a:path w="12192000" h="6858002">
                  <a:moveTo>
                    <a:pt x="3776992" y="3875874"/>
                  </a:moveTo>
                  <a:lnTo>
                    <a:pt x="3885581" y="4165195"/>
                  </a:lnTo>
                  <a:lnTo>
                    <a:pt x="3673119" y="4165195"/>
                  </a:lnTo>
                  <a:close/>
                  <a:moveTo>
                    <a:pt x="8504070" y="3783600"/>
                  </a:moveTo>
                  <a:lnTo>
                    <a:pt x="8564197" y="3783600"/>
                  </a:lnTo>
                  <a:cubicBezTo>
                    <a:pt x="8603488" y="3783600"/>
                    <a:pt x="8635238" y="3797888"/>
                    <a:pt x="8659447" y="3826463"/>
                  </a:cubicBezTo>
                  <a:cubicBezTo>
                    <a:pt x="8683656" y="3855038"/>
                    <a:pt x="8695761" y="3892344"/>
                    <a:pt x="8695761" y="3938381"/>
                  </a:cubicBezTo>
                  <a:cubicBezTo>
                    <a:pt x="8695761" y="3988785"/>
                    <a:pt x="8683458" y="4027976"/>
                    <a:pt x="8658852" y="4055955"/>
                  </a:cubicBezTo>
                  <a:cubicBezTo>
                    <a:pt x="8634246" y="4083935"/>
                    <a:pt x="8600114" y="4097925"/>
                    <a:pt x="8556458" y="4097925"/>
                  </a:cubicBezTo>
                  <a:cubicBezTo>
                    <a:pt x="8539789" y="4097925"/>
                    <a:pt x="8522327" y="4095147"/>
                    <a:pt x="8504070" y="4089591"/>
                  </a:cubicBezTo>
                  <a:close/>
                  <a:moveTo>
                    <a:pt x="4519049" y="3783600"/>
                  </a:moveTo>
                  <a:lnTo>
                    <a:pt x="4567864" y="3783600"/>
                  </a:lnTo>
                  <a:cubicBezTo>
                    <a:pt x="4667083" y="3783600"/>
                    <a:pt x="4716692" y="3830630"/>
                    <a:pt x="4716692" y="3924689"/>
                  </a:cubicBezTo>
                  <a:cubicBezTo>
                    <a:pt x="4716692" y="3977474"/>
                    <a:pt x="4703695" y="4016070"/>
                    <a:pt x="4677699" y="4040477"/>
                  </a:cubicBezTo>
                  <a:cubicBezTo>
                    <a:pt x="4651705" y="4064885"/>
                    <a:pt x="4610330" y="4077089"/>
                    <a:pt x="4553578" y="4077089"/>
                  </a:cubicBezTo>
                  <a:cubicBezTo>
                    <a:pt x="4542861" y="4077089"/>
                    <a:pt x="4531352" y="4076692"/>
                    <a:pt x="4519049" y="4075898"/>
                  </a:cubicBezTo>
                  <a:close/>
                  <a:moveTo>
                    <a:pt x="7781361" y="3765145"/>
                  </a:moveTo>
                  <a:cubicBezTo>
                    <a:pt x="7852799" y="3765145"/>
                    <a:pt x="7907072" y="3794117"/>
                    <a:pt x="7944179" y="3852061"/>
                  </a:cubicBezTo>
                  <a:cubicBezTo>
                    <a:pt x="7981287" y="3910005"/>
                    <a:pt x="7999841" y="3994341"/>
                    <a:pt x="7999841" y="4105069"/>
                  </a:cubicBezTo>
                  <a:cubicBezTo>
                    <a:pt x="7999841" y="4210241"/>
                    <a:pt x="7980593" y="4291402"/>
                    <a:pt x="7942096" y="4348551"/>
                  </a:cubicBezTo>
                  <a:cubicBezTo>
                    <a:pt x="7903599" y="4405701"/>
                    <a:pt x="7850021" y="4434276"/>
                    <a:pt x="7781361" y="4434276"/>
                  </a:cubicBezTo>
                  <a:cubicBezTo>
                    <a:pt x="7711512" y="4434276"/>
                    <a:pt x="7657933" y="4405503"/>
                    <a:pt x="7620627" y="4347956"/>
                  </a:cubicBezTo>
                  <a:cubicBezTo>
                    <a:pt x="7583321" y="4290409"/>
                    <a:pt x="7564668" y="4209844"/>
                    <a:pt x="7564668" y="4106259"/>
                  </a:cubicBezTo>
                  <a:cubicBezTo>
                    <a:pt x="7564668" y="3994738"/>
                    <a:pt x="7583122" y="3910005"/>
                    <a:pt x="7620032" y="3852061"/>
                  </a:cubicBezTo>
                  <a:cubicBezTo>
                    <a:pt x="7656941" y="3794117"/>
                    <a:pt x="7710717" y="3765145"/>
                    <a:pt x="7781361" y="3765145"/>
                  </a:cubicBezTo>
                  <a:close/>
                  <a:moveTo>
                    <a:pt x="8930910" y="3743119"/>
                  </a:moveTo>
                  <a:lnTo>
                    <a:pt x="8930910" y="3763955"/>
                  </a:lnTo>
                  <a:cubicBezTo>
                    <a:pt x="8967819" y="3772686"/>
                    <a:pt x="8992128" y="3783501"/>
                    <a:pt x="9003836" y="3796399"/>
                  </a:cubicBezTo>
                  <a:cubicBezTo>
                    <a:pt x="9015544" y="3809298"/>
                    <a:pt x="9021397" y="3831820"/>
                    <a:pt x="9021397" y="3863967"/>
                  </a:cubicBezTo>
                  <a:lnTo>
                    <a:pt x="9021397" y="4319977"/>
                  </a:lnTo>
                  <a:cubicBezTo>
                    <a:pt x="9021397" y="4352520"/>
                    <a:pt x="9018917" y="4374547"/>
                    <a:pt x="9013956" y="4386056"/>
                  </a:cubicBezTo>
                  <a:cubicBezTo>
                    <a:pt x="9008995" y="4397566"/>
                    <a:pt x="9000264" y="4407091"/>
                    <a:pt x="8987762" y="4414631"/>
                  </a:cubicBezTo>
                  <a:cubicBezTo>
                    <a:pt x="8975260" y="4422172"/>
                    <a:pt x="8956310" y="4429117"/>
                    <a:pt x="8930910" y="4435467"/>
                  </a:cubicBezTo>
                  <a:lnTo>
                    <a:pt x="8930910" y="4456303"/>
                  </a:lnTo>
                  <a:lnTo>
                    <a:pt x="9267856" y="4456303"/>
                  </a:lnTo>
                  <a:lnTo>
                    <a:pt x="9267856" y="4435467"/>
                  </a:lnTo>
                  <a:cubicBezTo>
                    <a:pt x="9231189" y="4426339"/>
                    <a:pt x="9207139" y="4415425"/>
                    <a:pt x="9195708" y="4402725"/>
                  </a:cubicBezTo>
                  <a:cubicBezTo>
                    <a:pt x="9184276" y="4390025"/>
                    <a:pt x="9178560" y="4367601"/>
                    <a:pt x="9178560" y="4335455"/>
                  </a:cubicBezTo>
                  <a:lnTo>
                    <a:pt x="9178560" y="3878255"/>
                  </a:lnTo>
                  <a:cubicBezTo>
                    <a:pt x="9178560" y="3836583"/>
                    <a:pt x="9184671" y="3809099"/>
                    <a:pt x="9196894" y="3795804"/>
                  </a:cubicBezTo>
                  <a:cubicBezTo>
                    <a:pt x="9209116" y="3782509"/>
                    <a:pt x="9232770" y="3771892"/>
                    <a:pt x="9267856" y="3763955"/>
                  </a:cubicBezTo>
                  <a:lnTo>
                    <a:pt x="9267856" y="3743119"/>
                  </a:lnTo>
                  <a:close/>
                  <a:moveTo>
                    <a:pt x="8256421" y="3743119"/>
                  </a:moveTo>
                  <a:lnTo>
                    <a:pt x="8256421" y="3763955"/>
                  </a:lnTo>
                  <a:cubicBezTo>
                    <a:pt x="8293727" y="3771892"/>
                    <a:pt x="8318135" y="3782013"/>
                    <a:pt x="8329644" y="3794316"/>
                  </a:cubicBezTo>
                  <a:cubicBezTo>
                    <a:pt x="8341154" y="3806619"/>
                    <a:pt x="8346908" y="3829042"/>
                    <a:pt x="8346908" y="3861586"/>
                  </a:cubicBezTo>
                  <a:lnTo>
                    <a:pt x="8346908" y="4327120"/>
                  </a:lnTo>
                  <a:cubicBezTo>
                    <a:pt x="8346908" y="4363236"/>
                    <a:pt x="8340856" y="4388537"/>
                    <a:pt x="8328751" y="4403023"/>
                  </a:cubicBezTo>
                  <a:cubicBezTo>
                    <a:pt x="8316647" y="4417509"/>
                    <a:pt x="8292537" y="4428323"/>
                    <a:pt x="8256421" y="4435467"/>
                  </a:cubicBezTo>
                  <a:lnTo>
                    <a:pt x="8256421" y="4456303"/>
                  </a:lnTo>
                  <a:lnTo>
                    <a:pt x="8593368" y="4456303"/>
                  </a:lnTo>
                  <a:lnTo>
                    <a:pt x="8593368" y="4435467"/>
                  </a:lnTo>
                  <a:cubicBezTo>
                    <a:pt x="8559634" y="4429514"/>
                    <a:pt x="8536316" y="4419394"/>
                    <a:pt x="8523418" y="4405106"/>
                  </a:cubicBezTo>
                  <a:cubicBezTo>
                    <a:pt x="8510520" y="4390819"/>
                    <a:pt x="8504070" y="4367601"/>
                    <a:pt x="8504070" y="4335455"/>
                  </a:cubicBezTo>
                  <a:lnTo>
                    <a:pt x="8504070" y="4131858"/>
                  </a:lnTo>
                  <a:cubicBezTo>
                    <a:pt x="8535026" y="4135827"/>
                    <a:pt x="8565190" y="4137811"/>
                    <a:pt x="8594558" y="4137811"/>
                  </a:cubicBezTo>
                  <a:cubicBezTo>
                    <a:pt x="8679092" y="4137811"/>
                    <a:pt x="8745470" y="4118563"/>
                    <a:pt x="8793690" y="4080066"/>
                  </a:cubicBezTo>
                  <a:cubicBezTo>
                    <a:pt x="8841910" y="4041569"/>
                    <a:pt x="8866020" y="3992158"/>
                    <a:pt x="8866020" y="3931833"/>
                  </a:cubicBezTo>
                  <a:cubicBezTo>
                    <a:pt x="8866020" y="3875874"/>
                    <a:pt x="8844292" y="3830431"/>
                    <a:pt x="8800834" y="3795506"/>
                  </a:cubicBezTo>
                  <a:cubicBezTo>
                    <a:pt x="8757376" y="3760581"/>
                    <a:pt x="8697944" y="3743119"/>
                    <a:pt x="8622538" y="3743119"/>
                  </a:cubicBezTo>
                  <a:close/>
                  <a:moveTo>
                    <a:pt x="5354868" y="3743119"/>
                  </a:moveTo>
                  <a:lnTo>
                    <a:pt x="5354868" y="3763955"/>
                  </a:lnTo>
                  <a:cubicBezTo>
                    <a:pt x="5389955" y="3770702"/>
                    <a:pt x="5413608" y="3780524"/>
                    <a:pt x="5425831" y="3793423"/>
                  </a:cubicBezTo>
                  <a:cubicBezTo>
                    <a:pt x="5438053" y="3806321"/>
                    <a:pt x="5444165" y="3829439"/>
                    <a:pt x="5444165" y="3862777"/>
                  </a:cubicBezTo>
                  <a:lnTo>
                    <a:pt x="5444165" y="4321167"/>
                  </a:lnTo>
                  <a:cubicBezTo>
                    <a:pt x="5444165" y="4361648"/>
                    <a:pt x="5438250" y="4388934"/>
                    <a:pt x="5426422" y="4403023"/>
                  </a:cubicBezTo>
                  <a:cubicBezTo>
                    <a:pt x="5414593" y="4417112"/>
                    <a:pt x="5390742" y="4427927"/>
                    <a:pt x="5354868" y="4435467"/>
                  </a:cubicBezTo>
                  <a:lnTo>
                    <a:pt x="5354868" y="4456303"/>
                  </a:lnTo>
                  <a:lnTo>
                    <a:pt x="5897793" y="4456303"/>
                  </a:lnTo>
                  <a:lnTo>
                    <a:pt x="5910890" y="4283067"/>
                  </a:lnTo>
                  <a:lnTo>
                    <a:pt x="5890054" y="4283067"/>
                  </a:lnTo>
                  <a:cubicBezTo>
                    <a:pt x="5859953" y="4371570"/>
                    <a:pt x="5810049" y="4415822"/>
                    <a:pt x="5740342" y="4415822"/>
                  </a:cubicBezTo>
                  <a:lnTo>
                    <a:pt x="5698754" y="4415822"/>
                  </a:lnTo>
                  <a:cubicBezTo>
                    <a:pt x="5663110" y="4415822"/>
                    <a:pt x="5637960" y="4409273"/>
                    <a:pt x="5623307" y="4396176"/>
                  </a:cubicBezTo>
                  <a:cubicBezTo>
                    <a:pt x="5608654" y="4383080"/>
                    <a:pt x="5601328" y="4360458"/>
                    <a:pt x="5601328" y="4328311"/>
                  </a:cubicBezTo>
                  <a:lnTo>
                    <a:pt x="5601328" y="4118761"/>
                  </a:lnTo>
                  <a:lnTo>
                    <a:pt x="5726938" y="4118761"/>
                  </a:lnTo>
                  <a:cubicBezTo>
                    <a:pt x="5784485" y="4118761"/>
                    <a:pt x="5817426" y="4149122"/>
                    <a:pt x="5825760" y="4209844"/>
                  </a:cubicBezTo>
                  <a:lnTo>
                    <a:pt x="5848977" y="4209844"/>
                  </a:lnTo>
                  <a:lnTo>
                    <a:pt x="5848977" y="3988983"/>
                  </a:lnTo>
                  <a:lnTo>
                    <a:pt x="5825760" y="3988983"/>
                  </a:lnTo>
                  <a:cubicBezTo>
                    <a:pt x="5818616" y="4021347"/>
                    <a:pt x="5807504" y="4044321"/>
                    <a:pt x="5792422" y="4057904"/>
                  </a:cubicBezTo>
                  <a:cubicBezTo>
                    <a:pt x="5777341" y="4071488"/>
                    <a:pt x="5755513" y="4078280"/>
                    <a:pt x="5726938" y="4078280"/>
                  </a:cubicBezTo>
                  <a:lnTo>
                    <a:pt x="5601328" y="4078280"/>
                  </a:lnTo>
                  <a:lnTo>
                    <a:pt x="5601328" y="3783600"/>
                  </a:lnTo>
                  <a:lnTo>
                    <a:pt x="5739440" y="3783600"/>
                  </a:lnTo>
                  <a:cubicBezTo>
                    <a:pt x="5778333" y="3783600"/>
                    <a:pt x="5806611" y="3791637"/>
                    <a:pt x="5824272" y="3807710"/>
                  </a:cubicBezTo>
                  <a:cubicBezTo>
                    <a:pt x="5841933" y="3823784"/>
                    <a:pt x="5856716" y="3855038"/>
                    <a:pt x="5868623" y="3901472"/>
                  </a:cubicBezTo>
                  <a:lnTo>
                    <a:pt x="5889458" y="3901472"/>
                  </a:lnTo>
                  <a:lnTo>
                    <a:pt x="5889458" y="3743119"/>
                  </a:lnTo>
                  <a:close/>
                  <a:moveTo>
                    <a:pt x="4271399" y="3743119"/>
                  </a:moveTo>
                  <a:lnTo>
                    <a:pt x="4271399" y="3763955"/>
                  </a:lnTo>
                  <a:cubicBezTo>
                    <a:pt x="4306721" y="3770702"/>
                    <a:pt x="4330632" y="3780425"/>
                    <a:pt x="4343134" y="3793125"/>
                  </a:cubicBezTo>
                  <a:cubicBezTo>
                    <a:pt x="4355635" y="3805825"/>
                    <a:pt x="4361886" y="3828645"/>
                    <a:pt x="4361886" y="3861586"/>
                  </a:cubicBezTo>
                  <a:lnTo>
                    <a:pt x="4361886" y="4344384"/>
                  </a:lnTo>
                  <a:cubicBezTo>
                    <a:pt x="4361886" y="4400344"/>
                    <a:pt x="4331724" y="4430705"/>
                    <a:pt x="4271399" y="4435467"/>
                  </a:cubicBezTo>
                  <a:lnTo>
                    <a:pt x="4271399" y="4456303"/>
                  </a:lnTo>
                  <a:lnTo>
                    <a:pt x="4610727" y="4456303"/>
                  </a:lnTo>
                  <a:lnTo>
                    <a:pt x="4610727" y="4435467"/>
                  </a:lnTo>
                  <a:cubicBezTo>
                    <a:pt x="4577389" y="4430705"/>
                    <a:pt x="4553775" y="4420684"/>
                    <a:pt x="4539885" y="4405404"/>
                  </a:cubicBezTo>
                  <a:cubicBezTo>
                    <a:pt x="4525995" y="4390124"/>
                    <a:pt x="4519049" y="4366808"/>
                    <a:pt x="4519049" y="4335455"/>
                  </a:cubicBezTo>
                  <a:lnTo>
                    <a:pt x="4519049" y="4116380"/>
                  </a:lnTo>
                  <a:cubicBezTo>
                    <a:pt x="4564689" y="4116380"/>
                    <a:pt x="4595150" y="4120249"/>
                    <a:pt x="4610429" y="4127988"/>
                  </a:cubicBezTo>
                  <a:cubicBezTo>
                    <a:pt x="4625709" y="4135727"/>
                    <a:pt x="4640393" y="4149122"/>
                    <a:pt x="4654482" y="4168172"/>
                  </a:cubicBezTo>
                  <a:cubicBezTo>
                    <a:pt x="4668571" y="4187222"/>
                    <a:pt x="4690151" y="4225492"/>
                    <a:pt x="4719223" y="4282984"/>
                  </a:cubicBezTo>
                  <a:cubicBezTo>
                    <a:pt x="4761440" y="4366650"/>
                    <a:pt x="4796021" y="4424423"/>
                    <a:pt x="4822965" y="4456303"/>
                  </a:cubicBezTo>
                  <a:lnTo>
                    <a:pt x="5028636" y="4456303"/>
                  </a:lnTo>
                  <a:lnTo>
                    <a:pt x="5028636" y="4435467"/>
                  </a:lnTo>
                  <a:cubicBezTo>
                    <a:pt x="5000062" y="4431102"/>
                    <a:pt x="4977538" y="4419989"/>
                    <a:pt x="4961068" y="4402130"/>
                  </a:cubicBezTo>
                  <a:cubicBezTo>
                    <a:pt x="4944599" y="4384270"/>
                    <a:pt x="4918274" y="4341820"/>
                    <a:pt x="4882097" y="4274779"/>
                  </a:cubicBezTo>
                  <a:cubicBezTo>
                    <a:pt x="4845119" y="4205760"/>
                    <a:pt x="4816906" y="4159428"/>
                    <a:pt x="4797460" y="4135783"/>
                  </a:cubicBezTo>
                  <a:cubicBezTo>
                    <a:pt x="4778013" y="4112138"/>
                    <a:pt x="4759955" y="4098328"/>
                    <a:pt x="4743286" y="4094353"/>
                  </a:cubicBezTo>
                  <a:lnTo>
                    <a:pt x="4743286" y="4091972"/>
                  </a:lnTo>
                  <a:cubicBezTo>
                    <a:pt x="4789721" y="4078478"/>
                    <a:pt x="4825373" y="4057047"/>
                    <a:pt x="4850242" y="4027678"/>
                  </a:cubicBezTo>
                  <a:cubicBezTo>
                    <a:pt x="4875112" y="3998310"/>
                    <a:pt x="4887547" y="3963186"/>
                    <a:pt x="4887547" y="3922308"/>
                  </a:cubicBezTo>
                  <a:cubicBezTo>
                    <a:pt x="4887547" y="3865555"/>
                    <a:pt x="4863636" y="3821502"/>
                    <a:pt x="4815812" y="3790149"/>
                  </a:cubicBezTo>
                  <a:cubicBezTo>
                    <a:pt x="4767988" y="3758795"/>
                    <a:pt x="4699627" y="3743119"/>
                    <a:pt x="4610727" y="3743119"/>
                  </a:cubicBezTo>
                  <a:close/>
                  <a:moveTo>
                    <a:pt x="6707418" y="3728236"/>
                  </a:moveTo>
                  <a:lnTo>
                    <a:pt x="6700274" y="3900281"/>
                  </a:lnTo>
                  <a:lnTo>
                    <a:pt x="6721110" y="3900281"/>
                  </a:lnTo>
                  <a:cubicBezTo>
                    <a:pt x="6733382" y="3859800"/>
                    <a:pt x="6752086" y="3830233"/>
                    <a:pt x="6777223" y="3811580"/>
                  </a:cubicBezTo>
                  <a:cubicBezTo>
                    <a:pt x="6802359" y="3792927"/>
                    <a:pt x="6836501" y="3783600"/>
                    <a:pt x="6879649" y="3783600"/>
                  </a:cubicBezTo>
                  <a:lnTo>
                    <a:pt x="6950900" y="3783600"/>
                  </a:lnTo>
                  <a:lnTo>
                    <a:pt x="6950900" y="4328311"/>
                  </a:lnTo>
                  <a:cubicBezTo>
                    <a:pt x="6950900" y="4365220"/>
                    <a:pt x="6944789" y="4390620"/>
                    <a:pt x="6932567" y="4404511"/>
                  </a:cubicBezTo>
                  <a:cubicBezTo>
                    <a:pt x="6920344" y="4418402"/>
                    <a:pt x="6896690" y="4428720"/>
                    <a:pt x="6861604" y="4435467"/>
                  </a:cubicBezTo>
                  <a:lnTo>
                    <a:pt x="6861604" y="4456303"/>
                  </a:lnTo>
                  <a:lnTo>
                    <a:pt x="7196169" y="4456303"/>
                  </a:lnTo>
                  <a:lnTo>
                    <a:pt x="7196169" y="4435467"/>
                  </a:lnTo>
                  <a:cubicBezTo>
                    <a:pt x="7162435" y="4429514"/>
                    <a:pt x="7139416" y="4419096"/>
                    <a:pt x="7127113" y="4404213"/>
                  </a:cubicBezTo>
                  <a:cubicBezTo>
                    <a:pt x="7114810" y="4389330"/>
                    <a:pt x="7108658" y="4364427"/>
                    <a:pt x="7108658" y="4329502"/>
                  </a:cubicBezTo>
                  <a:lnTo>
                    <a:pt x="7108658" y="3783600"/>
                  </a:lnTo>
                  <a:lnTo>
                    <a:pt x="7179910" y="3783600"/>
                  </a:lnTo>
                  <a:cubicBezTo>
                    <a:pt x="7223058" y="3783600"/>
                    <a:pt x="7257200" y="3792927"/>
                    <a:pt x="7282336" y="3811580"/>
                  </a:cubicBezTo>
                  <a:cubicBezTo>
                    <a:pt x="7307473" y="3830233"/>
                    <a:pt x="7326177" y="3859800"/>
                    <a:pt x="7338449" y="3900281"/>
                  </a:cubicBezTo>
                  <a:lnTo>
                    <a:pt x="7359285" y="3900281"/>
                  </a:lnTo>
                  <a:lnTo>
                    <a:pt x="7352141" y="3728236"/>
                  </a:lnTo>
                  <a:lnTo>
                    <a:pt x="7330114" y="3728236"/>
                  </a:lnTo>
                  <a:cubicBezTo>
                    <a:pt x="7315430" y="3738158"/>
                    <a:pt x="7292014" y="3743119"/>
                    <a:pt x="7259868" y="3743119"/>
                  </a:cubicBezTo>
                  <a:lnTo>
                    <a:pt x="6799691" y="3743119"/>
                  </a:lnTo>
                  <a:cubicBezTo>
                    <a:pt x="6768338" y="3743119"/>
                    <a:pt x="6744922" y="3738158"/>
                    <a:pt x="6729444" y="3728236"/>
                  </a:cubicBezTo>
                  <a:close/>
                  <a:moveTo>
                    <a:pt x="9763752" y="3724664"/>
                  </a:moveTo>
                  <a:cubicBezTo>
                    <a:pt x="9654214" y="3724664"/>
                    <a:pt x="9562636" y="3761474"/>
                    <a:pt x="9489015" y="3835095"/>
                  </a:cubicBezTo>
                  <a:cubicBezTo>
                    <a:pt x="9415395" y="3908715"/>
                    <a:pt x="9378584" y="4000294"/>
                    <a:pt x="9378584" y="4109831"/>
                  </a:cubicBezTo>
                  <a:cubicBezTo>
                    <a:pt x="9378584" y="4217781"/>
                    <a:pt x="9412716" y="4305590"/>
                    <a:pt x="9480978" y="4373257"/>
                  </a:cubicBezTo>
                  <a:cubicBezTo>
                    <a:pt x="9549241" y="4440924"/>
                    <a:pt x="9637942" y="4474758"/>
                    <a:pt x="9747083" y="4474758"/>
                  </a:cubicBezTo>
                  <a:cubicBezTo>
                    <a:pt x="9868924" y="4474758"/>
                    <a:pt x="9965166" y="4426339"/>
                    <a:pt x="10035810" y="4329502"/>
                  </a:cubicBezTo>
                  <a:lnTo>
                    <a:pt x="10035810" y="4291997"/>
                  </a:lnTo>
                  <a:cubicBezTo>
                    <a:pt x="9998504" y="4331684"/>
                    <a:pt x="9961792" y="4360458"/>
                    <a:pt x="9925676" y="4378317"/>
                  </a:cubicBezTo>
                  <a:cubicBezTo>
                    <a:pt x="9889562" y="4396176"/>
                    <a:pt x="9849874" y="4405106"/>
                    <a:pt x="9806614" y="4405106"/>
                  </a:cubicBezTo>
                  <a:cubicBezTo>
                    <a:pt x="9726446" y="4405106"/>
                    <a:pt x="9663541" y="4376333"/>
                    <a:pt x="9617900" y="4318786"/>
                  </a:cubicBezTo>
                  <a:cubicBezTo>
                    <a:pt x="9572260" y="4261239"/>
                    <a:pt x="9549439" y="4179880"/>
                    <a:pt x="9549439" y="4074708"/>
                  </a:cubicBezTo>
                  <a:cubicBezTo>
                    <a:pt x="9549439" y="3980252"/>
                    <a:pt x="9568986" y="3905044"/>
                    <a:pt x="9608078" y="3849084"/>
                  </a:cubicBezTo>
                  <a:cubicBezTo>
                    <a:pt x="9647170" y="3793125"/>
                    <a:pt x="9699855" y="3765145"/>
                    <a:pt x="9766133" y="3765145"/>
                  </a:cubicBezTo>
                  <a:cubicBezTo>
                    <a:pt x="9826855" y="3765145"/>
                    <a:pt x="9878449" y="3784989"/>
                    <a:pt x="9920914" y="3824677"/>
                  </a:cubicBezTo>
                  <a:cubicBezTo>
                    <a:pt x="9963380" y="3864364"/>
                    <a:pt x="9992749" y="3920125"/>
                    <a:pt x="10009020" y="3991959"/>
                  </a:cubicBezTo>
                  <a:lnTo>
                    <a:pt x="10028666" y="3991959"/>
                  </a:lnTo>
                  <a:lnTo>
                    <a:pt x="10028666" y="3730617"/>
                  </a:lnTo>
                  <a:lnTo>
                    <a:pt x="10009020" y="3730617"/>
                  </a:lnTo>
                  <a:cubicBezTo>
                    <a:pt x="9997114" y="3755223"/>
                    <a:pt x="9982430" y="3767527"/>
                    <a:pt x="9964968" y="3767527"/>
                  </a:cubicBezTo>
                  <a:cubicBezTo>
                    <a:pt x="9956236" y="3767527"/>
                    <a:pt x="9939766" y="3763161"/>
                    <a:pt x="9915556" y="3754430"/>
                  </a:cubicBezTo>
                  <a:cubicBezTo>
                    <a:pt x="9859200" y="3734586"/>
                    <a:pt x="9808599" y="3724664"/>
                    <a:pt x="9763752" y="3724664"/>
                  </a:cubicBezTo>
                  <a:close/>
                  <a:moveTo>
                    <a:pt x="7781361" y="3724664"/>
                  </a:moveTo>
                  <a:cubicBezTo>
                    <a:pt x="7668649" y="3724664"/>
                    <a:pt x="7575879" y="3759986"/>
                    <a:pt x="7503053" y="3830630"/>
                  </a:cubicBezTo>
                  <a:cubicBezTo>
                    <a:pt x="7430226" y="3901274"/>
                    <a:pt x="7393813" y="3991166"/>
                    <a:pt x="7393813" y="4100306"/>
                  </a:cubicBezTo>
                  <a:cubicBezTo>
                    <a:pt x="7393813" y="4209447"/>
                    <a:pt x="7430127" y="4299141"/>
                    <a:pt x="7502755" y="4369387"/>
                  </a:cubicBezTo>
                  <a:cubicBezTo>
                    <a:pt x="7575383" y="4439634"/>
                    <a:pt x="7668252" y="4474758"/>
                    <a:pt x="7781361" y="4474758"/>
                  </a:cubicBezTo>
                  <a:cubicBezTo>
                    <a:pt x="7894868" y="4474758"/>
                    <a:pt x="7988134" y="4439634"/>
                    <a:pt x="8061158" y="4369387"/>
                  </a:cubicBezTo>
                  <a:cubicBezTo>
                    <a:pt x="8134183" y="4299141"/>
                    <a:pt x="8170696" y="4209447"/>
                    <a:pt x="8170696" y="4100306"/>
                  </a:cubicBezTo>
                  <a:cubicBezTo>
                    <a:pt x="8170696" y="3991166"/>
                    <a:pt x="8134183" y="3901274"/>
                    <a:pt x="8061158" y="3830630"/>
                  </a:cubicBezTo>
                  <a:cubicBezTo>
                    <a:pt x="7988134" y="3759986"/>
                    <a:pt x="7894868" y="3724664"/>
                    <a:pt x="7781361" y="3724664"/>
                  </a:cubicBezTo>
                  <a:close/>
                  <a:moveTo>
                    <a:pt x="6372852" y="3724664"/>
                  </a:moveTo>
                  <a:cubicBezTo>
                    <a:pt x="6263315" y="3724664"/>
                    <a:pt x="6171736" y="3761474"/>
                    <a:pt x="6098116" y="3835095"/>
                  </a:cubicBezTo>
                  <a:cubicBezTo>
                    <a:pt x="6024495" y="3908715"/>
                    <a:pt x="5987685" y="4000294"/>
                    <a:pt x="5987685" y="4109831"/>
                  </a:cubicBezTo>
                  <a:cubicBezTo>
                    <a:pt x="5987685" y="4217781"/>
                    <a:pt x="6021816" y="4305590"/>
                    <a:pt x="6090079" y="4373257"/>
                  </a:cubicBezTo>
                  <a:cubicBezTo>
                    <a:pt x="6158341" y="4440924"/>
                    <a:pt x="6247043" y="4474758"/>
                    <a:pt x="6356183" y="4474758"/>
                  </a:cubicBezTo>
                  <a:cubicBezTo>
                    <a:pt x="6478024" y="4474758"/>
                    <a:pt x="6574266" y="4426339"/>
                    <a:pt x="6644910" y="4329502"/>
                  </a:cubicBezTo>
                  <a:lnTo>
                    <a:pt x="6644910" y="4291997"/>
                  </a:lnTo>
                  <a:cubicBezTo>
                    <a:pt x="6607604" y="4331684"/>
                    <a:pt x="6570893" y="4360458"/>
                    <a:pt x="6534777" y="4378317"/>
                  </a:cubicBezTo>
                  <a:cubicBezTo>
                    <a:pt x="6498661" y="4396176"/>
                    <a:pt x="6458974" y="4405106"/>
                    <a:pt x="6415715" y="4405106"/>
                  </a:cubicBezTo>
                  <a:cubicBezTo>
                    <a:pt x="6335546" y="4405106"/>
                    <a:pt x="6272641" y="4376333"/>
                    <a:pt x="6227001" y="4318786"/>
                  </a:cubicBezTo>
                  <a:cubicBezTo>
                    <a:pt x="6181360" y="4261239"/>
                    <a:pt x="6158540" y="4179880"/>
                    <a:pt x="6158540" y="4074708"/>
                  </a:cubicBezTo>
                  <a:cubicBezTo>
                    <a:pt x="6158540" y="3980252"/>
                    <a:pt x="6178086" y="3905044"/>
                    <a:pt x="6217178" y="3849084"/>
                  </a:cubicBezTo>
                  <a:cubicBezTo>
                    <a:pt x="6256270" y="3793125"/>
                    <a:pt x="6308955" y="3765145"/>
                    <a:pt x="6375233" y="3765145"/>
                  </a:cubicBezTo>
                  <a:cubicBezTo>
                    <a:pt x="6435955" y="3765145"/>
                    <a:pt x="6487549" y="3784989"/>
                    <a:pt x="6530014" y="3824677"/>
                  </a:cubicBezTo>
                  <a:cubicBezTo>
                    <a:pt x="6572480" y="3864364"/>
                    <a:pt x="6601849" y="3920125"/>
                    <a:pt x="6618121" y="3991959"/>
                  </a:cubicBezTo>
                  <a:lnTo>
                    <a:pt x="6637766" y="3991959"/>
                  </a:lnTo>
                  <a:lnTo>
                    <a:pt x="6637766" y="3730617"/>
                  </a:lnTo>
                  <a:lnTo>
                    <a:pt x="6618121" y="3730617"/>
                  </a:lnTo>
                  <a:cubicBezTo>
                    <a:pt x="6606214" y="3755223"/>
                    <a:pt x="6591530" y="3767527"/>
                    <a:pt x="6574068" y="3767527"/>
                  </a:cubicBezTo>
                  <a:cubicBezTo>
                    <a:pt x="6565337" y="3767527"/>
                    <a:pt x="6548866" y="3763161"/>
                    <a:pt x="6524657" y="3754430"/>
                  </a:cubicBezTo>
                  <a:cubicBezTo>
                    <a:pt x="6468300" y="3734586"/>
                    <a:pt x="6417699" y="3724664"/>
                    <a:pt x="6372852" y="3724664"/>
                  </a:cubicBezTo>
                  <a:close/>
                  <a:moveTo>
                    <a:pt x="3781811" y="3724664"/>
                  </a:moveTo>
                  <a:lnTo>
                    <a:pt x="3576716" y="4273542"/>
                  </a:lnTo>
                  <a:cubicBezTo>
                    <a:pt x="3556445" y="4328311"/>
                    <a:pt x="3535990" y="4367800"/>
                    <a:pt x="3515353" y="4392009"/>
                  </a:cubicBezTo>
                  <a:cubicBezTo>
                    <a:pt x="3494715" y="4416219"/>
                    <a:pt x="3470505" y="4430705"/>
                    <a:pt x="3442725" y="4435467"/>
                  </a:cubicBezTo>
                  <a:lnTo>
                    <a:pt x="3442725" y="4456303"/>
                  </a:lnTo>
                  <a:lnTo>
                    <a:pt x="3673110" y="4456303"/>
                  </a:lnTo>
                  <a:lnTo>
                    <a:pt x="3673110" y="4435467"/>
                  </a:lnTo>
                  <a:cubicBezTo>
                    <a:pt x="3625392" y="4422761"/>
                    <a:pt x="3601533" y="4400719"/>
                    <a:pt x="3601533" y="4369341"/>
                  </a:cubicBezTo>
                  <a:cubicBezTo>
                    <a:pt x="3601533" y="4354650"/>
                    <a:pt x="3606032" y="4335207"/>
                    <a:pt x="3615030" y="4311010"/>
                  </a:cubicBezTo>
                  <a:lnTo>
                    <a:pt x="3650256" y="4216392"/>
                  </a:lnTo>
                  <a:lnTo>
                    <a:pt x="3904789" y="4216392"/>
                  </a:lnTo>
                  <a:lnTo>
                    <a:pt x="3946014" y="4325930"/>
                  </a:lnTo>
                  <a:cubicBezTo>
                    <a:pt x="3955173" y="4350536"/>
                    <a:pt x="3959754" y="4368792"/>
                    <a:pt x="3959754" y="4380698"/>
                  </a:cubicBezTo>
                  <a:cubicBezTo>
                    <a:pt x="3959754" y="4395383"/>
                    <a:pt x="3953723" y="4406793"/>
                    <a:pt x="3941661" y="4414929"/>
                  </a:cubicBezTo>
                  <a:cubicBezTo>
                    <a:pt x="3929600" y="4423065"/>
                    <a:pt x="3908941" y="4429911"/>
                    <a:pt x="3879683" y="4435467"/>
                  </a:cubicBezTo>
                  <a:lnTo>
                    <a:pt x="3879683" y="4456303"/>
                  </a:lnTo>
                  <a:lnTo>
                    <a:pt x="4229132" y="4456303"/>
                  </a:lnTo>
                  <a:lnTo>
                    <a:pt x="4229132" y="4435467"/>
                  </a:lnTo>
                  <a:cubicBezTo>
                    <a:pt x="4198498" y="4433086"/>
                    <a:pt x="4173633" y="4421871"/>
                    <a:pt x="4154537" y="4401823"/>
                  </a:cubicBezTo>
                  <a:cubicBezTo>
                    <a:pt x="4135440" y="4381774"/>
                    <a:pt x="4115961" y="4346350"/>
                    <a:pt x="4096098" y="4295550"/>
                  </a:cubicBezTo>
                  <a:lnTo>
                    <a:pt x="3879209" y="3724664"/>
                  </a:lnTo>
                  <a:close/>
                  <a:moveTo>
                    <a:pt x="3115303" y="3724664"/>
                  </a:moveTo>
                  <a:cubicBezTo>
                    <a:pt x="3005765" y="3724664"/>
                    <a:pt x="2914186" y="3761474"/>
                    <a:pt x="2840566" y="3835095"/>
                  </a:cubicBezTo>
                  <a:cubicBezTo>
                    <a:pt x="2766945" y="3908715"/>
                    <a:pt x="2730135" y="4000294"/>
                    <a:pt x="2730135" y="4109831"/>
                  </a:cubicBezTo>
                  <a:cubicBezTo>
                    <a:pt x="2730135" y="4217781"/>
                    <a:pt x="2764267" y="4305590"/>
                    <a:pt x="2832529" y="4373257"/>
                  </a:cubicBezTo>
                  <a:cubicBezTo>
                    <a:pt x="2900791" y="4440924"/>
                    <a:pt x="2989493" y="4474758"/>
                    <a:pt x="3098633" y="4474758"/>
                  </a:cubicBezTo>
                  <a:cubicBezTo>
                    <a:pt x="3220474" y="4474758"/>
                    <a:pt x="3316717" y="4426339"/>
                    <a:pt x="3387360" y="4329502"/>
                  </a:cubicBezTo>
                  <a:lnTo>
                    <a:pt x="3387360" y="4291997"/>
                  </a:lnTo>
                  <a:cubicBezTo>
                    <a:pt x="3350054" y="4331684"/>
                    <a:pt x="3313343" y="4360458"/>
                    <a:pt x="3277228" y="4378317"/>
                  </a:cubicBezTo>
                  <a:cubicBezTo>
                    <a:pt x="3241111" y="4396176"/>
                    <a:pt x="3201424" y="4405106"/>
                    <a:pt x="3158165" y="4405106"/>
                  </a:cubicBezTo>
                  <a:cubicBezTo>
                    <a:pt x="3077996" y="4405106"/>
                    <a:pt x="3015092" y="4376333"/>
                    <a:pt x="2969451" y="4318786"/>
                  </a:cubicBezTo>
                  <a:cubicBezTo>
                    <a:pt x="2923810" y="4261239"/>
                    <a:pt x="2900990" y="4179880"/>
                    <a:pt x="2900990" y="4074708"/>
                  </a:cubicBezTo>
                  <a:cubicBezTo>
                    <a:pt x="2900990" y="3980252"/>
                    <a:pt x="2920536" y="3905044"/>
                    <a:pt x="2959628" y="3849084"/>
                  </a:cubicBezTo>
                  <a:cubicBezTo>
                    <a:pt x="2998721" y="3793125"/>
                    <a:pt x="3051406" y="3765145"/>
                    <a:pt x="3117684" y="3765145"/>
                  </a:cubicBezTo>
                  <a:cubicBezTo>
                    <a:pt x="3178405" y="3765145"/>
                    <a:pt x="3229999" y="3784989"/>
                    <a:pt x="3272465" y="3824677"/>
                  </a:cubicBezTo>
                  <a:cubicBezTo>
                    <a:pt x="3314930" y="3864364"/>
                    <a:pt x="3344299" y="3920125"/>
                    <a:pt x="3360571" y="3991959"/>
                  </a:cubicBezTo>
                  <a:lnTo>
                    <a:pt x="3380217" y="3991959"/>
                  </a:lnTo>
                  <a:lnTo>
                    <a:pt x="3380217" y="3730617"/>
                  </a:lnTo>
                  <a:lnTo>
                    <a:pt x="3360571" y="3730617"/>
                  </a:lnTo>
                  <a:cubicBezTo>
                    <a:pt x="3348665" y="3755223"/>
                    <a:pt x="3333980" y="3767527"/>
                    <a:pt x="3316518" y="3767527"/>
                  </a:cubicBezTo>
                  <a:cubicBezTo>
                    <a:pt x="3307787" y="3767527"/>
                    <a:pt x="3291316" y="3763161"/>
                    <a:pt x="3267107" y="3754430"/>
                  </a:cubicBezTo>
                  <a:cubicBezTo>
                    <a:pt x="3210751" y="3734586"/>
                    <a:pt x="3160149" y="3724664"/>
                    <a:pt x="3115303" y="3724664"/>
                  </a:cubicBezTo>
                  <a:close/>
                  <a:moveTo>
                    <a:pt x="2388687" y="3724664"/>
                  </a:moveTo>
                  <a:cubicBezTo>
                    <a:pt x="2322904" y="3724664"/>
                    <a:pt x="2269110" y="3744133"/>
                    <a:pt x="2227301" y="3783070"/>
                  </a:cubicBezTo>
                  <a:cubicBezTo>
                    <a:pt x="2185493" y="3822007"/>
                    <a:pt x="2164588" y="3872069"/>
                    <a:pt x="2164588" y="3933256"/>
                  </a:cubicBezTo>
                  <a:cubicBezTo>
                    <a:pt x="2164588" y="3961862"/>
                    <a:pt x="2169833" y="3988978"/>
                    <a:pt x="2180323" y="4014605"/>
                  </a:cubicBezTo>
                  <a:cubicBezTo>
                    <a:pt x="2190811" y="4040231"/>
                    <a:pt x="2206345" y="4063374"/>
                    <a:pt x="2226924" y="4084033"/>
                  </a:cubicBezTo>
                  <a:cubicBezTo>
                    <a:pt x="2247502" y="4104692"/>
                    <a:pt x="2289582" y="4134003"/>
                    <a:pt x="2353163" y="4171967"/>
                  </a:cubicBezTo>
                  <a:cubicBezTo>
                    <a:pt x="2422312" y="4213093"/>
                    <a:pt x="2464824" y="4244273"/>
                    <a:pt x="2480699" y="4265505"/>
                  </a:cubicBezTo>
                  <a:cubicBezTo>
                    <a:pt x="2496574" y="4286738"/>
                    <a:pt x="2504512" y="4309261"/>
                    <a:pt x="2504512" y="4333073"/>
                  </a:cubicBezTo>
                  <a:cubicBezTo>
                    <a:pt x="2504512" y="4362442"/>
                    <a:pt x="2492109" y="4386651"/>
                    <a:pt x="2467305" y="4405701"/>
                  </a:cubicBezTo>
                  <a:cubicBezTo>
                    <a:pt x="2442500" y="4424751"/>
                    <a:pt x="2411048" y="4434276"/>
                    <a:pt x="2372948" y="4434276"/>
                  </a:cubicBezTo>
                  <a:cubicBezTo>
                    <a:pt x="2323735" y="4434276"/>
                    <a:pt x="2282262" y="4418302"/>
                    <a:pt x="2248527" y="4386354"/>
                  </a:cubicBezTo>
                  <a:cubicBezTo>
                    <a:pt x="2214793" y="4354405"/>
                    <a:pt x="2192568" y="4310650"/>
                    <a:pt x="2181853" y="4255088"/>
                  </a:cubicBezTo>
                  <a:lnTo>
                    <a:pt x="2161017" y="4255088"/>
                  </a:lnTo>
                  <a:lnTo>
                    <a:pt x="2161017" y="4469995"/>
                  </a:lnTo>
                  <a:lnTo>
                    <a:pt x="2181853" y="4469995"/>
                  </a:lnTo>
                  <a:cubicBezTo>
                    <a:pt x="2189393" y="4454517"/>
                    <a:pt x="2201498" y="4446778"/>
                    <a:pt x="2218167" y="4446778"/>
                  </a:cubicBezTo>
                  <a:cubicBezTo>
                    <a:pt x="2228089" y="4446778"/>
                    <a:pt x="2245551" y="4449953"/>
                    <a:pt x="2270554" y="4456303"/>
                  </a:cubicBezTo>
                  <a:cubicBezTo>
                    <a:pt x="2317782" y="4468606"/>
                    <a:pt x="2358462" y="4474758"/>
                    <a:pt x="2392593" y="4474758"/>
                  </a:cubicBezTo>
                  <a:cubicBezTo>
                    <a:pt x="2456093" y="4474758"/>
                    <a:pt x="2510167" y="4456086"/>
                    <a:pt x="2554816" y="4418743"/>
                  </a:cubicBezTo>
                  <a:cubicBezTo>
                    <a:pt x="2599464" y="4381399"/>
                    <a:pt x="2621788" y="4330949"/>
                    <a:pt x="2621788" y="4267394"/>
                  </a:cubicBezTo>
                  <a:cubicBezTo>
                    <a:pt x="2621788" y="4224488"/>
                    <a:pt x="2609113" y="4184958"/>
                    <a:pt x="2583763" y="4148806"/>
                  </a:cubicBezTo>
                  <a:cubicBezTo>
                    <a:pt x="2567125" y="4125371"/>
                    <a:pt x="2549697" y="4106106"/>
                    <a:pt x="2531477" y="4091009"/>
                  </a:cubicBezTo>
                  <a:cubicBezTo>
                    <a:pt x="2513258" y="4075912"/>
                    <a:pt x="2472755" y="4049181"/>
                    <a:pt x="2409969" y="4010814"/>
                  </a:cubicBezTo>
                  <a:cubicBezTo>
                    <a:pt x="2348379" y="3972447"/>
                    <a:pt x="2311928" y="3947708"/>
                    <a:pt x="2300618" y="3936595"/>
                  </a:cubicBezTo>
                  <a:cubicBezTo>
                    <a:pt x="2289306" y="3925483"/>
                    <a:pt x="2280674" y="3913477"/>
                    <a:pt x="2274722" y="3900579"/>
                  </a:cubicBezTo>
                  <a:cubicBezTo>
                    <a:pt x="2268768" y="3887681"/>
                    <a:pt x="2265792" y="3874683"/>
                    <a:pt x="2265792" y="3861586"/>
                  </a:cubicBezTo>
                  <a:cubicBezTo>
                    <a:pt x="2265792" y="3834598"/>
                    <a:pt x="2277178" y="3811778"/>
                    <a:pt x="2299952" y="3793125"/>
                  </a:cubicBezTo>
                  <a:cubicBezTo>
                    <a:pt x="2322727" y="3774472"/>
                    <a:pt x="2350351" y="3765145"/>
                    <a:pt x="2382826" y="3765145"/>
                  </a:cubicBezTo>
                  <a:cubicBezTo>
                    <a:pt x="2418873" y="3765145"/>
                    <a:pt x="2453830" y="3779334"/>
                    <a:pt x="2487694" y="3807710"/>
                  </a:cubicBezTo>
                  <a:cubicBezTo>
                    <a:pt x="2521559" y="3836087"/>
                    <a:pt x="2545421" y="3871111"/>
                    <a:pt x="2559280" y="3912783"/>
                  </a:cubicBezTo>
                  <a:lnTo>
                    <a:pt x="2580117" y="3912783"/>
                  </a:lnTo>
                  <a:lnTo>
                    <a:pt x="2580117" y="3724664"/>
                  </a:lnTo>
                  <a:lnTo>
                    <a:pt x="2559280" y="3724664"/>
                  </a:lnTo>
                  <a:cubicBezTo>
                    <a:pt x="2546203" y="3737761"/>
                    <a:pt x="2533918" y="3744309"/>
                    <a:pt x="2522427" y="3744309"/>
                  </a:cubicBezTo>
                  <a:cubicBezTo>
                    <a:pt x="2510539" y="3744309"/>
                    <a:pt x="2490330" y="3741134"/>
                    <a:pt x="2461798" y="3734784"/>
                  </a:cubicBezTo>
                  <a:cubicBezTo>
                    <a:pt x="2433267" y="3728037"/>
                    <a:pt x="2408896" y="3724664"/>
                    <a:pt x="2388687" y="3724664"/>
                  </a:cubicBezTo>
                  <a:close/>
                  <a:moveTo>
                    <a:pt x="8120392" y="2418548"/>
                  </a:moveTo>
                  <a:lnTo>
                    <a:pt x="8228981" y="2707871"/>
                  </a:lnTo>
                  <a:lnTo>
                    <a:pt x="8016519" y="2707871"/>
                  </a:lnTo>
                  <a:close/>
                  <a:moveTo>
                    <a:pt x="5891542" y="2418548"/>
                  </a:moveTo>
                  <a:lnTo>
                    <a:pt x="6000131" y="2707871"/>
                  </a:lnTo>
                  <a:lnTo>
                    <a:pt x="5787670" y="2707871"/>
                  </a:lnTo>
                  <a:close/>
                  <a:moveTo>
                    <a:pt x="3900817" y="2418548"/>
                  </a:moveTo>
                  <a:lnTo>
                    <a:pt x="4009406" y="2707871"/>
                  </a:lnTo>
                  <a:lnTo>
                    <a:pt x="3796945" y="2707871"/>
                  </a:lnTo>
                  <a:close/>
                  <a:moveTo>
                    <a:pt x="6633599" y="2326275"/>
                  </a:moveTo>
                  <a:lnTo>
                    <a:pt x="6682414" y="2326275"/>
                  </a:lnTo>
                  <a:cubicBezTo>
                    <a:pt x="6781633" y="2326275"/>
                    <a:pt x="6831243" y="2373305"/>
                    <a:pt x="6831243" y="2467364"/>
                  </a:cubicBezTo>
                  <a:cubicBezTo>
                    <a:pt x="6831243" y="2520148"/>
                    <a:pt x="6818245" y="2558745"/>
                    <a:pt x="6792250" y="2583153"/>
                  </a:cubicBezTo>
                  <a:cubicBezTo>
                    <a:pt x="6766255" y="2607560"/>
                    <a:pt x="6724880" y="2619764"/>
                    <a:pt x="6668127" y="2619764"/>
                  </a:cubicBezTo>
                  <a:cubicBezTo>
                    <a:pt x="6657411" y="2619764"/>
                    <a:pt x="6645902" y="2619367"/>
                    <a:pt x="6633599" y="2618573"/>
                  </a:cubicBezTo>
                  <a:close/>
                  <a:moveTo>
                    <a:pt x="8596939" y="2285794"/>
                  </a:moveTo>
                  <a:lnTo>
                    <a:pt x="8596939" y="2306630"/>
                  </a:lnTo>
                  <a:cubicBezTo>
                    <a:pt x="8611226" y="2309408"/>
                    <a:pt x="8623629" y="2314766"/>
                    <a:pt x="8634146" y="2322703"/>
                  </a:cubicBezTo>
                  <a:cubicBezTo>
                    <a:pt x="8644664" y="2330641"/>
                    <a:pt x="8663812" y="2348897"/>
                    <a:pt x="8691594" y="2377472"/>
                  </a:cubicBezTo>
                  <a:lnTo>
                    <a:pt x="8691594" y="2861461"/>
                  </a:lnTo>
                  <a:cubicBezTo>
                    <a:pt x="8691594" y="2898767"/>
                    <a:pt x="8684350" y="2926251"/>
                    <a:pt x="8669865" y="2943912"/>
                  </a:cubicBezTo>
                  <a:cubicBezTo>
                    <a:pt x="8655379" y="2961573"/>
                    <a:pt x="8631468" y="2972983"/>
                    <a:pt x="8598130" y="2978142"/>
                  </a:cubicBezTo>
                  <a:lnTo>
                    <a:pt x="8598130" y="2998978"/>
                  </a:lnTo>
                  <a:lnTo>
                    <a:pt x="8843994" y="2998978"/>
                  </a:lnTo>
                  <a:lnTo>
                    <a:pt x="8843994" y="2978142"/>
                  </a:lnTo>
                  <a:cubicBezTo>
                    <a:pt x="8801925" y="2971402"/>
                    <a:pt x="8773946" y="2960399"/>
                    <a:pt x="8760055" y="2945135"/>
                  </a:cubicBezTo>
                  <a:cubicBezTo>
                    <a:pt x="8746164" y="2929871"/>
                    <a:pt x="8739219" y="2903207"/>
                    <a:pt x="8739219" y="2865145"/>
                  </a:cubicBezTo>
                  <a:lnTo>
                    <a:pt x="8739219" y="2429190"/>
                  </a:lnTo>
                  <a:lnTo>
                    <a:pt x="9252258" y="3007313"/>
                  </a:lnTo>
                  <a:lnTo>
                    <a:pt x="9275596" y="3007313"/>
                  </a:lnTo>
                  <a:lnTo>
                    <a:pt x="9275596" y="2423311"/>
                  </a:lnTo>
                  <a:cubicBezTo>
                    <a:pt x="9275596" y="2349492"/>
                    <a:pt x="9310124" y="2310598"/>
                    <a:pt x="9379180" y="2306630"/>
                  </a:cubicBezTo>
                  <a:lnTo>
                    <a:pt x="9379180" y="2285794"/>
                  </a:lnTo>
                  <a:lnTo>
                    <a:pt x="9138674" y="2285794"/>
                  </a:lnTo>
                  <a:lnTo>
                    <a:pt x="9138674" y="2306630"/>
                  </a:lnTo>
                  <a:cubicBezTo>
                    <a:pt x="9173369" y="2314171"/>
                    <a:pt x="9196926" y="2326970"/>
                    <a:pt x="9209344" y="2345027"/>
                  </a:cubicBezTo>
                  <a:cubicBezTo>
                    <a:pt x="9221762" y="2363085"/>
                    <a:pt x="9227970" y="2395728"/>
                    <a:pt x="9227970" y="2442956"/>
                  </a:cubicBezTo>
                  <a:lnTo>
                    <a:pt x="9227970" y="2763830"/>
                  </a:lnTo>
                  <a:lnTo>
                    <a:pt x="8811205" y="2285794"/>
                  </a:lnTo>
                  <a:close/>
                  <a:moveTo>
                    <a:pt x="7193193" y="2285794"/>
                  </a:moveTo>
                  <a:lnTo>
                    <a:pt x="7193193" y="2306630"/>
                  </a:lnTo>
                  <a:cubicBezTo>
                    <a:pt x="7228279" y="2313377"/>
                    <a:pt x="7251933" y="2323199"/>
                    <a:pt x="7264156" y="2336098"/>
                  </a:cubicBezTo>
                  <a:cubicBezTo>
                    <a:pt x="7276378" y="2348996"/>
                    <a:pt x="7282489" y="2372114"/>
                    <a:pt x="7282489" y="2405452"/>
                  </a:cubicBezTo>
                  <a:lnTo>
                    <a:pt x="7282489" y="2863842"/>
                  </a:lnTo>
                  <a:cubicBezTo>
                    <a:pt x="7282489" y="2904323"/>
                    <a:pt x="7276575" y="2931609"/>
                    <a:pt x="7264746" y="2945698"/>
                  </a:cubicBezTo>
                  <a:cubicBezTo>
                    <a:pt x="7252918" y="2959787"/>
                    <a:pt x="7229067" y="2970602"/>
                    <a:pt x="7193193" y="2978142"/>
                  </a:cubicBezTo>
                  <a:lnTo>
                    <a:pt x="7193193" y="2998978"/>
                  </a:lnTo>
                  <a:lnTo>
                    <a:pt x="7736118" y="2998978"/>
                  </a:lnTo>
                  <a:lnTo>
                    <a:pt x="7749214" y="2825742"/>
                  </a:lnTo>
                  <a:lnTo>
                    <a:pt x="7728379" y="2825742"/>
                  </a:lnTo>
                  <a:cubicBezTo>
                    <a:pt x="7698278" y="2914246"/>
                    <a:pt x="7648374" y="2958497"/>
                    <a:pt x="7578667" y="2958497"/>
                  </a:cubicBezTo>
                  <a:lnTo>
                    <a:pt x="7537079" y="2958497"/>
                  </a:lnTo>
                  <a:cubicBezTo>
                    <a:pt x="7501434" y="2958497"/>
                    <a:pt x="7476286" y="2951949"/>
                    <a:pt x="7461632" y="2938852"/>
                  </a:cubicBezTo>
                  <a:cubicBezTo>
                    <a:pt x="7446979" y="2925755"/>
                    <a:pt x="7439652" y="2903133"/>
                    <a:pt x="7439652" y="2870986"/>
                  </a:cubicBezTo>
                  <a:lnTo>
                    <a:pt x="7439652" y="2661436"/>
                  </a:lnTo>
                  <a:lnTo>
                    <a:pt x="7565263" y="2661436"/>
                  </a:lnTo>
                  <a:cubicBezTo>
                    <a:pt x="7622810" y="2661436"/>
                    <a:pt x="7655750" y="2691797"/>
                    <a:pt x="7664085" y="2752519"/>
                  </a:cubicBezTo>
                  <a:lnTo>
                    <a:pt x="7687302" y="2752519"/>
                  </a:lnTo>
                  <a:lnTo>
                    <a:pt x="7687302" y="2531658"/>
                  </a:lnTo>
                  <a:lnTo>
                    <a:pt x="7664085" y="2531658"/>
                  </a:lnTo>
                  <a:cubicBezTo>
                    <a:pt x="7656941" y="2564022"/>
                    <a:pt x="7645829" y="2586996"/>
                    <a:pt x="7630747" y="2600579"/>
                  </a:cubicBezTo>
                  <a:cubicBezTo>
                    <a:pt x="7615666" y="2614163"/>
                    <a:pt x="7593838" y="2620955"/>
                    <a:pt x="7565263" y="2620955"/>
                  </a:cubicBezTo>
                  <a:lnTo>
                    <a:pt x="7439652" y="2620955"/>
                  </a:lnTo>
                  <a:lnTo>
                    <a:pt x="7439652" y="2326275"/>
                  </a:lnTo>
                  <a:lnTo>
                    <a:pt x="7577764" y="2326275"/>
                  </a:lnTo>
                  <a:cubicBezTo>
                    <a:pt x="7616659" y="2326275"/>
                    <a:pt x="7644936" y="2334312"/>
                    <a:pt x="7662596" y="2350385"/>
                  </a:cubicBezTo>
                  <a:cubicBezTo>
                    <a:pt x="7680258" y="2366459"/>
                    <a:pt x="7695041" y="2397713"/>
                    <a:pt x="7706947" y="2444147"/>
                  </a:cubicBezTo>
                  <a:lnTo>
                    <a:pt x="7727783" y="2444147"/>
                  </a:lnTo>
                  <a:lnTo>
                    <a:pt x="7727783" y="2285794"/>
                  </a:lnTo>
                  <a:close/>
                  <a:moveTo>
                    <a:pt x="6385949" y="2285794"/>
                  </a:moveTo>
                  <a:lnTo>
                    <a:pt x="6385949" y="2306630"/>
                  </a:lnTo>
                  <a:cubicBezTo>
                    <a:pt x="6421271" y="2313377"/>
                    <a:pt x="6445182" y="2323100"/>
                    <a:pt x="6457684" y="2335800"/>
                  </a:cubicBezTo>
                  <a:cubicBezTo>
                    <a:pt x="6470186" y="2348500"/>
                    <a:pt x="6476436" y="2371320"/>
                    <a:pt x="6476436" y="2404261"/>
                  </a:cubicBezTo>
                  <a:lnTo>
                    <a:pt x="6476436" y="2887059"/>
                  </a:lnTo>
                  <a:cubicBezTo>
                    <a:pt x="6476436" y="2943019"/>
                    <a:pt x="6446274" y="2973380"/>
                    <a:pt x="6385949" y="2978142"/>
                  </a:cubicBezTo>
                  <a:lnTo>
                    <a:pt x="6385949" y="2998978"/>
                  </a:lnTo>
                  <a:lnTo>
                    <a:pt x="6725277" y="2998978"/>
                  </a:lnTo>
                  <a:lnTo>
                    <a:pt x="6725277" y="2978142"/>
                  </a:lnTo>
                  <a:cubicBezTo>
                    <a:pt x="6691939" y="2973380"/>
                    <a:pt x="6668326" y="2963359"/>
                    <a:pt x="6654435" y="2948079"/>
                  </a:cubicBezTo>
                  <a:cubicBezTo>
                    <a:pt x="6640544" y="2932799"/>
                    <a:pt x="6633599" y="2909483"/>
                    <a:pt x="6633599" y="2878130"/>
                  </a:cubicBezTo>
                  <a:lnTo>
                    <a:pt x="6633599" y="2659055"/>
                  </a:lnTo>
                  <a:cubicBezTo>
                    <a:pt x="6679240" y="2659055"/>
                    <a:pt x="6709700" y="2662924"/>
                    <a:pt x="6724979" y="2670663"/>
                  </a:cubicBezTo>
                  <a:cubicBezTo>
                    <a:pt x="6740259" y="2678402"/>
                    <a:pt x="6754944" y="2691797"/>
                    <a:pt x="6769032" y="2710847"/>
                  </a:cubicBezTo>
                  <a:cubicBezTo>
                    <a:pt x="6783122" y="2729897"/>
                    <a:pt x="6804702" y="2768167"/>
                    <a:pt x="6833773" y="2825659"/>
                  </a:cubicBezTo>
                  <a:cubicBezTo>
                    <a:pt x="6875990" y="2909325"/>
                    <a:pt x="6910571" y="2967098"/>
                    <a:pt x="6937515" y="2998978"/>
                  </a:cubicBezTo>
                  <a:lnTo>
                    <a:pt x="7143186" y="2998978"/>
                  </a:lnTo>
                  <a:lnTo>
                    <a:pt x="7143186" y="2978142"/>
                  </a:lnTo>
                  <a:cubicBezTo>
                    <a:pt x="7114611" y="2973777"/>
                    <a:pt x="7092089" y="2962664"/>
                    <a:pt x="7075618" y="2944805"/>
                  </a:cubicBezTo>
                  <a:cubicBezTo>
                    <a:pt x="7059148" y="2926945"/>
                    <a:pt x="7032824" y="2884495"/>
                    <a:pt x="6996646" y="2817454"/>
                  </a:cubicBezTo>
                  <a:cubicBezTo>
                    <a:pt x="6959669" y="2748436"/>
                    <a:pt x="6931457" y="2702103"/>
                    <a:pt x="6912010" y="2678458"/>
                  </a:cubicBezTo>
                  <a:cubicBezTo>
                    <a:pt x="6892563" y="2654813"/>
                    <a:pt x="6874505" y="2641003"/>
                    <a:pt x="6857836" y="2637028"/>
                  </a:cubicBezTo>
                  <a:lnTo>
                    <a:pt x="6857836" y="2634647"/>
                  </a:lnTo>
                  <a:cubicBezTo>
                    <a:pt x="6904271" y="2621153"/>
                    <a:pt x="6939923" y="2599722"/>
                    <a:pt x="6964793" y="2570353"/>
                  </a:cubicBezTo>
                  <a:cubicBezTo>
                    <a:pt x="6989663" y="2540984"/>
                    <a:pt x="7002097" y="2505861"/>
                    <a:pt x="7002097" y="2464983"/>
                  </a:cubicBezTo>
                  <a:cubicBezTo>
                    <a:pt x="7002097" y="2408230"/>
                    <a:pt x="6978186" y="2364177"/>
                    <a:pt x="6930362" y="2332823"/>
                  </a:cubicBezTo>
                  <a:cubicBezTo>
                    <a:pt x="6882539" y="2301470"/>
                    <a:pt x="6814177" y="2285794"/>
                    <a:pt x="6725277" y="2285794"/>
                  </a:cubicBezTo>
                  <a:close/>
                  <a:moveTo>
                    <a:pt x="4402368" y="2285794"/>
                  </a:moveTo>
                  <a:lnTo>
                    <a:pt x="4402368" y="2306630"/>
                  </a:lnTo>
                  <a:cubicBezTo>
                    <a:pt x="4437455" y="2313377"/>
                    <a:pt x="4461108" y="2323199"/>
                    <a:pt x="4473331" y="2336098"/>
                  </a:cubicBezTo>
                  <a:cubicBezTo>
                    <a:pt x="4485553" y="2348996"/>
                    <a:pt x="4491665" y="2372114"/>
                    <a:pt x="4491665" y="2405452"/>
                  </a:cubicBezTo>
                  <a:lnTo>
                    <a:pt x="4491665" y="2863842"/>
                  </a:lnTo>
                  <a:cubicBezTo>
                    <a:pt x="4491665" y="2904323"/>
                    <a:pt x="4485750" y="2931609"/>
                    <a:pt x="4473922" y="2945698"/>
                  </a:cubicBezTo>
                  <a:cubicBezTo>
                    <a:pt x="4462093" y="2959787"/>
                    <a:pt x="4438242" y="2970602"/>
                    <a:pt x="4402368" y="2978142"/>
                  </a:cubicBezTo>
                  <a:lnTo>
                    <a:pt x="4402368" y="2998978"/>
                  </a:lnTo>
                  <a:lnTo>
                    <a:pt x="4945293" y="2998978"/>
                  </a:lnTo>
                  <a:lnTo>
                    <a:pt x="4958389" y="2825742"/>
                  </a:lnTo>
                  <a:lnTo>
                    <a:pt x="4937554" y="2825742"/>
                  </a:lnTo>
                  <a:cubicBezTo>
                    <a:pt x="4907453" y="2914246"/>
                    <a:pt x="4857549" y="2958497"/>
                    <a:pt x="4787842" y="2958497"/>
                  </a:cubicBezTo>
                  <a:lnTo>
                    <a:pt x="4746254" y="2958497"/>
                  </a:lnTo>
                  <a:cubicBezTo>
                    <a:pt x="4710610" y="2958497"/>
                    <a:pt x="4685460" y="2951949"/>
                    <a:pt x="4670807" y="2938852"/>
                  </a:cubicBezTo>
                  <a:cubicBezTo>
                    <a:pt x="4656154" y="2925755"/>
                    <a:pt x="4648828" y="2903133"/>
                    <a:pt x="4648828" y="2870986"/>
                  </a:cubicBezTo>
                  <a:lnTo>
                    <a:pt x="4648828" y="2661436"/>
                  </a:lnTo>
                  <a:lnTo>
                    <a:pt x="4774438" y="2661436"/>
                  </a:lnTo>
                  <a:cubicBezTo>
                    <a:pt x="4831985" y="2661436"/>
                    <a:pt x="4864926" y="2691797"/>
                    <a:pt x="4873260" y="2752519"/>
                  </a:cubicBezTo>
                  <a:lnTo>
                    <a:pt x="4896477" y="2752519"/>
                  </a:lnTo>
                  <a:lnTo>
                    <a:pt x="4896477" y="2531658"/>
                  </a:lnTo>
                  <a:lnTo>
                    <a:pt x="4873260" y="2531658"/>
                  </a:lnTo>
                  <a:cubicBezTo>
                    <a:pt x="4866116" y="2564022"/>
                    <a:pt x="4855004" y="2586996"/>
                    <a:pt x="4839922" y="2600579"/>
                  </a:cubicBezTo>
                  <a:cubicBezTo>
                    <a:pt x="4824841" y="2614163"/>
                    <a:pt x="4803013" y="2620955"/>
                    <a:pt x="4774438" y="2620955"/>
                  </a:cubicBezTo>
                  <a:lnTo>
                    <a:pt x="4648828" y="2620955"/>
                  </a:lnTo>
                  <a:lnTo>
                    <a:pt x="4648828" y="2326275"/>
                  </a:lnTo>
                  <a:lnTo>
                    <a:pt x="4786940" y="2326275"/>
                  </a:lnTo>
                  <a:cubicBezTo>
                    <a:pt x="4825833" y="2326275"/>
                    <a:pt x="4854111" y="2334312"/>
                    <a:pt x="4871772" y="2350385"/>
                  </a:cubicBezTo>
                  <a:cubicBezTo>
                    <a:pt x="4889432" y="2366459"/>
                    <a:pt x="4904216" y="2397713"/>
                    <a:pt x="4916122" y="2444147"/>
                  </a:cubicBezTo>
                  <a:lnTo>
                    <a:pt x="4936958" y="2444147"/>
                  </a:lnTo>
                  <a:lnTo>
                    <a:pt x="4936958" y="2285794"/>
                  </a:lnTo>
                  <a:close/>
                  <a:moveTo>
                    <a:pt x="8125210" y="2267339"/>
                  </a:moveTo>
                  <a:lnTo>
                    <a:pt x="7920116" y="2816217"/>
                  </a:lnTo>
                  <a:cubicBezTo>
                    <a:pt x="7899844" y="2870986"/>
                    <a:pt x="7879390" y="2910475"/>
                    <a:pt x="7858752" y="2934684"/>
                  </a:cubicBezTo>
                  <a:cubicBezTo>
                    <a:pt x="7838114" y="2958894"/>
                    <a:pt x="7813905" y="2973380"/>
                    <a:pt x="7786124" y="2978142"/>
                  </a:cubicBezTo>
                  <a:lnTo>
                    <a:pt x="7786124" y="2998978"/>
                  </a:lnTo>
                  <a:lnTo>
                    <a:pt x="8016510" y="2998978"/>
                  </a:lnTo>
                  <a:lnTo>
                    <a:pt x="8016510" y="2978142"/>
                  </a:lnTo>
                  <a:cubicBezTo>
                    <a:pt x="7968792" y="2965436"/>
                    <a:pt x="7944933" y="2943394"/>
                    <a:pt x="7944933" y="2912016"/>
                  </a:cubicBezTo>
                  <a:cubicBezTo>
                    <a:pt x="7944933" y="2897325"/>
                    <a:pt x="7949432" y="2877882"/>
                    <a:pt x="7958430" y="2853685"/>
                  </a:cubicBezTo>
                  <a:lnTo>
                    <a:pt x="7993655" y="2759067"/>
                  </a:lnTo>
                  <a:lnTo>
                    <a:pt x="8248189" y="2759067"/>
                  </a:lnTo>
                  <a:lnTo>
                    <a:pt x="8289414" y="2868605"/>
                  </a:lnTo>
                  <a:cubicBezTo>
                    <a:pt x="8298573" y="2893211"/>
                    <a:pt x="8303153" y="2911467"/>
                    <a:pt x="8303153" y="2923374"/>
                  </a:cubicBezTo>
                  <a:cubicBezTo>
                    <a:pt x="8303153" y="2938058"/>
                    <a:pt x="8297122" y="2949468"/>
                    <a:pt x="8285061" y="2957604"/>
                  </a:cubicBezTo>
                  <a:cubicBezTo>
                    <a:pt x="8272999" y="2965740"/>
                    <a:pt x="8252340" y="2972586"/>
                    <a:pt x="8223083" y="2978142"/>
                  </a:cubicBezTo>
                  <a:lnTo>
                    <a:pt x="8223083" y="2998978"/>
                  </a:lnTo>
                  <a:lnTo>
                    <a:pt x="8572532" y="2998978"/>
                  </a:lnTo>
                  <a:lnTo>
                    <a:pt x="8572532" y="2978142"/>
                  </a:lnTo>
                  <a:cubicBezTo>
                    <a:pt x="8541898" y="2975761"/>
                    <a:pt x="8517032" y="2964546"/>
                    <a:pt x="8497936" y="2944498"/>
                  </a:cubicBezTo>
                  <a:cubicBezTo>
                    <a:pt x="8478840" y="2924450"/>
                    <a:pt x="8459360" y="2889025"/>
                    <a:pt x="8439498" y="2838225"/>
                  </a:cubicBezTo>
                  <a:lnTo>
                    <a:pt x="8222609" y="2267339"/>
                  </a:lnTo>
                  <a:close/>
                  <a:moveTo>
                    <a:pt x="5896360" y="2267339"/>
                  </a:moveTo>
                  <a:lnTo>
                    <a:pt x="5691266" y="2816217"/>
                  </a:lnTo>
                  <a:cubicBezTo>
                    <a:pt x="5670994" y="2870986"/>
                    <a:pt x="5650539" y="2910475"/>
                    <a:pt x="5629902" y="2934684"/>
                  </a:cubicBezTo>
                  <a:cubicBezTo>
                    <a:pt x="5609265" y="2958894"/>
                    <a:pt x="5585055" y="2973380"/>
                    <a:pt x="5557274" y="2978142"/>
                  </a:cubicBezTo>
                  <a:lnTo>
                    <a:pt x="5557274" y="2998978"/>
                  </a:lnTo>
                  <a:lnTo>
                    <a:pt x="5787660" y="2998978"/>
                  </a:lnTo>
                  <a:lnTo>
                    <a:pt x="5787660" y="2978142"/>
                  </a:lnTo>
                  <a:cubicBezTo>
                    <a:pt x="5739942" y="2965436"/>
                    <a:pt x="5716083" y="2943394"/>
                    <a:pt x="5716083" y="2912016"/>
                  </a:cubicBezTo>
                  <a:cubicBezTo>
                    <a:pt x="5716083" y="2897325"/>
                    <a:pt x="5720581" y="2877882"/>
                    <a:pt x="5729579" y="2853685"/>
                  </a:cubicBezTo>
                  <a:lnTo>
                    <a:pt x="5764805" y="2759067"/>
                  </a:lnTo>
                  <a:lnTo>
                    <a:pt x="6019339" y="2759067"/>
                  </a:lnTo>
                  <a:lnTo>
                    <a:pt x="6060564" y="2868605"/>
                  </a:lnTo>
                  <a:cubicBezTo>
                    <a:pt x="6069724" y="2893211"/>
                    <a:pt x="6074303" y="2911467"/>
                    <a:pt x="6074303" y="2923374"/>
                  </a:cubicBezTo>
                  <a:cubicBezTo>
                    <a:pt x="6074303" y="2938058"/>
                    <a:pt x="6068272" y="2949468"/>
                    <a:pt x="6056211" y="2957604"/>
                  </a:cubicBezTo>
                  <a:cubicBezTo>
                    <a:pt x="6044150" y="2965740"/>
                    <a:pt x="6023491" y="2972586"/>
                    <a:pt x="5994233" y="2978142"/>
                  </a:cubicBezTo>
                  <a:lnTo>
                    <a:pt x="5994233" y="2998978"/>
                  </a:lnTo>
                  <a:lnTo>
                    <a:pt x="6343682" y="2998978"/>
                  </a:lnTo>
                  <a:lnTo>
                    <a:pt x="6343682" y="2978142"/>
                  </a:lnTo>
                  <a:cubicBezTo>
                    <a:pt x="6313048" y="2975761"/>
                    <a:pt x="6288183" y="2964546"/>
                    <a:pt x="6269086" y="2944498"/>
                  </a:cubicBezTo>
                  <a:cubicBezTo>
                    <a:pt x="6249990" y="2924450"/>
                    <a:pt x="6230510" y="2889025"/>
                    <a:pt x="6210648" y="2838225"/>
                  </a:cubicBezTo>
                  <a:lnTo>
                    <a:pt x="5993759" y="2267339"/>
                  </a:lnTo>
                  <a:close/>
                  <a:moveTo>
                    <a:pt x="5255711" y="2267339"/>
                  </a:moveTo>
                  <a:cubicBezTo>
                    <a:pt x="5189929" y="2267339"/>
                    <a:pt x="5136134" y="2286808"/>
                    <a:pt x="5094326" y="2325745"/>
                  </a:cubicBezTo>
                  <a:cubicBezTo>
                    <a:pt x="5052517" y="2364682"/>
                    <a:pt x="5031613" y="2414744"/>
                    <a:pt x="5031613" y="2475931"/>
                  </a:cubicBezTo>
                  <a:cubicBezTo>
                    <a:pt x="5031613" y="2504537"/>
                    <a:pt x="5036858" y="2531653"/>
                    <a:pt x="5047347" y="2557280"/>
                  </a:cubicBezTo>
                  <a:cubicBezTo>
                    <a:pt x="5057837" y="2582906"/>
                    <a:pt x="5073370" y="2606049"/>
                    <a:pt x="5093948" y="2626708"/>
                  </a:cubicBezTo>
                  <a:cubicBezTo>
                    <a:pt x="5114527" y="2647367"/>
                    <a:pt x="5156607" y="2676679"/>
                    <a:pt x="5220188" y="2714642"/>
                  </a:cubicBezTo>
                  <a:cubicBezTo>
                    <a:pt x="5289337" y="2755768"/>
                    <a:pt x="5331849" y="2786948"/>
                    <a:pt x="5347724" y="2808181"/>
                  </a:cubicBezTo>
                  <a:cubicBezTo>
                    <a:pt x="5363599" y="2829414"/>
                    <a:pt x="5371536" y="2851936"/>
                    <a:pt x="5371536" y="2875748"/>
                  </a:cubicBezTo>
                  <a:cubicBezTo>
                    <a:pt x="5371536" y="2905117"/>
                    <a:pt x="5359134" y="2929327"/>
                    <a:pt x="5334329" y="2948377"/>
                  </a:cubicBezTo>
                  <a:cubicBezTo>
                    <a:pt x="5309525" y="2967427"/>
                    <a:pt x="5278072" y="2976952"/>
                    <a:pt x="5239972" y="2976952"/>
                  </a:cubicBezTo>
                  <a:cubicBezTo>
                    <a:pt x="5190760" y="2976952"/>
                    <a:pt x="5149286" y="2960977"/>
                    <a:pt x="5115552" y="2929029"/>
                  </a:cubicBezTo>
                  <a:cubicBezTo>
                    <a:pt x="5081818" y="2897080"/>
                    <a:pt x="5059592" y="2853325"/>
                    <a:pt x="5048877" y="2797763"/>
                  </a:cubicBezTo>
                  <a:lnTo>
                    <a:pt x="5028041" y="2797763"/>
                  </a:lnTo>
                  <a:lnTo>
                    <a:pt x="5028041" y="3012670"/>
                  </a:lnTo>
                  <a:lnTo>
                    <a:pt x="5048877" y="3012670"/>
                  </a:lnTo>
                  <a:cubicBezTo>
                    <a:pt x="5056418" y="2997192"/>
                    <a:pt x="5068522" y="2989453"/>
                    <a:pt x="5085191" y="2989453"/>
                  </a:cubicBezTo>
                  <a:cubicBezTo>
                    <a:pt x="5095113" y="2989453"/>
                    <a:pt x="5112576" y="2992628"/>
                    <a:pt x="5137579" y="2998978"/>
                  </a:cubicBezTo>
                  <a:cubicBezTo>
                    <a:pt x="5184807" y="3011281"/>
                    <a:pt x="5225486" y="3017433"/>
                    <a:pt x="5259617" y="3017433"/>
                  </a:cubicBezTo>
                  <a:cubicBezTo>
                    <a:pt x="5323117" y="3017433"/>
                    <a:pt x="5377192" y="2998761"/>
                    <a:pt x="5421840" y="2961418"/>
                  </a:cubicBezTo>
                  <a:cubicBezTo>
                    <a:pt x="5466489" y="2924074"/>
                    <a:pt x="5488813" y="2873625"/>
                    <a:pt x="5488813" y="2810069"/>
                  </a:cubicBezTo>
                  <a:cubicBezTo>
                    <a:pt x="5488813" y="2767163"/>
                    <a:pt x="5476138" y="2727633"/>
                    <a:pt x="5450787" y="2691481"/>
                  </a:cubicBezTo>
                  <a:cubicBezTo>
                    <a:pt x="5434150" y="2668046"/>
                    <a:pt x="5416721" y="2648781"/>
                    <a:pt x="5398502" y="2633684"/>
                  </a:cubicBezTo>
                  <a:cubicBezTo>
                    <a:pt x="5380283" y="2618587"/>
                    <a:pt x="5339780" y="2591856"/>
                    <a:pt x="5276993" y="2553489"/>
                  </a:cubicBezTo>
                  <a:cubicBezTo>
                    <a:pt x="5215403" y="2515122"/>
                    <a:pt x="5178953" y="2490383"/>
                    <a:pt x="5167642" y="2479270"/>
                  </a:cubicBezTo>
                  <a:cubicBezTo>
                    <a:pt x="5156331" y="2468158"/>
                    <a:pt x="5147699" y="2456152"/>
                    <a:pt x="5141746" y="2443254"/>
                  </a:cubicBezTo>
                  <a:cubicBezTo>
                    <a:pt x="5135793" y="2430355"/>
                    <a:pt x="5132816" y="2417358"/>
                    <a:pt x="5132816" y="2404261"/>
                  </a:cubicBezTo>
                  <a:cubicBezTo>
                    <a:pt x="5132816" y="2377273"/>
                    <a:pt x="5144204" y="2354453"/>
                    <a:pt x="5166977" y="2335800"/>
                  </a:cubicBezTo>
                  <a:cubicBezTo>
                    <a:pt x="5189751" y="2317147"/>
                    <a:pt x="5217375" y="2307820"/>
                    <a:pt x="5249851" y="2307820"/>
                  </a:cubicBezTo>
                  <a:cubicBezTo>
                    <a:pt x="5285898" y="2307820"/>
                    <a:pt x="5320854" y="2322009"/>
                    <a:pt x="5354719" y="2350385"/>
                  </a:cubicBezTo>
                  <a:cubicBezTo>
                    <a:pt x="5388583" y="2378762"/>
                    <a:pt x="5412445" y="2413786"/>
                    <a:pt x="5426305" y="2455458"/>
                  </a:cubicBezTo>
                  <a:lnTo>
                    <a:pt x="5447141" y="2455458"/>
                  </a:lnTo>
                  <a:lnTo>
                    <a:pt x="5447141" y="2267339"/>
                  </a:lnTo>
                  <a:lnTo>
                    <a:pt x="5426305" y="2267339"/>
                  </a:lnTo>
                  <a:cubicBezTo>
                    <a:pt x="5413227" y="2280436"/>
                    <a:pt x="5400942" y="2286985"/>
                    <a:pt x="5389451" y="2286985"/>
                  </a:cubicBezTo>
                  <a:cubicBezTo>
                    <a:pt x="5377564" y="2286985"/>
                    <a:pt x="5357354" y="2283810"/>
                    <a:pt x="5328823" y="2277459"/>
                  </a:cubicBezTo>
                  <a:cubicBezTo>
                    <a:pt x="5300291" y="2270712"/>
                    <a:pt x="5275920" y="2267339"/>
                    <a:pt x="5255711" y="2267339"/>
                  </a:cubicBezTo>
                  <a:close/>
                  <a:moveTo>
                    <a:pt x="3905636" y="2267339"/>
                  </a:moveTo>
                  <a:lnTo>
                    <a:pt x="3700541" y="2816217"/>
                  </a:lnTo>
                  <a:cubicBezTo>
                    <a:pt x="3680269" y="2870986"/>
                    <a:pt x="3659815" y="2910475"/>
                    <a:pt x="3639177" y="2934684"/>
                  </a:cubicBezTo>
                  <a:cubicBezTo>
                    <a:pt x="3618540" y="2958894"/>
                    <a:pt x="3594331" y="2973380"/>
                    <a:pt x="3566549" y="2978142"/>
                  </a:cubicBezTo>
                  <a:lnTo>
                    <a:pt x="3566549" y="2998978"/>
                  </a:lnTo>
                  <a:lnTo>
                    <a:pt x="3796935" y="2998978"/>
                  </a:lnTo>
                  <a:lnTo>
                    <a:pt x="3796935" y="2978142"/>
                  </a:lnTo>
                  <a:cubicBezTo>
                    <a:pt x="3749217" y="2965436"/>
                    <a:pt x="3725358" y="2943394"/>
                    <a:pt x="3725358" y="2912016"/>
                  </a:cubicBezTo>
                  <a:cubicBezTo>
                    <a:pt x="3725358" y="2897325"/>
                    <a:pt x="3729857" y="2877882"/>
                    <a:pt x="3738855" y="2853685"/>
                  </a:cubicBezTo>
                  <a:lnTo>
                    <a:pt x="3774081" y="2759067"/>
                  </a:lnTo>
                  <a:lnTo>
                    <a:pt x="4028614" y="2759067"/>
                  </a:lnTo>
                  <a:lnTo>
                    <a:pt x="4069840" y="2868605"/>
                  </a:lnTo>
                  <a:cubicBezTo>
                    <a:pt x="4078999" y="2893211"/>
                    <a:pt x="4083578" y="2911467"/>
                    <a:pt x="4083578" y="2923374"/>
                  </a:cubicBezTo>
                  <a:cubicBezTo>
                    <a:pt x="4083578" y="2938058"/>
                    <a:pt x="4077548" y="2949468"/>
                    <a:pt x="4065487" y="2957604"/>
                  </a:cubicBezTo>
                  <a:cubicBezTo>
                    <a:pt x="4053425" y="2965740"/>
                    <a:pt x="4032766" y="2972586"/>
                    <a:pt x="4003508" y="2978142"/>
                  </a:cubicBezTo>
                  <a:lnTo>
                    <a:pt x="4003508" y="2998978"/>
                  </a:lnTo>
                  <a:lnTo>
                    <a:pt x="4352957" y="2998978"/>
                  </a:lnTo>
                  <a:lnTo>
                    <a:pt x="4352957" y="2978142"/>
                  </a:lnTo>
                  <a:cubicBezTo>
                    <a:pt x="4322323" y="2975761"/>
                    <a:pt x="4297459" y="2964546"/>
                    <a:pt x="4278361" y="2944498"/>
                  </a:cubicBezTo>
                  <a:cubicBezTo>
                    <a:pt x="4259265" y="2924450"/>
                    <a:pt x="4239785" y="2889025"/>
                    <a:pt x="4219923" y="2838225"/>
                  </a:cubicBezTo>
                  <a:lnTo>
                    <a:pt x="4003034" y="2267339"/>
                  </a:lnTo>
                  <a:close/>
                  <a:moveTo>
                    <a:pt x="3239128" y="2267339"/>
                  </a:moveTo>
                  <a:cubicBezTo>
                    <a:pt x="3129590" y="2267339"/>
                    <a:pt x="3038011" y="2304149"/>
                    <a:pt x="2964390" y="2377770"/>
                  </a:cubicBezTo>
                  <a:cubicBezTo>
                    <a:pt x="2890771" y="2451390"/>
                    <a:pt x="2853960" y="2542969"/>
                    <a:pt x="2853960" y="2652506"/>
                  </a:cubicBezTo>
                  <a:cubicBezTo>
                    <a:pt x="2853960" y="2760456"/>
                    <a:pt x="2888092" y="2848265"/>
                    <a:pt x="2956354" y="2915932"/>
                  </a:cubicBezTo>
                  <a:cubicBezTo>
                    <a:pt x="3024617" y="2983599"/>
                    <a:pt x="3113318" y="3017433"/>
                    <a:pt x="3222459" y="3017433"/>
                  </a:cubicBezTo>
                  <a:cubicBezTo>
                    <a:pt x="3344299" y="3017433"/>
                    <a:pt x="3440541" y="2969014"/>
                    <a:pt x="3511185" y="2872177"/>
                  </a:cubicBezTo>
                  <a:lnTo>
                    <a:pt x="3511185" y="2834672"/>
                  </a:lnTo>
                  <a:cubicBezTo>
                    <a:pt x="3473879" y="2874359"/>
                    <a:pt x="3437168" y="2903133"/>
                    <a:pt x="3401053" y="2920992"/>
                  </a:cubicBezTo>
                  <a:cubicBezTo>
                    <a:pt x="3364937" y="2938852"/>
                    <a:pt x="3325250" y="2947781"/>
                    <a:pt x="3281990" y="2947781"/>
                  </a:cubicBezTo>
                  <a:cubicBezTo>
                    <a:pt x="3201821" y="2947781"/>
                    <a:pt x="3138917" y="2919008"/>
                    <a:pt x="3093276" y="2861461"/>
                  </a:cubicBezTo>
                  <a:cubicBezTo>
                    <a:pt x="3047635" y="2803914"/>
                    <a:pt x="3024815" y="2722555"/>
                    <a:pt x="3024815" y="2617383"/>
                  </a:cubicBezTo>
                  <a:cubicBezTo>
                    <a:pt x="3024815" y="2522927"/>
                    <a:pt x="3044361" y="2447719"/>
                    <a:pt x="3083453" y="2391760"/>
                  </a:cubicBezTo>
                  <a:cubicBezTo>
                    <a:pt x="3122545" y="2335800"/>
                    <a:pt x="3175230" y="2307820"/>
                    <a:pt x="3241508" y="2307820"/>
                  </a:cubicBezTo>
                  <a:cubicBezTo>
                    <a:pt x="3302230" y="2307820"/>
                    <a:pt x="3353824" y="2327664"/>
                    <a:pt x="3396290" y="2367352"/>
                  </a:cubicBezTo>
                  <a:cubicBezTo>
                    <a:pt x="3438755" y="2407039"/>
                    <a:pt x="3468124" y="2462800"/>
                    <a:pt x="3484396" y="2534635"/>
                  </a:cubicBezTo>
                  <a:lnTo>
                    <a:pt x="3504042" y="2534635"/>
                  </a:lnTo>
                  <a:lnTo>
                    <a:pt x="3504042" y="2273292"/>
                  </a:lnTo>
                  <a:lnTo>
                    <a:pt x="3484396" y="2273292"/>
                  </a:lnTo>
                  <a:cubicBezTo>
                    <a:pt x="3472490" y="2297898"/>
                    <a:pt x="3457806" y="2310202"/>
                    <a:pt x="3440343" y="2310202"/>
                  </a:cubicBezTo>
                  <a:cubicBezTo>
                    <a:pt x="3431612" y="2310202"/>
                    <a:pt x="3415142" y="2305836"/>
                    <a:pt x="3390932" y="2297105"/>
                  </a:cubicBezTo>
                  <a:cubicBezTo>
                    <a:pt x="3334576" y="2277261"/>
                    <a:pt x="3283975" y="2267339"/>
                    <a:pt x="3239128" y="2267339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2"/>
                  </a:lnTo>
                  <a:lnTo>
                    <a:pt x="0" y="68580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PK" sz="9600" b="1" dirty="0">
                <a:latin typeface="Perpetua" panose="02020502060401020303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27E5F4-A441-44DE-8930-927936AA1A30}"/>
                </a:ext>
              </a:extLst>
            </p:cNvPr>
            <p:cNvSpPr txBox="1"/>
            <p:nvPr/>
          </p:nvSpPr>
          <p:spPr>
            <a:xfrm>
              <a:off x="8893827" y="4549676"/>
              <a:ext cx="3159759" cy="23083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Dr. </a:t>
              </a:r>
              <a:r>
                <a:rPr lang="en-US" sz="2400" dirty="0" err="1">
                  <a:solidFill>
                    <a:srgbClr val="011128"/>
                  </a:solidFill>
                  <a:latin typeface="Perpetua" panose="02020502060401020303" pitchFamily="18" charset="0"/>
                </a:rPr>
                <a:t>Arsheea</a:t>
              </a:r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 Maryam (SR)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Dr. Faiza Sattar (PGR)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Dr. Natasha </a:t>
              </a:r>
              <a:r>
                <a:rPr lang="en-US" sz="2400" dirty="0" err="1">
                  <a:solidFill>
                    <a:srgbClr val="011128"/>
                  </a:solidFill>
                  <a:latin typeface="Perpetua" panose="02020502060401020303" pitchFamily="18" charset="0"/>
                </a:rPr>
                <a:t>Irum</a:t>
              </a:r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 (PGR)</a:t>
              </a:r>
            </a:p>
            <a:p>
              <a:r>
                <a:rPr lang="en-US" sz="2400" dirty="0" err="1">
                  <a:solidFill>
                    <a:srgbClr val="011128"/>
                  </a:solidFill>
                  <a:latin typeface="Perpetua" panose="02020502060401020303" pitchFamily="18" charset="0"/>
                </a:rPr>
                <a:t>Khansa</a:t>
              </a:r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 Iqbal (Final Year)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Javeria Batool (Final Year)</a:t>
              </a:r>
            </a:p>
            <a:p>
              <a:r>
                <a:rPr lang="en-US" sz="2400" dirty="0">
                  <a:solidFill>
                    <a:srgbClr val="011128"/>
                  </a:solidFill>
                  <a:latin typeface="Perpetua" panose="02020502060401020303" pitchFamily="18" charset="0"/>
                </a:rPr>
                <a:t>Nuzhat Fatima (Final Year)</a:t>
              </a:r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uterus">
                <a:extLst>
                  <a:ext uri="{FF2B5EF4-FFF2-40B4-BE49-F238E27FC236}">
                    <a16:creationId xmlns:a16="http://schemas.microsoft.com/office/drawing/2014/main" id="{768B57D4-B540-464F-B656-B42102DA7D6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81265500"/>
                  </p:ext>
                </p:extLst>
              </p:nvPr>
            </p:nvGraphicFramePr>
            <p:xfrm>
              <a:off x="12474173" y="5577680"/>
              <a:ext cx="1107705" cy="792001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107705" cy="792001"/>
                    </a:xfrm>
                    <a:prstGeom prst="rect">
                      <a:avLst/>
                    </a:prstGeom>
                  </am3d:spPr>
                  <am3d:camera>
                    <am3d:pos x="0" y="0" z="6210039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6786" d="1000000"/>
                    <am3d:preTrans dx="290845" dy="3686015" dz="-535975"/>
                    <am3d:scale>
                      <am3d:sx n="1000000" d="1000000"/>
                      <am3d:sy n="1000000" d="1000000"/>
                      <am3d:sz n="1000000" d="1000000"/>
                    </am3d:scale>
                    <am3d:rot ax="1314483" ay="22277" az="8952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106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uterus">
                <a:extLst>
                  <a:ext uri="{FF2B5EF4-FFF2-40B4-BE49-F238E27FC236}">
                    <a16:creationId xmlns:a16="http://schemas.microsoft.com/office/drawing/2014/main" id="{768B57D4-B540-464F-B656-B42102DA7D6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474173" y="5577680"/>
                <a:ext cx="1107705" cy="7920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7023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emph" presetSubtype="12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55397C7D-E653-47D3-8B1B-C2E386D98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95944"/>
            <a:ext cx="12192000" cy="7053943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1F74046A-EFF9-4B5A-9220-85BDE0FDD4B3}"/>
              </a:ext>
            </a:extLst>
          </p:cNvPr>
          <p:cNvSpPr txBox="1"/>
          <p:nvPr/>
        </p:nvSpPr>
        <p:spPr>
          <a:xfrm>
            <a:off x="0" y="-195944"/>
            <a:ext cx="12192000" cy="7053944"/>
          </a:xfrm>
          <a:custGeom>
            <a:avLst/>
            <a:gdLst/>
            <a:ahLst/>
            <a:cxnLst/>
            <a:rect l="l" t="t" r="r" b="b"/>
            <a:pathLst>
              <a:path w="12192000" h="7053944">
                <a:moveTo>
                  <a:pt x="9461342" y="3022899"/>
                </a:moveTo>
                <a:lnTo>
                  <a:pt x="9511200" y="3022899"/>
                </a:lnTo>
                <a:cubicBezTo>
                  <a:pt x="9555848" y="3022899"/>
                  <a:pt x="9585366" y="3029597"/>
                  <a:pt x="9599752" y="3042991"/>
                </a:cubicBezTo>
                <a:cubicBezTo>
                  <a:pt x="9614138" y="3056386"/>
                  <a:pt x="9621332" y="3084167"/>
                  <a:pt x="9621332" y="3126335"/>
                </a:cubicBezTo>
                <a:lnTo>
                  <a:pt x="9621332" y="3336927"/>
                </a:lnTo>
                <a:cubicBezTo>
                  <a:pt x="9621332" y="3376118"/>
                  <a:pt x="9612030" y="3403651"/>
                  <a:pt x="9593427" y="3419526"/>
                </a:cubicBezTo>
                <a:cubicBezTo>
                  <a:pt x="9574824" y="3435401"/>
                  <a:pt x="9539476" y="3443339"/>
                  <a:pt x="9487387" y="3443339"/>
                </a:cubicBezTo>
                <a:lnTo>
                  <a:pt x="9461342" y="3443339"/>
                </a:lnTo>
                <a:close/>
                <a:moveTo>
                  <a:pt x="8262085" y="3002807"/>
                </a:moveTo>
                <a:cubicBezTo>
                  <a:pt x="8313183" y="3002807"/>
                  <a:pt x="8338732" y="3035301"/>
                  <a:pt x="8338732" y="3100290"/>
                </a:cubicBezTo>
                <a:lnTo>
                  <a:pt x="8338732" y="3871220"/>
                </a:lnTo>
                <a:cubicBezTo>
                  <a:pt x="8338732" y="3937696"/>
                  <a:pt x="8313183" y="3970934"/>
                  <a:pt x="8262085" y="3970934"/>
                </a:cubicBezTo>
                <a:cubicBezTo>
                  <a:pt x="8231824" y="3970934"/>
                  <a:pt x="8210368" y="3963617"/>
                  <a:pt x="8197717" y="3948982"/>
                </a:cubicBezTo>
                <a:cubicBezTo>
                  <a:pt x="8185067" y="3934348"/>
                  <a:pt x="8178742" y="3910163"/>
                  <a:pt x="8178742" y="3876429"/>
                </a:cubicBezTo>
                <a:lnTo>
                  <a:pt x="8178742" y="3104755"/>
                </a:lnTo>
                <a:cubicBezTo>
                  <a:pt x="8178742" y="3036790"/>
                  <a:pt x="8206523" y="3002807"/>
                  <a:pt x="8262085" y="3002807"/>
                </a:cubicBezTo>
                <a:close/>
                <a:moveTo>
                  <a:pt x="10113060" y="2987925"/>
                </a:moveTo>
                <a:lnTo>
                  <a:pt x="10113060" y="3022899"/>
                </a:lnTo>
                <a:lnTo>
                  <a:pt x="10177056" y="3022899"/>
                </a:lnTo>
                <a:lnTo>
                  <a:pt x="10488107" y="3597376"/>
                </a:lnTo>
                <a:lnTo>
                  <a:pt x="10488107" y="3950843"/>
                </a:lnTo>
                <a:lnTo>
                  <a:pt x="10367556" y="3950843"/>
                </a:lnTo>
                <a:lnTo>
                  <a:pt x="10367556" y="3985817"/>
                </a:lnTo>
                <a:lnTo>
                  <a:pt x="11052166" y="3985817"/>
                </a:lnTo>
                <a:lnTo>
                  <a:pt x="11052166" y="3950843"/>
                </a:lnTo>
                <a:lnTo>
                  <a:pt x="10917476" y="3950843"/>
                </a:lnTo>
                <a:lnTo>
                  <a:pt x="10917476" y="3495429"/>
                </a:lnTo>
                <a:lnTo>
                  <a:pt x="11043236" y="3270698"/>
                </a:lnTo>
                <a:cubicBezTo>
                  <a:pt x="11076970" y="3209679"/>
                  <a:pt x="11105620" y="3163418"/>
                  <a:pt x="11129184" y="3131916"/>
                </a:cubicBezTo>
                <a:cubicBezTo>
                  <a:pt x="11152749" y="3100414"/>
                  <a:pt x="11175570" y="3076353"/>
                  <a:pt x="11197646" y="3059734"/>
                </a:cubicBezTo>
                <a:cubicBezTo>
                  <a:pt x="11219722" y="3043115"/>
                  <a:pt x="11239689" y="3030837"/>
                  <a:pt x="11257548" y="3022899"/>
                </a:cubicBezTo>
                <a:lnTo>
                  <a:pt x="11257548" y="2987925"/>
                </a:lnTo>
                <a:lnTo>
                  <a:pt x="10917476" y="2987925"/>
                </a:lnTo>
                <a:lnTo>
                  <a:pt x="10917476" y="3022899"/>
                </a:lnTo>
                <a:cubicBezTo>
                  <a:pt x="10957164" y="3023395"/>
                  <a:pt x="10984697" y="3028976"/>
                  <a:pt x="11000076" y="3039642"/>
                </a:cubicBezTo>
                <a:cubicBezTo>
                  <a:pt x="11015455" y="3050308"/>
                  <a:pt x="11026865" y="3064323"/>
                  <a:pt x="11034306" y="3081686"/>
                </a:cubicBezTo>
                <a:cubicBezTo>
                  <a:pt x="11041748" y="3099050"/>
                  <a:pt x="11045468" y="3115917"/>
                  <a:pt x="11045468" y="3132288"/>
                </a:cubicBezTo>
                <a:cubicBezTo>
                  <a:pt x="11045468" y="3156101"/>
                  <a:pt x="11040260" y="3179913"/>
                  <a:pt x="11029842" y="3203725"/>
                </a:cubicBezTo>
                <a:cubicBezTo>
                  <a:pt x="11019424" y="3227538"/>
                  <a:pt x="10975024" y="3309393"/>
                  <a:pt x="10896640" y="3449292"/>
                </a:cubicBezTo>
                <a:lnTo>
                  <a:pt x="10664468" y="3022899"/>
                </a:lnTo>
                <a:lnTo>
                  <a:pt x="10773113" y="3022899"/>
                </a:lnTo>
                <a:lnTo>
                  <a:pt x="10773113" y="2987925"/>
                </a:lnTo>
                <a:close/>
                <a:moveTo>
                  <a:pt x="8909190" y="2987925"/>
                </a:moveTo>
                <a:lnTo>
                  <a:pt x="8909190" y="3022899"/>
                </a:lnTo>
                <a:lnTo>
                  <a:pt x="9026764" y="3022899"/>
                </a:lnTo>
                <a:lnTo>
                  <a:pt x="9026764" y="3950843"/>
                </a:lnTo>
                <a:lnTo>
                  <a:pt x="8909190" y="3950843"/>
                </a:lnTo>
                <a:lnTo>
                  <a:pt x="8909190" y="3985817"/>
                </a:lnTo>
                <a:lnTo>
                  <a:pt x="9561801" y="3985817"/>
                </a:lnTo>
                <a:lnTo>
                  <a:pt x="9561801" y="3950843"/>
                </a:lnTo>
                <a:lnTo>
                  <a:pt x="9461342" y="3950843"/>
                </a:lnTo>
                <a:lnTo>
                  <a:pt x="9461342" y="3478313"/>
                </a:lnTo>
                <a:cubicBezTo>
                  <a:pt x="9473744" y="3477321"/>
                  <a:pt x="9492100" y="3476825"/>
                  <a:pt x="9516408" y="3476825"/>
                </a:cubicBezTo>
                <a:cubicBezTo>
                  <a:pt x="9556592" y="3476825"/>
                  <a:pt x="9583878" y="3483522"/>
                  <a:pt x="9598264" y="3496917"/>
                </a:cubicBezTo>
                <a:cubicBezTo>
                  <a:pt x="9612650" y="3510312"/>
                  <a:pt x="9619844" y="3536108"/>
                  <a:pt x="9619844" y="3574307"/>
                </a:cubicBezTo>
                <a:cubicBezTo>
                  <a:pt x="9619844" y="3707757"/>
                  <a:pt x="9624681" y="3793705"/>
                  <a:pt x="9634354" y="3832152"/>
                </a:cubicBezTo>
                <a:cubicBezTo>
                  <a:pt x="9644028" y="3870599"/>
                  <a:pt x="9660400" y="3902846"/>
                  <a:pt x="9683468" y="3928890"/>
                </a:cubicBezTo>
                <a:cubicBezTo>
                  <a:pt x="9706536" y="3954935"/>
                  <a:pt x="9736426" y="3974035"/>
                  <a:pt x="9773137" y="3986189"/>
                </a:cubicBezTo>
                <a:cubicBezTo>
                  <a:pt x="9809848" y="3998344"/>
                  <a:pt x="9855240" y="4004421"/>
                  <a:pt x="9909314" y="4004421"/>
                </a:cubicBezTo>
                <a:cubicBezTo>
                  <a:pt x="10034330" y="4004421"/>
                  <a:pt x="10108000" y="3942409"/>
                  <a:pt x="10130324" y="3818386"/>
                </a:cubicBezTo>
                <a:lnTo>
                  <a:pt x="10093862" y="3808712"/>
                </a:lnTo>
                <a:cubicBezTo>
                  <a:pt x="10090388" y="3825083"/>
                  <a:pt x="10084560" y="3838849"/>
                  <a:pt x="10076374" y="3850012"/>
                </a:cubicBezTo>
                <a:cubicBezTo>
                  <a:pt x="10068188" y="3861174"/>
                  <a:pt x="10060872" y="3866755"/>
                  <a:pt x="10054422" y="3866755"/>
                </a:cubicBezTo>
                <a:cubicBezTo>
                  <a:pt x="10042020" y="3866755"/>
                  <a:pt x="10035818" y="3852616"/>
                  <a:pt x="10035818" y="3824339"/>
                </a:cubicBezTo>
                <a:lnTo>
                  <a:pt x="10040284" y="3671790"/>
                </a:lnTo>
                <a:cubicBezTo>
                  <a:pt x="10040284" y="3617716"/>
                  <a:pt x="10030362" y="3575300"/>
                  <a:pt x="10010518" y="3544542"/>
                </a:cubicBezTo>
                <a:cubicBezTo>
                  <a:pt x="9990674" y="3513784"/>
                  <a:pt x="9946274" y="3486003"/>
                  <a:pt x="9877316" y="3461198"/>
                </a:cubicBezTo>
                <a:cubicBezTo>
                  <a:pt x="9932383" y="3443339"/>
                  <a:pt x="9974799" y="3413697"/>
                  <a:pt x="10004564" y="3372273"/>
                </a:cubicBezTo>
                <a:cubicBezTo>
                  <a:pt x="10034330" y="3330849"/>
                  <a:pt x="10049213" y="3281364"/>
                  <a:pt x="10049213" y="3223817"/>
                </a:cubicBezTo>
                <a:cubicBezTo>
                  <a:pt x="10049213" y="3160317"/>
                  <a:pt x="10029990" y="3105127"/>
                  <a:pt x="9991542" y="3058246"/>
                </a:cubicBezTo>
                <a:cubicBezTo>
                  <a:pt x="9953094" y="3011365"/>
                  <a:pt x="9868387" y="2987925"/>
                  <a:pt x="9737418" y="2987925"/>
                </a:cubicBezTo>
                <a:close/>
                <a:moveTo>
                  <a:pt x="6561278" y="2987925"/>
                </a:moveTo>
                <a:lnTo>
                  <a:pt x="6561278" y="3335438"/>
                </a:lnTo>
                <a:lnTo>
                  <a:pt x="6600717" y="3335438"/>
                </a:lnTo>
                <a:cubicBezTo>
                  <a:pt x="6621553" y="3240188"/>
                  <a:pt x="6653551" y="3168255"/>
                  <a:pt x="6696711" y="3119638"/>
                </a:cubicBezTo>
                <a:cubicBezTo>
                  <a:pt x="6739871" y="3071020"/>
                  <a:pt x="6800891" y="3038774"/>
                  <a:pt x="6879770" y="3022899"/>
                </a:cubicBezTo>
                <a:lnTo>
                  <a:pt x="6879770" y="3950843"/>
                </a:lnTo>
                <a:lnTo>
                  <a:pt x="6750289" y="3950843"/>
                </a:lnTo>
                <a:lnTo>
                  <a:pt x="6750289" y="3985817"/>
                </a:lnTo>
                <a:lnTo>
                  <a:pt x="7437131" y="3985817"/>
                </a:lnTo>
                <a:lnTo>
                  <a:pt x="7437131" y="3950843"/>
                </a:lnTo>
                <a:lnTo>
                  <a:pt x="7307651" y="3950843"/>
                </a:lnTo>
                <a:lnTo>
                  <a:pt x="7307651" y="3022899"/>
                </a:lnTo>
                <a:cubicBezTo>
                  <a:pt x="7386529" y="3038774"/>
                  <a:pt x="7447549" y="3071020"/>
                  <a:pt x="7490709" y="3119638"/>
                </a:cubicBezTo>
                <a:cubicBezTo>
                  <a:pt x="7533869" y="3168255"/>
                  <a:pt x="7565867" y="3240188"/>
                  <a:pt x="7586703" y="3335438"/>
                </a:cubicBezTo>
                <a:lnTo>
                  <a:pt x="7627631" y="3335438"/>
                </a:lnTo>
                <a:lnTo>
                  <a:pt x="7627631" y="2987925"/>
                </a:lnTo>
                <a:close/>
                <a:moveTo>
                  <a:pt x="4891873" y="2987925"/>
                </a:moveTo>
                <a:lnTo>
                  <a:pt x="4891873" y="3022899"/>
                </a:lnTo>
                <a:lnTo>
                  <a:pt x="5007214" y="3022899"/>
                </a:lnTo>
                <a:lnTo>
                  <a:pt x="5007214" y="3950843"/>
                </a:lnTo>
                <a:lnTo>
                  <a:pt x="4891873" y="3950843"/>
                </a:lnTo>
                <a:lnTo>
                  <a:pt x="4891873" y="3985817"/>
                </a:lnTo>
                <a:lnTo>
                  <a:pt x="5562344" y="3985817"/>
                </a:lnTo>
                <a:lnTo>
                  <a:pt x="5562344" y="3950843"/>
                </a:lnTo>
                <a:lnTo>
                  <a:pt x="5441793" y="3950843"/>
                </a:lnTo>
                <a:lnTo>
                  <a:pt x="5441793" y="3022899"/>
                </a:lnTo>
                <a:lnTo>
                  <a:pt x="5562344" y="3022899"/>
                </a:lnTo>
                <a:lnTo>
                  <a:pt x="5562344" y="2987925"/>
                </a:lnTo>
                <a:close/>
                <a:moveTo>
                  <a:pt x="3527565" y="2987925"/>
                </a:moveTo>
                <a:lnTo>
                  <a:pt x="3527565" y="3022899"/>
                </a:lnTo>
                <a:lnTo>
                  <a:pt x="3645140" y="3022899"/>
                </a:lnTo>
                <a:lnTo>
                  <a:pt x="3645140" y="3950843"/>
                </a:lnTo>
                <a:lnTo>
                  <a:pt x="3527565" y="3950843"/>
                </a:lnTo>
                <a:lnTo>
                  <a:pt x="3527565" y="3985817"/>
                </a:lnTo>
                <a:lnTo>
                  <a:pt x="4157108" y="3985817"/>
                </a:lnTo>
                <a:lnTo>
                  <a:pt x="4157108" y="3950843"/>
                </a:lnTo>
                <a:lnTo>
                  <a:pt x="4079717" y="3950843"/>
                </a:lnTo>
                <a:lnTo>
                  <a:pt x="4079717" y="3482778"/>
                </a:lnTo>
                <a:lnTo>
                  <a:pt x="4254591" y="3482778"/>
                </a:lnTo>
                <a:lnTo>
                  <a:pt x="4254591" y="3950843"/>
                </a:lnTo>
                <a:lnTo>
                  <a:pt x="4181665" y="3950843"/>
                </a:lnTo>
                <a:lnTo>
                  <a:pt x="4181665" y="3985817"/>
                </a:lnTo>
                <a:lnTo>
                  <a:pt x="4800790" y="3985817"/>
                </a:lnTo>
                <a:lnTo>
                  <a:pt x="4800790" y="3950843"/>
                </a:lnTo>
                <a:lnTo>
                  <a:pt x="4681727" y="3950843"/>
                </a:lnTo>
                <a:lnTo>
                  <a:pt x="4681727" y="3022899"/>
                </a:lnTo>
                <a:lnTo>
                  <a:pt x="4800790" y="3022899"/>
                </a:lnTo>
                <a:lnTo>
                  <a:pt x="4800790" y="2987925"/>
                </a:lnTo>
                <a:lnTo>
                  <a:pt x="4181665" y="2987925"/>
                </a:lnTo>
                <a:lnTo>
                  <a:pt x="4181665" y="3022899"/>
                </a:lnTo>
                <a:lnTo>
                  <a:pt x="4254591" y="3022899"/>
                </a:lnTo>
                <a:lnTo>
                  <a:pt x="4254591" y="3449292"/>
                </a:lnTo>
                <a:lnTo>
                  <a:pt x="4079717" y="3449292"/>
                </a:lnTo>
                <a:lnTo>
                  <a:pt x="4079717" y="3022899"/>
                </a:lnTo>
                <a:lnTo>
                  <a:pt x="4157108" y="3022899"/>
                </a:lnTo>
                <a:lnTo>
                  <a:pt x="4157108" y="2987925"/>
                </a:lnTo>
                <a:close/>
                <a:moveTo>
                  <a:pt x="8254644" y="2955927"/>
                </a:moveTo>
                <a:cubicBezTo>
                  <a:pt x="8085476" y="2955927"/>
                  <a:pt x="7950415" y="3003552"/>
                  <a:pt x="7849460" y="3098802"/>
                </a:cubicBezTo>
                <a:cubicBezTo>
                  <a:pt x="7748505" y="3194052"/>
                  <a:pt x="7698027" y="3321548"/>
                  <a:pt x="7698027" y="3481290"/>
                </a:cubicBezTo>
                <a:cubicBezTo>
                  <a:pt x="7698027" y="3645001"/>
                  <a:pt x="7749621" y="3775101"/>
                  <a:pt x="7852808" y="3871592"/>
                </a:cubicBezTo>
                <a:cubicBezTo>
                  <a:pt x="7955996" y="3968082"/>
                  <a:pt x="8092918" y="4016327"/>
                  <a:pt x="8263574" y="4016327"/>
                </a:cubicBezTo>
                <a:cubicBezTo>
                  <a:pt x="8434230" y="4016327"/>
                  <a:pt x="8568671" y="3967338"/>
                  <a:pt x="8666898" y="3869359"/>
                </a:cubicBezTo>
                <a:cubicBezTo>
                  <a:pt x="8765124" y="3771381"/>
                  <a:pt x="8814238" y="3644505"/>
                  <a:pt x="8814238" y="3488731"/>
                </a:cubicBezTo>
                <a:cubicBezTo>
                  <a:pt x="8814238" y="3324028"/>
                  <a:pt x="8764256" y="3194052"/>
                  <a:pt x="8664293" y="3098802"/>
                </a:cubicBezTo>
                <a:cubicBezTo>
                  <a:pt x="8564330" y="3003552"/>
                  <a:pt x="8427780" y="2955927"/>
                  <a:pt x="8254644" y="2955927"/>
                </a:cubicBezTo>
                <a:close/>
                <a:moveTo>
                  <a:pt x="6473171" y="2937323"/>
                </a:moveTo>
                <a:lnTo>
                  <a:pt x="6336249" y="3040759"/>
                </a:lnTo>
                <a:cubicBezTo>
                  <a:pt x="6279199" y="3005040"/>
                  <a:pt x="6229837" y="2982716"/>
                  <a:pt x="6188166" y="2973786"/>
                </a:cubicBezTo>
                <a:cubicBezTo>
                  <a:pt x="6146494" y="2964856"/>
                  <a:pt x="6107551" y="2960392"/>
                  <a:pt x="6071336" y="2960392"/>
                </a:cubicBezTo>
                <a:cubicBezTo>
                  <a:pt x="5962195" y="2960392"/>
                  <a:pt x="5871162" y="2993506"/>
                  <a:pt x="5798236" y="3059734"/>
                </a:cubicBezTo>
                <a:cubicBezTo>
                  <a:pt x="5725310" y="3125963"/>
                  <a:pt x="5688847" y="3208686"/>
                  <a:pt x="5688847" y="3307905"/>
                </a:cubicBezTo>
                <a:cubicBezTo>
                  <a:pt x="5688847" y="3445323"/>
                  <a:pt x="5782113" y="3563145"/>
                  <a:pt x="5968644" y="3661372"/>
                </a:cubicBezTo>
                <a:cubicBezTo>
                  <a:pt x="6049507" y="3703540"/>
                  <a:pt x="6101101" y="3731941"/>
                  <a:pt x="6123425" y="3746576"/>
                </a:cubicBezTo>
                <a:cubicBezTo>
                  <a:pt x="6145749" y="3761211"/>
                  <a:pt x="6163485" y="3777334"/>
                  <a:pt x="6176631" y="3794945"/>
                </a:cubicBezTo>
                <a:cubicBezTo>
                  <a:pt x="6189778" y="3812556"/>
                  <a:pt x="6196351" y="3831532"/>
                  <a:pt x="6196351" y="3851872"/>
                </a:cubicBezTo>
                <a:cubicBezTo>
                  <a:pt x="6196351" y="3886598"/>
                  <a:pt x="6180352" y="3914752"/>
                  <a:pt x="6148354" y="3936332"/>
                </a:cubicBezTo>
                <a:cubicBezTo>
                  <a:pt x="6116356" y="3957912"/>
                  <a:pt x="6074312" y="3968702"/>
                  <a:pt x="6022222" y="3968702"/>
                </a:cubicBezTo>
                <a:cubicBezTo>
                  <a:pt x="5964675" y="3968702"/>
                  <a:pt x="5908245" y="3949974"/>
                  <a:pt x="5852930" y="3912519"/>
                </a:cubicBezTo>
                <a:cubicBezTo>
                  <a:pt x="5797616" y="3875064"/>
                  <a:pt x="5756936" y="3832648"/>
                  <a:pt x="5730891" y="3785271"/>
                </a:cubicBezTo>
                <a:cubicBezTo>
                  <a:pt x="5704846" y="3737894"/>
                  <a:pt x="5691825" y="3679727"/>
                  <a:pt x="5691825" y="3610770"/>
                </a:cubicBezTo>
                <a:lnTo>
                  <a:pt x="5691825" y="3606305"/>
                </a:lnTo>
                <a:lnTo>
                  <a:pt x="5653872" y="3606305"/>
                </a:lnTo>
                <a:lnTo>
                  <a:pt x="5653872" y="4026745"/>
                </a:lnTo>
                <a:lnTo>
                  <a:pt x="5787818" y="3921821"/>
                </a:lnTo>
                <a:cubicBezTo>
                  <a:pt x="5869177" y="3984825"/>
                  <a:pt x="5956490" y="4016327"/>
                  <a:pt x="6049756" y="4016327"/>
                </a:cubicBezTo>
                <a:cubicBezTo>
                  <a:pt x="6109783" y="4016327"/>
                  <a:pt x="6176879" y="4004049"/>
                  <a:pt x="6251045" y="3979492"/>
                </a:cubicBezTo>
                <a:cubicBezTo>
                  <a:pt x="6325211" y="3954935"/>
                  <a:pt x="6383875" y="3915620"/>
                  <a:pt x="6427035" y="3861546"/>
                </a:cubicBezTo>
                <a:cubicBezTo>
                  <a:pt x="6470195" y="3807471"/>
                  <a:pt x="6491775" y="3739755"/>
                  <a:pt x="6491775" y="3658395"/>
                </a:cubicBezTo>
                <a:cubicBezTo>
                  <a:pt x="6491775" y="3605313"/>
                  <a:pt x="6482597" y="3558680"/>
                  <a:pt x="6464242" y="3518497"/>
                </a:cubicBezTo>
                <a:cubicBezTo>
                  <a:pt x="6445886" y="3478313"/>
                  <a:pt x="6413020" y="3440362"/>
                  <a:pt x="6365643" y="3404644"/>
                </a:cubicBezTo>
                <a:cubicBezTo>
                  <a:pt x="6318266" y="3368925"/>
                  <a:pt x="6220908" y="3310137"/>
                  <a:pt x="6073568" y="3228282"/>
                </a:cubicBezTo>
                <a:cubicBezTo>
                  <a:pt x="6031896" y="3205462"/>
                  <a:pt x="6003743" y="3186114"/>
                  <a:pt x="5989109" y="3170239"/>
                </a:cubicBezTo>
                <a:cubicBezTo>
                  <a:pt x="5974474" y="3154364"/>
                  <a:pt x="5967156" y="3134024"/>
                  <a:pt x="5967156" y="3109219"/>
                </a:cubicBezTo>
                <a:cubicBezTo>
                  <a:pt x="5967156" y="3076974"/>
                  <a:pt x="5978690" y="3050680"/>
                  <a:pt x="6001758" y="3030341"/>
                </a:cubicBezTo>
                <a:cubicBezTo>
                  <a:pt x="6024827" y="3010001"/>
                  <a:pt x="6054964" y="2999831"/>
                  <a:pt x="6092171" y="2999831"/>
                </a:cubicBezTo>
                <a:cubicBezTo>
                  <a:pt x="6170554" y="2999831"/>
                  <a:pt x="6247201" y="3026372"/>
                  <a:pt x="6322111" y="3079454"/>
                </a:cubicBezTo>
                <a:cubicBezTo>
                  <a:pt x="6397021" y="3132536"/>
                  <a:pt x="6435220" y="3208190"/>
                  <a:pt x="6436708" y="3306417"/>
                </a:cubicBezTo>
                <a:lnTo>
                  <a:pt x="6473171" y="330641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53944"/>
                </a:lnTo>
                <a:lnTo>
                  <a:pt x="0" y="70539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PK" sz="12000" dirty="0">
              <a:latin typeface="Bodoni MT Black" panose="02070A03080606020203" pitchFamily="18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14305787-A08D-438C-A7D9-85CFE51FBC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9" y="1005678"/>
            <a:ext cx="4104861" cy="410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62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132539" y="1401834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138896" y="66410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153070" y="740332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132538" y="207596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132537" y="2769240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132537" y="3429000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7" y="411241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68B617B0-B203-4196-AE20-22C8A326E861}"/>
              </a:ext>
            </a:extLst>
          </p:cNvPr>
          <p:cNvSpPr/>
          <p:nvPr/>
        </p:nvSpPr>
        <p:spPr>
          <a:xfrm>
            <a:off x="138896" y="66117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BAD0B8AF-03E6-45F0-9FD6-61AD80CC9160}"/>
              </a:ext>
            </a:extLst>
          </p:cNvPr>
          <p:cNvSpPr/>
          <p:nvPr/>
        </p:nvSpPr>
        <p:spPr>
          <a:xfrm>
            <a:off x="153070" y="74003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540E05E0-EE7B-4A98-915C-65A4B2BF78B7}"/>
              </a:ext>
            </a:extLst>
          </p:cNvPr>
          <p:cNvSpPr/>
          <p:nvPr/>
        </p:nvSpPr>
        <p:spPr>
          <a:xfrm>
            <a:off x="138896" y="5481891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DDC17286-9E8E-41ED-A065-C9608DF7C141}"/>
              </a:ext>
            </a:extLst>
          </p:cNvPr>
          <p:cNvSpPr/>
          <p:nvPr/>
        </p:nvSpPr>
        <p:spPr>
          <a:xfrm>
            <a:off x="153070" y="6144265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27314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132539" y="1401834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153070" y="740332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132538" y="207596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132537" y="2769240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132537" y="3429000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7" y="411241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age">
                <a:extLst>
                  <a:ext uri="{FF2B5EF4-FFF2-40B4-BE49-F238E27FC236}">
                    <a16:creationId xmlns:a16="http://schemas.microsoft.com/office/drawing/2014/main" id="{FD342A00-98AE-49DC-A5D5-D0E399ECAC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9278" y="890838"/>
                <a:ext cx="7603826" cy="533265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Sajida W/O </a:t>
                </a:r>
                <a:r>
                  <a:rPr lang="en-US" sz="2400" dirty="0" err="1">
                    <a:latin typeface="Baskerville Old Face" panose="02020602080505020303" pitchFamily="18" charset="0"/>
                  </a:rPr>
                  <a:t>Munawwar</a:t>
                </a:r>
                <a:endParaRPr lang="en-US" sz="2400" dirty="0">
                  <a:latin typeface="Baskerville Old Face" panose="02020602080505020303" pitchFamily="18" charset="0"/>
                </a:endParaRP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A 30 </a:t>
                </a:r>
                <a:r>
                  <a:rPr lang="en-US" sz="2400" dirty="0" err="1">
                    <a:latin typeface="Baskerville Old Face" panose="02020602080505020303" pitchFamily="18" charset="0"/>
                  </a:rPr>
                  <a:t>yr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 old female 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Married for 10 years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Housewife with no formal education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R/O </a:t>
                </a:r>
                <a:r>
                  <a:rPr lang="en-US" sz="2400" dirty="0" err="1">
                    <a:latin typeface="Baskerville Old Face" panose="02020602080505020303" pitchFamily="18" charset="0"/>
                  </a:rPr>
                  <a:t>Garhi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 </a:t>
                </a:r>
                <a:r>
                  <a:rPr lang="en-US" sz="2400" dirty="0" err="1">
                    <a:latin typeface="Baskerville Old Face" panose="02020602080505020303" pitchFamily="18" charset="0"/>
                  </a:rPr>
                  <a:t>Ikhtiyar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 Khan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Admitted to Gynae Unit II via Labor room emergency on 12</a:t>
                </a:r>
                <a:r>
                  <a:rPr lang="en-US" sz="2400" baseline="30000" dirty="0">
                    <a:latin typeface="Baskerville Old Face" panose="02020602080505020303" pitchFamily="18" charset="0"/>
                  </a:rPr>
                  <a:t>th 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March, 2025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400" baseline="-25000" dirty="0">
                    <a:latin typeface="Baskerville Old Face" panose="02020602080505020303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latin typeface="Baskerville Old Face" panose="02020602080505020303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baseline="-25000" dirty="0">
                    <a:latin typeface="Baskerville Old Face" panose="02020602080505020303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latin typeface="Baskerville Old Face" panose="02020602080505020303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baseline="-25000" dirty="0">
                    <a:latin typeface="Baskerville Old Face" panose="02020602080505020303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400" dirty="0">
                    <a:latin typeface="Baskerville Old Face" panose="02020602080505020303" pitchFamily="18" charset="0"/>
                    <a:cs typeface="Times New Roman" panose="02020603050405020304" pitchFamily="18" charset="0"/>
                  </a:rPr>
                  <a:t>  with previous 3 C- sections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LMP: Unsure of date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DOP: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𝑤𝑒𝑒𝑘𝑠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Baskerville Old Face" panose="02020602080505020303" pitchFamily="18" charset="0"/>
                  </a:rPr>
                  <a:t>on scan (01-03-2025) </a:t>
                </a:r>
              </a:p>
            </p:txBody>
          </p:sp>
        </mc:Choice>
        <mc:Fallback xmlns="">
          <p:sp>
            <p:nvSpPr>
              <p:cNvPr id="43" name="age">
                <a:extLst>
                  <a:ext uri="{FF2B5EF4-FFF2-40B4-BE49-F238E27FC236}">
                    <a16:creationId xmlns:a16="http://schemas.microsoft.com/office/drawing/2014/main" id="{FD342A00-98AE-49DC-A5D5-D0E399ECA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278" y="890838"/>
                <a:ext cx="7603826" cy="5332654"/>
              </a:xfrm>
              <a:prstGeom prst="rect">
                <a:avLst/>
              </a:prstGeom>
              <a:blipFill>
                <a:blip r:embed="rId4"/>
                <a:stretch>
                  <a:fillRect l="-1123"/>
                </a:stretch>
              </a:blipFill>
            </p:spPr>
            <p:txBody>
              <a:bodyPr/>
              <a:lstStyle/>
              <a:p>
                <a:r>
                  <a:rPr lang="en-P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C108486D-0973-4BE2-962C-0FA79A60F390}"/>
              </a:ext>
            </a:extLst>
          </p:cNvPr>
          <p:cNvSpPr txBox="1"/>
          <p:nvPr/>
        </p:nvSpPr>
        <p:spPr>
          <a:xfrm>
            <a:off x="4582508" y="0"/>
            <a:ext cx="6748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23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132539" y="1401834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132538" y="207596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132537" y="2769240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132537" y="3429000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7" y="411241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04C0F9-903F-4062-8A27-975402647A53}"/>
              </a:ext>
            </a:extLst>
          </p:cNvPr>
          <p:cNvSpPr txBox="1"/>
          <p:nvPr/>
        </p:nvSpPr>
        <p:spPr>
          <a:xfrm>
            <a:off x="4160518" y="-9614"/>
            <a:ext cx="8031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67" name="name">
            <a:extLst>
              <a:ext uri="{FF2B5EF4-FFF2-40B4-BE49-F238E27FC236}">
                <a16:creationId xmlns:a16="http://schemas.microsoft.com/office/drawing/2014/main" id="{2B8C993E-32E2-4B47-8088-0AFB30CD6344}"/>
              </a:ext>
            </a:extLst>
          </p:cNvPr>
          <p:cNvSpPr txBox="1">
            <a:spLocks/>
          </p:cNvSpPr>
          <p:nvPr/>
        </p:nvSpPr>
        <p:spPr>
          <a:xfrm>
            <a:off x="4648998" y="2414954"/>
            <a:ext cx="7410464" cy="20280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Gestational amenorrhea – 3 months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Lower Abdominal Pain – 15 days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Per Vaginal Bleeding – 15 days </a:t>
            </a:r>
            <a:b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17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132538" y="207596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132537" y="2769240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132537" y="3429000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7" y="411241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086236-7F91-4947-94FE-E0733B2DAA5F}"/>
              </a:ext>
            </a:extLst>
          </p:cNvPr>
          <p:cNvSpPr txBox="1"/>
          <p:nvPr/>
        </p:nvSpPr>
        <p:spPr>
          <a:xfrm>
            <a:off x="4043326" y="22827"/>
            <a:ext cx="83433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 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8" name="name">
            <a:extLst>
              <a:ext uri="{FF2B5EF4-FFF2-40B4-BE49-F238E27FC236}">
                <a16:creationId xmlns:a16="http://schemas.microsoft.com/office/drawing/2014/main" id="{A7606007-3DD0-4471-AC95-88F9864A1687}"/>
              </a:ext>
            </a:extLst>
          </p:cNvPr>
          <p:cNvSpPr txBox="1">
            <a:spLocks/>
          </p:cNvSpPr>
          <p:nvPr/>
        </p:nvSpPr>
        <p:spPr>
          <a:xfrm>
            <a:off x="4195308" y="1669837"/>
            <a:ext cx="7996691" cy="35183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My patient presented at 10 weeks of gestation, she conceived spontaneously, came to know about her pregnancy through missed periods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Pregnancy was confirmed by Urine Pregnancy Test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There was no history of nausea, excessive vomiting, flu, fever or rash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took folic acid supplements regularly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Dating scan wasn’t done</a:t>
            </a:r>
          </a:p>
        </p:txBody>
      </p:sp>
    </p:spTree>
    <p:extLst>
      <p:ext uri="{BB962C8B-B14F-4D97-AF65-F5344CB8AC3E}">
        <p14:creationId xmlns:p14="http://schemas.microsoft.com/office/powerpoint/2010/main" val="541906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132538" y="207596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132537" y="2769240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132537" y="3429000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7" y="411241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28" name="name">
            <a:extLst>
              <a:ext uri="{FF2B5EF4-FFF2-40B4-BE49-F238E27FC236}">
                <a16:creationId xmlns:a16="http://schemas.microsoft.com/office/drawing/2014/main" id="{A7606007-3DD0-4471-AC95-88F9864A1687}"/>
              </a:ext>
            </a:extLst>
          </p:cNvPr>
          <p:cNvSpPr txBox="1">
            <a:spLocks/>
          </p:cNvSpPr>
          <p:nvPr/>
        </p:nvSpPr>
        <p:spPr>
          <a:xfrm>
            <a:off x="4195308" y="1724736"/>
            <a:ext cx="7996691" cy="3408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Now she presented in labor room with complaints of lower abdominal pain &amp; mild per vaginal bleeding for last 15 days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Lower abdominal pain was gradual in onset, mild to moderate in intensity, dull in character, continuous, with no aggravating or relieving factors, not associated with any gastrointestinal or urinary symptoms 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PV bleeding was mild &amp; intermittent  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5C0651-D31C-4855-BF43-6F0C265BF451}"/>
              </a:ext>
            </a:extLst>
          </p:cNvPr>
          <p:cNvSpPr txBox="1"/>
          <p:nvPr/>
        </p:nvSpPr>
        <p:spPr>
          <a:xfrm>
            <a:off x="4043326" y="22827"/>
            <a:ext cx="83433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 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44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3986907" y="2064737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132537" y="2769240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132537" y="3429000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7" y="411241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6FC0E7-A15F-496D-B3F6-5A90F104345E}"/>
              </a:ext>
            </a:extLst>
          </p:cNvPr>
          <p:cNvSpPr txBox="1"/>
          <p:nvPr/>
        </p:nvSpPr>
        <p:spPr>
          <a:xfrm>
            <a:off x="4364582" y="20292"/>
            <a:ext cx="7263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6" name="name">
            <a:extLst>
              <a:ext uri="{FF2B5EF4-FFF2-40B4-BE49-F238E27FC236}">
                <a16:creationId xmlns:a16="http://schemas.microsoft.com/office/drawing/2014/main" id="{330533DF-9322-45EB-8C60-CDCE41BD4A04}"/>
              </a:ext>
            </a:extLst>
          </p:cNvPr>
          <p:cNvSpPr txBox="1">
            <a:spLocks/>
          </p:cNvSpPr>
          <p:nvPr/>
        </p:nvSpPr>
        <p:spPr>
          <a:xfrm>
            <a:off x="4222212" y="2375287"/>
            <a:ext cx="7850428" cy="25471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is a mother of 2 daughters and one son, all alive &amp; healthy, breast fed &amp; fully vaccinated</a:t>
            </a:r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All pregnancies were full term, delivered by LSCS (Lower Segment Caesarean Section) under spinal anesthesia with no antepartum, intrapartum or post partum complications   </a:t>
            </a:r>
            <a:b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18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3986907" y="2064737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3993267" y="2755324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132537" y="3429000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7" y="411241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29" name="name">
            <a:extLst>
              <a:ext uri="{FF2B5EF4-FFF2-40B4-BE49-F238E27FC236}">
                <a16:creationId xmlns:a16="http://schemas.microsoft.com/office/drawing/2014/main" id="{56F0869A-7FB1-4BD7-9A01-BEE708AA8D52}"/>
              </a:ext>
            </a:extLst>
          </p:cNvPr>
          <p:cNvSpPr txBox="1">
            <a:spLocks/>
          </p:cNvSpPr>
          <p:nvPr/>
        </p:nvSpPr>
        <p:spPr>
          <a:xfrm>
            <a:off x="4488732" y="2126212"/>
            <a:ext cx="7850428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name">
            <a:extLst>
              <a:ext uri="{FF2B5EF4-FFF2-40B4-BE49-F238E27FC236}">
                <a16:creationId xmlns:a16="http://schemas.microsoft.com/office/drawing/2014/main" id="{C555524D-7FAD-47A3-AAA9-1124FFBDE9A8}"/>
              </a:ext>
            </a:extLst>
          </p:cNvPr>
          <p:cNvSpPr txBox="1">
            <a:spLocks/>
          </p:cNvSpPr>
          <p:nvPr/>
        </p:nvSpPr>
        <p:spPr>
          <a:xfrm>
            <a:off x="4209034" y="4045709"/>
            <a:ext cx="7850428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name">
            <a:extLst>
              <a:ext uri="{FF2B5EF4-FFF2-40B4-BE49-F238E27FC236}">
                <a16:creationId xmlns:a16="http://schemas.microsoft.com/office/drawing/2014/main" id="{3BBB3A42-565D-4F88-B57E-6EFDEC6EB315}"/>
              </a:ext>
            </a:extLst>
          </p:cNvPr>
          <p:cNvSpPr txBox="1">
            <a:spLocks/>
          </p:cNvSpPr>
          <p:nvPr/>
        </p:nvSpPr>
        <p:spPr>
          <a:xfrm>
            <a:off x="4209034" y="5123776"/>
            <a:ext cx="8061499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name">
            <a:extLst>
              <a:ext uri="{FF2B5EF4-FFF2-40B4-BE49-F238E27FC236}">
                <a16:creationId xmlns:a16="http://schemas.microsoft.com/office/drawing/2014/main" id="{85A761CD-977D-48B4-ACEF-E333A2CE2740}"/>
              </a:ext>
            </a:extLst>
          </p:cNvPr>
          <p:cNvSpPr txBox="1">
            <a:spLocks/>
          </p:cNvSpPr>
          <p:nvPr/>
        </p:nvSpPr>
        <p:spPr>
          <a:xfrm>
            <a:off x="4275203" y="2693451"/>
            <a:ext cx="11055220" cy="673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b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8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1B28A8-B670-494E-B037-99E8A7F79FC9}"/>
              </a:ext>
            </a:extLst>
          </p:cNvPr>
          <p:cNvSpPr txBox="1"/>
          <p:nvPr/>
        </p:nvSpPr>
        <p:spPr>
          <a:xfrm>
            <a:off x="4673622" y="53332"/>
            <a:ext cx="6988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7" name="name">
            <a:extLst>
              <a:ext uri="{FF2B5EF4-FFF2-40B4-BE49-F238E27FC236}">
                <a16:creationId xmlns:a16="http://schemas.microsoft.com/office/drawing/2014/main" id="{DBA718AE-F630-4E21-BC52-102536A40179}"/>
              </a:ext>
            </a:extLst>
          </p:cNvPr>
          <p:cNvSpPr txBox="1">
            <a:spLocks/>
          </p:cNvSpPr>
          <p:nvPr/>
        </p:nvSpPr>
        <p:spPr>
          <a:xfrm>
            <a:off x="4275203" y="2196044"/>
            <a:ext cx="7784259" cy="37323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Her age of menarche was 13 </a:t>
            </a:r>
            <a:r>
              <a:rPr lang="en-US" sz="2400" dirty="0" err="1">
                <a:latin typeface="Baskerville Old Face" panose="02020602080505020303" pitchFamily="18" charset="0"/>
                <a:cs typeface="Times New Roman" panose="02020603050405020304" pitchFamily="18" charset="0"/>
              </a:rPr>
              <a:t>yrs</a:t>
            </a:r>
            <a:endParaRPr lang="en-US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had a regular 7/30 days menstrual cycle with normal flow not associated with dysmenorrhea, dyspareunia, intermenstrual &amp; postcoital bleeding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soaked 2 – 3 pads per day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There was no history of passage of clots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No contraceptive method was practiced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No Pap smear was taken 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262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3986907" y="2064737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3993267" y="2755324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3986906" y="344177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132535" y="411034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12F931A-6FE5-4510-8FCE-0F1B0E37F741}"/>
              </a:ext>
            </a:extLst>
          </p:cNvPr>
          <p:cNvSpPr txBox="1"/>
          <p:nvPr/>
        </p:nvSpPr>
        <p:spPr>
          <a:xfrm>
            <a:off x="4435104" y="26634"/>
            <a:ext cx="7624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69" name="name">
            <a:extLst>
              <a:ext uri="{FF2B5EF4-FFF2-40B4-BE49-F238E27FC236}">
                <a16:creationId xmlns:a16="http://schemas.microsoft.com/office/drawing/2014/main" id="{5D3ACD3D-35F1-47F5-BDD0-EA10709C8374}"/>
              </a:ext>
            </a:extLst>
          </p:cNvPr>
          <p:cNvSpPr txBox="1">
            <a:spLocks/>
          </p:cNvSpPr>
          <p:nvPr/>
        </p:nvSpPr>
        <p:spPr>
          <a:xfrm>
            <a:off x="4446244" y="2009623"/>
            <a:ext cx="11028786" cy="13169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</a:t>
            </a:r>
            <a:endParaRPr lang="en-PK" sz="3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name">
            <a:extLst>
              <a:ext uri="{FF2B5EF4-FFF2-40B4-BE49-F238E27FC236}">
                <a16:creationId xmlns:a16="http://schemas.microsoft.com/office/drawing/2014/main" id="{279DF3EB-9201-434F-A826-E50B96CB61F4}"/>
              </a:ext>
            </a:extLst>
          </p:cNvPr>
          <p:cNvSpPr txBox="1">
            <a:spLocks/>
          </p:cNvSpPr>
          <p:nvPr/>
        </p:nvSpPr>
        <p:spPr>
          <a:xfrm>
            <a:off x="4435104" y="2843271"/>
            <a:ext cx="7733738" cy="117145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There was no history of Diabetes Mellitus, Hypertension, Ischemic Heart Disease, Asthma &amp; Tuberculosis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153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3986907" y="2064737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3993267" y="2755324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3986906" y="344177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3986905" y="412215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132536" y="4820389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29" name="name">
            <a:extLst>
              <a:ext uri="{FF2B5EF4-FFF2-40B4-BE49-F238E27FC236}">
                <a16:creationId xmlns:a16="http://schemas.microsoft.com/office/drawing/2014/main" id="{56F0869A-7FB1-4BD7-9A01-BEE708AA8D52}"/>
              </a:ext>
            </a:extLst>
          </p:cNvPr>
          <p:cNvSpPr txBox="1">
            <a:spLocks/>
          </p:cNvSpPr>
          <p:nvPr/>
        </p:nvSpPr>
        <p:spPr>
          <a:xfrm>
            <a:off x="4488732" y="2126212"/>
            <a:ext cx="7850428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name">
            <a:extLst>
              <a:ext uri="{FF2B5EF4-FFF2-40B4-BE49-F238E27FC236}">
                <a16:creationId xmlns:a16="http://schemas.microsoft.com/office/drawing/2014/main" id="{C555524D-7FAD-47A3-AAA9-1124FFBDE9A8}"/>
              </a:ext>
            </a:extLst>
          </p:cNvPr>
          <p:cNvSpPr txBox="1">
            <a:spLocks/>
          </p:cNvSpPr>
          <p:nvPr/>
        </p:nvSpPr>
        <p:spPr>
          <a:xfrm>
            <a:off x="4209034" y="4045709"/>
            <a:ext cx="7850428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name">
            <a:extLst>
              <a:ext uri="{FF2B5EF4-FFF2-40B4-BE49-F238E27FC236}">
                <a16:creationId xmlns:a16="http://schemas.microsoft.com/office/drawing/2014/main" id="{3BBB3A42-565D-4F88-B57E-6EFDEC6EB315}"/>
              </a:ext>
            </a:extLst>
          </p:cNvPr>
          <p:cNvSpPr txBox="1">
            <a:spLocks/>
          </p:cNvSpPr>
          <p:nvPr/>
        </p:nvSpPr>
        <p:spPr>
          <a:xfrm>
            <a:off x="4209034" y="5123776"/>
            <a:ext cx="8061499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name">
            <a:extLst>
              <a:ext uri="{FF2B5EF4-FFF2-40B4-BE49-F238E27FC236}">
                <a16:creationId xmlns:a16="http://schemas.microsoft.com/office/drawing/2014/main" id="{85A761CD-977D-48B4-ACEF-E333A2CE2740}"/>
              </a:ext>
            </a:extLst>
          </p:cNvPr>
          <p:cNvSpPr txBox="1">
            <a:spLocks/>
          </p:cNvSpPr>
          <p:nvPr/>
        </p:nvSpPr>
        <p:spPr>
          <a:xfrm>
            <a:off x="4275203" y="2693451"/>
            <a:ext cx="11055220" cy="673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b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8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name">
            <a:extLst>
              <a:ext uri="{FF2B5EF4-FFF2-40B4-BE49-F238E27FC236}">
                <a16:creationId xmlns:a16="http://schemas.microsoft.com/office/drawing/2014/main" id="{B5424706-8A1A-4428-9B4F-CF66B479C999}"/>
              </a:ext>
            </a:extLst>
          </p:cNvPr>
          <p:cNvSpPr txBox="1">
            <a:spLocks/>
          </p:cNvSpPr>
          <p:nvPr/>
        </p:nvSpPr>
        <p:spPr>
          <a:xfrm>
            <a:off x="4281038" y="3134951"/>
            <a:ext cx="11055220" cy="673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b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8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12F931A-6FE5-4510-8FCE-0F1B0E37F741}"/>
              </a:ext>
            </a:extLst>
          </p:cNvPr>
          <p:cNvSpPr txBox="1"/>
          <p:nvPr/>
        </p:nvSpPr>
        <p:spPr>
          <a:xfrm>
            <a:off x="4435104" y="15745"/>
            <a:ext cx="7624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69" name="name">
            <a:extLst>
              <a:ext uri="{FF2B5EF4-FFF2-40B4-BE49-F238E27FC236}">
                <a16:creationId xmlns:a16="http://schemas.microsoft.com/office/drawing/2014/main" id="{5D3ACD3D-35F1-47F5-BDD0-EA10709C8374}"/>
              </a:ext>
            </a:extLst>
          </p:cNvPr>
          <p:cNvSpPr txBox="1">
            <a:spLocks/>
          </p:cNvSpPr>
          <p:nvPr/>
        </p:nvSpPr>
        <p:spPr>
          <a:xfrm>
            <a:off x="4488732" y="2759738"/>
            <a:ext cx="7613218" cy="133852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There was no significant past surgical history other than previous 3 caesarean sections  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43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3986907" y="2064737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3993267" y="2755324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3986906" y="344177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3986905" y="412215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3986904" y="4805566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138896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0D6C4E-988D-4702-B4C9-70B429577B2E}"/>
              </a:ext>
            </a:extLst>
          </p:cNvPr>
          <p:cNvSpPr txBox="1"/>
          <p:nvPr/>
        </p:nvSpPr>
        <p:spPr>
          <a:xfrm>
            <a:off x="4737323" y="51398"/>
            <a:ext cx="6832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0" name="name">
            <a:extLst>
              <a:ext uri="{FF2B5EF4-FFF2-40B4-BE49-F238E27FC236}">
                <a16:creationId xmlns:a16="http://schemas.microsoft.com/office/drawing/2014/main" id="{FDD5E74C-E30C-465C-AE18-48F1A851996C}"/>
              </a:ext>
            </a:extLst>
          </p:cNvPr>
          <p:cNvSpPr txBox="1">
            <a:spLocks/>
          </p:cNvSpPr>
          <p:nvPr/>
        </p:nvSpPr>
        <p:spPr>
          <a:xfrm>
            <a:off x="4737323" y="1736356"/>
            <a:ext cx="7179000" cy="33852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There was no history of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Hypertension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Diabetes Mellitus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Tuberculosis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Ischemic Heart Disease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Bleeding disorders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Breast, uterine or intestinal carcinoma in her family</a:t>
            </a:r>
          </a:p>
          <a:p>
            <a:pPr>
              <a:spcBef>
                <a:spcPts val="1200"/>
              </a:spcBef>
            </a:pP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729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3986907" y="2064737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3993267" y="2755324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3986906" y="344177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3986905" y="412215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3986904" y="4805566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3986903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153070" y="6145653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29" name="name">
            <a:extLst>
              <a:ext uri="{FF2B5EF4-FFF2-40B4-BE49-F238E27FC236}">
                <a16:creationId xmlns:a16="http://schemas.microsoft.com/office/drawing/2014/main" id="{56F0869A-7FB1-4BD7-9A01-BEE708AA8D52}"/>
              </a:ext>
            </a:extLst>
          </p:cNvPr>
          <p:cNvSpPr txBox="1">
            <a:spLocks/>
          </p:cNvSpPr>
          <p:nvPr/>
        </p:nvSpPr>
        <p:spPr>
          <a:xfrm>
            <a:off x="4488732" y="2126212"/>
            <a:ext cx="7850428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name">
            <a:extLst>
              <a:ext uri="{FF2B5EF4-FFF2-40B4-BE49-F238E27FC236}">
                <a16:creationId xmlns:a16="http://schemas.microsoft.com/office/drawing/2014/main" id="{C555524D-7FAD-47A3-AAA9-1124FFBDE9A8}"/>
              </a:ext>
            </a:extLst>
          </p:cNvPr>
          <p:cNvSpPr txBox="1">
            <a:spLocks/>
          </p:cNvSpPr>
          <p:nvPr/>
        </p:nvSpPr>
        <p:spPr>
          <a:xfrm>
            <a:off x="4209034" y="4045709"/>
            <a:ext cx="7850428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name">
            <a:extLst>
              <a:ext uri="{FF2B5EF4-FFF2-40B4-BE49-F238E27FC236}">
                <a16:creationId xmlns:a16="http://schemas.microsoft.com/office/drawing/2014/main" id="{85A761CD-977D-48B4-ACEF-E333A2CE2740}"/>
              </a:ext>
            </a:extLst>
          </p:cNvPr>
          <p:cNvSpPr txBox="1">
            <a:spLocks/>
          </p:cNvSpPr>
          <p:nvPr/>
        </p:nvSpPr>
        <p:spPr>
          <a:xfrm>
            <a:off x="4275203" y="2693451"/>
            <a:ext cx="11055220" cy="673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b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8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name">
            <a:extLst>
              <a:ext uri="{FF2B5EF4-FFF2-40B4-BE49-F238E27FC236}">
                <a16:creationId xmlns:a16="http://schemas.microsoft.com/office/drawing/2014/main" id="{B5424706-8A1A-4428-9B4F-CF66B479C999}"/>
              </a:ext>
            </a:extLst>
          </p:cNvPr>
          <p:cNvSpPr txBox="1">
            <a:spLocks/>
          </p:cNvSpPr>
          <p:nvPr/>
        </p:nvSpPr>
        <p:spPr>
          <a:xfrm>
            <a:off x="4281038" y="3134951"/>
            <a:ext cx="11055220" cy="673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b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8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name">
            <a:extLst>
              <a:ext uri="{FF2B5EF4-FFF2-40B4-BE49-F238E27FC236}">
                <a16:creationId xmlns:a16="http://schemas.microsoft.com/office/drawing/2014/main" id="{83942246-F82F-432C-B85D-85415E20354A}"/>
              </a:ext>
            </a:extLst>
          </p:cNvPr>
          <p:cNvSpPr txBox="1">
            <a:spLocks/>
          </p:cNvSpPr>
          <p:nvPr/>
        </p:nvSpPr>
        <p:spPr>
          <a:xfrm>
            <a:off x="4435104" y="2537727"/>
            <a:ext cx="7517099" cy="17825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had a disturbed sleep and appetite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had normal bowel &amp; bladder habits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had no history of smoking or any other addiction   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771A35-C137-4D3E-A383-27E57288C255}"/>
              </a:ext>
            </a:extLst>
          </p:cNvPr>
          <p:cNvSpPr txBox="1"/>
          <p:nvPr/>
        </p:nvSpPr>
        <p:spPr>
          <a:xfrm>
            <a:off x="4590879" y="41904"/>
            <a:ext cx="6988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943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A2C23F87-DE0C-417A-9F6D-052C2B7287A0}"/>
              </a:ext>
            </a:extLst>
          </p:cNvPr>
          <p:cNvSpPr txBox="1"/>
          <p:nvPr/>
        </p:nvSpPr>
        <p:spPr>
          <a:xfrm>
            <a:off x="-274587" y="1500253"/>
            <a:ext cx="481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Perpetua" panose="02020502060401020303" pitchFamily="18" charset="0"/>
              </a:rPr>
              <a:t>History of presenting illness</a:t>
            </a:r>
            <a:endParaRPr lang="en-PK" sz="28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A133A-CF23-4AD9-8825-1DD7E47B2B6D}"/>
              </a:ext>
            </a:extLst>
          </p:cNvPr>
          <p:cNvSpPr txBox="1"/>
          <p:nvPr/>
        </p:nvSpPr>
        <p:spPr>
          <a:xfrm>
            <a:off x="729877" y="156250"/>
            <a:ext cx="2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Biodata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F62269-CBB0-45C7-AD6A-E7DEE13D959B}"/>
              </a:ext>
            </a:extLst>
          </p:cNvPr>
          <p:cNvSpPr txBox="1"/>
          <p:nvPr/>
        </p:nvSpPr>
        <p:spPr>
          <a:xfrm>
            <a:off x="22813" y="622349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44AB68-9C52-425A-B4E1-D772859F204E}"/>
              </a:ext>
            </a:extLst>
          </p:cNvPr>
          <p:cNvSpPr txBox="1"/>
          <p:nvPr/>
        </p:nvSpPr>
        <p:spPr>
          <a:xfrm>
            <a:off x="-602804" y="818624"/>
            <a:ext cx="536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Presenting Complaints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D1DBEF-403C-4B4B-B775-FE9D859BF673}"/>
              </a:ext>
            </a:extLst>
          </p:cNvPr>
          <p:cNvSpPr txBox="1"/>
          <p:nvPr/>
        </p:nvSpPr>
        <p:spPr>
          <a:xfrm>
            <a:off x="-53632" y="2099181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Obstetric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9AD31C-59C6-440D-A737-6933EC54FE6D}"/>
              </a:ext>
            </a:extLst>
          </p:cNvPr>
          <p:cNvSpPr txBox="1"/>
          <p:nvPr/>
        </p:nvSpPr>
        <p:spPr>
          <a:xfrm>
            <a:off x="-53632" y="4154608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Surgical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D3A78-A4E4-4D2F-B2BD-4D12CF608A31}"/>
              </a:ext>
            </a:extLst>
          </p:cNvPr>
          <p:cNvSpPr txBox="1"/>
          <p:nvPr/>
        </p:nvSpPr>
        <p:spPr>
          <a:xfrm>
            <a:off x="-1" y="2788152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Gynecological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F9C215-52C9-4216-A643-173B3CB701BF}"/>
              </a:ext>
            </a:extLst>
          </p:cNvPr>
          <p:cNvSpPr txBox="1"/>
          <p:nvPr/>
        </p:nvSpPr>
        <p:spPr>
          <a:xfrm>
            <a:off x="-53632" y="4879800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Family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FAE947-3B55-4468-A8A7-822966E86AAF}"/>
              </a:ext>
            </a:extLst>
          </p:cNvPr>
          <p:cNvSpPr txBox="1"/>
          <p:nvPr/>
        </p:nvSpPr>
        <p:spPr>
          <a:xfrm>
            <a:off x="-48517" y="5542174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Personal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9142AD-054D-468D-859A-475DD2C92FF6}"/>
              </a:ext>
            </a:extLst>
          </p:cNvPr>
          <p:cNvSpPr txBox="1"/>
          <p:nvPr/>
        </p:nvSpPr>
        <p:spPr>
          <a:xfrm>
            <a:off x="-53632" y="3486375"/>
            <a:ext cx="4267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Past Medical History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E625E9B-575B-4EFA-81FD-D85EBBF99599}"/>
              </a:ext>
            </a:extLst>
          </p:cNvPr>
          <p:cNvSpPr/>
          <p:nvPr/>
        </p:nvSpPr>
        <p:spPr>
          <a:xfrm>
            <a:off x="4007441" y="1392692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DA433-BCD2-42B4-BA44-F91E2FB26104}"/>
              </a:ext>
            </a:extLst>
          </p:cNvPr>
          <p:cNvSpPr/>
          <p:nvPr/>
        </p:nvSpPr>
        <p:spPr>
          <a:xfrm>
            <a:off x="4102575" y="76508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379893A-3D7E-4553-A6D9-0F3AE36F16D7}"/>
              </a:ext>
            </a:extLst>
          </p:cNvPr>
          <p:cNvSpPr/>
          <p:nvPr/>
        </p:nvSpPr>
        <p:spPr>
          <a:xfrm>
            <a:off x="4007441" y="7396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67A9B9C-49FC-4E5B-A2D3-94BF92460DC7}"/>
              </a:ext>
            </a:extLst>
          </p:cNvPr>
          <p:cNvSpPr/>
          <p:nvPr/>
        </p:nvSpPr>
        <p:spPr>
          <a:xfrm>
            <a:off x="3986907" y="2064737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D777107-591C-41C0-B56E-A20B444A5B74}"/>
              </a:ext>
            </a:extLst>
          </p:cNvPr>
          <p:cNvSpPr/>
          <p:nvPr/>
        </p:nvSpPr>
        <p:spPr>
          <a:xfrm>
            <a:off x="3993267" y="2755324"/>
            <a:ext cx="3854371" cy="6357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16446F2-8C1C-4680-A8F0-252654A07C4F}"/>
              </a:ext>
            </a:extLst>
          </p:cNvPr>
          <p:cNvSpPr/>
          <p:nvPr/>
        </p:nvSpPr>
        <p:spPr>
          <a:xfrm>
            <a:off x="3986906" y="3441774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96A6247-93AF-43DC-A723-ACC12CE238D0}"/>
              </a:ext>
            </a:extLst>
          </p:cNvPr>
          <p:cNvSpPr/>
          <p:nvPr/>
        </p:nvSpPr>
        <p:spPr>
          <a:xfrm>
            <a:off x="3986905" y="4122152"/>
            <a:ext cx="3854371" cy="63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C85ACF8B-F84A-48ED-8B84-A8880061CE07}"/>
              </a:ext>
            </a:extLst>
          </p:cNvPr>
          <p:cNvSpPr/>
          <p:nvPr/>
        </p:nvSpPr>
        <p:spPr>
          <a:xfrm>
            <a:off x="3986904" y="4805566"/>
            <a:ext cx="3854371" cy="6357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0A256C-15CD-4C6D-81E6-B6C3CD069857}"/>
              </a:ext>
            </a:extLst>
          </p:cNvPr>
          <p:cNvSpPr/>
          <p:nvPr/>
        </p:nvSpPr>
        <p:spPr>
          <a:xfrm>
            <a:off x="3986903" y="5483279"/>
            <a:ext cx="3854371" cy="6357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424E75C-145E-45D9-9267-967B5AA773A8}"/>
              </a:ext>
            </a:extLst>
          </p:cNvPr>
          <p:cNvSpPr/>
          <p:nvPr/>
        </p:nvSpPr>
        <p:spPr>
          <a:xfrm>
            <a:off x="3993267" y="6145715"/>
            <a:ext cx="3854371" cy="63577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F827C3-2E80-4920-9E6E-125CF8D3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74" t="8895" r="2865" b="8893"/>
          <a:stretch/>
        </p:blipFill>
        <p:spPr>
          <a:xfrm>
            <a:off x="4160520" y="0"/>
            <a:ext cx="8031479" cy="6858000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2F638D-148F-468C-9EF1-AD44E88E6371}"/>
              </a:ext>
            </a:extLst>
          </p:cNvPr>
          <p:cNvSpPr/>
          <p:nvPr/>
        </p:nvSpPr>
        <p:spPr>
          <a:xfrm>
            <a:off x="-1" y="11576"/>
            <a:ext cx="4160519" cy="6846424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sp>
        <p:nvSpPr>
          <p:cNvPr id="32" name="name">
            <a:extLst>
              <a:ext uri="{FF2B5EF4-FFF2-40B4-BE49-F238E27FC236}">
                <a16:creationId xmlns:a16="http://schemas.microsoft.com/office/drawing/2014/main" id="{C555524D-7FAD-47A3-AAA9-1124FFBDE9A8}"/>
              </a:ext>
            </a:extLst>
          </p:cNvPr>
          <p:cNvSpPr txBox="1">
            <a:spLocks/>
          </p:cNvSpPr>
          <p:nvPr/>
        </p:nvSpPr>
        <p:spPr>
          <a:xfrm>
            <a:off x="4209034" y="4045709"/>
            <a:ext cx="7850428" cy="45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PK" sz="22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name">
            <a:extLst>
              <a:ext uri="{FF2B5EF4-FFF2-40B4-BE49-F238E27FC236}">
                <a16:creationId xmlns:a16="http://schemas.microsoft.com/office/drawing/2014/main" id="{85A761CD-977D-48B4-ACEF-E333A2CE2740}"/>
              </a:ext>
            </a:extLst>
          </p:cNvPr>
          <p:cNvSpPr txBox="1">
            <a:spLocks/>
          </p:cNvSpPr>
          <p:nvPr/>
        </p:nvSpPr>
        <p:spPr>
          <a:xfrm>
            <a:off x="4275203" y="2693451"/>
            <a:ext cx="11055220" cy="673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b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8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name">
            <a:extLst>
              <a:ext uri="{FF2B5EF4-FFF2-40B4-BE49-F238E27FC236}">
                <a16:creationId xmlns:a16="http://schemas.microsoft.com/office/drawing/2014/main" id="{B5424706-8A1A-4428-9B4F-CF66B479C999}"/>
              </a:ext>
            </a:extLst>
          </p:cNvPr>
          <p:cNvSpPr txBox="1">
            <a:spLocks/>
          </p:cNvSpPr>
          <p:nvPr/>
        </p:nvSpPr>
        <p:spPr>
          <a:xfrm>
            <a:off x="4281038" y="3134951"/>
            <a:ext cx="11055220" cy="673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br>
              <a:rPr lang="en-US" sz="2800" dirty="0"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en-PK" sz="28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FB3456B-8F65-4683-B78A-6D2870BE3516}"/>
              </a:ext>
            </a:extLst>
          </p:cNvPr>
          <p:cNvSpPr txBox="1"/>
          <p:nvPr/>
        </p:nvSpPr>
        <p:spPr>
          <a:xfrm>
            <a:off x="4498452" y="7150"/>
            <a:ext cx="7529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Socioeconomic History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4" name="name">
            <a:extLst>
              <a:ext uri="{FF2B5EF4-FFF2-40B4-BE49-F238E27FC236}">
                <a16:creationId xmlns:a16="http://schemas.microsoft.com/office/drawing/2014/main" id="{0A38700E-71DA-456C-9581-D8853816D7A1}"/>
              </a:ext>
            </a:extLst>
          </p:cNvPr>
          <p:cNvSpPr txBox="1">
            <a:spLocks/>
          </p:cNvSpPr>
          <p:nvPr/>
        </p:nvSpPr>
        <p:spPr>
          <a:xfrm>
            <a:off x="4542363" y="2112248"/>
            <a:ext cx="7298543" cy="26335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Her husband is a laborer by occupation &amp; the only earner in the family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lives in a rented house with 5 family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  members 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747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55397C7D-E653-47D3-8B1B-C2E386D98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95944"/>
            <a:ext cx="12192000" cy="70539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815A90-DC53-43EE-9E65-21C47591627B}"/>
              </a:ext>
            </a:extLst>
          </p:cNvPr>
          <p:cNvSpPr txBox="1"/>
          <p:nvPr/>
        </p:nvSpPr>
        <p:spPr>
          <a:xfrm>
            <a:off x="0" y="-195943"/>
            <a:ext cx="12192000" cy="7053943"/>
          </a:xfrm>
          <a:custGeom>
            <a:avLst/>
            <a:gdLst/>
            <a:ahLst/>
            <a:cxnLst/>
            <a:rect l="l" t="t" r="r" b="b"/>
            <a:pathLst>
              <a:path w="12192000" h="7053943">
                <a:moveTo>
                  <a:pt x="8022265" y="4578528"/>
                </a:moveTo>
                <a:lnTo>
                  <a:pt x="8024646" y="4578528"/>
                </a:lnTo>
                <a:lnTo>
                  <a:pt x="8153829" y="4950003"/>
                </a:lnTo>
                <a:lnTo>
                  <a:pt x="7894272" y="4950003"/>
                </a:lnTo>
                <a:close/>
                <a:moveTo>
                  <a:pt x="4250365" y="4578528"/>
                </a:moveTo>
                <a:lnTo>
                  <a:pt x="4252746" y="4578528"/>
                </a:lnTo>
                <a:lnTo>
                  <a:pt x="4381929" y="4950003"/>
                </a:lnTo>
                <a:lnTo>
                  <a:pt x="4122373" y="4950003"/>
                </a:lnTo>
                <a:close/>
                <a:moveTo>
                  <a:pt x="10542818" y="4436843"/>
                </a:moveTo>
                <a:cubicBezTo>
                  <a:pt x="10583696" y="4436843"/>
                  <a:pt x="10604135" y="4462839"/>
                  <a:pt x="10604135" y="4514829"/>
                </a:cubicBezTo>
                <a:lnTo>
                  <a:pt x="10604135" y="5131573"/>
                </a:lnTo>
                <a:cubicBezTo>
                  <a:pt x="10604135" y="5184754"/>
                  <a:pt x="10583696" y="5211345"/>
                  <a:pt x="10542818" y="5211345"/>
                </a:cubicBezTo>
                <a:cubicBezTo>
                  <a:pt x="10518608" y="5211345"/>
                  <a:pt x="10501443" y="5205491"/>
                  <a:pt x="10491323" y="5193783"/>
                </a:cubicBezTo>
                <a:cubicBezTo>
                  <a:pt x="10481203" y="5182075"/>
                  <a:pt x="10476143" y="5162728"/>
                  <a:pt x="10476143" y="5135740"/>
                </a:cubicBezTo>
                <a:lnTo>
                  <a:pt x="10476143" y="4518401"/>
                </a:lnTo>
                <a:cubicBezTo>
                  <a:pt x="10476143" y="4464029"/>
                  <a:pt x="10498367" y="4436843"/>
                  <a:pt x="10542818" y="4436843"/>
                </a:cubicBezTo>
                <a:close/>
                <a:moveTo>
                  <a:pt x="11036927" y="4424937"/>
                </a:moveTo>
                <a:lnTo>
                  <a:pt x="11036927" y="4452917"/>
                </a:lnTo>
                <a:lnTo>
                  <a:pt x="11111341" y="4452917"/>
                </a:lnTo>
                <a:lnTo>
                  <a:pt x="11163728" y="4526140"/>
                </a:lnTo>
                <a:lnTo>
                  <a:pt x="11163728" y="4994056"/>
                </a:lnTo>
                <a:cubicBezTo>
                  <a:pt x="11163728" y="5043268"/>
                  <a:pt x="11154104" y="5088512"/>
                  <a:pt x="11134856" y="5129787"/>
                </a:cubicBezTo>
                <a:cubicBezTo>
                  <a:pt x="11115608" y="5171062"/>
                  <a:pt x="11082964" y="5192890"/>
                  <a:pt x="11036927" y="5195271"/>
                </a:cubicBezTo>
                <a:lnTo>
                  <a:pt x="11036927" y="5223251"/>
                </a:lnTo>
                <a:lnTo>
                  <a:pt x="11345299" y="5223251"/>
                </a:lnTo>
                <a:lnTo>
                  <a:pt x="11345299" y="5195271"/>
                </a:lnTo>
                <a:cubicBezTo>
                  <a:pt x="11246080" y="5194478"/>
                  <a:pt x="11196471" y="5113118"/>
                  <a:pt x="11196471" y="4951193"/>
                </a:cubicBezTo>
                <a:lnTo>
                  <a:pt x="11196471" y="4570789"/>
                </a:lnTo>
                <a:lnTo>
                  <a:pt x="11669744" y="5223251"/>
                </a:lnTo>
                <a:lnTo>
                  <a:pt x="11862029" y="5223251"/>
                </a:lnTo>
                <a:lnTo>
                  <a:pt x="11862029" y="4676754"/>
                </a:lnTo>
                <a:cubicBezTo>
                  <a:pt x="11862029" y="4534276"/>
                  <a:pt x="11904297" y="4459664"/>
                  <a:pt x="11988831" y="4452917"/>
                </a:cubicBezTo>
                <a:lnTo>
                  <a:pt x="11988831" y="4424937"/>
                </a:lnTo>
                <a:lnTo>
                  <a:pt x="11669744" y="4424937"/>
                </a:lnTo>
                <a:lnTo>
                  <a:pt x="11669744" y="4452917"/>
                </a:lnTo>
                <a:lnTo>
                  <a:pt x="11696533" y="4452917"/>
                </a:lnTo>
                <a:cubicBezTo>
                  <a:pt x="11741380" y="4452917"/>
                  <a:pt x="11774916" y="4472165"/>
                  <a:pt x="11797140" y="4510662"/>
                </a:cubicBezTo>
                <a:cubicBezTo>
                  <a:pt x="11819366" y="4549159"/>
                  <a:pt x="11830478" y="4607896"/>
                  <a:pt x="11830478" y="4686874"/>
                </a:cubicBezTo>
                <a:lnTo>
                  <a:pt x="11830478" y="4882137"/>
                </a:lnTo>
                <a:lnTo>
                  <a:pt x="11498889" y="4424937"/>
                </a:lnTo>
                <a:close/>
                <a:moveTo>
                  <a:pt x="9484947" y="4424937"/>
                </a:moveTo>
                <a:lnTo>
                  <a:pt x="9484947" y="4452917"/>
                </a:lnTo>
                <a:lnTo>
                  <a:pt x="9577220" y="4452917"/>
                </a:lnTo>
                <a:lnTo>
                  <a:pt x="9577220" y="5195271"/>
                </a:lnTo>
                <a:lnTo>
                  <a:pt x="9484947" y="5195271"/>
                </a:lnTo>
                <a:lnTo>
                  <a:pt x="9484947" y="5223251"/>
                </a:lnTo>
                <a:lnTo>
                  <a:pt x="10021324" y="5223251"/>
                </a:lnTo>
                <a:lnTo>
                  <a:pt x="10021324" y="5195271"/>
                </a:lnTo>
                <a:lnTo>
                  <a:pt x="9924883" y="5195271"/>
                </a:lnTo>
                <a:lnTo>
                  <a:pt x="9924883" y="4452917"/>
                </a:lnTo>
                <a:lnTo>
                  <a:pt x="10021324" y="4452917"/>
                </a:lnTo>
                <a:lnTo>
                  <a:pt x="10021324" y="4424937"/>
                </a:lnTo>
                <a:close/>
                <a:moveTo>
                  <a:pt x="8578286" y="4424937"/>
                </a:moveTo>
                <a:lnTo>
                  <a:pt x="8578286" y="4702948"/>
                </a:lnTo>
                <a:lnTo>
                  <a:pt x="8609838" y="4702948"/>
                </a:lnTo>
                <a:cubicBezTo>
                  <a:pt x="8626506" y="4626748"/>
                  <a:pt x="8652105" y="4569201"/>
                  <a:pt x="8686633" y="4530307"/>
                </a:cubicBezTo>
                <a:cubicBezTo>
                  <a:pt x="8721162" y="4491414"/>
                  <a:pt x="8769977" y="4465617"/>
                  <a:pt x="8833080" y="4452917"/>
                </a:cubicBezTo>
                <a:lnTo>
                  <a:pt x="8833080" y="5195271"/>
                </a:lnTo>
                <a:lnTo>
                  <a:pt x="8729496" y="5195271"/>
                </a:lnTo>
                <a:lnTo>
                  <a:pt x="8729496" y="5223251"/>
                </a:lnTo>
                <a:lnTo>
                  <a:pt x="9278969" y="5223251"/>
                </a:lnTo>
                <a:lnTo>
                  <a:pt x="9278969" y="5195271"/>
                </a:lnTo>
                <a:lnTo>
                  <a:pt x="9175384" y="5195271"/>
                </a:lnTo>
                <a:lnTo>
                  <a:pt x="9175384" y="4452917"/>
                </a:lnTo>
                <a:cubicBezTo>
                  <a:pt x="9238488" y="4465617"/>
                  <a:pt x="9287304" y="4491414"/>
                  <a:pt x="9321832" y="4530307"/>
                </a:cubicBezTo>
                <a:cubicBezTo>
                  <a:pt x="9356360" y="4569201"/>
                  <a:pt x="9381958" y="4626748"/>
                  <a:pt x="9398627" y="4702948"/>
                </a:cubicBezTo>
                <a:lnTo>
                  <a:pt x="9431369" y="4702948"/>
                </a:lnTo>
                <a:lnTo>
                  <a:pt x="9431369" y="4424937"/>
                </a:lnTo>
                <a:close/>
                <a:moveTo>
                  <a:pt x="8051435" y="4424937"/>
                </a:moveTo>
                <a:lnTo>
                  <a:pt x="7838908" y="5014892"/>
                </a:lnTo>
                <a:cubicBezTo>
                  <a:pt x="7823430" y="5058548"/>
                  <a:pt x="7803686" y="5097541"/>
                  <a:pt x="7779675" y="5131871"/>
                </a:cubicBezTo>
                <a:cubicBezTo>
                  <a:pt x="7755664" y="5166200"/>
                  <a:pt x="7731950" y="5187334"/>
                  <a:pt x="7708535" y="5195271"/>
                </a:cubicBezTo>
                <a:lnTo>
                  <a:pt x="7708535" y="5223251"/>
                </a:lnTo>
                <a:lnTo>
                  <a:pt x="8019288" y="5223251"/>
                </a:lnTo>
                <a:lnTo>
                  <a:pt x="8019288" y="5195271"/>
                </a:lnTo>
                <a:cubicBezTo>
                  <a:pt x="7965313" y="5194875"/>
                  <a:pt x="7927709" y="5180488"/>
                  <a:pt x="7906476" y="5152111"/>
                </a:cubicBezTo>
                <a:cubicBezTo>
                  <a:pt x="7885243" y="5123735"/>
                  <a:pt x="7874627" y="5088512"/>
                  <a:pt x="7874627" y="5046443"/>
                </a:cubicBezTo>
                <a:cubicBezTo>
                  <a:pt x="7874627" y="5024615"/>
                  <a:pt x="7878199" y="5001795"/>
                  <a:pt x="7885343" y="4977982"/>
                </a:cubicBezTo>
                <a:lnTo>
                  <a:pt x="8162163" y="4977982"/>
                </a:lnTo>
                <a:lnTo>
                  <a:pt x="8237768" y="5195271"/>
                </a:lnTo>
                <a:lnTo>
                  <a:pt x="8147876" y="5195271"/>
                </a:lnTo>
                <a:lnTo>
                  <a:pt x="8147876" y="5223251"/>
                </a:lnTo>
                <a:lnTo>
                  <a:pt x="8636627" y="5223251"/>
                </a:lnTo>
                <a:lnTo>
                  <a:pt x="8636627" y="5195271"/>
                </a:lnTo>
                <a:lnTo>
                  <a:pt x="8592574" y="5195271"/>
                </a:lnTo>
                <a:lnTo>
                  <a:pt x="8324088" y="4424937"/>
                </a:lnTo>
                <a:close/>
                <a:moveTo>
                  <a:pt x="6769727" y="4424937"/>
                </a:moveTo>
                <a:lnTo>
                  <a:pt x="6769727" y="4452917"/>
                </a:lnTo>
                <a:lnTo>
                  <a:pt x="6844141" y="4452917"/>
                </a:lnTo>
                <a:lnTo>
                  <a:pt x="6896529" y="4526140"/>
                </a:lnTo>
                <a:lnTo>
                  <a:pt x="6896529" y="4994056"/>
                </a:lnTo>
                <a:cubicBezTo>
                  <a:pt x="6896529" y="5043268"/>
                  <a:pt x="6886904" y="5088512"/>
                  <a:pt x="6867656" y="5129787"/>
                </a:cubicBezTo>
                <a:cubicBezTo>
                  <a:pt x="6848408" y="5171062"/>
                  <a:pt x="6815764" y="5192890"/>
                  <a:pt x="6769727" y="5195271"/>
                </a:cubicBezTo>
                <a:lnTo>
                  <a:pt x="6769727" y="5223251"/>
                </a:lnTo>
                <a:lnTo>
                  <a:pt x="7078099" y="5223251"/>
                </a:lnTo>
                <a:lnTo>
                  <a:pt x="7078099" y="5195271"/>
                </a:lnTo>
                <a:cubicBezTo>
                  <a:pt x="6978880" y="5194478"/>
                  <a:pt x="6929271" y="5113118"/>
                  <a:pt x="6929271" y="4951193"/>
                </a:cubicBezTo>
                <a:lnTo>
                  <a:pt x="6929271" y="4570789"/>
                </a:lnTo>
                <a:lnTo>
                  <a:pt x="7402544" y="5223251"/>
                </a:lnTo>
                <a:lnTo>
                  <a:pt x="7594830" y="5223251"/>
                </a:lnTo>
                <a:lnTo>
                  <a:pt x="7594830" y="4676754"/>
                </a:lnTo>
                <a:cubicBezTo>
                  <a:pt x="7594830" y="4534276"/>
                  <a:pt x="7637097" y="4459664"/>
                  <a:pt x="7721632" y="4452917"/>
                </a:cubicBezTo>
                <a:lnTo>
                  <a:pt x="7721632" y="4424937"/>
                </a:lnTo>
                <a:lnTo>
                  <a:pt x="7402544" y="4424937"/>
                </a:lnTo>
                <a:lnTo>
                  <a:pt x="7402544" y="4452917"/>
                </a:lnTo>
                <a:lnTo>
                  <a:pt x="7429333" y="4452917"/>
                </a:lnTo>
                <a:cubicBezTo>
                  <a:pt x="7474180" y="4452917"/>
                  <a:pt x="7507716" y="4472165"/>
                  <a:pt x="7529941" y="4510662"/>
                </a:cubicBezTo>
                <a:cubicBezTo>
                  <a:pt x="7552166" y="4549159"/>
                  <a:pt x="7563279" y="4607896"/>
                  <a:pt x="7563279" y="4686874"/>
                </a:cubicBezTo>
                <a:lnTo>
                  <a:pt x="7563279" y="4882137"/>
                </a:lnTo>
                <a:lnTo>
                  <a:pt x="7231690" y="4424937"/>
                </a:lnTo>
                <a:close/>
                <a:moveTo>
                  <a:pt x="6179773" y="4424937"/>
                </a:moveTo>
                <a:lnTo>
                  <a:pt x="6179773" y="4452917"/>
                </a:lnTo>
                <a:lnTo>
                  <a:pt x="6272046" y="4452917"/>
                </a:lnTo>
                <a:lnTo>
                  <a:pt x="6272046" y="5195271"/>
                </a:lnTo>
                <a:lnTo>
                  <a:pt x="6179773" y="5195271"/>
                </a:lnTo>
                <a:lnTo>
                  <a:pt x="6179773" y="5223251"/>
                </a:lnTo>
                <a:lnTo>
                  <a:pt x="6716149" y="5223251"/>
                </a:lnTo>
                <a:lnTo>
                  <a:pt x="6716149" y="5195271"/>
                </a:lnTo>
                <a:lnTo>
                  <a:pt x="6619709" y="5195271"/>
                </a:lnTo>
                <a:lnTo>
                  <a:pt x="6619709" y="4452917"/>
                </a:lnTo>
                <a:lnTo>
                  <a:pt x="6716149" y="4452917"/>
                </a:lnTo>
                <a:lnTo>
                  <a:pt x="6716149" y="4424937"/>
                </a:lnTo>
                <a:close/>
                <a:moveTo>
                  <a:pt x="4912947" y="4424937"/>
                </a:moveTo>
                <a:lnTo>
                  <a:pt x="4912947" y="4452917"/>
                </a:lnTo>
                <a:lnTo>
                  <a:pt x="4988552" y="4452917"/>
                </a:lnTo>
                <a:lnTo>
                  <a:pt x="5016532" y="4500542"/>
                </a:lnTo>
                <a:lnTo>
                  <a:pt x="5016532" y="4980364"/>
                </a:lnTo>
                <a:cubicBezTo>
                  <a:pt x="5016532" y="5036323"/>
                  <a:pt x="5006313" y="5086131"/>
                  <a:pt x="4985873" y="5129787"/>
                </a:cubicBezTo>
                <a:cubicBezTo>
                  <a:pt x="4965434" y="5173443"/>
                  <a:pt x="4934578" y="5195271"/>
                  <a:pt x="4893302" y="5195271"/>
                </a:cubicBezTo>
                <a:lnTo>
                  <a:pt x="4893302" y="5223251"/>
                </a:lnTo>
                <a:lnTo>
                  <a:pt x="5200484" y="5223251"/>
                </a:lnTo>
                <a:lnTo>
                  <a:pt x="5200484" y="5195271"/>
                </a:lnTo>
                <a:lnTo>
                  <a:pt x="5186791" y="5195271"/>
                </a:lnTo>
                <a:cubicBezTo>
                  <a:pt x="5149882" y="5195271"/>
                  <a:pt x="5122300" y="5185052"/>
                  <a:pt x="5104043" y="5164613"/>
                </a:cubicBezTo>
                <a:cubicBezTo>
                  <a:pt x="5085787" y="5144174"/>
                  <a:pt x="5072293" y="5115202"/>
                  <a:pt x="5063561" y="5077697"/>
                </a:cubicBezTo>
                <a:cubicBezTo>
                  <a:pt x="5054831" y="5040192"/>
                  <a:pt x="5050465" y="5001795"/>
                  <a:pt x="5050465" y="4962504"/>
                </a:cubicBezTo>
                <a:lnTo>
                  <a:pt x="5050465" y="4539237"/>
                </a:lnTo>
                <a:lnTo>
                  <a:pt x="5321332" y="5223251"/>
                </a:lnTo>
                <a:lnTo>
                  <a:pt x="5399318" y="5223251"/>
                </a:lnTo>
                <a:lnTo>
                  <a:pt x="5663637" y="4538046"/>
                </a:lnTo>
                <a:lnTo>
                  <a:pt x="5666019" y="4538046"/>
                </a:lnTo>
                <a:lnTo>
                  <a:pt x="5666019" y="5195271"/>
                </a:lnTo>
                <a:lnTo>
                  <a:pt x="5566005" y="5195271"/>
                </a:lnTo>
                <a:lnTo>
                  <a:pt x="5566005" y="5223251"/>
                </a:lnTo>
                <a:lnTo>
                  <a:pt x="6104763" y="5223251"/>
                </a:lnTo>
                <a:lnTo>
                  <a:pt x="6104763" y="5195271"/>
                </a:lnTo>
                <a:lnTo>
                  <a:pt x="6007727" y="5195271"/>
                </a:lnTo>
                <a:lnTo>
                  <a:pt x="6007727" y="4452917"/>
                </a:lnTo>
                <a:lnTo>
                  <a:pt x="6104763" y="4452917"/>
                </a:lnTo>
                <a:lnTo>
                  <a:pt x="6104763" y="4424937"/>
                </a:lnTo>
                <a:lnTo>
                  <a:pt x="5679710" y="4424937"/>
                </a:lnTo>
                <a:lnTo>
                  <a:pt x="5526120" y="4822010"/>
                </a:lnTo>
                <a:lnTo>
                  <a:pt x="5363599" y="4424937"/>
                </a:lnTo>
                <a:close/>
                <a:moveTo>
                  <a:pt x="4279535" y="4424937"/>
                </a:moveTo>
                <a:lnTo>
                  <a:pt x="4067009" y="5014892"/>
                </a:lnTo>
                <a:cubicBezTo>
                  <a:pt x="4051531" y="5058548"/>
                  <a:pt x="4031786" y="5097541"/>
                  <a:pt x="4007775" y="5131871"/>
                </a:cubicBezTo>
                <a:cubicBezTo>
                  <a:pt x="3983764" y="5166200"/>
                  <a:pt x="3960051" y="5187334"/>
                  <a:pt x="3936635" y="5195271"/>
                </a:cubicBezTo>
                <a:lnTo>
                  <a:pt x="3936635" y="5223251"/>
                </a:lnTo>
                <a:lnTo>
                  <a:pt x="4247388" y="5223251"/>
                </a:lnTo>
                <a:lnTo>
                  <a:pt x="4247388" y="5195271"/>
                </a:lnTo>
                <a:cubicBezTo>
                  <a:pt x="4193413" y="5194875"/>
                  <a:pt x="4155810" y="5180488"/>
                  <a:pt x="4134576" y="5152111"/>
                </a:cubicBezTo>
                <a:cubicBezTo>
                  <a:pt x="4113344" y="5123735"/>
                  <a:pt x="4102728" y="5088512"/>
                  <a:pt x="4102728" y="5046443"/>
                </a:cubicBezTo>
                <a:cubicBezTo>
                  <a:pt x="4102728" y="5024615"/>
                  <a:pt x="4106299" y="5001795"/>
                  <a:pt x="4113443" y="4977982"/>
                </a:cubicBezTo>
                <a:lnTo>
                  <a:pt x="4390263" y="4977982"/>
                </a:lnTo>
                <a:lnTo>
                  <a:pt x="4465868" y="5195271"/>
                </a:lnTo>
                <a:lnTo>
                  <a:pt x="4375976" y="5195271"/>
                </a:lnTo>
                <a:lnTo>
                  <a:pt x="4375976" y="5223251"/>
                </a:lnTo>
                <a:lnTo>
                  <a:pt x="4864727" y="5223251"/>
                </a:lnTo>
                <a:lnTo>
                  <a:pt x="4864727" y="5195271"/>
                </a:lnTo>
                <a:lnTo>
                  <a:pt x="4820674" y="5195271"/>
                </a:lnTo>
                <a:lnTo>
                  <a:pt x="4552188" y="4424937"/>
                </a:lnTo>
                <a:close/>
                <a:moveTo>
                  <a:pt x="2992470" y="4424937"/>
                </a:moveTo>
                <a:lnTo>
                  <a:pt x="2992470" y="4452917"/>
                </a:lnTo>
                <a:lnTo>
                  <a:pt x="3063312" y="4452917"/>
                </a:lnTo>
                <a:lnTo>
                  <a:pt x="3284172" y="4873207"/>
                </a:lnTo>
                <a:lnTo>
                  <a:pt x="3145465" y="5043467"/>
                </a:lnTo>
                <a:cubicBezTo>
                  <a:pt x="3103396" y="5095061"/>
                  <a:pt x="3067280" y="5131871"/>
                  <a:pt x="3037118" y="5153897"/>
                </a:cubicBezTo>
                <a:cubicBezTo>
                  <a:pt x="3006955" y="5175924"/>
                  <a:pt x="2977785" y="5189715"/>
                  <a:pt x="2949607" y="5195271"/>
                </a:cubicBezTo>
                <a:lnTo>
                  <a:pt x="2949607" y="5223251"/>
                </a:lnTo>
                <a:lnTo>
                  <a:pt x="3254407" y="5223251"/>
                </a:lnTo>
                <a:lnTo>
                  <a:pt x="3254407" y="5195271"/>
                </a:lnTo>
                <a:cubicBezTo>
                  <a:pt x="3197654" y="5189318"/>
                  <a:pt x="3169277" y="5161736"/>
                  <a:pt x="3169277" y="5112523"/>
                </a:cubicBezTo>
                <a:cubicBezTo>
                  <a:pt x="3169277" y="5097839"/>
                  <a:pt x="3173643" y="5080971"/>
                  <a:pt x="3182375" y="5061921"/>
                </a:cubicBezTo>
                <a:cubicBezTo>
                  <a:pt x="3191105" y="5042871"/>
                  <a:pt x="3230198" y="4990484"/>
                  <a:pt x="3299651" y="4904759"/>
                </a:cubicBezTo>
                <a:lnTo>
                  <a:pt x="3454432" y="5195271"/>
                </a:lnTo>
                <a:lnTo>
                  <a:pt x="3359777" y="5195271"/>
                </a:lnTo>
                <a:lnTo>
                  <a:pt x="3359777" y="5223251"/>
                </a:lnTo>
                <a:lnTo>
                  <a:pt x="3903298" y="5223251"/>
                </a:lnTo>
                <a:lnTo>
                  <a:pt x="3903298" y="5195271"/>
                </a:lnTo>
                <a:lnTo>
                  <a:pt x="3842576" y="5195271"/>
                </a:lnTo>
                <a:lnTo>
                  <a:pt x="3605642" y="4747596"/>
                </a:lnTo>
                <a:lnTo>
                  <a:pt x="3808643" y="4515424"/>
                </a:lnTo>
                <a:cubicBezTo>
                  <a:pt x="3842774" y="4476531"/>
                  <a:pt x="3875914" y="4455695"/>
                  <a:pt x="3908060" y="4452917"/>
                </a:cubicBezTo>
                <a:lnTo>
                  <a:pt x="3908060" y="4424937"/>
                </a:lnTo>
                <a:lnTo>
                  <a:pt x="3618143" y="4424937"/>
                </a:lnTo>
                <a:lnTo>
                  <a:pt x="3618143" y="4452917"/>
                </a:lnTo>
                <a:cubicBezTo>
                  <a:pt x="3653068" y="4452917"/>
                  <a:pt x="3677376" y="4458076"/>
                  <a:pt x="3691069" y="4468395"/>
                </a:cubicBezTo>
                <a:cubicBezTo>
                  <a:pt x="3704761" y="4478714"/>
                  <a:pt x="3711607" y="4497962"/>
                  <a:pt x="3711607" y="4526140"/>
                </a:cubicBezTo>
                <a:cubicBezTo>
                  <a:pt x="3711607" y="4541618"/>
                  <a:pt x="3708135" y="4557890"/>
                  <a:pt x="3701189" y="4574956"/>
                </a:cubicBezTo>
                <a:cubicBezTo>
                  <a:pt x="3694244" y="4592022"/>
                  <a:pt x="3687100" y="4604920"/>
                  <a:pt x="3679758" y="4613651"/>
                </a:cubicBezTo>
                <a:cubicBezTo>
                  <a:pt x="3672415" y="4622382"/>
                  <a:pt x="3642551" y="4656911"/>
                  <a:pt x="3590164" y="4717235"/>
                </a:cubicBezTo>
                <a:lnTo>
                  <a:pt x="3450860" y="4452917"/>
                </a:lnTo>
                <a:lnTo>
                  <a:pt x="3534799" y="4452917"/>
                </a:lnTo>
                <a:lnTo>
                  <a:pt x="3534799" y="4424937"/>
                </a:lnTo>
                <a:close/>
                <a:moveTo>
                  <a:pt x="2066163" y="4424937"/>
                </a:moveTo>
                <a:lnTo>
                  <a:pt x="2066163" y="4452917"/>
                </a:lnTo>
                <a:lnTo>
                  <a:pt x="2157246" y="4452917"/>
                </a:lnTo>
                <a:lnTo>
                  <a:pt x="2157246" y="5195271"/>
                </a:lnTo>
                <a:lnTo>
                  <a:pt x="2066163" y="5195271"/>
                </a:lnTo>
                <a:lnTo>
                  <a:pt x="2066163" y="5223251"/>
                </a:lnTo>
                <a:lnTo>
                  <a:pt x="2862096" y="5223251"/>
                </a:lnTo>
                <a:lnTo>
                  <a:pt x="2862096" y="4927976"/>
                </a:lnTo>
                <a:lnTo>
                  <a:pt x="2836498" y="4927976"/>
                </a:lnTo>
                <a:cubicBezTo>
                  <a:pt x="2821814" y="5010923"/>
                  <a:pt x="2784110" y="5076209"/>
                  <a:pt x="2723388" y="5123834"/>
                </a:cubicBezTo>
                <a:cubicBezTo>
                  <a:pt x="2662667" y="5171459"/>
                  <a:pt x="2589840" y="5195271"/>
                  <a:pt x="2504909" y="5195271"/>
                </a:cubicBezTo>
                <a:lnTo>
                  <a:pt x="2504909" y="4826773"/>
                </a:lnTo>
                <a:lnTo>
                  <a:pt x="2529316" y="4826773"/>
                </a:lnTo>
                <a:cubicBezTo>
                  <a:pt x="2568210" y="4826773"/>
                  <a:pt x="2601250" y="4842747"/>
                  <a:pt x="2628436" y="4874696"/>
                </a:cubicBezTo>
                <a:cubicBezTo>
                  <a:pt x="2655622" y="4906644"/>
                  <a:pt x="2669215" y="4951392"/>
                  <a:pt x="2669215" y="5008939"/>
                </a:cubicBezTo>
                <a:lnTo>
                  <a:pt x="2694813" y="5008939"/>
                </a:lnTo>
                <a:lnTo>
                  <a:pt x="2694813" y="4611270"/>
                </a:lnTo>
                <a:lnTo>
                  <a:pt x="2669215" y="4611270"/>
                </a:lnTo>
                <a:cubicBezTo>
                  <a:pt x="2669215" y="4678739"/>
                  <a:pt x="2654928" y="4726860"/>
                  <a:pt x="2626353" y="4755633"/>
                </a:cubicBezTo>
                <a:cubicBezTo>
                  <a:pt x="2597778" y="4784407"/>
                  <a:pt x="2565432" y="4798793"/>
                  <a:pt x="2529316" y="4798793"/>
                </a:cubicBezTo>
                <a:lnTo>
                  <a:pt x="2504909" y="4798793"/>
                </a:lnTo>
                <a:lnTo>
                  <a:pt x="2504909" y="4452917"/>
                </a:lnTo>
                <a:lnTo>
                  <a:pt x="2519196" y="4452917"/>
                </a:lnTo>
                <a:cubicBezTo>
                  <a:pt x="2616034" y="4452917"/>
                  <a:pt x="2687967" y="4475936"/>
                  <a:pt x="2734997" y="4521973"/>
                </a:cubicBezTo>
                <a:cubicBezTo>
                  <a:pt x="2782026" y="4568010"/>
                  <a:pt x="2806931" y="4619207"/>
                  <a:pt x="2809709" y="4675564"/>
                </a:cubicBezTo>
                <a:lnTo>
                  <a:pt x="2836498" y="4675564"/>
                </a:lnTo>
                <a:lnTo>
                  <a:pt x="2836498" y="4424937"/>
                </a:lnTo>
                <a:close/>
                <a:moveTo>
                  <a:pt x="10536864" y="4399339"/>
                </a:moveTo>
                <a:cubicBezTo>
                  <a:pt x="10401530" y="4399339"/>
                  <a:pt x="10293481" y="4437439"/>
                  <a:pt x="10212716" y="4513639"/>
                </a:cubicBezTo>
                <a:cubicBezTo>
                  <a:pt x="10131952" y="4589839"/>
                  <a:pt x="10091570" y="4691835"/>
                  <a:pt x="10091570" y="4819629"/>
                </a:cubicBezTo>
                <a:cubicBezTo>
                  <a:pt x="10091570" y="4950598"/>
                  <a:pt x="10132846" y="5054678"/>
                  <a:pt x="10215396" y="5131871"/>
                </a:cubicBezTo>
                <a:cubicBezTo>
                  <a:pt x="10297946" y="5209063"/>
                  <a:pt x="10407483" y="5247659"/>
                  <a:pt x="10544008" y="5247659"/>
                </a:cubicBezTo>
                <a:cubicBezTo>
                  <a:pt x="10680533" y="5247659"/>
                  <a:pt x="10788086" y="5208468"/>
                  <a:pt x="10866668" y="5130085"/>
                </a:cubicBezTo>
                <a:cubicBezTo>
                  <a:pt x="10945249" y="5051702"/>
                  <a:pt x="10984539" y="4950201"/>
                  <a:pt x="10984539" y="4825582"/>
                </a:cubicBezTo>
                <a:cubicBezTo>
                  <a:pt x="10984539" y="4693820"/>
                  <a:pt x="10944554" y="4589839"/>
                  <a:pt x="10864584" y="4513639"/>
                </a:cubicBezTo>
                <a:cubicBezTo>
                  <a:pt x="10784614" y="4437439"/>
                  <a:pt x="10675374" y="4399339"/>
                  <a:pt x="10536864" y="4399339"/>
                </a:cubicBezTo>
                <a:close/>
                <a:moveTo>
                  <a:pt x="9022390" y="3111678"/>
                </a:moveTo>
                <a:lnTo>
                  <a:pt x="9024770" y="3111678"/>
                </a:lnTo>
                <a:lnTo>
                  <a:pt x="9153954" y="3483153"/>
                </a:lnTo>
                <a:lnTo>
                  <a:pt x="8894397" y="3483153"/>
                </a:lnTo>
                <a:close/>
                <a:moveTo>
                  <a:pt x="3981284" y="2986067"/>
                </a:moveTo>
                <a:lnTo>
                  <a:pt x="4025337" y="2986067"/>
                </a:lnTo>
                <a:cubicBezTo>
                  <a:pt x="4049943" y="2986067"/>
                  <a:pt x="4067307" y="2988746"/>
                  <a:pt x="4077427" y="2994104"/>
                </a:cubicBezTo>
                <a:cubicBezTo>
                  <a:pt x="4087547" y="2999461"/>
                  <a:pt x="4095187" y="3010871"/>
                  <a:pt x="4100346" y="3028334"/>
                </a:cubicBezTo>
                <a:cubicBezTo>
                  <a:pt x="4105506" y="3045796"/>
                  <a:pt x="4108085" y="3072784"/>
                  <a:pt x="4108085" y="3109297"/>
                </a:cubicBezTo>
                <a:lnTo>
                  <a:pt x="4108085" y="3318847"/>
                </a:lnTo>
                <a:cubicBezTo>
                  <a:pt x="4108085" y="3377187"/>
                  <a:pt x="4080106" y="3406357"/>
                  <a:pt x="4024147" y="3406357"/>
                </a:cubicBezTo>
                <a:lnTo>
                  <a:pt x="3981284" y="3406357"/>
                </a:lnTo>
                <a:close/>
                <a:moveTo>
                  <a:pt x="9681996" y="2958087"/>
                </a:moveTo>
                <a:lnTo>
                  <a:pt x="9681996" y="2986067"/>
                </a:lnTo>
                <a:lnTo>
                  <a:pt x="9777246" y="2986067"/>
                </a:lnTo>
                <a:lnTo>
                  <a:pt x="9777246" y="3728421"/>
                </a:lnTo>
                <a:lnTo>
                  <a:pt x="9681996" y="3728421"/>
                </a:lnTo>
                <a:lnTo>
                  <a:pt x="9681996" y="3756401"/>
                </a:lnTo>
                <a:lnTo>
                  <a:pt x="10470785" y="3756401"/>
                </a:lnTo>
                <a:lnTo>
                  <a:pt x="10470785" y="3457554"/>
                </a:lnTo>
                <a:lnTo>
                  <a:pt x="10442805" y="3457554"/>
                </a:lnTo>
                <a:cubicBezTo>
                  <a:pt x="10438440" y="3527007"/>
                  <a:pt x="10405499" y="3587332"/>
                  <a:pt x="10343983" y="3638529"/>
                </a:cubicBezTo>
                <a:cubicBezTo>
                  <a:pt x="10282468" y="3689726"/>
                  <a:pt x="10209442" y="3719690"/>
                  <a:pt x="10124908" y="3728421"/>
                </a:cubicBezTo>
                <a:lnTo>
                  <a:pt x="10124908" y="2986067"/>
                </a:lnTo>
                <a:lnTo>
                  <a:pt x="10228493" y="2986067"/>
                </a:lnTo>
                <a:lnTo>
                  <a:pt x="10228493" y="2958087"/>
                </a:lnTo>
                <a:close/>
                <a:moveTo>
                  <a:pt x="9051560" y="2958087"/>
                </a:moveTo>
                <a:lnTo>
                  <a:pt x="8839033" y="3548042"/>
                </a:lnTo>
                <a:cubicBezTo>
                  <a:pt x="8823555" y="3591698"/>
                  <a:pt x="8803810" y="3630691"/>
                  <a:pt x="8779800" y="3665021"/>
                </a:cubicBezTo>
                <a:cubicBezTo>
                  <a:pt x="8755789" y="3699350"/>
                  <a:pt x="8732075" y="3720484"/>
                  <a:pt x="8708660" y="3728421"/>
                </a:cubicBezTo>
                <a:lnTo>
                  <a:pt x="8708660" y="3756401"/>
                </a:lnTo>
                <a:lnTo>
                  <a:pt x="9019413" y="3756401"/>
                </a:lnTo>
                <a:lnTo>
                  <a:pt x="9019413" y="3728421"/>
                </a:lnTo>
                <a:cubicBezTo>
                  <a:pt x="8965438" y="3728025"/>
                  <a:pt x="8927834" y="3713638"/>
                  <a:pt x="8906601" y="3685261"/>
                </a:cubicBezTo>
                <a:cubicBezTo>
                  <a:pt x="8885368" y="3656885"/>
                  <a:pt x="8874752" y="3621662"/>
                  <a:pt x="8874752" y="3579593"/>
                </a:cubicBezTo>
                <a:cubicBezTo>
                  <a:pt x="8874752" y="3557765"/>
                  <a:pt x="8878324" y="3534945"/>
                  <a:pt x="8885468" y="3511133"/>
                </a:cubicBezTo>
                <a:lnTo>
                  <a:pt x="9162288" y="3511133"/>
                </a:lnTo>
                <a:lnTo>
                  <a:pt x="9237892" y="3728421"/>
                </a:lnTo>
                <a:lnTo>
                  <a:pt x="9148000" y="3728421"/>
                </a:lnTo>
                <a:lnTo>
                  <a:pt x="9148000" y="3756401"/>
                </a:lnTo>
                <a:lnTo>
                  <a:pt x="9636752" y="3756401"/>
                </a:lnTo>
                <a:lnTo>
                  <a:pt x="9636752" y="3728421"/>
                </a:lnTo>
                <a:lnTo>
                  <a:pt x="9592699" y="3728421"/>
                </a:lnTo>
                <a:lnTo>
                  <a:pt x="9324213" y="2958087"/>
                </a:lnTo>
                <a:close/>
                <a:moveTo>
                  <a:pt x="7294197" y="2958087"/>
                </a:moveTo>
                <a:lnTo>
                  <a:pt x="7294197" y="2986067"/>
                </a:lnTo>
                <a:lnTo>
                  <a:pt x="7386471" y="2986067"/>
                </a:lnTo>
                <a:lnTo>
                  <a:pt x="7386471" y="3728421"/>
                </a:lnTo>
                <a:lnTo>
                  <a:pt x="7294197" y="3728421"/>
                </a:lnTo>
                <a:lnTo>
                  <a:pt x="7294197" y="3756401"/>
                </a:lnTo>
                <a:lnTo>
                  <a:pt x="7830574" y="3756401"/>
                </a:lnTo>
                <a:lnTo>
                  <a:pt x="7830574" y="3728421"/>
                </a:lnTo>
                <a:lnTo>
                  <a:pt x="7734133" y="3728421"/>
                </a:lnTo>
                <a:lnTo>
                  <a:pt x="7734133" y="2986067"/>
                </a:lnTo>
                <a:lnTo>
                  <a:pt x="7830574" y="2986067"/>
                </a:lnTo>
                <a:lnTo>
                  <a:pt x="7830574" y="2958087"/>
                </a:lnTo>
                <a:close/>
                <a:moveTo>
                  <a:pt x="5590413" y="2958087"/>
                </a:moveTo>
                <a:lnTo>
                  <a:pt x="5590413" y="2986067"/>
                </a:lnTo>
                <a:lnTo>
                  <a:pt x="5641610" y="2986067"/>
                </a:lnTo>
                <a:lnTo>
                  <a:pt x="5890450" y="3445648"/>
                </a:lnTo>
                <a:lnTo>
                  <a:pt x="5890450" y="3728421"/>
                </a:lnTo>
                <a:lnTo>
                  <a:pt x="5794011" y="3728421"/>
                </a:lnTo>
                <a:lnTo>
                  <a:pt x="5794011" y="3756401"/>
                </a:lnTo>
                <a:lnTo>
                  <a:pt x="6341697" y="3756401"/>
                </a:lnTo>
                <a:lnTo>
                  <a:pt x="6341697" y="3728421"/>
                </a:lnTo>
                <a:lnTo>
                  <a:pt x="6233946" y="3728421"/>
                </a:lnTo>
                <a:lnTo>
                  <a:pt x="6233946" y="3364090"/>
                </a:lnTo>
                <a:lnTo>
                  <a:pt x="6334554" y="3184306"/>
                </a:lnTo>
                <a:cubicBezTo>
                  <a:pt x="6361541" y="3135490"/>
                  <a:pt x="6384461" y="3098482"/>
                  <a:pt x="6403313" y="3073280"/>
                </a:cubicBezTo>
                <a:cubicBezTo>
                  <a:pt x="6422164" y="3048078"/>
                  <a:pt x="6440420" y="3028830"/>
                  <a:pt x="6458081" y="3015535"/>
                </a:cubicBezTo>
                <a:cubicBezTo>
                  <a:pt x="6475742" y="3002239"/>
                  <a:pt x="6491716" y="2992417"/>
                  <a:pt x="6506004" y="2986067"/>
                </a:cubicBezTo>
                <a:lnTo>
                  <a:pt x="6506004" y="2958087"/>
                </a:lnTo>
                <a:lnTo>
                  <a:pt x="6233946" y="2958087"/>
                </a:lnTo>
                <a:lnTo>
                  <a:pt x="6233946" y="2986067"/>
                </a:lnTo>
                <a:cubicBezTo>
                  <a:pt x="6265696" y="2986464"/>
                  <a:pt x="6287723" y="2990928"/>
                  <a:pt x="6300026" y="2999461"/>
                </a:cubicBezTo>
                <a:cubicBezTo>
                  <a:pt x="6312329" y="3007994"/>
                  <a:pt x="6321457" y="3019206"/>
                  <a:pt x="6327410" y="3033097"/>
                </a:cubicBezTo>
                <a:cubicBezTo>
                  <a:pt x="6333363" y="3046987"/>
                  <a:pt x="6336340" y="3060481"/>
                  <a:pt x="6336340" y="3073578"/>
                </a:cubicBezTo>
                <a:cubicBezTo>
                  <a:pt x="6336340" y="3092628"/>
                  <a:pt x="6332172" y="3111678"/>
                  <a:pt x="6323838" y="3130728"/>
                </a:cubicBezTo>
                <a:cubicBezTo>
                  <a:pt x="6315504" y="3149778"/>
                  <a:pt x="6279983" y="3215262"/>
                  <a:pt x="6217277" y="3327181"/>
                </a:cubicBezTo>
                <a:lnTo>
                  <a:pt x="6031540" y="2986067"/>
                </a:lnTo>
                <a:lnTo>
                  <a:pt x="6118455" y="2986067"/>
                </a:lnTo>
                <a:lnTo>
                  <a:pt x="6118455" y="2958087"/>
                </a:lnTo>
                <a:close/>
                <a:moveTo>
                  <a:pt x="4530161" y="2958087"/>
                </a:moveTo>
                <a:lnTo>
                  <a:pt x="4530161" y="2986067"/>
                </a:lnTo>
                <a:lnTo>
                  <a:pt x="4624221" y="2986067"/>
                </a:lnTo>
                <a:lnTo>
                  <a:pt x="4624221" y="3728421"/>
                </a:lnTo>
                <a:lnTo>
                  <a:pt x="4530161" y="3728421"/>
                </a:lnTo>
                <a:lnTo>
                  <a:pt x="4530161" y="3756401"/>
                </a:lnTo>
                <a:lnTo>
                  <a:pt x="5033796" y="3756401"/>
                </a:lnTo>
                <a:lnTo>
                  <a:pt x="5033796" y="3728421"/>
                </a:lnTo>
                <a:lnTo>
                  <a:pt x="4971883" y="3728421"/>
                </a:lnTo>
                <a:lnTo>
                  <a:pt x="4971883" y="3353970"/>
                </a:lnTo>
                <a:lnTo>
                  <a:pt x="5111782" y="3353970"/>
                </a:lnTo>
                <a:lnTo>
                  <a:pt x="5111782" y="3728421"/>
                </a:lnTo>
                <a:lnTo>
                  <a:pt x="5053441" y="3728421"/>
                </a:lnTo>
                <a:lnTo>
                  <a:pt x="5053441" y="3756401"/>
                </a:lnTo>
                <a:lnTo>
                  <a:pt x="5548742" y="3756401"/>
                </a:lnTo>
                <a:lnTo>
                  <a:pt x="5548742" y="3728421"/>
                </a:lnTo>
                <a:lnTo>
                  <a:pt x="5453492" y="3728421"/>
                </a:lnTo>
                <a:lnTo>
                  <a:pt x="5453492" y="2986067"/>
                </a:lnTo>
                <a:lnTo>
                  <a:pt x="5548742" y="2986067"/>
                </a:lnTo>
                <a:lnTo>
                  <a:pt x="5548742" y="2958087"/>
                </a:lnTo>
                <a:lnTo>
                  <a:pt x="5053441" y="2958087"/>
                </a:lnTo>
                <a:lnTo>
                  <a:pt x="5053441" y="2986067"/>
                </a:lnTo>
                <a:lnTo>
                  <a:pt x="5111782" y="2986067"/>
                </a:lnTo>
                <a:lnTo>
                  <a:pt x="5111782" y="3327181"/>
                </a:lnTo>
                <a:lnTo>
                  <a:pt x="4971883" y="3327181"/>
                </a:lnTo>
                <a:lnTo>
                  <a:pt x="4971883" y="2986067"/>
                </a:lnTo>
                <a:lnTo>
                  <a:pt x="5033796" y="2986067"/>
                </a:lnTo>
                <a:lnTo>
                  <a:pt x="5033796" y="2958087"/>
                </a:lnTo>
                <a:close/>
                <a:moveTo>
                  <a:pt x="3538371" y="2958087"/>
                </a:moveTo>
                <a:lnTo>
                  <a:pt x="3538371" y="2986067"/>
                </a:lnTo>
                <a:lnTo>
                  <a:pt x="3633621" y="2986067"/>
                </a:lnTo>
                <a:lnTo>
                  <a:pt x="3633621" y="3728421"/>
                </a:lnTo>
                <a:lnTo>
                  <a:pt x="3538371" y="3728421"/>
                </a:lnTo>
                <a:lnTo>
                  <a:pt x="3538371" y="3756401"/>
                </a:lnTo>
                <a:lnTo>
                  <a:pt x="4090821" y="3756401"/>
                </a:lnTo>
                <a:lnTo>
                  <a:pt x="4090821" y="3728421"/>
                </a:lnTo>
                <a:lnTo>
                  <a:pt x="3981284" y="3728421"/>
                </a:lnTo>
                <a:lnTo>
                  <a:pt x="3981284" y="3434337"/>
                </a:lnTo>
                <a:lnTo>
                  <a:pt x="4122373" y="3434337"/>
                </a:lnTo>
                <a:cubicBezTo>
                  <a:pt x="4205320" y="3434337"/>
                  <a:pt x="4270110" y="3426499"/>
                  <a:pt x="4316742" y="3410822"/>
                </a:cubicBezTo>
                <a:cubicBezTo>
                  <a:pt x="4363375" y="3395146"/>
                  <a:pt x="4398597" y="3366075"/>
                  <a:pt x="4422410" y="3323609"/>
                </a:cubicBezTo>
                <a:cubicBezTo>
                  <a:pt x="4446222" y="3281143"/>
                  <a:pt x="4458129" y="3234709"/>
                  <a:pt x="4458129" y="3184306"/>
                </a:cubicBezTo>
                <a:cubicBezTo>
                  <a:pt x="4458129" y="3137872"/>
                  <a:pt x="4448008" y="3095505"/>
                  <a:pt x="4427768" y="3057207"/>
                </a:cubicBezTo>
                <a:cubicBezTo>
                  <a:pt x="4407527" y="3018908"/>
                  <a:pt x="4380243" y="2992814"/>
                  <a:pt x="4345912" y="2978923"/>
                </a:cubicBezTo>
                <a:cubicBezTo>
                  <a:pt x="4311583" y="2965032"/>
                  <a:pt x="4259096" y="2958087"/>
                  <a:pt x="4188452" y="2958087"/>
                </a:cubicBezTo>
                <a:close/>
                <a:moveTo>
                  <a:pt x="8333613" y="2932489"/>
                </a:moveTo>
                <a:cubicBezTo>
                  <a:pt x="8205026" y="2932489"/>
                  <a:pt x="8100746" y="2971085"/>
                  <a:pt x="8020776" y="3048277"/>
                </a:cubicBezTo>
                <a:cubicBezTo>
                  <a:pt x="7940806" y="3125469"/>
                  <a:pt x="7900821" y="3228161"/>
                  <a:pt x="7900821" y="3356351"/>
                </a:cubicBezTo>
                <a:cubicBezTo>
                  <a:pt x="7900821" y="3481367"/>
                  <a:pt x="7941600" y="3583364"/>
                  <a:pt x="8023158" y="3662342"/>
                </a:cubicBezTo>
                <a:cubicBezTo>
                  <a:pt x="8104715" y="3741320"/>
                  <a:pt x="8209193" y="3780809"/>
                  <a:pt x="8336590" y="3780809"/>
                </a:cubicBezTo>
                <a:cubicBezTo>
                  <a:pt x="8409614" y="3780809"/>
                  <a:pt x="8470733" y="3768010"/>
                  <a:pt x="8519946" y="3742411"/>
                </a:cubicBezTo>
                <a:cubicBezTo>
                  <a:pt x="8569158" y="3716813"/>
                  <a:pt x="8616784" y="3674645"/>
                  <a:pt x="8662820" y="3615907"/>
                </a:cubicBezTo>
                <a:lnTo>
                  <a:pt x="8634841" y="3596857"/>
                </a:lnTo>
                <a:cubicBezTo>
                  <a:pt x="8559434" y="3695282"/>
                  <a:pt x="8474106" y="3744495"/>
                  <a:pt x="8378857" y="3744495"/>
                </a:cubicBezTo>
                <a:cubicBezTo>
                  <a:pt x="8345122" y="3744495"/>
                  <a:pt x="8321112" y="3734474"/>
                  <a:pt x="8306824" y="3714431"/>
                </a:cubicBezTo>
                <a:cubicBezTo>
                  <a:pt x="8292537" y="3694389"/>
                  <a:pt x="8285393" y="3661548"/>
                  <a:pt x="8285393" y="3615907"/>
                </a:cubicBezTo>
                <a:lnTo>
                  <a:pt x="8285393" y="3089651"/>
                </a:lnTo>
                <a:cubicBezTo>
                  <a:pt x="8285393" y="3058695"/>
                  <a:pt x="8286980" y="3035676"/>
                  <a:pt x="8290155" y="3020595"/>
                </a:cubicBezTo>
                <a:cubicBezTo>
                  <a:pt x="8293330" y="3005514"/>
                  <a:pt x="8301267" y="2993310"/>
                  <a:pt x="8313968" y="2983983"/>
                </a:cubicBezTo>
                <a:cubicBezTo>
                  <a:pt x="8326668" y="2974657"/>
                  <a:pt x="8342741" y="2969994"/>
                  <a:pt x="8362188" y="2969994"/>
                </a:cubicBezTo>
                <a:cubicBezTo>
                  <a:pt x="8402272" y="2969994"/>
                  <a:pt x="8442258" y="2981900"/>
                  <a:pt x="8482144" y="3005712"/>
                </a:cubicBezTo>
                <a:cubicBezTo>
                  <a:pt x="8522029" y="3029525"/>
                  <a:pt x="8556657" y="3064053"/>
                  <a:pt x="8586026" y="3109297"/>
                </a:cubicBezTo>
                <a:cubicBezTo>
                  <a:pt x="8615394" y="3154540"/>
                  <a:pt x="8630078" y="3206134"/>
                  <a:pt x="8630078" y="3264078"/>
                </a:cubicBezTo>
                <a:lnTo>
                  <a:pt x="8658058" y="3264078"/>
                </a:lnTo>
                <a:lnTo>
                  <a:pt x="8658058" y="2933679"/>
                </a:lnTo>
                <a:lnTo>
                  <a:pt x="8536019" y="2996782"/>
                </a:lnTo>
                <a:cubicBezTo>
                  <a:pt x="8484028" y="2953920"/>
                  <a:pt x="8416560" y="2932489"/>
                  <a:pt x="8333613" y="2932489"/>
                </a:cubicBezTo>
                <a:close/>
                <a:moveTo>
                  <a:pt x="7197162" y="2917606"/>
                </a:moveTo>
                <a:lnTo>
                  <a:pt x="7087624" y="3000354"/>
                </a:lnTo>
                <a:cubicBezTo>
                  <a:pt x="7041983" y="2971779"/>
                  <a:pt x="7002494" y="2953920"/>
                  <a:pt x="6969157" y="2946776"/>
                </a:cubicBezTo>
                <a:cubicBezTo>
                  <a:pt x="6935819" y="2939632"/>
                  <a:pt x="6904664" y="2936061"/>
                  <a:pt x="6875693" y="2936061"/>
                </a:cubicBezTo>
                <a:cubicBezTo>
                  <a:pt x="6788380" y="2936061"/>
                  <a:pt x="6715554" y="2962552"/>
                  <a:pt x="6657213" y="3015535"/>
                </a:cubicBezTo>
                <a:cubicBezTo>
                  <a:pt x="6598872" y="3068518"/>
                  <a:pt x="6569702" y="3134696"/>
                  <a:pt x="6569702" y="3214071"/>
                </a:cubicBezTo>
                <a:cubicBezTo>
                  <a:pt x="6569702" y="3324006"/>
                  <a:pt x="6644315" y="3418264"/>
                  <a:pt x="6793540" y="3496845"/>
                </a:cubicBezTo>
                <a:cubicBezTo>
                  <a:pt x="6858230" y="3530579"/>
                  <a:pt x="6899505" y="3553300"/>
                  <a:pt x="6917365" y="3565008"/>
                </a:cubicBezTo>
                <a:cubicBezTo>
                  <a:pt x="6935224" y="3576716"/>
                  <a:pt x="6949412" y="3589614"/>
                  <a:pt x="6959929" y="3603703"/>
                </a:cubicBezTo>
                <a:cubicBezTo>
                  <a:pt x="6970446" y="3617793"/>
                  <a:pt x="6975705" y="3632973"/>
                  <a:pt x="6975705" y="3649245"/>
                </a:cubicBezTo>
                <a:cubicBezTo>
                  <a:pt x="6975705" y="3677026"/>
                  <a:pt x="6962906" y="3699549"/>
                  <a:pt x="6937308" y="3716813"/>
                </a:cubicBezTo>
                <a:cubicBezTo>
                  <a:pt x="6911709" y="3734077"/>
                  <a:pt x="6878074" y="3742709"/>
                  <a:pt x="6836402" y="3742709"/>
                </a:cubicBezTo>
                <a:cubicBezTo>
                  <a:pt x="6790364" y="3742709"/>
                  <a:pt x="6745220" y="3727727"/>
                  <a:pt x="6700969" y="3697763"/>
                </a:cubicBezTo>
                <a:cubicBezTo>
                  <a:pt x="6656717" y="3667799"/>
                  <a:pt x="6624173" y="3633866"/>
                  <a:pt x="6603337" y="3595964"/>
                </a:cubicBezTo>
                <a:cubicBezTo>
                  <a:pt x="6582501" y="3558063"/>
                  <a:pt x="6572083" y="3511529"/>
                  <a:pt x="6572083" y="3456364"/>
                </a:cubicBezTo>
                <a:lnTo>
                  <a:pt x="6572083" y="3452792"/>
                </a:lnTo>
                <a:lnTo>
                  <a:pt x="6541722" y="3452792"/>
                </a:lnTo>
                <a:lnTo>
                  <a:pt x="6541722" y="3789143"/>
                </a:lnTo>
                <a:lnTo>
                  <a:pt x="6648879" y="3705204"/>
                </a:lnTo>
                <a:cubicBezTo>
                  <a:pt x="6713966" y="3755607"/>
                  <a:pt x="6783816" y="3780809"/>
                  <a:pt x="6858429" y="3780809"/>
                </a:cubicBezTo>
                <a:cubicBezTo>
                  <a:pt x="6906450" y="3780809"/>
                  <a:pt x="6960128" y="3770986"/>
                  <a:pt x="7019461" y="3751341"/>
                </a:cubicBezTo>
                <a:cubicBezTo>
                  <a:pt x="7078793" y="3731696"/>
                  <a:pt x="7125724" y="3700243"/>
                  <a:pt x="7160252" y="3656984"/>
                </a:cubicBezTo>
                <a:cubicBezTo>
                  <a:pt x="7194780" y="3613725"/>
                  <a:pt x="7212044" y="3559551"/>
                  <a:pt x="7212044" y="3494464"/>
                </a:cubicBezTo>
                <a:cubicBezTo>
                  <a:pt x="7212044" y="3451998"/>
                  <a:pt x="7204702" y="3414692"/>
                  <a:pt x="7190018" y="3382545"/>
                </a:cubicBezTo>
                <a:cubicBezTo>
                  <a:pt x="7175333" y="3350398"/>
                  <a:pt x="7149040" y="3320037"/>
                  <a:pt x="7111139" y="3291462"/>
                </a:cubicBezTo>
                <a:cubicBezTo>
                  <a:pt x="7073237" y="3262887"/>
                  <a:pt x="6995351" y="3215858"/>
                  <a:pt x="6877479" y="3150373"/>
                </a:cubicBezTo>
                <a:cubicBezTo>
                  <a:pt x="6844141" y="3132117"/>
                  <a:pt x="6821618" y="3116639"/>
                  <a:pt x="6809911" y="3103939"/>
                </a:cubicBezTo>
                <a:cubicBezTo>
                  <a:pt x="6798203" y="3091239"/>
                  <a:pt x="6792349" y="3074967"/>
                  <a:pt x="6792349" y="3055123"/>
                </a:cubicBezTo>
                <a:cubicBezTo>
                  <a:pt x="6792349" y="3029326"/>
                  <a:pt x="6801576" y="3008292"/>
                  <a:pt x="6820031" y="2992020"/>
                </a:cubicBezTo>
                <a:cubicBezTo>
                  <a:pt x="6838486" y="2975748"/>
                  <a:pt x="6862596" y="2967612"/>
                  <a:pt x="6892362" y="2967612"/>
                </a:cubicBezTo>
                <a:cubicBezTo>
                  <a:pt x="6955068" y="2967612"/>
                  <a:pt x="7016385" y="2988845"/>
                  <a:pt x="7076313" y="3031311"/>
                </a:cubicBezTo>
                <a:cubicBezTo>
                  <a:pt x="7136241" y="3073776"/>
                  <a:pt x="7166801" y="3134300"/>
                  <a:pt x="7167991" y="3212881"/>
                </a:cubicBezTo>
                <a:lnTo>
                  <a:pt x="7197162" y="3212881"/>
                </a:lnTo>
                <a:close/>
                <a:moveTo>
                  <a:pt x="8841414" y="1654353"/>
                </a:moveTo>
                <a:lnTo>
                  <a:pt x="8843796" y="1654353"/>
                </a:lnTo>
                <a:lnTo>
                  <a:pt x="8972978" y="2025828"/>
                </a:lnTo>
                <a:lnTo>
                  <a:pt x="8713422" y="2025828"/>
                </a:lnTo>
                <a:close/>
                <a:moveTo>
                  <a:pt x="7943683" y="1528742"/>
                </a:moveTo>
                <a:lnTo>
                  <a:pt x="7983569" y="1528742"/>
                </a:lnTo>
                <a:cubicBezTo>
                  <a:pt x="8019288" y="1528742"/>
                  <a:pt x="8042902" y="1534100"/>
                  <a:pt x="8054412" y="1544815"/>
                </a:cubicBezTo>
                <a:cubicBezTo>
                  <a:pt x="8065921" y="1555531"/>
                  <a:pt x="8071676" y="1577756"/>
                  <a:pt x="8071676" y="1611490"/>
                </a:cubicBezTo>
                <a:lnTo>
                  <a:pt x="8071676" y="1779964"/>
                </a:lnTo>
                <a:cubicBezTo>
                  <a:pt x="8071676" y="1811317"/>
                  <a:pt x="8064234" y="1833343"/>
                  <a:pt x="8049351" y="1846043"/>
                </a:cubicBezTo>
                <a:cubicBezTo>
                  <a:pt x="8034469" y="1858743"/>
                  <a:pt x="8006191" y="1865093"/>
                  <a:pt x="7964519" y="1865093"/>
                </a:cubicBezTo>
                <a:lnTo>
                  <a:pt x="7943683" y="1865093"/>
                </a:lnTo>
                <a:close/>
                <a:moveTo>
                  <a:pt x="9501020" y="1500762"/>
                </a:moveTo>
                <a:lnTo>
                  <a:pt x="9501020" y="1528742"/>
                </a:lnTo>
                <a:lnTo>
                  <a:pt x="9596270" y="1528742"/>
                </a:lnTo>
                <a:lnTo>
                  <a:pt x="9596270" y="2271096"/>
                </a:lnTo>
                <a:lnTo>
                  <a:pt x="9501020" y="2271096"/>
                </a:lnTo>
                <a:lnTo>
                  <a:pt x="9501020" y="2299076"/>
                </a:lnTo>
                <a:lnTo>
                  <a:pt x="10289810" y="2299076"/>
                </a:lnTo>
                <a:lnTo>
                  <a:pt x="10289810" y="2000229"/>
                </a:lnTo>
                <a:lnTo>
                  <a:pt x="10261830" y="2000229"/>
                </a:lnTo>
                <a:cubicBezTo>
                  <a:pt x="10257465" y="2069683"/>
                  <a:pt x="10224524" y="2130007"/>
                  <a:pt x="10163008" y="2181204"/>
                </a:cubicBezTo>
                <a:cubicBezTo>
                  <a:pt x="10101492" y="2232401"/>
                  <a:pt x="10028468" y="2262365"/>
                  <a:pt x="9943933" y="2271096"/>
                </a:cubicBezTo>
                <a:lnTo>
                  <a:pt x="9943933" y="1528742"/>
                </a:lnTo>
                <a:lnTo>
                  <a:pt x="10047518" y="1528742"/>
                </a:lnTo>
                <a:lnTo>
                  <a:pt x="10047518" y="1500762"/>
                </a:lnTo>
                <a:close/>
                <a:moveTo>
                  <a:pt x="8870584" y="1500762"/>
                </a:moveTo>
                <a:lnTo>
                  <a:pt x="8658058" y="2090717"/>
                </a:lnTo>
                <a:cubicBezTo>
                  <a:pt x="8642580" y="2134373"/>
                  <a:pt x="8622836" y="2173366"/>
                  <a:pt x="8598824" y="2207696"/>
                </a:cubicBezTo>
                <a:cubicBezTo>
                  <a:pt x="8574814" y="2242026"/>
                  <a:pt x="8551100" y="2263159"/>
                  <a:pt x="8527684" y="2271096"/>
                </a:cubicBezTo>
                <a:lnTo>
                  <a:pt x="8527684" y="2299076"/>
                </a:lnTo>
                <a:lnTo>
                  <a:pt x="8838438" y="2299076"/>
                </a:lnTo>
                <a:lnTo>
                  <a:pt x="8838438" y="2271096"/>
                </a:lnTo>
                <a:cubicBezTo>
                  <a:pt x="8784462" y="2270700"/>
                  <a:pt x="8746859" y="2256313"/>
                  <a:pt x="8725626" y="2227936"/>
                </a:cubicBezTo>
                <a:cubicBezTo>
                  <a:pt x="8704393" y="2199560"/>
                  <a:pt x="8693777" y="2164337"/>
                  <a:pt x="8693777" y="2122268"/>
                </a:cubicBezTo>
                <a:cubicBezTo>
                  <a:pt x="8693777" y="2100440"/>
                  <a:pt x="8697349" y="2077620"/>
                  <a:pt x="8704492" y="2053808"/>
                </a:cubicBezTo>
                <a:lnTo>
                  <a:pt x="8981313" y="2053808"/>
                </a:lnTo>
                <a:lnTo>
                  <a:pt x="9056918" y="2271096"/>
                </a:lnTo>
                <a:lnTo>
                  <a:pt x="8967026" y="2271096"/>
                </a:lnTo>
                <a:lnTo>
                  <a:pt x="8967026" y="2299076"/>
                </a:lnTo>
                <a:lnTo>
                  <a:pt x="9455777" y="2299076"/>
                </a:lnTo>
                <a:lnTo>
                  <a:pt x="9455777" y="2271096"/>
                </a:lnTo>
                <a:lnTo>
                  <a:pt x="9411724" y="2271096"/>
                </a:lnTo>
                <a:lnTo>
                  <a:pt x="9143238" y="1500762"/>
                </a:lnTo>
                <a:close/>
                <a:moveTo>
                  <a:pt x="7501962" y="1500762"/>
                </a:moveTo>
                <a:lnTo>
                  <a:pt x="7501962" y="1528742"/>
                </a:lnTo>
                <a:lnTo>
                  <a:pt x="7596021" y="1528742"/>
                </a:lnTo>
                <a:lnTo>
                  <a:pt x="7596021" y="2271096"/>
                </a:lnTo>
                <a:lnTo>
                  <a:pt x="7501962" y="2271096"/>
                </a:lnTo>
                <a:lnTo>
                  <a:pt x="7501962" y="2299076"/>
                </a:lnTo>
                <a:lnTo>
                  <a:pt x="8024051" y="2299076"/>
                </a:lnTo>
                <a:lnTo>
                  <a:pt x="8024051" y="2271096"/>
                </a:lnTo>
                <a:lnTo>
                  <a:pt x="7943683" y="2271096"/>
                </a:lnTo>
                <a:lnTo>
                  <a:pt x="7943683" y="1893073"/>
                </a:lnTo>
                <a:cubicBezTo>
                  <a:pt x="7953605" y="1892279"/>
                  <a:pt x="7968289" y="1891882"/>
                  <a:pt x="7987737" y="1891882"/>
                </a:cubicBezTo>
                <a:cubicBezTo>
                  <a:pt x="8019883" y="1891882"/>
                  <a:pt x="8041711" y="1897240"/>
                  <a:pt x="8053221" y="1907956"/>
                </a:cubicBezTo>
                <a:cubicBezTo>
                  <a:pt x="8064730" y="1918671"/>
                  <a:pt x="8070485" y="1939309"/>
                  <a:pt x="8070485" y="1969868"/>
                </a:cubicBezTo>
                <a:cubicBezTo>
                  <a:pt x="8070485" y="2076628"/>
                  <a:pt x="8074354" y="2145386"/>
                  <a:pt x="8082094" y="2176144"/>
                </a:cubicBezTo>
                <a:cubicBezTo>
                  <a:pt x="8089833" y="2206902"/>
                  <a:pt x="8102929" y="2232699"/>
                  <a:pt x="8121384" y="2253535"/>
                </a:cubicBezTo>
                <a:cubicBezTo>
                  <a:pt x="8139839" y="2274371"/>
                  <a:pt x="8163750" y="2289650"/>
                  <a:pt x="8193119" y="2299374"/>
                </a:cubicBezTo>
                <a:cubicBezTo>
                  <a:pt x="8222488" y="2309097"/>
                  <a:pt x="8258802" y="2313959"/>
                  <a:pt x="8302062" y="2313959"/>
                </a:cubicBezTo>
                <a:cubicBezTo>
                  <a:pt x="8402074" y="2313959"/>
                  <a:pt x="8461010" y="2264350"/>
                  <a:pt x="8478869" y="2165131"/>
                </a:cubicBezTo>
                <a:lnTo>
                  <a:pt x="8449699" y="2157392"/>
                </a:lnTo>
                <a:cubicBezTo>
                  <a:pt x="8446920" y="2170489"/>
                  <a:pt x="8442258" y="2181502"/>
                  <a:pt x="8435709" y="2190432"/>
                </a:cubicBezTo>
                <a:cubicBezTo>
                  <a:pt x="8429160" y="2199361"/>
                  <a:pt x="8423306" y="2203826"/>
                  <a:pt x="8418147" y="2203826"/>
                </a:cubicBezTo>
                <a:cubicBezTo>
                  <a:pt x="8408225" y="2203826"/>
                  <a:pt x="8403264" y="2192515"/>
                  <a:pt x="8403264" y="2169894"/>
                </a:cubicBezTo>
                <a:lnTo>
                  <a:pt x="8406836" y="2047854"/>
                </a:lnTo>
                <a:cubicBezTo>
                  <a:pt x="8406836" y="2004595"/>
                  <a:pt x="8398898" y="1970662"/>
                  <a:pt x="8383024" y="1946056"/>
                </a:cubicBezTo>
                <a:cubicBezTo>
                  <a:pt x="8367149" y="1921450"/>
                  <a:pt x="8331628" y="1899225"/>
                  <a:pt x="8276463" y="1879381"/>
                </a:cubicBezTo>
                <a:cubicBezTo>
                  <a:pt x="8320516" y="1865093"/>
                  <a:pt x="8354449" y="1841380"/>
                  <a:pt x="8378262" y="1808241"/>
                </a:cubicBezTo>
                <a:cubicBezTo>
                  <a:pt x="8402074" y="1775102"/>
                  <a:pt x="8413980" y="1735514"/>
                  <a:pt x="8413980" y="1689476"/>
                </a:cubicBezTo>
                <a:cubicBezTo>
                  <a:pt x="8413980" y="1638676"/>
                  <a:pt x="8398600" y="1594524"/>
                  <a:pt x="8367844" y="1557019"/>
                </a:cubicBezTo>
                <a:cubicBezTo>
                  <a:pt x="8337086" y="1519515"/>
                  <a:pt x="8269319" y="1500762"/>
                  <a:pt x="8164544" y="1500762"/>
                </a:cubicBezTo>
                <a:close/>
                <a:moveTo>
                  <a:pt x="6590538" y="1500762"/>
                </a:moveTo>
                <a:lnTo>
                  <a:pt x="6590538" y="1528742"/>
                </a:lnTo>
                <a:lnTo>
                  <a:pt x="6681621" y="1528742"/>
                </a:lnTo>
                <a:lnTo>
                  <a:pt x="6681621" y="2271096"/>
                </a:lnTo>
                <a:lnTo>
                  <a:pt x="6590538" y="2271096"/>
                </a:lnTo>
                <a:lnTo>
                  <a:pt x="6590538" y="2299076"/>
                </a:lnTo>
                <a:lnTo>
                  <a:pt x="7386471" y="2299076"/>
                </a:lnTo>
                <a:lnTo>
                  <a:pt x="7386471" y="2003801"/>
                </a:lnTo>
                <a:lnTo>
                  <a:pt x="7360872" y="2003801"/>
                </a:lnTo>
                <a:cubicBezTo>
                  <a:pt x="7346188" y="2086748"/>
                  <a:pt x="7308485" y="2152034"/>
                  <a:pt x="7247763" y="2199659"/>
                </a:cubicBezTo>
                <a:cubicBezTo>
                  <a:pt x="7187041" y="2247284"/>
                  <a:pt x="7114214" y="2271096"/>
                  <a:pt x="7029283" y="2271096"/>
                </a:cubicBezTo>
                <a:lnTo>
                  <a:pt x="7029283" y="1902598"/>
                </a:lnTo>
                <a:lnTo>
                  <a:pt x="7053691" y="1902598"/>
                </a:lnTo>
                <a:cubicBezTo>
                  <a:pt x="7092585" y="1902598"/>
                  <a:pt x="7125625" y="1918572"/>
                  <a:pt x="7152811" y="1950521"/>
                </a:cubicBezTo>
                <a:cubicBezTo>
                  <a:pt x="7179996" y="1982469"/>
                  <a:pt x="7193590" y="2027217"/>
                  <a:pt x="7193590" y="2084764"/>
                </a:cubicBezTo>
                <a:lnTo>
                  <a:pt x="7219188" y="2084764"/>
                </a:lnTo>
                <a:lnTo>
                  <a:pt x="7219188" y="1687095"/>
                </a:lnTo>
                <a:lnTo>
                  <a:pt x="7193590" y="1687095"/>
                </a:lnTo>
                <a:cubicBezTo>
                  <a:pt x="7193590" y="1754564"/>
                  <a:pt x="7179302" y="1802685"/>
                  <a:pt x="7150727" y="1831458"/>
                </a:cubicBezTo>
                <a:cubicBezTo>
                  <a:pt x="7122152" y="1860232"/>
                  <a:pt x="7089806" y="1874618"/>
                  <a:pt x="7053691" y="1874618"/>
                </a:cubicBezTo>
                <a:lnTo>
                  <a:pt x="7029283" y="1874618"/>
                </a:lnTo>
                <a:lnTo>
                  <a:pt x="7029283" y="1528742"/>
                </a:lnTo>
                <a:lnTo>
                  <a:pt x="7043571" y="1528742"/>
                </a:lnTo>
                <a:cubicBezTo>
                  <a:pt x="7140408" y="1528742"/>
                  <a:pt x="7212342" y="1551761"/>
                  <a:pt x="7259372" y="1597798"/>
                </a:cubicBezTo>
                <a:cubicBezTo>
                  <a:pt x="7306401" y="1643836"/>
                  <a:pt x="7331305" y="1695032"/>
                  <a:pt x="7334083" y="1751389"/>
                </a:cubicBezTo>
                <a:lnTo>
                  <a:pt x="7360872" y="1751389"/>
                </a:lnTo>
                <a:lnTo>
                  <a:pt x="7360872" y="1500762"/>
                </a:lnTo>
                <a:close/>
                <a:moveTo>
                  <a:pt x="5588628" y="1500762"/>
                </a:moveTo>
                <a:lnTo>
                  <a:pt x="5588628" y="1528742"/>
                </a:lnTo>
                <a:lnTo>
                  <a:pt x="5663041" y="1528742"/>
                </a:lnTo>
                <a:lnTo>
                  <a:pt x="5715429" y="1601965"/>
                </a:lnTo>
                <a:lnTo>
                  <a:pt x="5715429" y="2069881"/>
                </a:lnTo>
                <a:cubicBezTo>
                  <a:pt x="5715429" y="2119093"/>
                  <a:pt x="5705804" y="2164337"/>
                  <a:pt x="5686556" y="2205612"/>
                </a:cubicBezTo>
                <a:cubicBezTo>
                  <a:pt x="5667308" y="2246887"/>
                  <a:pt x="5634665" y="2268715"/>
                  <a:pt x="5588628" y="2271096"/>
                </a:cubicBezTo>
                <a:lnTo>
                  <a:pt x="5588628" y="2299076"/>
                </a:lnTo>
                <a:lnTo>
                  <a:pt x="5896999" y="2299076"/>
                </a:lnTo>
                <a:lnTo>
                  <a:pt x="5896999" y="2271096"/>
                </a:lnTo>
                <a:cubicBezTo>
                  <a:pt x="5797780" y="2270303"/>
                  <a:pt x="5748171" y="2188944"/>
                  <a:pt x="5748171" y="2027018"/>
                </a:cubicBezTo>
                <a:lnTo>
                  <a:pt x="5748171" y="1646614"/>
                </a:lnTo>
                <a:lnTo>
                  <a:pt x="6221444" y="2299076"/>
                </a:lnTo>
                <a:lnTo>
                  <a:pt x="6413730" y="2299076"/>
                </a:lnTo>
                <a:lnTo>
                  <a:pt x="6413730" y="1752579"/>
                </a:lnTo>
                <a:cubicBezTo>
                  <a:pt x="6413730" y="1610101"/>
                  <a:pt x="6455997" y="1535489"/>
                  <a:pt x="6540532" y="1528742"/>
                </a:cubicBezTo>
                <a:lnTo>
                  <a:pt x="6540532" y="1500762"/>
                </a:lnTo>
                <a:lnTo>
                  <a:pt x="6221444" y="1500762"/>
                </a:lnTo>
                <a:lnTo>
                  <a:pt x="6221444" y="1528742"/>
                </a:lnTo>
                <a:lnTo>
                  <a:pt x="6248233" y="1528742"/>
                </a:lnTo>
                <a:cubicBezTo>
                  <a:pt x="6293080" y="1528742"/>
                  <a:pt x="6326616" y="1547990"/>
                  <a:pt x="6348841" y="1586487"/>
                </a:cubicBezTo>
                <a:cubicBezTo>
                  <a:pt x="6371066" y="1624984"/>
                  <a:pt x="6382179" y="1683721"/>
                  <a:pt x="6382179" y="1762700"/>
                </a:cubicBezTo>
                <a:lnTo>
                  <a:pt x="6382179" y="1957962"/>
                </a:lnTo>
                <a:lnTo>
                  <a:pt x="6050590" y="1500762"/>
                </a:lnTo>
                <a:close/>
                <a:moveTo>
                  <a:pt x="4695063" y="1500762"/>
                </a:moveTo>
                <a:lnTo>
                  <a:pt x="4695063" y="1528742"/>
                </a:lnTo>
                <a:lnTo>
                  <a:pt x="4786147" y="1528742"/>
                </a:lnTo>
                <a:lnTo>
                  <a:pt x="4786147" y="2271096"/>
                </a:lnTo>
                <a:lnTo>
                  <a:pt x="4695063" y="2271096"/>
                </a:lnTo>
                <a:lnTo>
                  <a:pt x="4695063" y="2299076"/>
                </a:lnTo>
                <a:lnTo>
                  <a:pt x="5490996" y="2299076"/>
                </a:lnTo>
                <a:lnTo>
                  <a:pt x="5490996" y="2003801"/>
                </a:lnTo>
                <a:lnTo>
                  <a:pt x="5465397" y="2003801"/>
                </a:lnTo>
                <a:cubicBezTo>
                  <a:pt x="5450714" y="2086748"/>
                  <a:pt x="5413011" y="2152034"/>
                  <a:pt x="5352288" y="2199659"/>
                </a:cubicBezTo>
                <a:cubicBezTo>
                  <a:pt x="5291566" y="2247284"/>
                  <a:pt x="5218740" y="2271096"/>
                  <a:pt x="5133808" y="2271096"/>
                </a:cubicBezTo>
                <a:lnTo>
                  <a:pt x="5133808" y="1902598"/>
                </a:lnTo>
                <a:lnTo>
                  <a:pt x="5158216" y="1902598"/>
                </a:lnTo>
                <a:cubicBezTo>
                  <a:pt x="5197110" y="1902598"/>
                  <a:pt x="5230150" y="1918572"/>
                  <a:pt x="5257336" y="1950521"/>
                </a:cubicBezTo>
                <a:cubicBezTo>
                  <a:pt x="5284521" y="1982469"/>
                  <a:pt x="5298115" y="2027217"/>
                  <a:pt x="5298115" y="2084764"/>
                </a:cubicBezTo>
                <a:lnTo>
                  <a:pt x="5323713" y="2084764"/>
                </a:lnTo>
                <a:lnTo>
                  <a:pt x="5323713" y="1687095"/>
                </a:lnTo>
                <a:lnTo>
                  <a:pt x="5298115" y="1687095"/>
                </a:lnTo>
                <a:cubicBezTo>
                  <a:pt x="5298115" y="1754564"/>
                  <a:pt x="5283827" y="1802685"/>
                  <a:pt x="5255253" y="1831458"/>
                </a:cubicBezTo>
                <a:cubicBezTo>
                  <a:pt x="5226677" y="1860232"/>
                  <a:pt x="5194332" y="1874618"/>
                  <a:pt x="5158216" y="1874618"/>
                </a:cubicBezTo>
                <a:lnTo>
                  <a:pt x="5133808" y="1874618"/>
                </a:lnTo>
                <a:lnTo>
                  <a:pt x="5133808" y="1528742"/>
                </a:lnTo>
                <a:lnTo>
                  <a:pt x="5148096" y="1528742"/>
                </a:lnTo>
                <a:cubicBezTo>
                  <a:pt x="5244933" y="1528742"/>
                  <a:pt x="5316867" y="1551761"/>
                  <a:pt x="5363897" y="1597798"/>
                </a:cubicBezTo>
                <a:cubicBezTo>
                  <a:pt x="5410927" y="1643836"/>
                  <a:pt x="5435831" y="1695032"/>
                  <a:pt x="5438609" y="1751389"/>
                </a:cubicBezTo>
                <a:lnTo>
                  <a:pt x="5465397" y="1751389"/>
                </a:lnTo>
                <a:lnTo>
                  <a:pt x="5465397" y="1500762"/>
                </a:lnTo>
                <a:close/>
                <a:moveTo>
                  <a:pt x="4167021" y="1475164"/>
                </a:moveTo>
                <a:cubicBezTo>
                  <a:pt x="4087250" y="1475164"/>
                  <a:pt x="4014324" y="1490543"/>
                  <a:pt x="3948244" y="1521301"/>
                </a:cubicBezTo>
                <a:cubicBezTo>
                  <a:pt x="3882164" y="1552058"/>
                  <a:pt x="3829082" y="1602759"/>
                  <a:pt x="3788998" y="1673403"/>
                </a:cubicBezTo>
                <a:cubicBezTo>
                  <a:pt x="3748913" y="1744046"/>
                  <a:pt x="3728871" y="1821834"/>
                  <a:pt x="3728871" y="1906765"/>
                </a:cubicBezTo>
                <a:cubicBezTo>
                  <a:pt x="3728871" y="2029003"/>
                  <a:pt x="3770444" y="2129015"/>
                  <a:pt x="3853589" y="2206803"/>
                </a:cubicBezTo>
                <a:cubicBezTo>
                  <a:pt x="3936735" y="2284590"/>
                  <a:pt x="4043990" y="2323484"/>
                  <a:pt x="4175355" y="2323484"/>
                </a:cubicBezTo>
                <a:cubicBezTo>
                  <a:pt x="4282909" y="2323484"/>
                  <a:pt x="4377166" y="2297092"/>
                  <a:pt x="4458129" y="2244307"/>
                </a:cubicBezTo>
                <a:lnTo>
                  <a:pt x="4549807" y="2336581"/>
                </a:lnTo>
                <a:lnTo>
                  <a:pt x="4549807" y="1967487"/>
                </a:lnTo>
                <a:lnTo>
                  <a:pt x="4605766" y="1967487"/>
                </a:lnTo>
                <a:lnTo>
                  <a:pt x="4605766" y="1940698"/>
                </a:lnTo>
                <a:lnTo>
                  <a:pt x="4183690" y="1940698"/>
                </a:lnTo>
                <a:lnTo>
                  <a:pt x="4183690" y="1967487"/>
                </a:lnTo>
                <a:lnTo>
                  <a:pt x="4243816" y="1967487"/>
                </a:lnTo>
                <a:lnTo>
                  <a:pt x="4243816" y="2188348"/>
                </a:lnTo>
                <a:cubicBezTo>
                  <a:pt x="4243816" y="2254229"/>
                  <a:pt x="4220599" y="2287170"/>
                  <a:pt x="4174165" y="2287170"/>
                </a:cubicBezTo>
                <a:cubicBezTo>
                  <a:pt x="4133683" y="2287170"/>
                  <a:pt x="4113443" y="2258198"/>
                  <a:pt x="4113443" y="2200254"/>
                </a:cubicBezTo>
                <a:lnTo>
                  <a:pt x="4113443" y="1626373"/>
                </a:lnTo>
                <a:cubicBezTo>
                  <a:pt x="4113443" y="1582320"/>
                  <a:pt x="4120091" y="1552356"/>
                  <a:pt x="4133386" y="1536481"/>
                </a:cubicBezTo>
                <a:cubicBezTo>
                  <a:pt x="4146681" y="1520606"/>
                  <a:pt x="4172379" y="1512668"/>
                  <a:pt x="4210479" y="1512668"/>
                </a:cubicBezTo>
                <a:cubicBezTo>
                  <a:pt x="4249769" y="1512668"/>
                  <a:pt x="4287968" y="1522193"/>
                  <a:pt x="4325076" y="1541244"/>
                </a:cubicBezTo>
                <a:cubicBezTo>
                  <a:pt x="4362184" y="1560293"/>
                  <a:pt x="4393736" y="1585594"/>
                  <a:pt x="4419731" y="1617146"/>
                </a:cubicBezTo>
                <a:cubicBezTo>
                  <a:pt x="4445726" y="1648697"/>
                  <a:pt x="4463189" y="1676379"/>
                  <a:pt x="4472118" y="1700192"/>
                </a:cubicBezTo>
                <a:cubicBezTo>
                  <a:pt x="4481048" y="1724004"/>
                  <a:pt x="4486109" y="1753373"/>
                  <a:pt x="4487299" y="1788298"/>
                </a:cubicBezTo>
                <a:lnTo>
                  <a:pt x="4512897" y="1788298"/>
                </a:lnTo>
                <a:lnTo>
                  <a:pt x="4512897" y="1476354"/>
                </a:lnTo>
                <a:lnTo>
                  <a:pt x="4395025" y="1543029"/>
                </a:lnTo>
                <a:cubicBezTo>
                  <a:pt x="4330732" y="1497786"/>
                  <a:pt x="4254730" y="1475164"/>
                  <a:pt x="4167021" y="147516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53943"/>
                </a:lnTo>
                <a:lnTo>
                  <a:pt x="0" y="70539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K" sz="9600" dirty="0">
              <a:latin typeface="Bodoni MT Black" panose="02070A030806060202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40894-96AB-40DC-B13D-9CC42F765C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88134"/>
            <a:ext cx="1940812" cy="21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35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" t="6488" r="2939" b="112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name">
            <a:extLst>
              <a:ext uri="{FF2B5EF4-FFF2-40B4-BE49-F238E27FC236}">
                <a16:creationId xmlns:a16="http://schemas.microsoft.com/office/drawing/2014/main" id="{201B1BDF-34E1-4FCD-BE80-B8D261E57B1B}"/>
              </a:ext>
            </a:extLst>
          </p:cNvPr>
          <p:cNvSpPr txBox="1">
            <a:spLocks/>
          </p:cNvSpPr>
          <p:nvPr/>
        </p:nvSpPr>
        <p:spPr>
          <a:xfrm>
            <a:off x="375763" y="980931"/>
            <a:ext cx="11440475" cy="48961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A 30 </a:t>
            </a:r>
            <a:r>
              <a:rPr lang="en-US" sz="2600" dirty="0" err="1">
                <a:latin typeface="Baskerville Old Face" panose="02020602080505020303" pitchFamily="18" charset="0"/>
                <a:cs typeface="Times New Roman" panose="02020603050405020304" pitchFamily="18" charset="0"/>
              </a:rPr>
              <a:t>yr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old female with BMI of 24 kg/m</a:t>
            </a:r>
            <a:r>
              <a:rPr lang="en-US" sz="2600" baseline="300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lying comfortably, cooperative &amp; well oriented in time, space &amp; person with IV </a:t>
            </a:r>
            <a:r>
              <a:rPr lang="en-US" sz="2600" dirty="0" err="1">
                <a:latin typeface="Baskerville Old Face" panose="02020602080505020303" pitchFamily="18" charset="0"/>
                <a:cs typeface="Times New Roman" panose="02020603050405020304" pitchFamily="18" charset="0"/>
              </a:rPr>
              <a:t>branula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on right hand.  </a:t>
            </a:r>
          </a:p>
          <a:p>
            <a:pPr>
              <a:lnSpc>
                <a:spcPct val="150000"/>
              </a:lnSpc>
            </a:pPr>
            <a:endParaRPr lang="en-US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b="1" u="sng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Vitals: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Pulse rate: 100 bpm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Blood pressure: 110/60 mmHg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Respiratory rate: 22/min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Temperature: 98</a:t>
            </a:r>
            <a:r>
              <a:rPr lang="en-US" sz="2600" baseline="30000" dirty="0">
                <a:latin typeface="Baskerville Old Face" panose="02020602080505020303" pitchFamily="18" charset="0"/>
                <a:ea typeface="DengXian" panose="020B0503020204020204" pitchFamily="2" charset="-122"/>
                <a:cs typeface="Times New Roman" panose="02020603050405020304" pitchFamily="18" charset="0"/>
              </a:rPr>
              <a:t>°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F </a:t>
            </a:r>
            <a:endParaRPr lang="en-PK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baseline="300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 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endParaRPr lang="en-PK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name">
            <a:extLst>
              <a:ext uri="{FF2B5EF4-FFF2-40B4-BE49-F238E27FC236}">
                <a16:creationId xmlns:a16="http://schemas.microsoft.com/office/drawing/2014/main" id="{0BFF660C-7631-4F75-B3EE-B02B85C06B4C}"/>
              </a:ext>
            </a:extLst>
          </p:cNvPr>
          <p:cNvSpPr txBox="1">
            <a:spLocks/>
          </p:cNvSpPr>
          <p:nvPr/>
        </p:nvSpPr>
        <p:spPr>
          <a:xfrm>
            <a:off x="421016" y="7116504"/>
            <a:ext cx="11349967" cy="17033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was pale looking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Clubbing, koilonychia, cyanosis, jaundice or pedal edema are not present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Thyroid gland is not enlarged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Accessible lymph nodes were not palpable</a:t>
            </a:r>
            <a:r>
              <a:rPr lang="en-US" sz="2600" baseline="300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endParaRPr lang="en-PK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3517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" t="6488" r="2939" b="112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name">
            <a:extLst>
              <a:ext uri="{FF2B5EF4-FFF2-40B4-BE49-F238E27FC236}">
                <a16:creationId xmlns:a16="http://schemas.microsoft.com/office/drawing/2014/main" id="{201B1BDF-34E1-4FCD-BE80-B8D261E57B1B}"/>
              </a:ext>
            </a:extLst>
          </p:cNvPr>
          <p:cNvSpPr txBox="1">
            <a:spLocks/>
          </p:cNvSpPr>
          <p:nvPr/>
        </p:nvSpPr>
        <p:spPr>
          <a:xfrm>
            <a:off x="421016" y="2217529"/>
            <a:ext cx="11349967" cy="24229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She was pale looking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Clubbing, koilonychia, cyanosis, jaundice or pedal edema are not present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Thyroid gland is not enlarged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Accessible lymph nodes were not palpable</a:t>
            </a:r>
            <a:r>
              <a:rPr lang="en-US" sz="2600" baseline="300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endParaRPr lang="en-PK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name">
            <a:extLst>
              <a:ext uri="{FF2B5EF4-FFF2-40B4-BE49-F238E27FC236}">
                <a16:creationId xmlns:a16="http://schemas.microsoft.com/office/drawing/2014/main" id="{5B3ACE70-B1F5-4ACA-802D-6857B0FD45F3}"/>
              </a:ext>
            </a:extLst>
          </p:cNvPr>
          <p:cNvSpPr txBox="1">
            <a:spLocks/>
          </p:cNvSpPr>
          <p:nvPr/>
        </p:nvSpPr>
        <p:spPr>
          <a:xfrm>
            <a:off x="375763" y="-5178190"/>
            <a:ext cx="11440475" cy="48499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A 30 </a:t>
            </a:r>
            <a:r>
              <a:rPr lang="en-US" sz="2600" dirty="0" err="1">
                <a:latin typeface="Baskerville Old Face" panose="02020602080505020303" pitchFamily="18" charset="0"/>
                <a:cs typeface="Times New Roman" panose="02020603050405020304" pitchFamily="18" charset="0"/>
              </a:rPr>
              <a:t>yr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old female with BMI of 24 kg/m</a:t>
            </a:r>
            <a:r>
              <a:rPr lang="en-US" sz="2600" baseline="300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lying comfortably, cooperative &amp; well oriented in time, space &amp; person with IV </a:t>
            </a:r>
            <a:r>
              <a:rPr lang="en-US" sz="2600" dirty="0" err="1">
                <a:latin typeface="Baskerville Old Face" panose="02020602080505020303" pitchFamily="18" charset="0"/>
                <a:cs typeface="Times New Roman" panose="02020603050405020304" pitchFamily="18" charset="0"/>
              </a:rPr>
              <a:t>branula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on right hand.  </a:t>
            </a:r>
          </a:p>
          <a:p>
            <a:pPr>
              <a:lnSpc>
                <a:spcPct val="150000"/>
              </a:lnSpc>
            </a:pPr>
            <a:endParaRPr lang="en-US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b="1" u="sng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Vitals: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Pulse rate: 100 bpm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Blood pressure: 110/60 mmHg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Respiratory rate: 22/min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Temperature: 98</a:t>
            </a:r>
            <a:r>
              <a:rPr lang="en-US" sz="2600" baseline="30000" dirty="0">
                <a:latin typeface="Baskerville Old Face" panose="02020602080505020303" pitchFamily="18" charset="0"/>
                <a:ea typeface="DengXian" panose="020B0503020204020204" pitchFamily="2" charset="-122"/>
                <a:cs typeface="Times New Roman" panose="02020603050405020304" pitchFamily="18" charset="0"/>
              </a:rPr>
              <a:t>°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F </a:t>
            </a:r>
            <a:endParaRPr lang="en-PK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baseline="300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 </a:t>
            </a:r>
            <a:r>
              <a:rPr lang="en-US" sz="2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  </a:t>
            </a:r>
            <a:endParaRPr lang="en-PK" sz="26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17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55397C7D-E653-47D3-8B1B-C2E386D98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95944"/>
            <a:ext cx="12192000" cy="7053943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7B0CB29-EBF1-458D-8D0E-243D3BD7CE10}"/>
              </a:ext>
            </a:extLst>
          </p:cNvPr>
          <p:cNvSpPr/>
          <p:nvPr/>
        </p:nvSpPr>
        <p:spPr>
          <a:xfrm>
            <a:off x="0" y="-195944"/>
            <a:ext cx="12192000" cy="7053944"/>
          </a:xfrm>
          <a:custGeom>
            <a:avLst/>
            <a:gdLst/>
            <a:ahLst/>
            <a:cxnLst/>
            <a:rect l="l" t="t" r="r" b="b"/>
            <a:pathLst>
              <a:path w="12192000" h="7053944">
                <a:moveTo>
                  <a:pt x="8037631" y="3850342"/>
                </a:moveTo>
                <a:lnTo>
                  <a:pt x="8040012" y="3850342"/>
                </a:lnTo>
                <a:lnTo>
                  <a:pt x="8169195" y="4221817"/>
                </a:lnTo>
                <a:lnTo>
                  <a:pt x="7909639" y="4221817"/>
                </a:lnTo>
                <a:close/>
                <a:moveTo>
                  <a:pt x="4265732" y="3850342"/>
                </a:moveTo>
                <a:lnTo>
                  <a:pt x="4268112" y="3850342"/>
                </a:lnTo>
                <a:lnTo>
                  <a:pt x="4397295" y="4221817"/>
                </a:lnTo>
                <a:lnTo>
                  <a:pt x="4137739" y="4221817"/>
                </a:lnTo>
                <a:close/>
                <a:moveTo>
                  <a:pt x="10558184" y="3708657"/>
                </a:moveTo>
                <a:cubicBezTo>
                  <a:pt x="10599062" y="3708657"/>
                  <a:pt x="10619501" y="3734653"/>
                  <a:pt x="10619501" y="3786643"/>
                </a:cubicBezTo>
                <a:lnTo>
                  <a:pt x="10619501" y="4403387"/>
                </a:lnTo>
                <a:cubicBezTo>
                  <a:pt x="10619501" y="4456568"/>
                  <a:pt x="10599062" y="4483159"/>
                  <a:pt x="10558184" y="4483159"/>
                </a:cubicBezTo>
                <a:cubicBezTo>
                  <a:pt x="10533975" y="4483159"/>
                  <a:pt x="10516810" y="4477305"/>
                  <a:pt x="10506690" y="4465597"/>
                </a:cubicBezTo>
                <a:cubicBezTo>
                  <a:pt x="10496569" y="4453889"/>
                  <a:pt x="10491509" y="4434542"/>
                  <a:pt x="10491509" y="4407554"/>
                </a:cubicBezTo>
                <a:lnTo>
                  <a:pt x="10491509" y="3790215"/>
                </a:lnTo>
                <a:cubicBezTo>
                  <a:pt x="10491509" y="3735843"/>
                  <a:pt x="10513734" y="3708657"/>
                  <a:pt x="10558184" y="3708657"/>
                </a:cubicBezTo>
                <a:close/>
                <a:moveTo>
                  <a:pt x="11052293" y="3696751"/>
                </a:moveTo>
                <a:lnTo>
                  <a:pt x="11052293" y="3724731"/>
                </a:lnTo>
                <a:lnTo>
                  <a:pt x="11126708" y="3724731"/>
                </a:lnTo>
                <a:lnTo>
                  <a:pt x="11179095" y="3797954"/>
                </a:lnTo>
                <a:lnTo>
                  <a:pt x="11179095" y="4265870"/>
                </a:lnTo>
                <a:cubicBezTo>
                  <a:pt x="11179095" y="4315082"/>
                  <a:pt x="11169471" y="4360326"/>
                  <a:pt x="11150222" y="4401601"/>
                </a:cubicBezTo>
                <a:cubicBezTo>
                  <a:pt x="11130974" y="4442876"/>
                  <a:pt x="11098331" y="4464704"/>
                  <a:pt x="11052293" y="4467085"/>
                </a:cubicBezTo>
                <a:lnTo>
                  <a:pt x="11052293" y="4495065"/>
                </a:lnTo>
                <a:lnTo>
                  <a:pt x="11360665" y="4495065"/>
                </a:lnTo>
                <a:lnTo>
                  <a:pt x="11360665" y="4467085"/>
                </a:lnTo>
                <a:cubicBezTo>
                  <a:pt x="11261446" y="4466292"/>
                  <a:pt x="11211837" y="4384932"/>
                  <a:pt x="11211837" y="4223007"/>
                </a:cubicBezTo>
                <a:lnTo>
                  <a:pt x="11211837" y="3842603"/>
                </a:lnTo>
                <a:lnTo>
                  <a:pt x="11685110" y="4495065"/>
                </a:lnTo>
                <a:lnTo>
                  <a:pt x="11877396" y="4495065"/>
                </a:lnTo>
                <a:lnTo>
                  <a:pt x="11877396" y="3948568"/>
                </a:lnTo>
                <a:cubicBezTo>
                  <a:pt x="11877396" y="3806090"/>
                  <a:pt x="11919663" y="3731478"/>
                  <a:pt x="12004198" y="3724731"/>
                </a:cubicBezTo>
                <a:lnTo>
                  <a:pt x="12004198" y="3696751"/>
                </a:lnTo>
                <a:lnTo>
                  <a:pt x="11685110" y="3696751"/>
                </a:lnTo>
                <a:lnTo>
                  <a:pt x="11685110" y="3724731"/>
                </a:lnTo>
                <a:lnTo>
                  <a:pt x="11711899" y="3724731"/>
                </a:lnTo>
                <a:cubicBezTo>
                  <a:pt x="11756746" y="3724731"/>
                  <a:pt x="11790283" y="3743979"/>
                  <a:pt x="11812507" y="3782476"/>
                </a:cubicBezTo>
                <a:cubicBezTo>
                  <a:pt x="11834732" y="3820973"/>
                  <a:pt x="11845844" y="3879710"/>
                  <a:pt x="11845844" y="3958689"/>
                </a:cubicBezTo>
                <a:lnTo>
                  <a:pt x="11845844" y="4153951"/>
                </a:lnTo>
                <a:lnTo>
                  <a:pt x="11514256" y="3696751"/>
                </a:lnTo>
                <a:close/>
                <a:moveTo>
                  <a:pt x="9500314" y="3696751"/>
                </a:moveTo>
                <a:lnTo>
                  <a:pt x="9500314" y="3724731"/>
                </a:lnTo>
                <a:lnTo>
                  <a:pt x="9592587" y="3724731"/>
                </a:lnTo>
                <a:lnTo>
                  <a:pt x="9592587" y="4467085"/>
                </a:lnTo>
                <a:lnTo>
                  <a:pt x="9500314" y="4467085"/>
                </a:lnTo>
                <a:lnTo>
                  <a:pt x="9500314" y="4495065"/>
                </a:lnTo>
                <a:lnTo>
                  <a:pt x="10036690" y="4495065"/>
                </a:lnTo>
                <a:lnTo>
                  <a:pt x="10036690" y="4467085"/>
                </a:lnTo>
                <a:lnTo>
                  <a:pt x="9940250" y="4467085"/>
                </a:lnTo>
                <a:lnTo>
                  <a:pt x="9940250" y="3724731"/>
                </a:lnTo>
                <a:lnTo>
                  <a:pt x="10036690" y="3724731"/>
                </a:lnTo>
                <a:lnTo>
                  <a:pt x="10036690" y="3696751"/>
                </a:lnTo>
                <a:close/>
                <a:moveTo>
                  <a:pt x="8593653" y="3696751"/>
                </a:moveTo>
                <a:lnTo>
                  <a:pt x="8593653" y="3974762"/>
                </a:lnTo>
                <a:lnTo>
                  <a:pt x="8625204" y="3974762"/>
                </a:lnTo>
                <a:cubicBezTo>
                  <a:pt x="8641873" y="3898562"/>
                  <a:pt x="8667472" y="3841015"/>
                  <a:pt x="8702000" y="3802121"/>
                </a:cubicBezTo>
                <a:cubicBezTo>
                  <a:pt x="8736528" y="3763228"/>
                  <a:pt x="8785344" y="3737431"/>
                  <a:pt x="8848446" y="3724731"/>
                </a:cubicBezTo>
                <a:lnTo>
                  <a:pt x="8848446" y="4467085"/>
                </a:lnTo>
                <a:lnTo>
                  <a:pt x="8744862" y="4467085"/>
                </a:lnTo>
                <a:lnTo>
                  <a:pt x="8744862" y="4495065"/>
                </a:lnTo>
                <a:lnTo>
                  <a:pt x="9294336" y="4495065"/>
                </a:lnTo>
                <a:lnTo>
                  <a:pt x="9294336" y="4467085"/>
                </a:lnTo>
                <a:lnTo>
                  <a:pt x="9190752" y="4467085"/>
                </a:lnTo>
                <a:lnTo>
                  <a:pt x="9190752" y="3724731"/>
                </a:lnTo>
                <a:cubicBezTo>
                  <a:pt x="9253854" y="3737431"/>
                  <a:pt x="9302670" y="3763228"/>
                  <a:pt x="9337198" y="3802121"/>
                </a:cubicBezTo>
                <a:cubicBezTo>
                  <a:pt x="9371726" y="3841015"/>
                  <a:pt x="9397324" y="3898562"/>
                  <a:pt x="9413994" y="3974762"/>
                </a:cubicBezTo>
                <a:lnTo>
                  <a:pt x="9446736" y="3974762"/>
                </a:lnTo>
                <a:lnTo>
                  <a:pt x="9446736" y="3696751"/>
                </a:lnTo>
                <a:close/>
                <a:moveTo>
                  <a:pt x="8066802" y="3696751"/>
                </a:moveTo>
                <a:lnTo>
                  <a:pt x="7854275" y="4286706"/>
                </a:lnTo>
                <a:cubicBezTo>
                  <a:pt x="7838797" y="4330362"/>
                  <a:pt x="7819052" y="4369355"/>
                  <a:pt x="7795041" y="4403685"/>
                </a:cubicBezTo>
                <a:cubicBezTo>
                  <a:pt x="7771031" y="4438014"/>
                  <a:pt x="7747317" y="4459148"/>
                  <a:pt x="7723902" y="4467085"/>
                </a:cubicBezTo>
                <a:lnTo>
                  <a:pt x="7723902" y="4495065"/>
                </a:lnTo>
                <a:lnTo>
                  <a:pt x="8034655" y="4495065"/>
                </a:lnTo>
                <a:lnTo>
                  <a:pt x="8034655" y="4467085"/>
                </a:lnTo>
                <a:cubicBezTo>
                  <a:pt x="7980679" y="4466689"/>
                  <a:pt x="7943076" y="4452302"/>
                  <a:pt x="7921843" y="4423925"/>
                </a:cubicBezTo>
                <a:cubicBezTo>
                  <a:pt x="7900610" y="4395549"/>
                  <a:pt x="7889994" y="4360326"/>
                  <a:pt x="7889994" y="4318257"/>
                </a:cubicBezTo>
                <a:cubicBezTo>
                  <a:pt x="7889994" y="4296429"/>
                  <a:pt x="7893566" y="4273609"/>
                  <a:pt x="7900709" y="4249796"/>
                </a:cubicBezTo>
                <a:lnTo>
                  <a:pt x="8177530" y="4249796"/>
                </a:lnTo>
                <a:lnTo>
                  <a:pt x="8253134" y="4467085"/>
                </a:lnTo>
                <a:lnTo>
                  <a:pt x="8163242" y="4467085"/>
                </a:lnTo>
                <a:lnTo>
                  <a:pt x="8163242" y="4495065"/>
                </a:lnTo>
                <a:lnTo>
                  <a:pt x="8651994" y="4495065"/>
                </a:lnTo>
                <a:lnTo>
                  <a:pt x="8651994" y="4467085"/>
                </a:lnTo>
                <a:lnTo>
                  <a:pt x="8607940" y="4467085"/>
                </a:lnTo>
                <a:lnTo>
                  <a:pt x="8339455" y="3696751"/>
                </a:lnTo>
                <a:close/>
                <a:moveTo>
                  <a:pt x="6785094" y="3696751"/>
                </a:moveTo>
                <a:lnTo>
                  <a:pt x="6785094" y="3724731"/>
                </a:lnTo>
                <a:lnTo>
                  <a:pt x="6859508" y="3724731"/>
                </a:lnTo>
                <a:lnTo>
                  <a:pt x="6911895" y="3797954"/>
                </a:lnTo>
                <a:lnTo>
                  <a:pt x="6911895" y="4265870"/>
                </a:lnTo>
                <a:cubicBezTo>
                  <a:pt x="6911895" y="4315082"/>
                  <a:pt x="6902271" y="4360326"/>
                  <a:pt x="6883023" y="4401601"/>
                </a:cubicBezTo>
                <a:cubicBezTo>
                  <a:pt x="6863774" y="4442876"/>
                  <a:pt x="6831131" y="4464704"/>
                  <a:pt x="6785094" y="4467085"/>
                </a:cubicBezTo>
                <a:lnTo>
                  <a:pt x="6785094" y="4495065"/>
                </a:lnTo>
                <a:lnTo>
                  <a:pt x="7093466" y="4495065"/>
                </a:lnTo>
                <a:lnTo>
                  <a:pt x="7093466" y="4467085"/>
                </a:lnTo>
                <a:cubicBezTo>
                  <a:pt x="6994247" y="4466292"/>
                  <a:pt x="6944637" y="4384932"/>
                  <a:pt x="6944637" y="4223007"/>
                </a:cubicBezTo>
                <a:lnTo>
                  <a:pt x="6944637" y="3842603"/>
                </a:lnTo>
                <a:lnTo>
                  <a:pt x="7417911" y="4495065"/>
                </a:lnTo>
                <a:lnTo>
                  <a:pt x="7610197" y="4495065"/>
                </a:lnTo>
                <a:lnTo>
                  <a:pt x="7610197" y="3948568"/>
                </a:lnTo>
                <a:cubicBezTo>
                  <a:pt x="7610197" y="3806090"/>
                  <a:pt x="7652464" y="3731478"/>
                  <a:pt x="7736998" y="3724731"/>
                </a:cubicBezTo>
                <a:lnTo>
                  <a:pt x="7736998" y="3696751"/>
                </a:lnTo>
                <a:lnTo>
                  <a:pt x="7417911" y="3696751"/>
                </a:lnTo>
                <a:lnTo>
                  <a:pt x="7417911" y="3724731"/>
                </a:lnTo>
                <a:lnTo>
                  <a:pt x="7444700" y="3724731"/>
                </a:lnTo>
                <a:cubicBezTo>
                  <a:pt x="7489547" y="3724731"/>
                  <a:pt x="7523083" y="3743979"/>
                  <a:pt x="7545308" y="3782476"/>
                </a:cubicBezTo>
                <a:cubicBezTo>
                  <a:pt x="7567533" y="3820973"/>
                  <a:pt x="7578645" y="3879710"/>
                  <a:pt x="7578645" y="3958689"/>
                </a:cubicBezTo>
                <a:lnTo>
                  <a:pt x="7578645" y="4153951"/>
                </a:lnTo>
                <a:lnTo>
                  <a:pt x="7247056" y="3696751"/>
                </a:lnTo>
                <a:close/>
                <a:moveTo>
                  <a:pt x="6195139" y="3696751"/>
                </a:moveTo>
                <a:lnTo>
                  <a:pt x="6195139" y="3724731"/>
                </a:lnTo>
                <a:lnTo>
                  <a:pt x="6287412" y="3724731"/>
                </a:lnTo>
                <a:lnTo>
                  <a:pt x="6287412" y="4467085"/>
                </a:lnTo>
                <a:lnTo>
                  <a:pt x="6195139" y="4467085"/>
                </a:lnTo>
                <a:lnTo>
                  <a:pt x="6195139" y="4495065"/>
                </a:lnTo>
                <a:lnTo>
                  <a:pt x="6731516" y="4495065"/>
                </a:lnTo>
                <a:lnTo>
                  <a:pt x="6731516" y="4467085"/>
                </a:lnTo>
                <a:lnTo>
                  <a:pt x="6635075" y="4467085"/>
                </a:lnTo>
                <a:lnTo>
                  <a:pt x="6635075" y="3724731"/>
                </a:lnTo>
                <a:lnTo>
                  <a:pt x="6731516" y="3724731"/>
                </a:lnTo>
                <a:lnTo>
                  <a:pt x="6731516" y="3696751"/>
                </a:lnTo>
                <a:close/>
                <a:moveTo>
                  <a:pt x="4928314" y="3696751"/>
                </a:moveTo>
                <a:lnTo>
                  <a:pt x="4928314" y="3724731"/>
                </a:lnTo>
                <a:lnTo>
                  <a:pt x="5003919" y="3724731"/>
                </a:lnTo>
                <a:lnTo>
                  <a:pt x="5031899" y="3772356"/>
                </a:lnTo>
                <a:lnTo>
                  <a:pt x="5031899" y="4252178"/>
                </a:lnTo>
                <a:cubicBezTo>
                  <a:pt x="5031899" y="4308137"/>
                  <a:pt x="5021679" y="4357945"/>
                  <a:pt x="5001240" y="4401601"/>
                </a:cubicBezTo>
                <a:cubicBezTo>
                  <a:pt x="4980801" y="4445257"/>
                  <a:pt x="4949944" y="4467085"/>
                  <a:pt x="4908669" y="4467085"/>
                </a:cubicBezTo>
                <a:lnTo>
                  <a:pt x="4908669" y="4495065"/>
                </a:lnTo>
                <a:lnTo>
                  <a:pt x="5215850" y="4495065"/>
                </a:lnTo>
                <a:lnTo>
                  <a:pt x="5215850" y="4467085"/>
                </a:lnTo>
                <a:lnTo>
                  <a:pt x="5202158" y="4467085"/>
                </a:lnTo>
                <a:cubicBezTo>
                  <a:pt x="5165249" y="4467085"/>
                  <a:pt x="5137665" y="4456866"/>
                  <a:pt x="5119409" y="4436427"/>
                </a:cubicBezTo>
                <a:cubicBezTo>
                  <a:pt x="5101153" y="4415988"/>
                  <a:pt x="5087659" y="4387016"/>
                  <a:pt x="5078928" y="4349511"/>
                </a:cubicBezTo>
                <a:cubicBezTo>
                  <a:pt x="5070197" y="4312006"/>
                  <a:pt x="5065831" y="4273609"/>
                  <a:pt x="5065831" y="4234318"/>
                </a:cubicBezTo>
                <a:lnTo>
                  <a:pt x="5065831" y="3811051"/>
                </a:lnTo>
                <a:lnTo>
                  <a:pt x="5336698" y="4495065"/>
                </a:lnTo>
                <a:lnTo>
                  <a:pt x="5414684" y="4495065"/>
                </a:lnTo>
                <a:lnTo>
                  <a:pt x="5679003" y="3809861"/>
                </a:lnTo>
                <a:lnTo>
                  <a:pt x="5681384" y="3809861"/>
                </a:lnTo>
                <a:lnTo>
                  <a:pt x="5681384" y="4467085"/>
                </a:lnTo>
                <a:lnTo>
                  <a:pt x="5581372" y="4467085"/>
                </a:lnTo>
                <a:lnTo>
                  <a:pt x="5581372" y="4495065"/>
                </a:lnTo>
                <a:lnTo>
                  <a:pt x="6120130" y="4495065"/>
                </a:lnTo>
                <a:lnTo>
                  <a:pt x="6120130" y="4467085"/>
                </a:lnTo>
                <a:lnTo>
                  <a:pt x="6023094" y="4467085"/>
                </a:lnTo>
                <a:lnTo>
                  <a:pt x="6023094" y="3724731"/>
                </a:lnTo>
                <a:lnTo>
                  <a:pt x="6120130" y="3724731"/>
                </a:lnTo>
                <a:lnTo>
                  <a:pt x="6120130" y="3696751"/>
                </a:lnTo>
                <a:lnTo>
                  <a:pt x="5695077" y="3696751"/>
                </a:lnTo>
                <a:lnTo>
                  <a:pt x="5541486" y="4093825"/>
                </a:lnTo>
                <a:lnTo>
                  <a:pt x="5378965" y="3696751"/>
                </a:lnTo>
                <a:close/>
                <a:moveTo>
                  <a:pt x="4294901" y="3696751"/>
                </a:moveTo>
                <a:lnTo>
                  <a:pt x="4082375" y="4286706"/>
                </a:lnTo>
                <a:cubicBezTo>
                  <a:pt x="4066897" y="4330362"/>
                  <a:pt x="4047153" y="4369355"/>
                  <a:pt x="4023142" y="4403685"/>
                </a:cubicBezTo>
                <a:cubicBezTo>
                  <a:pt x="3999131" y="4438014"/>
                  <a:pt x="3975418" y="4459148"/>
                  <a:pt x="3952002" y="4467085"/>
                </a:cubicBezTo>
                <a:lnTo>
                  <a:pt x="3952002" y="4495065"/>
                </a:lnTo>
                <a:lnTo>
                  <a:pt x="4262755" y="4495065"/>
                </a:lnTo>
                <a:lnTo>
                  <a:pt x="4262755" y="4467085"/>
                </a:lnTo>
                <a:cubicBezTo>
                  <a:pt x="4208780" y="4466689"/>
                  <a:pt x="4171176" y="4452302"/>
                  <a:pt x="4149943" y="4423925"/>
                </a:cubicBezTo>
                <a:cubicBezTo>
                  <a:pt x="4128710" y="4395549"/>
                  <a:pt x="4118094" y="4360326"/>
                  <a:pt x="4118094" y="4318257"/>
                </a:cubicBezTo>
                <a:cubicBezTo>
                  <a:pt x="4118094" y="4296429"/>
                  <a:pt x="4121666" y="4273609"/>
                  <a:pt x="4128810" y="4249796"/>
                </a:cubicBezTo>
                <a:lnTo>
                  <a:pt x="4405630" y="4249796"/>
                </a:lnTo>
                <a:lnTo>
                  <a:pt x="4481234" y="4467085"/>
                </a:lnTo>
                <a:lnTo>
                  <a:pt x="4391342" y="4467085"/>
                </a:lnTo>
                <a:lnTo>
                  <a:pt x="4391342" y="4495065"/>
                </a:lnTo>
                <a:lnTo>
                  <a:pt x="4880094" y="4495065"/>
                </a:lnTo>
                <a:lnTo>
                  <a:pt x="4880094" y="4467085"/>
                </a:lnTo>
                <a:lnTo>
                  <a:pt x="4836041" y="4467085"/>
                </a:lnTo>
                <a:lnTo>
                  <a:pt x="4567555" y="3696751"/>
                </a:lnTo>
                <a:close/>
                <a:moveTo>
                  <a:pt x="3007836" y="3696751"/>
                </a:moveTo>
                <a:lnTo>
                  <a:pt x="3007836" y="3724731"/>
                </a:lnTo>
                <a:lnTo>
                  <a:pt x="3078678" y="3724731"/>
                </a:lnTo>
                <a:lnTo>
                  <a:pt x="3299539" y="4145021"/>
                </a:lnTo>
                <a:lnTo>
                  <a:pt x="3160831" y="4315281"/>
                </a:lnTo>
                <a:cubicBezTo>
                  <a:pt x="3118763" y="4366875"/>
                  <a:pt x="3082647" y="4403685"/>
                  <a:pt x="3052484" y="4425711"/>
                </a:cubicBezTo>
                <a:cubicBezTo>
                  <a:pt x="3022322" y="4447738"/>
                  <a:pt x="2993152" y="4461529"/>
                  <a:pt x="2964974" y="4467085"/>
                </a:cubicBezTo>
                <a:lnTo>
                  <a:pt x="2964974" y="4495065"/>
                </a:lnTo>
                <a:lnTo>
                  <a:pt x="3269773" y="4495065"/>
                </a:lnTo>
                <a:lnTo>
                  <a:pt x="3269773" y="4467085"/>
                </a:lnTo>
                <a:cubicBezTo>
                  <a:pt x="3213020" y="4461132"/>
                  <a:pt x="3184644" y="4433550"/>
                  <a:pt x="3184644" y="4384337"/>
                </a:cubicBezTo>
                <a:cubicBezTo>
                  <a:pt x="3184644" y="4369653"/>
                  <a:pt x="3189009" y="4352785"/>
                  <a:pt x="3197741" y="4333735"/>
                </a:cubicBezTo>
                <a:cubicBezTo>
                  <a:pt x="3206472" y="4314685"/>
                  <a:pt x="3245564" y="4262298"/>
                  <a:pt x="3315018" y="4176573"/>
                </a:cubicBezTo>
                <a:lnTo>
                  <a:pt x="3469799" y="4467085"/>
                </a:lnTo>
                <a:lnTo>
                  <a:pt x="3375144" y="4467085"/>
                </a:lnTo>
                <a:lnTo>
                  <a:pt x="3375144" y="4495065"/>
                </a:lnTo>
                <a:lnTo>
                  <a:pt x="3918664" y="4495065"/>
                </a:lnTo>
                <a:lnTo>
                  <a:pt x="3918664" y="4467085"/>
                </a:lnTo>
                <a:lnTo>
                  <a:pt x="3857942" y="4467085"/>
                </a:lnTo>
                <a:lnTo>
                  <a:pt x="3621008" y="4019410"/>
                </a:lnTo>
                <a:lnTo>
                  <a:pt x="3824009" y="3787239"/>
                </a:lnTo>
                <a:cubicBezTo>
                  <a:pt x="3858141" y="3748345"/>
                  <a:pt x="3891280" y="3727509"/>
                  <a:pt x="3923427" y="3724731"/>
                </a:cubicBezTo>
                <a:lnTo>
                  <a:pt x="3923427" y="3696751"/>
                </a:lnTo>
                <a:lnTo>
                  <a:pt x="3633510" y="3696751"/>
                </a:lnTo>
                <a:lnTo>
                  <a:pt x="3633510" y="3724731"/>
                </a:lnTo>
                <a:cubicBezTo>
                  <a:pt x="3668434" y="3724731"/>
                  <a:pt x="3692743" y="3729890"/>
                  <a:pt x="3706435" y="3740209"/>
                </a:cubicBezTo>
                <a:cubicBezTo>
                  <a:pt x="3720128" y="3750528"/>
                  <a:pt x="3726974" y="3769776"/>
                  <a:pt x="3726974" y="3797954"/>
                </a:cubicBezTo>
                <a:cubicBezTo>
                  <a:pt x="3726974" y="3813432"/>
                  <a:pt x="3723501" y="3829704"/>
                  <a:pt x="3716556" y="3846770"/>
                </a:cubicBezTo>
                <a:cubicBezTo>
                  <a:pt x="3709610" y="3863835"/>
                  <a:pt x="3702467" y="3876734"/>
                  <a:pt x="3695125" y="3885465"/>
                </a:cubicBezTo>
                <a:cubicBezTo>
                  <a:pt x="3687782" y="3894197"/>
                  <a:pt x="3657917" y="3928725"/>
                  <a:pt x="3605530" y="3989050"/>
                </a:cubicBezTo>
                <a:lnTo>
                  <a:pt x="3466227" y="3724731"/>
                </a:lnTo>
                <a:lnTo>
                  <a:pt x="3550166" y="3724731"/>
                </a:lnTo>
                <a:lnTo>
                  <a:pt x="3550166" y="3696751"/>
                </a:lnTo>
                <a:close/>
                <a:moveTo>
                  <a:pt x="2081530" y="3696751"/>
                </a:moveTo>
                <a:lnTo>
                  <a:pt x="2081530" y="3724731"/>
                </a:lnTo>
                <a:lnTo>
                  <a:pt x="2172613" y="3724731"/>
                </a:lnTo>
                <a:lnTo>
                  <a:pt x="2172613" y="4467085"/>
                </a:lnTo>
                <a:lnTo>
                  <a:pt x="2081530" y="4467085"/>
                </a:lnTo>
                <a:lnTo>
                  <a:pt x="2081530" y="4495065"/>
                </a:lnTo>
                <a:lnTo>
                  <a:pt x="2877463" y="4495065"/>
                </a:lnTo>
                <a:lnTo>
                  <a:pt x="2877463" y="4199790"/>
                </a:lnTo>
                <a:lnTo>
                  <a:pt x="2851864" y="4199790"/>
                </a:lnTo>
                <a:cubicBezTo>
                  <a:pt x="2837180" y="4282737"/>
                  <a:pt x="2799477" y="4348023"/>
                  <a:pt x="2738755" y="4395648"/>
                </a:cubicBezTo>
                <a:cubicBezTo>
                  <a:pt x="2678033" y="4443273"/>
                  <a:pt x="2605206" y="4467085"/>
                  <a:pt x="2520275" y="4467085"/>
                </a:cubicBezTo>
                <a:lnTo>
                  <a:pt x="2520275" y="4098587"/>
                </a:lnTo>
                <a:lnTo>
                  <a:pt x="2544683" y="4098587"/>
                </a:lnTo>
                <a:cubicBezTo>
                  <a:pt x="2583577" y="4098587"/>
                  <a:pt x="2616616" y="4114561"/>
                  <a:pt x="2643802" y="4146510"/>
                </a:cubicBezTo>
                <a:cubicBezTo>
                  <a:pt x="2670988" y="4178458"/>
                  <a:pt x="2684581" y="4223206"/>
                  <a:pt x="2684581" y="4280753"/>
                </a:cubicBezTo>
                <a:lnTo>
                  <a:pt x="2710180" y="4280753"/>
                </a:lnTo>
                <a:lnTo>
                  <a:pt x="2710180" y="3883084"/>
                </a:lnTo>
                <a:lnTo>
                  <a:pt x="2684581" y="3883084"/>
                </a:lnTo>
                <a:cubicBezTo>
                  <a:pt x="2684581" y="3950553"/>
                  <a:pt x="2670294" y="3998674"/>
                  <a:pt x="2641719" y="4027447"/>
                </a:cubicBezTo>
                <a:cubicBezTo>
                  <a:pt x="2613144" y="4056221"/>
                  <a:pt x="2580799" y="4070607"/>
                  <a:pt x="2544683" y="4070607"/>
                </a:cubicBezTo>
                <a:lnTo>
                  <a:pt x="2520275" y="4070607"/>
                </a:lnTo>
                <a:lnTo>
                  <a:pt x="2520275" y="3724731"/>
                </a:lnTo>
                <a:lnTo>
                  <a:pt x="2534563" y="3724731"/>
                </a:lnTo>
                <a:cubicBezTo>
                  <a:pt x="2631400" y="3724731"/>
                  <a:pt x="2703333" y="3747749"/>
                  <a:pt x="2750363" y="3793787"/>
                </a:cubicBezTo>
                <a:cubicBezTo>
                  <a:pt x="2797393" y="3839825"/>
                  <a:pt x="2822297" y="3891021"/>
                  <a:pt x="2825075" y="3947378"/>
                </a:cubicBezTo>
                <a:lnTo>
                  <a:pt x="2851864" y="3947378"/>
                </a:lnTo>
                <a:lnTo>
                  <a:pt x="2851864" y="3696751"/>
                </a:lnTo>
                <a:close/>
                <a:moveTo>
                  <a:pt x="10552231" y="3671153"/>
                </a:moveTo>
                <a:cubicBezTo>
                  <a:pt x="10416897" y="3671153"/>
                  <a:pt x="10308848" y="3709253"/>
                  <a:pt x="10228084" y="3785453"/>
                </a:cubicBezTo>
                <a:cubicBezTo>
                  <a:pt x="10147319" y="3861653"/>
                  <a:pt x="10106937" y="3963649"/>
                  <a:pt x="10106937" y="4091443"/>
                </a:cubicBezTo>
                <a:cubicBezTo>
                  <a:pt x="10106937" y="4222412"/>
                  <a:pt x="10148212" y="4326492"/>
                  <a:pt x="10230762" y="4403685"/>
                </a:cubicBezTo>
                <a:cubicBezTo>
                  <a:pt x="10313312" y="4480877"/>
                  <a:pt x="10422850" y="4519473"/>
                  <a:pt x="10559375" y="4519473"/>
                </a:cubicBezTo>
                <a:cubicBezTo>
                  <a:pt x="10695900" y="4519473"/>
                  <a:pt x="10803453" y="4480282"/>
                  <a:pt x="10882034" y="4401899"/>
                </a:cubicBezTo>
                <a:cubicBezTo>
                  <a:pt x="10960615" y="4323516"/>
                  <a:pt x="10999906" y="4222015"/>
                  <a:pt x="10999906" y="4097396"/>
                </a:cubicBezTo>
                <a:cubicBezTo>
                  <a:pt x="10999906" y="3965634"/>
                  <a:pt x="10959921" y="3861653"/>
                  <a:pt x="10879950" y="3785453"/>
                </a:cubicBezTo>
                <a:cubicBezTo>
                  <a:pt x="10799980" y="3709253"/>
                  <a:pt x="10690741" y="3671153"/>
                  <a:pt x="10552231" y="3671153"/>
                </a:cubicBezTo>
                <a:close/>
                <a:moveTo>
                  <a:pt x="9090739" y="2239426"/>
                </a:moveTo>
                <a:lnTo>
                  <a:pt x="9090739" y="2267406"/>
                </a:lnTo>
                <a:lnTo>
                  <a:pt x="9183012" y="2267406"/>
                </a:lnTo>
                <a:lnTo>
                  <a:pt x="9183012" y="3009761"/>
                </a:lnTo>
                <a:lnTo>
                  <a:pt x="9090739" y="3009761"/>
                </a:lnTo>
                <a:lnTo>
                  <a:pt x="9090739" y="3037740"/>
                </a:lnTo>
                <a:lnTo>
                  <a:pt x="9627116" y="3037740"/>
                </a:lnTo>
                <a:lnTo>
                  <a:pt x="9627116" y="3009761"/>
                </a:lnTo>
                <a:lnTo>
                  <a:pt x="9530674" y="3009761"/>
                </a:lnTo>
                <a:lnTo>
                  <a:pt x="9530674" y="2267406"/>
                </a:lnTo>
                <a:lnTo>
                  <a:pt x="9627116" y="2267406"/>
                </a:lnTo>
                <a:lnTo>
                  <a:pt x="9627116" y="2239426"/>
                </a:lnTo>
                <a:close/>
                <a:moveTo>
                  <a:pt x="7823914" y="2239426"/>
                </a:moveTo>
                <a:lnTo>
                  <a:pt x="7823914" y="2267406"/>
                </a:lnTo>
                <a:lnTo>
                  <a:pt x="7899519" y="2267406"/>
                </a:lnTo>
                <a:lnTo>
                  <a:pt x="7927498" y="2315031"/>
                </a:lnTo>
                <a:lnTo>
                  <a:pt x="7927498" y="2794853"/>
                </a:lnTo>
                <a:cubicBezTo>
                  <a:pt x="7927498" y="2850812"/>
                  <a:pt x="7917279" y="2900620"/>
                  <a:pt x="7896840" y="2944276"/>
                </a:cubicBezTo>
                <a:cubicBezTo>
                  <a:pt x="7876400" y="2987932"/>
                  <a:pt x="7845544" y="3009761"/>
                  <a:pt x="7804269" y="3009761"/>
                </a:cubicBezTo>
                <a:lnTo>
                  <a:pt x="7804269" y="3037740"/>
                </a:lnTo>
                <a:lnTo>
                  <a:pt x="8111450" y="3037740"/>
                </a:lnTo>
                <a:lnTo>
                  <a:pt x="8111450" y="3009761"/>
                </a:lnTo>
                <a:lnTo>
                  <a:pt x="8097758" y="3009761"/>
                </a:lnTo>
                <a:cubicBezTo>
                  <a:pt x="8060848" y="3009761"/>
                  <a:pt x="8033265" y="2999541"/>
                  <a:pt x="8015009" y="2979102"/>
                </a:cubicBezTo>
                <a:cubicBezTo>
                  <a:pt x="7996753" y="2958663"/>
                  <a:pt x="7983259" y="2929691"/>
                  <a:pt x="7974528" y="2892186"/>
                </a:cubicBezTo>
                <a:cubicBezTo>
                  <a:pt x="7965797" y="2854682"/>
                  <a:pt x="7961431" y="2816284"/>
                  <a:pt x="7961431" y="2776993"/>
                </a:cubicBezTo>
                <a:lnTo>
                  <a:pt x="7961431" y="2353726"/>
                </a:lnTo>
                <a:lnTo>
                  <a:pt x="8232298" y="3037740"/>
                </a:lnTo>
                <a:lnTo>
                  <a:pt x="8310284" y="3037740"/>
                </a:lnTo>
                <a:lnTo>
                  <a:pt x="8574603" y="2352535"/>
                </a:lnTo>
                <a:lnTo>
                  <a:pt x="8576984" y="2352535"/>
                </a:lnTo>
                <a:lnTo>
                  <a:pt x="8576984" y="3009761"/>
                </a:lnTo>
                <a:lnTo>
                  <a:pt x="8476972" y="3009761"/>
                </a:lnTo>
                <a:lnTo>
                  <a:pt x="8476972" y="3037740"/>
                </a:lnTo>
                <a:lnTo>
                  <a:pt x="9015730" y="3037740"/>
                </a:lnTo>
                <a:lnTo>
                  <a:pt x="9015730" y="3009761"/>
                </a:lnTo>
                <a:lnTo>
                  <a:pt x="8918694" y="3009761"/>
                </a:lnTo>
                <a:lnTo>
                  <a:pt x="8918694" y="2267406"/>
                </a:lnTo>
                <a:lnTo>
                  <a:pt x="9015730" y="2267406"/>
                </a:lnTo>
                <a:lnTo>
                  <a:pt x="9015730" y="2239426"/>
                </a:lnTo>
                <a:lnTo>
                  <a:pt x="8590676" y="2239426"/>
                </a:lnTo>
                <a:lnTo>
                  <a:pt x="8437086" y="2636500"/>
                </a:lnTo>
                <a:lnTo>
                  <a:pt x="8274566" y="2239426"/>
                </a:lnTo>
                <a:close/>
                <a:moveTo>
                  <a:pt x="6910705" y="2239426"/>
                </a:moveTo>
                <a:lnTo>
                  <a:pt x="6910705" y="2267406"/>
                </a:lnTo>
                <a:lnTo>
                  <a:pt x="7001787" y="2267406"/>
                </a:lnTo>
                <a:lnTo>
                  <a:pt x="7001787" y="3009761"/>
                </a:lnTo>
                <a:lnTo>
                  <a:pt x="6910705" y="3009761"/>
                </a:lnTo>
                <a:lnTo>
                  <a:pt x="6910705" y="3037740"/>
                </a:lnTo>
                <a:lnTo>
                  <a:pt x="7706637" y="3037740"/>
                </a:lnTo>
                <a:lnTo>
                  <a:pt x="7706637" y="2742465"/>
                </a:lnTo>
                <a:lnTo>
                  <a:pt x="7681039" y="2742465"/>
                </a:lnTo>
                <a:cubicBezTo>
                  <a:pt x="7666354" y="2825412"/>
                  <a:pt x="7628652" y="2890698"/>
                  <a:pt x="7567930" y="2938323"/>
                </a:cubicBezTo>
                <a:cubicBezTo>
                  <a:pt x="7507208" y="2985948"/>
                  <a:pt x="7434381" y="3009761"/>
                  <a:pt x="7349450" y="3009761"/>
                </a:cubicBezTo>
                <a:lnTo>
                  <a:pt x="7349450" y="2641262"/>
                </a:lnTo>
                <a:lnTo>
                  <a:pt x="7373858" y="2641262"/>
                </a:lnTo>
                <a:cubicBezTo>
                  <a:pt x="7412751" y="2641262"/>
                  <a:pt x="7445791" y="2657236"/>
                  <a:pt x="7472977" y="2689185"/>
                </a:cubicBezTo>
                <a:cubicBezTo>
                  <a:pt x="7500163" y="2721133"/>
                  <a:pt x="7513756" y="2765881"/>
                  <a:pt x="7513756" y="2823428"/>
                </a:cubicBezTo>
                <a:lnTo>
                  <a:pt x="7539355" y="2823428"/>
                </a:lnTo>
                <a:lnTo>
                  <a:pt x="7539355" y="2425759"/>
                </a:lnTo>
                <a:lnTo>
                  <a:pt x="7513756" y="2425759"/>
                </a:lnTo>
                <a:cubicBezTo>
                  <a:pt x="7513756" y="2493228"/>
                  <a:pt x="7499469" y="2541349"/>
                  <a:pt x="7470894" y="2570122"/>
                </a:cubicBezTo>
                <a:cubicBezTo>
                  <a:pt x="7442319" y="2598896"/>
                  <a:pt x="7409973" y="2613283"/>
                  <a:pt x="7373858" y="2613283"/>
                </a:cubicBezTo>
                <a:lnTo>
                  <a:pt x="7349450" y="2613283"/>
                </a:lnTo>
                <a:lnTo>
                  <a:pt x="7349450" y="2267406"/>
                </a:lnTo>
                <a:lnTo>
                  <a:pt x="7363737" y="2267406"/>
                </a:lnTo>
                <a:cubicBezTo>
                  <a:pt x="7460575" y="2267406"/>
                  <a:pt x="7532509" y="2290425"/>
                  <a:pt x="7579538" y="2336462"/>
                </a:cubicBezTo>
                <a:cubicBezTo>
                  <a:pt x="7626568" y="2382500"/>
                  <a:pt x="7651472" y="2433696"/>
                  <a:pt x="7654250" y="2490053"/>
                </a:cubicBezTo>
                <a:lnTo>
                  <a:pt x="7681039" y="2490053"/>
                </a:lnTo>
                <a:lnTo>
                  <a:pt x="7681039" y="2239426"/>
                </a:lnTo>
                <a:close/>
                <a:moveTo>
                  <a:pt x="6002854" y="2239426"/>
                </a:moveTo>
                <a:lnTo>
                  <a:pt x="6002854" y="2517437"/>
                </a:lnTo>
                <a:lnTo>
                  <a:pt x="6034405" y="2517437"/>
                </a:lnTo>
                <a:cubicBezTo>
                  <a:pt x="6051073" y="2441237"/>
                  <a:pt x="6076672" y="2383690"/>
                  <a:pt x="6111200" y="2344797"/>
                </a:cubicBezTo>
                <a:cubicBezTo>
                  <a:pt x="6145728" y="2305903"/>
                  <a:pt x="6194544" y="2280106"/>
                  <a:pt x="6257647" y="2267406"/>
                </a:cubicBezTo>
                <a:lnTo>
                  <a:pt x="6257647" y="3009761"/>
                </a:lnTo>
                <a:lnTo>
                  <a:pt x="6154062" y="3009761"/>
                </a:lnTo>
                <a:lnTo>
                  <a:pt x="6154062" y="3037740"/>
                </a:lnTo>
                <a:lnTo>
                  <a:pt x="6703536" y="3037740"/>
                </a:lnTo>
                <a:lnTo>
                  <a:pt x="6703536" y="3009761"/>
                </a:lnTo>
                <a:lnTo>
                  <a:pt x="6599952" y="3009761"/>
                </a:lnTo>
                <a:lnTo>
                  <a:pt x="6599952" y="2267406"/>
                </a:lnTo>
                <a:cubicBezTo>
                  <a:pt x="6663055" y="2280106"/>
                  <a:pt x="6711870" y="2305903"/>
                  <a:pt x="6746398" y="2344797"/>
                </a:cubicBezTo>
                <a:cubicBezTo>
                  <a:pt x="6780927" y="2383690"/>
                  <a:pt x="6806525" y="2441237"/>
                  <a:pt x="6823194" y="2517437"/>
                </a:cubicBezTo>
                <a:lnTo>
                  <a:pt x="6855936" y="2517437"/>
                </a:lnTo>
                <a:lnTo>
                  <a:pt x="6855936" y="2239426"/>
                </a:lnTo>
                <a:close/>
                <a:moveTo>
                  <a:pt x="4319905" y="2239426"/>
                </a:moveTo>
                <a:lnTo>
                  <a:pt x="4319905" y="2267406"/>
                </a:lnTo>
                <a:lnTo>
                  <a:pt x="4371101" y="2267406"/>
                </a:lnTo>
                <a:lnTo>
                  <a:pt x="4619942" y="2726987"/>
                </a:lnTo>
                <a:lnTo>
                  <a:pt x="4619942" y="3009761"/>
                </a:lnTo>
                <a:lnTo>
                  <a:pt x="4523501" y="3009761"/>
                </a:lnTo>
                <a:lnTo>
                  <a:pt x="4523501" y="3037740"/>
                </a:lnTo>
                <a:lnTo>
                  <a:pt x="5071189" y="3037740"/>
                </a:lnTo>
                <a:lnTo>
                  <a:pt x="5071189" y="3009761"/>
                </a:lnTo>
                <a:lnTo>
                  <a:pt x="4963437" y="3009761"/>
                </a:lnTo>
                <a:lnTo>
                  <a:pt x="4963437" y="2645429"/>
                </a:lnTo>
                <a:lnTo>
                  <a:pt x="5064045" y="2465645"/>
                </a:lnTo>
                <a:cubicBezTo>
                  <a:pt x="5091033" y="2416829"/>
                  <a:pt x="5113952" y="2379821"/>
                  <a:pt x="5132804" y="2354619"/>
                </a:cubicBezTo>
                <a:cubicBezTo>
                  <a:pt x="5151655" y="2329417"/>
                  <a:pt x="5169912" y="2310169"/>
                  <a:pt x="5187572" y="2296874"/>
                </a:cubicBezTo>
                <a:cubicBezTo>
                  <a:pt x="5205233" y="2283578"/>
                  <a:pt x="5221208" y="2273756"/>
                  <a:pt x="5235495" y="2267406"/>
                </a:cubicBezTo>
                <a:lnTo>
                  <a:pt x="5235495" y="2239426"/>
                </a:lnTo>
                <a:lnTo>
                  <a:pt x="4963437" y="2239426"/>
                </a:lnTo>
                <a:lnTo>
                  <a:pt x="4963437" y="2267406"/>
                </a:lnTo>
                <a:cubicBezTo>
                  <a:pt x="4995187" y="2267803"/>
                  <a:pt x="5017214" y="2272267"/>
                  <a:pt x="5029517" y="2280800"/>
                </a:cubicBezTo>
                <a:cubicBezTo>
                  <a:pt x="5041820" y="2289333"/>
                  <a:pt x="5050948" y="2300545"/>
                  <a:pt x="5056901" y="2314435"/>
                </a:cubicBezTo>
                <a:cubicBezTo>
                  <a:pt x="5062855" y="2328326"/>
                  <a:pt x="5065831" y="2341820"/>
                  <a:pt x="5065831" y="2354917"/>
                </a:cubicBezTo>
                <a:cubicBezTo>
                  <a:pt x="5065831" y="2373967"/>
                  <a:pt x="5061664" y="2393017"/>
                  <a:pt x="5053330" y="2412067"/>
                </a:cubicBezTo>
                <a:cubicBezTo>
                  <a:pt x="5044995" y="2431117"/>
                  <a:pt x="5009475" y="2496601"/>
                  <a:pt x="4946769" y="2608520"/>
                </a:cubicBezTo>
                <a:lnTo>
                  <a:pt x="4761031" y="2267406"/>
                </a:lnTo>
                <a:lnTo>
                  <a:pt x="4847947" y="2267406"/>
                </a:lnTo>
                <a:lnTo>
                  <a:pt x="4847947" y="2239426"/>
                </a:lnTo>
                <a:close/>
                <a:moveTo>
                  <a:pt x="10130154" y="2213828"/>
                </a:moveTo>
                <a:cubicBezTo>
                  <a:pt x="10001567" y="2213828"/>
                  <a:pt x="9897288" y="2252424"/>
                  <a:pt x="9817318" y="2329616"/>
                </a:cubicBezTo>
                <a:cubicBezTo>
                  <a:pt x="9737348" y="2406808"/>
                  <a:pt x="9697362" y="2509500"/>
                  <a:pt x="9697362" y="2637690"/>
                </a:cubicBezTo>
                <a:cubicBezTo>
                  <a:pt x="9697362" y="2762706"/>
                  <a:pt x="9738141" y="2864703"/>
                  <a:pt x="9819699" y="2943681"/>
                </a:cubicBezTo>
                <a:cubicBezTo>
                  <a:pt x="9901256" y="3022659"/>
                  <a:pt x="10005734" y="3062148"/>
                  <a:pt x="10133131" y="3062148"/>
                </a:cubicBezTo>
                <a:cubicBezTo>
                  <a:pt x="10206156" y="3062148"/>
                  <a:pt x="10267274" y="3049349"/>
                  <a:pt x="10316487" y="3023750"/>
                </a:cubicBezTo>
                <a:cubicBezTo>
                  <a:pt x="10365700" y="2998152"/>
                  <a:pt x="10413325" y="2955984"/>
                  <a:pt x="10459362" y="2897246"/>
                </a:cubicBezTo>
                <a:lnTo>
                  <a:pt x="10431383" y="2878196"/>
                </a:lnTo>
                <a:cubicBezTo>
                  <a:pt x="10355976" y="2976621"/>
                  <a:pt x="10270648" y="3025834"/>
                  <a:pt x="10175398" y="3025834"/>
                </a:cubicBezTo>
                <a:cubicBezTo>
                  <a:pt x="10141664" y="3025834"/>
                  <a:pt x="10117653" y="3015813"/>
                  <a:pt x="10103366" y="2995771"/>
                </a:cubicBezTo>
                <a:cubicBezTo>
                  <a:pt x="10089078" y="2975729"/>
                  <a:pt x="10081934" y="2942887"/>
                  <a:pt x="10081934" y="2897246"/>
                </a:cubicBezTo>
                <a:lnTo>
                  <a:pt x="10081934" y="2370990"/>
                </a:lnTo>
                <a:cubicBezTo>
                  <a:pt x="10081934" y="2340034"/>
                  <a:pt x="10083522" y="2317015"/>
                  <a:pt x="10086696" y="2301934"/>
                </a:cubicBezTo>
                <a:cubicBezTo>
                  <a:pt x="10089872" y="2286853"/>
                  <a:pt x="10097810" y="2274649"/>
                  <a:pt x="10110509" y="2265322"/>
                </a:cubicBezTo>
                <a:cubicBezTo>
                  <a:pt x="10123209" y="2255996"/>
                  <a:pt x="10139282" y="2251332"/>
                  <a:pt x="10158730" y="2251332"/>
                </a:cubicBezTo>
                <a:cubicBezTo>
                  <a:pt x="10198814" y="2251332"/>
                  <a:pt x="10238799" y="2263239"/>
                  <a:pt x="10278685" y="2287051"/>
                </a:cubicBezTo>
                <a:cubicBezTo>
                  <a:pt x="10318571" y="2310864"/>
                  <a:pt x="10353198" y="2345392"/>
                  <a:pt x="10382567" y="2390636"/>
                </a:cubicBezTo>
                <a:cubicBezTo>
                  <a:pt x="10411935" y="2435879"/>
                  <a:pt x="10426620" y="2487473"/>
                  <a:pt x="10426620" y="2545417"/>
                </a:cubicBezTo>
                <a:lnTo>
                  <a:pt x="10454600" y="2545417"/>
                </a:lnTo>
                <a:lnTo>
                  <a:pt x="10454600" y="2215018"/>
                </a:lnTo>
                <a:lnTo>
                  <a:pt x="10332561" y="2278121"/>
                </a:lnTo>
                <a:cubicBezTo>
                  <a:pt x="10280570" y="2235259"/>
                  <a:pt x="10213101" y="2213828"/>
                  <a:pt x="10130154" y="2213828"/>
                </a:cubicBezTo>
                <a:close/>
                <a:moveTo>
                  <a:pt x="5926653" y="2198945"/>
                </a:moveTo>
                <a:lnTo>
                  <a:pt x="5817115" y="2281693"/>
                </a:lnTo>
                <a:cubicBezTo>
                  <a:pt x="5771475" y="2253118"/>
                  <a:pt x="5731986" y="2235259"/>
                  <a:pt x="5698648" y="2228115"/>
                </a:cubicBezTo>
                <a:cubicBezTo>
                  <a:pt x="5665311" y="2220971"/>
                  <a:pt x="5634156" y="2217400"/>
                  <a:pt x="5605184" y="2217400"/>
                </a:cubicBezTo>
                <a:cubicBezTo>
                  <a:pt x="5517872" y="2217400"/>
                  <a:pt x="5445045" y="2243891"/>
                  <a:pt x="5386705" y="2296874"/>
                </a:cubicBezTo>
                <a:cubicBezTo>
                  <a:pt x="5328365" y="2349857"/>
                  <a:pt x="5299194" y="2416036"/>
                  <a:pt x="5299194" y="2495410"/>
                </a:cubicBezTo>
                <a:cubicBezTo>
                  <a:pt x="5299194" y="2605345"/>
                  <a:pt x="5373807" y="2699603"/>
                  <a:pt x="5523031" y="2778184"/>
                </a:cubicBezTo>
                <a:cubicBezTo>
                  <a:pt x="5587722" y="2811918"/>
                  <a:pt x="5628997" y="2834639"/>
                  <a:pt x="5646857" y="2846347"/>
                </a:cubicBezTo>
                <a:cubicBezTo>
                  <a:pt x="5664715" y="2858055"/>
                  <a:pt x="5678904" y="2870953"/>
                  <a:pt x="5689422" y="2885043"/>
                </a:cubicBezTo>
                <a:cubicBezTo>
                  <a:pt x="5699938" y="2899132"/>
                  <a:pt x="5705197" y="2914312"/>
                  <a:pt x="5705197" y="2930584"/>
                </a:cubicBezTo>
                <a:cubicBezTo>
                  <a:pt x="5705197" y="2958365"/>
                  <a:pt x="5692397" y="2980888"/>
                  <a:pt x="5666800" y="2998152"/>
                </a:cubicBezTo>
                <a:cubicBezTo>
                  <a:pt x="5641201" y="3015416"/>
                  <a:pt x="5607565" y="3024048"/>
                  <a:pt x="5565894" y="3024048"/>
                </a:cubicBezTo>
                <a:cubicBezTo>
                  <a:pt x="5519856" y="3024048"/>
                  <a:pt x="5474712" y="3009066"/>
                  <a:pt x="5430460" y="2979102"/>
                </a:cubicBezTo>
                <a:cubicBezTo>
                  <a:pt x="5386209" y="2949138"/>
                  <a:pt x="5353665" y="2915205"/>
                  <a:pt x="5332829" y="2877303"/>
                </a:cubicBezTo>
                <a:cubicBezTo>
                  <a:pt x="5311993" y="2839402"/>
                  <a:pt x="5301575" y="2792868"/>
                  <a:pt x="5301575" y="2737703"/>
                </a:cubicBezTo>
                <a:lnTo>
                  <a:pt x="5301575" y="2734131"/>
                </a:lnTo>
                <a:lnTo>
                  <a:pt x="5271214" y="2734131"/>
                </a:lnTo>
                <a:lnTo>
                  <a:pt x="5271214" y="3070483"/>
                </a:lnTo>
                <a:lnTo>
                  <a:pt x="5378370" y="2986543"/>
                </a:lnTo>
                <a:cubicBezTo>
                  <a:pt x="5443458" y="3036946"/>
                  <a:pt x="5513308" y="3062148"/>
                  <a:pt x="5587920" y="3062148"/>
                </a:cubicBezTo>
                <a:cubicBezTo>
                  <a:pt x="5635942" y="3062148"/>
                  <a:pt x="5689619" y="3052325"/>
                  <a:pt x="5748952" y="3032680"/>
                </a:cubicBezTo>
                <a:cubicBezTo>
                  <a:pt x="5808285" y="3013035"/>
                  <a:pt x="5855215" y="2981583"/>
                  <a:pt x="5889744" y="2938323"/>
                </a:cubicBezTo>
                <a:cubicBezTo>
                  <a:pt x="5924272" y="2895064"/>
                  <a:pt x="5941536" y="2840890"/>
                  <a:pt x="5941536" y="2775803"/>
                </a:cubicBezTo>
                <a:cubicBezTo>
                  <a:pt x="5941536" y="2733337"/>
                  <a:pt x="5934193" y="2696031"/>
                  <a:pt x="5919509" y="2663884"/>
                </a:cubicBezTo>
                <a:cubicBezTo>
                  <a:pt x="5904826" y="2631737"/>
                  <a:pt x="5878532" y="2601376"/>
                  <a:pt x="5840630" y="2572801"/>
                </a:cubicBezTo>
                <a:cubicBezTo>
                  <a:pt x="5802729" y="2544226"/>
                  <a:pt x="5724842" y="2497196"/>
                  <a:pt x="5606971" y="2431712"/>
                </a:cubicBezTo>
                <a:cubicBezTo>
                  <a:pt x="5573633" y="2413456"/>
                  <a:pt x="5551110" y="2397978"/>
                  <a:pt x="5539403" y="2385278"/>
                </a:cubicBezTo>
                <a:cubicBezTo>
                  <a:pt x="5527694" y="2372578"/>
                  <a:pt x="5521840" y="2356306"/>
                  <a:pt x="5521840" y="2336462"/>
                </a:cubicBezTo>
                <a:cubicBezTo>
                  <a:pt x="5521840" y="2310665"/>
                  <a:pt x="5531068" y="2289631"/>
                  <a:pt x="5549522" y="2273359"/>
                </a:cubicBezTo>
                <a:cubicBezTo>
                  <a:pt x="5567977" y="2257087"/>
                  <a:pt x="5592088" y="2248951"/>
                  <a:pt x="5621854" y="2248951"/>
                </a:cubicBezTo>
                <a:cubicBezTo>
                  <a:pt x="5684560" y="2248951"/>
                  <a:pt x="5745876" y="2270184"/>
                  <a:pt x="5805805" y="2312650"/>
                </a:cubicBezTo>
                <a:cubicBezTo>
                  <a:pt x="5865733" y="2355115"/>
                  <a:pt x="5896292" y="2415639"/>
                  <a:pt x="5897483" y="2494220"/>
                </a:cubicBezTo>
                <a:lnTo>
                  <a:pt x="5926653" y="2494220"/>
                </a:lnTo>
                <a:close/>
                <a:moveTo>
                  <a:pt x="4259778" y="2198945"/>
                </a:moveTo>
                <a:lnTo>
                  <a:pt x="4150241" y="2281693"/>
                </a:lnTo>
                <a:cubicBezTo>
                  <a:pt x="4104600" y="2253118"/>
                  <a:pt x="4065111" y="2235259"/>
                  <a:pt x="4031774" y="2228115"/>
                </a:cubicBezTo>
                <a:cubicBezTo>
                  <a:pt x="3998436" y="2220971"/>
                  <a:pt x="3967282" y="2217400"/>
                  <a:pt x="3938309" y="2217400"/>
                </a:cubicBezTo>
                <a:cubicBezTo>
                  <a:pt x="3850997" y="2217400"/>
                  <a:pt x="3778170" y="2243891"/>
                  <a:pt x="3719830" y="2296874"/>
                </a:cubicBezTo>
                <a:cubicBezTo>
                  <a:pt x="3661489" y="2349857"/>
                  <a:pt x="3632319" y="2416036"/>
                  <a:pt x="3632319" y="2495410"/>
                </a:cubicBezTo>
                <a:cubicBezTo>
                  <a:pt x="3632319" y="2605345"/>
                  <a:pt x="3706932" y="2699603"/>
                  <a:pt x="3856156" y="2778184"/>
                </a:cubicBezTo>
                <a:cubicBezTo>
                  <a:pt x="3920847" y="2811918"/>
                  <a:pt x="3962122" y="2834639"/>
                  <a:pt x="3979982" y="2846347"/>
                </a:cubicBezTo>
                <a:cubicBezTo>
                  <a:pt x="3997841" y="2858055"/>
                  <a:pt x="4012029" y="2870953"/>
                  <a:pt x="4022546" y="2885043"/>
                </a:cubicBezTo>
                <a:cubicBezTo>
                  <a:pt x="4033063" y="2899132"/>
                  <a:pt x="4038322" y="2914312"/>
                  <a:pt x="4038322" y="2930584"/>
                </a:cubicBezTo>
                <a:cubicBezTo>
                  <a:pt x="4038322" y="2958365"/>
                  <a:pt x="4025523" y="2980888"/>
                  <a:pt x="3999924" y="2998152"/>
                </a:cubicBezTo>
                <a:cubicBezTo>
                  <a:pt x="3974326" y="3015416"/>
                  <a:pt x="3940691" y="3024048"/>
                  <a:pt x="3899019" y="3024048"/>
                </a:cubicBezTo>
                <a:cubicBezTo>
                  <a:pt x="3852981" y="3024048"/>
                  <a:pt x="3807837" y="3009066"/>
                  <a:pt x="3763585" y="2979102"/>
                </a:cubicBezTo>
                <a:cubicBezTo>
                  <a:pt x="3719334" y="2949138"/>
                  <a:pt x="3686790" y="2915205"/>
                  <a:pt x="3665954" y="2877303"/>
                </a:cubicBezTo>
                <a:cubicBezTo>
                  <a:pt x="3645118" y="2839402"/>
                  <a:pt x="3634700" y="2792868"/>
                  <a:pt x="3634700" y="2737703"/>
                </a:cubicBezTo>
                <a:lnTo>
                  <a:pt x="3634700" y="2734131"/>
                </a:lnTo>
                <a:lnTo>
                  <a:pt x="3604339" y="2734131"/>
                </a:lnTo>
                <a:lnTo>
                  <a:pt x="3604339" y="3070483"/>
                </a:lnTo>
                <a:lnTo>
                  <a:pt x="3711496" y="2986543"/>
                </a:lnTo>
                <a:cubicBezTo>
                  <a:pt x="3776583" y="3036946"/>
                  <a:pt x="3846433" y="3062148"/>
                  <a:pt x="3921045" y="3062148"/>
                </a:cubicBezTo>
                <a:cubicBezTo>
                  <a:pt x="3969068" y="3062148"/>
                  <a:pt x="4022745" y="3052325"/>
                  <a:pt x="4082077" y="3032680"/>
                </a:cubicBezTo>
                <a:cubicBezTo>
                  <a:pt x="4141410" y="3013035"/>
                  <a:pt x="4188341" y="2981583"/>
                  <a:pt x="4222869" y="2938323"/>
                </a:cubicBezTo>
                <a:cubicBezTo>
                  <a:pt x="4257397" y="2895064"/>
                  <a:pt x="4274661" y="2840890"/>
                  <a:pt x="4274661" y="2775803"/>
                </a:cubicBezTo>
                <a:cubicBezTo>
                  <a:pt x="4274661" y="2733337"/>
                  <a:pt x="4267318" y="2696031"/>
                  <a:pt x="4252634" y="2663884"/>
                </a:cubicBezTo>
                <a:cubicBezTo>
                  <a:pt x="4237951" y="2631737"/>
                  <a:pt x="4211657" y="2601376"/>
                  <a:pt x="4173756" y="2572801"/>
                </a:cubicBezTo>
                <a:cubicBezTo>
                  <a:pt x="4135854" y="2544226"/>
                  <a:pt x="4057968" y="2497196"/>
                  <a:pt x="3940096" y="2431712"/>
                </a:cubicBezTo>
                <a:cubicBezTo>
                  <a:pt x="3906758" y="2413456"/>
                  <a:pt x="3884236" y="2397978"/>
                  <a:pt x="3872527" y="2385278"/>
                </a:cubicBezTo>
                <a:cubicBezTo>
                  <a:pt x="3860820" y="2372578"/>
                  <a:pt x="3854965" y="2356306"/>
                  <a:pt x="3854965" y="2336462"/>
                </a:cubicBezTo>
                <a:cubicBezTo>
                  <a:pt x="3854965" y="2310665"/>
                  <a:pt x="3864193" y="2289631"/>
                  <a:pt x="3882648" y="2273359"/>
                </a:cubicBezTo>
                <a:cubicBezTo>
                  <a:pt x="3901102" y="2257087"/>
                  <a:pt x="3925213" y="2248951"/>
                  <a:pt x="3954979" y="2248951"/>
                </a:cubicBezTo>
                <a:cubicBezTo>
                  <a:pt x="4017684" y="2248951"/>
                  <a:pt x="4079002" y="2270184"/>
                  <a:pt x="4138930" y="2312650"/>
                </a:cubicBezTo>
                <a:cubicBezTo>
                  <a:pt x="4198858" y="2355115"/>
                  <a:pt x="4229417" y="2415639"/>
                  <a:pt x="4230608" y="2494220"/>
                </a:cubicBezTo>
                <a:lnTo>
                  <a:pt x="4259778" y="249422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53944"/>
                </a:lnTo>
                <a:lnTo>
                  <a:pt x="0" y="70539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40894-96AB-40DC-B13D-9CC42F765C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88134"/>
            <a:ext cx="1940812" cy="21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40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00FC91A-B10C-4F1A-936B-71BB9C1FED2A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A3129B-B491-484B-962C-77FC9BFB2E6B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E217B5-402A-46EE-8D19-1171F85C2A6E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2F18D96-5570-4257-947A-D2B7458E6E51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0ED4348-A360-4AE7-8992-1D748393FB70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8ED8267-A4F5-4DC4-85FF-D89530C3EE3A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9C93C44-E363-4A9E-8516-15FD273E4427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551707-3144-4987-8983-BF272F657DF5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153070" y="77958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153070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138896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138895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138894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38894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296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6DB1B374-6C5C-46FF-9939-81F44AD19238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98AF05-63AC-445F-A5FB-BCFAE0EDCDF9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5712854-16A0-4EA5-B4CE-7BCABC17CB15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58F2EC3-6769-402A-AFC4-9E2414A4AA0B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7BD797F-F1A3-4479-94E9-E0E669F068E0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D9AAC8-56D4-4E8D-914A-C1B3CAC54A87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41F095-AB57-43AC-8F28-BDF25193544A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64801E-2F94-4B58-B4D1-DC75C245167A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145982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138896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138895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138894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38894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9" y="1105"/>
            <a:ext cx="8045661" cy="68580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7CEEEB0-465D-4D54-89F1-1993122F326E}"/>
              </a:ext>
            </a:extLst>
          </p:cNvPr>
          <p:cNvSpPr txBox="1"/>
          <p:nvPr/>
        </p:nvSpPr>
        <p:spPr>
          <a:xfrm>
            <a:off x="4351456" y="0"/>
            <a:ext cx="76945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CNS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F6E7E57A-FBF3-CF38-555D-E7B49F0E5D13}"/>
              </a:ext>
            </a:extLst>
          </p:cNvPr>
          <p:cNvSpPr txBox="1">
            <a:spLocks/>
          </p:cNvSpPr>
          <p:nvPr/>
        </p:nvSpPr>
        <p:spPr>
          <a:xfrm>
            <a:off x="4866840" y="2775446"/>
            <a:ext cx="5989944" cy="15992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GCS: 15/15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Patient was alert and oriented in time, place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  and person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430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4C93C27-0008-4052-BEDA-BB22233076F1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DA2813-22CA-4DD8-AC3C-FBDC4C31587E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900F202-31C0-46CE-A780-39CDE3B378A5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82F7AB-11F8-4E9F-A47C-D9F798B9F315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98375B4-7D70-4533-B748-AFFB07917F76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A60F01F-4C5E-4880-8065-6941227D25E7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4E84E04-8EF5-4CF1-A2A5-C2D93C00F98E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5FFECB4-7EFE-467C-B9CD-0B0A81ACE93A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4031645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138896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138895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138894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38894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75FC7EC-5200-47F2-AD3A-AE232D0DB458}"/>
              </a:ext>
            </a:extLst>
          </p:cNvPr>
          <p:cNvSpPr txBox="1"/>
          <p:nvPr/>
        </p:nvSpPr>
        <p:spPr>
          <a:xfrm>
            <a:off x="4198896" y="102245"/>
            <a:ext cx="79561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RESPIRATORY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2" name="name">
            <a:extLst>
              <a:ext uri="{FF2B5EF4-FFF2-40B4-BE49-F238E27FC236}">
                <a16:creationId xmlns:a16="http://schemas.microsoft.com/office/drawing/2014/main" id="{733EF775-0082-4422-AFCC-CAB702E5F763}"/>
              </a:ext>
            </a:extLst>
          </p:cNvPr>
          <p:cNvSpPr txBox="1">
            <a:spLocks/>
          </p:cNvSpPr>
          <p:nvPr/>
        </p:nvSpPr>
        <p:spPr>
          <a:xfrm>
            <a:off x="4641813" y="2130980"/>
            <a:ext cx="7689081" cy="27592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Trachea was central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Normal vesicular breathing 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No added breath sounds</a:t>
            </a:r>
          </a:p>
          <a:p>
            <a:pPr>
              <a:lnSpc>
                <a:spcPct val="200000"/>
              </a:lnSpc>
            </a:pP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31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5A0FE6C-3003-4139-B803-EE852FEEA96B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736DBBD-80E1-43AC-8C09-FEFE0762AE18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990EA4A-C80E-413B-93F3-AB3578FC194B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4446765-5033-4914-B9AC-E70EDFBBD296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3AC1979-A3F1-4626-85AC-4AD9B5D21D45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FEB320E-66C7-4D0D-AE58-7E3F30B07FEB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A307681-C098-46F4-9C2E-0E61D8176FDE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9DB450C-8A4D-4591-BC31-991602343917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4031645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3993265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138895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138894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38894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AA82312-490B-496A-A2AD-9F0785DC9729}"/>
              </a:ext>
            </a:extLst>
          </p:cNvPr>
          <p:cNvSpPr txBox="1"/>
          <p:nvPr/>
        </p:nvSpPr>
        <p:spPr>
          <a:xfrm>
            <a:off x="4193164" y="76730"/>
            <a:ext cx="79561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CVS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5" name="name">
            <a:extLst>
              <a:ext uri="{FF2B5EF4-FFF2-40B4-BE49-F238E27FC236}">
                <a16:creationId xmlns:a16="http://schemas.microsoft.com/office/drawing/2014/main" id="{8D5E2CA1-67A8-4D6A-8C80-D41CC12F61FE}"/>
              </a:ext>
            </a:extLst>
          </p:cNvPr>
          <p:cNvSpPr txBox="1">
            <a:spLocks/>
          </p:cNvSpPr>
          <p:nvPr/>
        </p:nvSpPr>
        <p:spPr>
          <a:xfrm>
            <a:off x="4325644" y="1743549"/>
            <a:ext cx="7741638" cy="33709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Apex beat palpable in the left 5th intercostal space, 1 cm medial to the mid-clavicular line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First and second heart sounds audible, with no added sounds    </a:t>
            </a:r>
          </a:p>
          <a:p>
            <a:pPr>
              <a:lnSpc>
                <a:spcPct val="200000"/>
              </a:lnSpc>
            </a:pPr>
            <a:endParaRPr lang="en-PK" sz="2400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34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B8EF2389-143F-4EB8-9192-981C62ED1ADA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8F1818D-0AA9-4F56-9F02-53F3CDB8CEF7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42C0E30-8FBC-49FB-9EDF-CDD59FF92733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3989D2-FB5D-4169-9BC4-87C9E68EAC10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405C84D-763F-42D7-82B1-4E2C05AEE843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C0D5718-A6B7-4261-9F76-16095658A746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872E007-375A-4FC9-9028-167DAA8BE01D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849FCD-61E3-42C4-9602-BDD323DD580D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4031645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3993265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3993264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138894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38894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CEBF7D6-03DF-40F5-A290-BFA9E9950FB8}"/>
              </a:ext>
            </a:extLst>
          </p:cNvPr>
          <p:cNvSpPr txBox="1"/>
          <p:nvPr/>
        </p:nvSpPr>
        <p:spPr>
          <a:xfrm>
            <a:off x="4160511" y="78104"/>
            <a:ext cx="79945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BREAST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0" name="name">
            <a:extLst>
              <a:ext uri="{FF2B5EF4-FFF2-40B4-BE49-F238E27FC236}">
                <a16:creationId xmlns:a16="http://schemas.microsoft.com/office/drawing/2014/main" id="{68C04147-1543-42B2-8B76-B786D71C9934}"/>
              </a:ext>
            </a:extLst>
          </p:cNvPr>
          <p:cNvSpPr txBox="1">
            <a:spLocks/>
          </p:cNvSpPr>
          <p:nvPr/>
        </p:nvSpPr>
        <p:spPr>
          <a:xfrm>
            <a:off x="5134512" y="1653045"/>
            <a:ext cx="6581668" cy="355191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Breasts were symmetrical bilaterally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No mass palpable in all four quadrants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Axillary lymph nodes were not palpable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Nipples were everted with no visible discharge</a:t>
            </a:r>
          </a:p>
          <a:p>
            <a:pPr>
              <a:lnSpc>
                <a:spcPct val="2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    </a:t>
            </a:r>
          </a:p>
          <a:p>
            <a:pPr>
              <a:lnSpc>
                <a:spcPct val="2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333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D7113A7-4B51-4179-BB32-00C85711EA44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D6032E3-458D-425A-A9A2-F9279235B0C1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DA96F3-F2FD-4685-BDD7-E9C41E6F1DA3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08D438-D135-4EA8-BE22-3D6F232B0E51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3CF4B57-37AE-4919-8B00-CB9D7C15B1AC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37CBD22-03AD-452B-96A3-B51818FF9AF4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D26540-D336-4F82-8E36-10FDD4751975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259976-93E6-4D42-9588-976E34C4F5BE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4031645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3993265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3993264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3993263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38894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46" name="name">
            <a:extLst>
              <a:ext uri="{FF2B5EF4-FFF2-40B4-BE49-F238E27FC236}">
                <a16:creationId xmlns:a16="http://schemas.microsoft.com/office/drawing/2014/main" id="{E576E7FF-2A08-480D-A49B-B2E08E8E4D90}"/>
              </a:ext>
            </a:extLst>
          </p:cNvPr>
          <p:cNvSpPr txBox="1">
            <a:spLocks/>
          </p:cNvSpPr>
          <p:nvPr/>
        </p:nvSpPr>
        <p:spPr>
          <a:xfrm>
            <a:off x="4298196" y="1939030"/>
            <a:ext cx="7711166" cy="29799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u="sng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Inspection: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Slightly round in shape, moving with respiration,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umbilicus is central and inverted, striae gravidarum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present, no visible pulsations or prominent veins, hernial orifices were intact, Pfannenstiel scar mark of LSCS present</a:t>
            </a:r>
          </a:p>
          <a:p>
            <a:pPr>
              <a:lnSpc>
                <a:spcPct val="15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99E400-DDAA-425E-986C-3C184A197B27}"/>
              </a:ext>
            </a:extLst>
          </p:cNvPr>
          <p:cNvSpPr txBox="1"/>
          <p:nvPr/>
        </p:nvSpPr>
        <p:spPr>
          <a:xfrm>
            <a:off x="4198898" y="74302"/>
            <a:ext cx="79561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ABDOMINAL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908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CDC5F74-D2C7-4FCC-A860-E379862AAA12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5D0482-3FDB-466B-95C6-5F2A695AF6D0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11F7551-8B81-46D4-BDF1-72FA3692310F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EAF291-4640-43DE-87B6-1CEFD735AF13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74C2605-6B2C-4C9B-8AFC-8747C406B077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321E18-C940-4C0D-83D1-AC8CD0809B22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445A1E-EEC0-4130-B653-D56E1641AE28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193A136-910A-49F2-A8FC-DB231F8A6AC0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4031645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3993265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3993264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3993263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38894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935E948-428B-419B-8803-698FF0FA3A19}"/>
              </a:ext>
            </a:extLst>
          </p:cNvPr>
          <p:cNvSpPr txBox="1"/>
          <p:nvPr/>
        </p:nvSpPr>
        <p:spPr>
          <a:xfrm>
            <a:off x="4198898" y="74302"/>
            <a:ext cx="79561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ABDOMINAL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6" name="name">
            <a:extLst>
              <a:ext uri="{FF2B5EF4-FFF2-40B4-BE49-F238E27FC236}">
                <a16:creationId xmlns:a16="http://schemas.microsoft.com/office/drawing/2014/main" id="{E576E7FF-2A08-480D-A49B-B2E08E8E4D90}"/>
              </a:ext>
            </a:extLst>
          </p:cNvPr>
          <p:cNvSpPr txBox="1">
            <a:spLocks/>
          </p:cNvSpPr>
          <p:nvPr/>
        </p:nvSpPr>
        <p:spPr>
          <a:xfrm>
            <a:off x="4313588" y="1085106"/>
            <a:ext cx="7711166" cy="46877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u="sng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Palpation: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Abdomen was soft, tenderness present in lower  abdomen on deep palpation, with no visceromegaly, mass or rigidity </a:t>
            </a:r>
          </a:p>
          <a:p>
            <a:pPr>
              <a:lnSpc>
                <a:spcPct val="200000"/>
              </a:lnSpc>
            </a:pPr>
            <a:r>
              <a:rPr lang="en-US" sz="2400" b="1" u="sng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Percussion: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Percussion note is resonant</a:t>
            </a:r>
          </a:p>
          <a:p>
            <a:pPr>
              <a:lnSpc>
                <a:spcPct val="200000"/>
              </a:lnSpc>
            </a:pPr>
            <a:r>
              <a:rPr lang="en-US" sz="2400" b="1" u="sng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Auscultation: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Bowel sounds are audible, no bruit is heard </a:t>
            </a:r>
          </a:p>
          <a:p>
            <a:pPr>
              <a:lnSpc>
                <a:spcPct val="20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PK" sz="2400" b="1" u="sng" dirty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629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FB1E59C-012E-4CB1-95AE-6C4E3EE9CE61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92865F-9DD8-42E4-83BF-0DFF60791F70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DFA079-07E2-48CA-B8E2-A1CB6A9BC32C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3A99BC5-98E2-4711-ACE0-6F7305326AE8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128330-E59F-4057-9789-EC75AC23956F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042F43B-CAA9-451C-85A6-C395EB10786D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21CD8BF-C151-4B90-9A75-918177D46BCE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AF6B9D6-E312-4484-B479-A0F1DF1A1B2D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4031645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3993265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3993264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3993263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4021615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53070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D19929F-E1DF-4E89-9BFD-27F459FB1EE7}"/>
              </a:ext>
            </a:extLst>
          </p:cNvPr>
          <p:cNvSpPr txBox="1"/>
          <p:nvPr/>
        </p:nvSpPr>
        <p:spPr>
          <a:xfrm>
            <a:off x="4160518" y="93852"/>
            <a:ext cx="79945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PER SPECULUM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3" name="name">
            <a:extLst>
              <a:ext uri="{FF2B5EF4-FFF2-40B4-BE49-F238E27FC236}">
                <a16:creationId xmlns:a16="http://schemas.microsoft.com/office/drawing/2014/main" id="{07FA30F9-AAB3-423D-BE6E-DD4863C74F74}"/>
              </a:ext>
            </a:extLst>
          </p:cNvPr>
          <p:cNvSpPr txBox="1">
            <a:spLocks/>
          </p:cNvSpPr>
          <p:nvPr/>
        </p:nvSpPr>
        <p:spPr>
          <a:xfrm>
            <a:off x="4334856" y="2457387"/>
            <a:ext cx="7388414" cy="19432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Cervix is normal looking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External </a:t>
            </a:r>
            <a:r>
              <a:rPr lang="en-US" sz="2400" dirty="0" err="1">
                <a:latin typeface="Baskerville Old Face" panose="02020602080505020303" pitchFamily="18" charset="0"/>
                <a:cs typeface="Arial" panose="020B0604020202020204" pitchFamily="34" charset="0"/>
              </a:rPr>
              <a:t>os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is closed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Mild per vaginal bleeding observed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889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3E53BA7-6C9A-478D-8DE3-B0AC71B0CF40}"/>
              </a:ext>
            </a:extLst>
          </p:cNvPr>
          <p:cNvGrpSpPr/>
          <p:nvPr/>
        </p:nvGrpSpPr>
        <p:grpSpPr>
          <a:xfrm>
            <a:off x="124718" y="266697"/>
            <a:ext cx="3882723" cy="6644162"/>
            <a:chOff x="124718" y="266697"/>
            <a:chExt cx="3882723" cy="66441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1EFA7A-C4EE-44A1-8382-A50B4BACC4EE}"/>
                </a:ext>
              </a:extLst>
            </p:cNvPr>
            <p:cNvSpPr txBox="1"/>
            <p:nvPr/>
          </p:nvSpPr>
          <p:spPr>
            <a:xfrm>
              <a:off x="274848" y="266697"/>
              <a:ext cx="3596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CNS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FB8EA0-887A-4573-98F0-AD13019A2F66}"/>
                </a:ext>
              </a:extLst>
            </p:cNvPr>
            <p:cNvSpPr txBox="1"/>
            <p:nvPr/>
          </p:nvSpPr>
          <p:spPr>
            <a:xfrm>
              <a:off x="281935" y="998369"/>
              <a:ext cx="35966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RESPIRATORY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443E4A2-DBEF-407D-9D6E-7BC48879A208}"/>
                </a:ext>
              </a:extLst>
            </p:cNvPr>
            <p:cNvSpPr txBox="1"/>
            <p:nvPr/>
          </p:nvSpPr>
          <p:spPr>
            <a:xfrm>
              <a:off x="124720" y="2140379"/>
              <a:ext cx="3868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CVS </a:t>
              </a:r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CA3389E-D74A-466E-A4C6-8D18E59549D9}"/>
                </a:ext>
              </a:extLst>
            </p:cNvPr>
            <p:cNvSpPr txBox="1"/>
            <p:nvPr/>
          </p:nvSpPr>
          <p:spPr>
            <a:xfrm>
              <a:off x="124718" y="2916295"/>
              <a:ext cx="38685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BREAST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73AA6C-61E2-4BD5-9423-3B9F19266DD0}"/>
                </a:ext>
              </a:extLst>
            </p:cNvPr>
            <p:cNvSpPr txBox="1"/>
            <p:nvPr/>
          </p:nvSpPr>
          <p:spPr>
            <a:xfrm>
              <a:off x="167246" y="3907277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ABDOMINAL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D7A985B-BB1A-435C-BA35-C91911CA623B}"/>
                </a:ext>
              </a:extLst>
            </p:cNvPr>
            <p:cNvSpPr txBox="1"/>
            <p:nvPr/>
          </p:nvSpPr>
          <p:spPr>
            <a:xfrm>
              <a:off x="167246" y="4841594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PER SPECULUM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9E812A-78ED-4E8D-9741-C93BD45B1DF6}"/>
                </a:ext>
              </a:extLst>
            </p:cNvPr>
            <p:cNvSpPr txBox="1"/>
            <p:nvPr/>
          </p:nvSpPr>
          <p:spPr>
            <a:xfrm>
              <a:off x="167246" y="5833641"/>
              <a:ext cx="38401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Perpetua" panose="02020502060401020303" pitchFamily="18" charset="0"/>
                </a:rPr>
                <a:t>BIMANUAL EXAMINATION</a:t>
              </a:r>
              <a:endParaRPr lang="en-PK" sz="3200" dirty="0">
                <a:solidFill>
                  <a:srgbClr val="002060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CF455F-A963-4785-A754-17B757149957}"/>
              </a:ext>
            </a:extLst>
          </p:cNvPr>
          <p:cNvSpPr/>
          <p:nvPr/>
        </p:nvSpPr>
        <p:spPr>
          <a:xfrm>
            <a:off x="4007441" y="78791"/>
            <a:ext cx="3854371" cy="9310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C7AF59-63DB-41A5-AB10-4C1AD1FD3512}"/>
              </a:ext>
            </a:extLst>
          </p:cNvPr>
          <p:cNvSpPr/>
          <p:nvPr/>
        </p:nvSpPr>
        <p:spPr>
          <a:xfrm>
            <a:off x="4031645" y="1054451"/>
            <a:ext cx="3854371" cy="9310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9FAF9D9-18F1-444A-A9AF-DDE742D7B75B}"/>
              </a:ext>
            </a:extLst>
          </p:cNvPr>
          <p:cNvSpPr/>
          <p:nvPr/>
        </p:nvSpPr>
        <p:spPr>
          <a:xfrm>
            <a:off x="3993265" y="1985497"/>
            <a:ext cx="3854371" cy="9310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3993264" y="2976231"/>
            <a:ext cx="3854371" cy="9004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3993263" y="3847341"/>
            <a:ext cx="3854371" cy="1054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4021615" y="4902040"/>
            <a:ext cx="3854371" cy="9015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3993262" y="5892775"/>
            <a:ext cx="3854371" cy="90043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0"/>
            <a:ext cx="4160519" cy="9838006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4E22120-CDFD-4770-A81C-F9BA1FFCC23B}"/>
              </a:ext>
            </a:extLst>
          </p:cNvPr>
          <p:cNvSpPr txBox="1"/>
          <p:nvPr/>
        </p:nvSpPr>
        <p:spPr>
          <a:xfrm>
            <a:off x="4160511" y="132989"/>
            <a:ext cx="79945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BIMANUAL EXAMINATION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8" name="name">
            <a:extLst>
              <a:ext uri="{FF2B5EF4-FFF2-40B4-BE49-F238E27FC236}">
                <a16:creationId xmlns:a16="http://schemas.microsoft.com/office/drawing/2014/main" id="{0B5EB139-230E-47D9-AA4D-48D36948102D}"/>
              </a:ext>
            </a:extLst>
          </p:cNvPr>
          <p:cNvSpPr txBox="1">
            <a:spLocks/>
          </p:cNvSpPr>
          <p:nvPr/>
        </p:nvSpPr>
        <p:spPr>
          <a:xfrm>
            <a:off x="4512078" y="3156842"/>
            <a:ext cx="7386698" cy="5443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Baskerville Old Face" panose="02020602080505020303" pitchFamily="18" charset="0"/>
                <a:cs typeface="Arial" panose="020B0604020202020204" pitchFamily="34" charset="0"/>
              </a:rPr>
              <a:t>Cervical tenderness was present </a:t>
            </a:r>
          </a:p>
        </p:txBody>
      </p:sp>
    </p:spTree>
    <p:extLst>
      <p:ext uri="{BB962C8B-B14F-4D97-AF65-F5344CB8AC3E}">
        <p14:creationId xmlns:p14="http://schemas.microsoft.com/office/powerpoint/2010/main" val="2394790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55397C7D-E653-47D3-8B1B-C2E386D98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95944"/>
            <a:ext cx="12192000" cy="7053943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E117311-9C9C-4551-9135-050ED4FA21D8}"/>
              </a:ext>
            </a:extLst>
          </p:cNvPr>
          <p:cNvSpPr/>
          <p:nvPr/>
        </p:nvSpPr>
        <p:spPr>
          <a:xfrm>
            <a:off x="0" y="-195942"/>
            <a:ext cx="12192000" cy="7053942"/>
          </a:xfrm>
          <a:custGeom>
            <a:avLst/>
            <a:gdLst/>
            <a:ahLst/>
            <a:cxnLst/>
            <a:rect l="l" t="t" r="r" b="b"/>
            <a:pathLst>
              <a:path w="12192000" h="7053943">
                <a:moveTo>
                  <a:pt x="8208949" y="3422496"/>
                </a:moveTo>
                <a:lnTo>
                  <a:pt x="8210939" y="3422496"/>
                </a:lnTo>
                <a:lnTo>
                  <a:pt x="8318928" y="3733026"/>
                </a:lnTo>
                <a:lnTo>
                  <a:pt x="8101955" y="3733026"/>
                </a:lnTo>
                <a:close/>
                <a:moveTo>
                  <a:pt x="10320959" y="3304057"/>
                </a:moveTo>
                <a:cubicBezTo>
                  <a:pt x="10355131" y="3304057"/>
                  <a:pt x="10372216" y="3325787"/>
                  <a:pt x="10372216" y="3369248"/>
                </a:cubicBezTo>
                <a:lnTo>
                  <a:pt x="10372216" y="3884807"/>
                </a:lnTo>
                <a:cubicBezTo>
                  <a:pt x="10372216" y="3929263"/>
                  <a:pt x="10355131" y="3951491"/>
                  <a:pt x="10320959" y="3951491"/>
                </a:cubicBezTo>
                <a:cubicBezTo>
                  <a:pt x="10300722" y="3951491"/>
                  <a:pt x="10286373" y="3946598"/>
                  <a:pt x="10277913" y="3936811"/>
                </a:cubicBezTo>
                <a:cubicBezTo>
                  <a:pt x="10269453" y="3927024"/>
                  <a:pt x="10265223" y="3910850"/>
                  <a:pt x="10265223" y="3888291"/>
                </a:cubicBezTo>
                <a:lnTo>
                  <a:pt x="10265223" y="3372234"/>
                </a:lnTo>
                <a:cubicBezTo>
                  <a:pt x="10265223" y="3326782"/>
                  <a:pt x="10283802" y="3304057"/>
                  <a:pt x="10320959" y="3304057"/>
                </a:cubicBezTo>
                <a:close/>
                <a:moveTo>
                  <a:pt x="10739437" y="3294103"/>
                </a:moveTo>
                <a:lnTo>
                  <a:pt x="10739437" y="3317493"/>
                </a:lnTo>
                <a:lnTo>
                  <a:pt x="10801642" y="3317493"/>
                </a:lnTo>
                <a:lnTo>
                  <a:pt x="10845435" y="3378703"/>
                </a:lnTo>
                <a:lnTo>
                  <a:pt x="10845435" y="3769851"/>
                </a:lnTo>
                <a:cubicBezTo>
                  <a:pt x="10845435" y="3810990"/>
                  <a:pt x="10837389" y="3848811"/>
                  <a:pt x="10821299" y="3883314"/>
                </a:cubicBezTo>
                <a:cubicBezTo>
                  <a:pt x="10805208" y="3917817"/>
                  <a:pt x="10777920" y="3936064"/>
                  <a:pt x="10739437" y="3938055"/>
                </a:cubicBezTo>
                <a:lnTo>
                  <a:pt x="10739437" y="3961444"/>
                </a:lnTo>
                <a:lnTo>
                  <a:pt x="10997216" y="3961444"/>
                </a:lnTo>
                <a:lnTo>
                  <a:pt x="10997216" y="3938055"/>
                </a:lnTo>
                <a:cubicBezTo>
                  <a:pt x="10914275" y="3937391"/>
                  <a:pt x="10872805" y="3869380"/>
                  <a:pt x="10872805" y="3734021"/>
                </a:cubicBezTo>
                <a:lnTo>
                  <a:pt x="10872805" y="3416026"/>
                </a:lnTo>
                <a:lnTo>
                  <a:pt x="11268432" y="3961444"/>
                </a:lnTo>
                <a:lnTo>
                  <a:pt x="11429171" y="3961444"/>
                </a:lnTo>
                <a:lnTo>
                  <a:pt x="11429171" y="3504607"/>
                </a:lnTo>
                <a:cubicBezTo>
                  <a:pt x="11429171" y="3385504"/>
                  <a:pt x="11464504" y="3323133"/>
                  <a:pt x="11535169" y="3317493"/>
                </a:cubicBezTo>
                <a:lnTo>
                  <a:pt x="11535169" y="3294103"/>
                </a:lnTo>
                <a:lnTo>
                  <a:pt x="11268432" y="3294103"/>
                </a:lnTo>
                <a:lnTo>
                  <a:pt x="11268432" y="3317493"/>
                </a:lnTo>
                <a:lnTo>
                  <a:pt x="11290826" y="3317493"/>
                </a:lnTo>
                <a:cubicBezTo>
                  <a:pt x="11328315" y="3317493"/>
                  <a:pt x="11356349" y="3333583"/>
                  <a:pt x="11374928" y="3365764"/>
                </a:cubicBezTo>
                <a:cubicBezTo>
                  <a:pt x="11393506" y="3397945"/>
                  <a:pt x="11402796" y="3447046"/>
                  <a:pt x="11402796" y="3513067"/>
                </a:cubicBezTo>
                <a:lnTo>
                  <a:pt x="11402796" y="3676294"/>
                </a:lnTo>
                <a:lnTo>
                  <a:pt x="11125608" y="3294103"/>
                </a:lnTo>
                <a:close/>
                <a:moveTo>
                  <a:pt x="9431884" y="3294103"/>
                </a:moveTo>
                <a:lnTo>
                  <a:pt x="9431884" y="3317493"/>
                </a:lnTo>
                <a:lnTo>
                  <a:pt x="9509018" y="3317493"/>
                </a:lnTo>
                <a:lnTo>
                  <a:pt x="9509018" y="3938055"/>
                </a:lnTo>
                <a:lnTo>
                  <a:pt x="9431884" y="3938055"/>
                </a:lnTo>
                <a:lnTo>
                  <a:pt x="9431884" y="3961444"/>
                </a:lnTo>
                <a:lnTo>
                  <a:pt x="9880260" y="3961444"/>
                </a:lnTo>
                <a:lnTo>
                  <a:pt x="9880260" y="3938055"/>
                </a:lnTo>
                <a:lnTo>
                  <a:pt x="9799642" y="3938055"/>
                </a:lnTo>
                <a:lnTo>
                  <a:pt x="9799642" y="3317493"/>
                </a:lnTo>
                <a:lnTo>
                  <a:pt x="9880260" y="3317493"/>
                </a:lnTo>
                <a:lnTo>
                  <a:pt x="9880260" y="3294103"/>
                </a:lnTo>
                <a:close/>
                <a:moveTo>
                  <a:pt x="8671516" y="3294103"/>
                </a:moveTo>
                <a:lnTo>
                  <a:pt x="8671516" y="3526503"/>
                </a:lnTo>
                <a:lnTo>
                  <a:pt x="8697891" y="3526503"/>
                </a:lnTo>
                <a:cubicBezTo>
                  <a:pt x="8711825" y="3462805"/>
                  <a:pt x="8733224" y="3414699"/>
                  <a:pt x="8762087" y="3382186"/>
                </a:cubicBezTo>
                <a:cubicBezTo>
                  <a:pt x="8790950" y="3349674"/>
                  <a:pt x="8831757" y="3328109"/>
                  <a:pt x="8884508" y="3317493"/>
                </a:cubicBezTo>
                <a:lnTo>
                  <a:pt x="8884508" y="3938055"/>
                </a:lnTo>
                <a:lnTo>
                  <a:pt x="8797918" y="3938055"/>
                </a:lnTo>
                <a:lnTo>
                  <a:pt x="8797918" y="3961444"/>
                </a:lnTo>
                <a:lnTo>
                  <a:pt x="9257243" y="3961444"/>
                </a:lnTo>
                <a:lnTo>
                  <a:pt x="9257243" y="3938055"/>
                </a:lnTo>
                <a:lnTo>
                  <a:pt x="9170652" y="3938055"/>
                </a:lnTo>
                <a:lnTo>
                  <a:pt x="9170652" y="3317493"/>
                </a:lnTo>
                <a:cubicBezTo>
                  <a:pt x="9223403" y="3328109"/>
                  <a:pt x="9264210" y="3349674"/>
                  <a:pt x="9293073" y="3382186"/>
                </a:cubicBezTo>
                <a:cubicBezTo>
                  <a:pt x="9321936" y="3414699"/>
                  <a:pt x="9343335" y="3462805"/>
                  <a:pt x="9357269" y="3526503"/>
                </a:cubicBezTo>
                <a:lnTo>
                  <a:pt x="9384640" y="3526503"/>
                </a:lnTo>
                <a:lnTo>
                  <a:pt x="9384640" y="3294103"/>
                </a:lnTo>
                <a:close/>
                <a:moveTo>
                  <a:pt x="8233333" y="3294103"/>
                </a:moveTo>
                <a:lnTo>
                  <a:pt x="8055675" y="3787269"/>
                </a:lnTo>
                <a:cubicBezTo>
                  <a:pt x="8042736" y="3823763"/>
                  <a:pt x="8026230" y="3856358"/>
                  <a:pt x="8006159" y="3885056"/>
                </a:cubicBezTo>
                <a:cubicBezTo>
                  <a:pt x="7986087" y="3913753"/>
                  <a:pt x="7966264" y="3931420"/>
                  <a:pt x="7946690" y="3938055"/>
                </a:cubicBezTo>
                <a:lnTo>
                  <a:pt x="7946690" y="3961444"/>
                </a:lnTo>
                <a:lnTo>
                  <a:pt x="8206461" y="3961444"/>
                </a:lnTo>
                <a:lnTo>
                  <a:pt x="8206461" y="3938055"/>
                </a:lnTo>
                <a:cubicBezTo>
                  <a:pt x="8161341" y="3937723"/>
                  <a:pt x="8129907" y="3925697"/>
                  <a:pt x="8112157" y="3901976"/>
                </a:cubicBezTo>
                <a:cubicBezTo>
                  <a:pt x="8094408" y="3878255"/>
                  <a:pt x="8085533" y="3848811"/>
                  <a:pt x="8085533" y="3813644"/>
                </a:cubicBezTo>
                <a:cubicBezTo>
                  <a:pt x="8085533" y="3795397"/>
                  <a:pt x="8088519" y="3776321"/>
                  <a:pt x="8094491" y="3756415"/>
                </a:cubicBezTo>
                <a:lnTo>
                  <a:pt x="8325895" y="3756415"/>
                </a:lnTo>
                <a:lnTo>
                  <a:pt x="8389096" y="3938055"/>
                </a:lnTo>
                <a:lnTo>
                  <a:pt x="8313952" y="3938055"/>
                </a:lnTo>
                <a:lnTo>
                  <a:pt x="8313952" y="3961444"/>
                </a:lnTo>
                <a:lnTo>
                  <a:pt x="8722518" y="3961444"/>
                </a:lnTo>
                <a:lnTo>
                  <a:pt x="8722518" y="3938055"/>
                </a:lnTo>
                <a:lnTo>
                  <a:pt x="8685692" y="3938055"/>
                </a:lnTo>
                <a:lnTo>
                  <a:pt x="8461254" y="3294103"/>
                </a:lnTo>
                <a:close/>
                <a:moveTo>
                  <a:pt x="6660109" y="3294103"/>
                </a:moveTo>
                <a:lnTo>
                  <a:pt x="6660109" y="3317493"/>
                </a:lnTo>
                <a:lnTo>
                  <a:pt x="6737244" y="3317493"/>
                </a:lnTo>
                <a:lnTo>
                  <a:pt x="6737244" y="3938055"/>
                </a:lnTo>
                <a:lnTo>
                  <a:pt x="6660109" y="3938055"/>
                </a:lnTo>
                <a:lnTo>
                  <a:pt x="6660109" y="3961444"/>
                </a:lnTo>
                <a:lnTo>
                  <a:pt x="7108486" y="3961444"/>
                </a:lnTo>
                <a:lnTo>
                  <a:pt x="7108486" y="3938055"/>
                </a:lnTo>
                <a:lnTo>
                  <a:pt x="7027868" y="3938055"/>
                </a:lnTo>
                <a:lnTo>
                  <a:pt x="7027868" y="3317493"/>
                </a:lnTo>
                <a:lnTo>
                  <a:pt x="7108486" y="3317493"/>
                </a:lnTo>
                <a:lnTo>
                  <a:pt x="7108486" y="3294103"/>
                </a:lnTo>
                <a:close/>
                <a:moveTo>
                  <a:pt x="5899742" y="3294103"/>
                </a:moveTo>
                <a:lnTo>
                  <a:pt x="5899742" y="3526503"/>
                </a:lnTo>
                <a:lnTo>
                  <a:pt x="5926116" y="3526503"/>
                </a:lnTo>
                <a:cubicBezTo>
                  <a:pt x="5940050" y="3462805"/>
                  <a:pt x="5961449" y="3414699"/>
                  <a:pt x="5990312" y="3382186"/>
                </a:cubicBezTo>
                <a:cubicBezTo>
                  <a:pt x="6019176" y="3349674"/>
                  <a:pt x="6059983" y="3328109"/>
                  <a:pt x="6112733" y="3317493"/>
                </a:cubicBezTo>
                <a:lnTo>
                  <a:pt x="6112733" y="3938055"/>
                </a:lnTo>
                <a:lnTo>
                  <a:pt x="6026143" y="3938055"/>
                </a:lnTo>
                <a:lnTo>
                  <a:pt x="6026143" y="3961444"/>
                </a:lnTo>
                <a:lnTo>
                  <a:pt x="6485469" y="3961444"/>
                </a:lnTo>
                <a:lnTo>
                  <a:pt x="6485469" y="3938055"/>
                </a:lnTo>
                <a:lnTo>
                  <a:pt x="6398878" y="3938055"/>
                </a:lnTo>
                <a:lnTo>
                  <a:pt x="6398878" y="3317493"/>
                </a:lnTo>
                <a:cubicBezTo>
                  <a:pt x="6451629" y="3328109"/>
                  <a:pt x="6492436" y="3349674"/>
                  <a:pt x="6521299" y="3382186"/>
                </a:cubicBezTo>
                <a:cubicBezTo>
                  <a:pt x="6550162" y="3414699"/>
                  <a:pt x="6571561" y="3462805"/>
                  <a:pt x="6585495" y="3526503"/>
                </a:cubicBezTo>
                <a:lnTo>
                  <a:pt x="6612865" y="3526503"/>
                </a:lnTo>
                <a:lnTo>
                  <a:pt x="6612865" y="3294103"/>
                </a:lnTo>
                <a:close/>
                <a:moveTo>
                  <a:pt x="4527504" y="3294103"/>
                </a:moveTo>
                <a:lnTo>
                  <a:pt x="4527504" y="3317493"/>
                </a:lnTo>
                <a:lnTo>
                  <a:pt x="4603644" y="3317493"/>
                </a:lnTo>
                <a:lnTo>
                  <a:pt x="4603644" y="3938055"/>
                </a:lnTo>
                <a:lnTo>
                  <a:pt x="4527504" y="3938055"/>
                </a:lnTo>
                <a:lnTo>
                  <a:pt x="4527504" y="3961444"/>
                </a:lnTo>
                <a:lnTo>
                  <a:pt x="5192854" y="3961444"/>
                </a:lnTo>
                <a:lnTo>
                  <a:pt x="5192854" y="3714613"/>
                </a:lnTo>
                <a:lnTo>
                  <a:pt x="5171456" y="3714613"/>
                </a:lnTo>
                <a:cubicBezTo>
                  <a:pt x="5159180" y="3783951"/>
                  <a:pt x="5127663" y="3838526"/>
                  <a:pt x="5076903" y="3878338"/>
                </a:cubicBezTo>
                <a:cubicBezTo>
                  <a:pt x="5026143" y="3918149"/>
                  <a:pt x="4965265" y="3938055"/>
                  <a:pt x="4894268" y="3938055"/>
                </a:cubicBezTo>
                <a:lnTo>
                  <a:pt x="4894268" y="3630013"/>
                </a:lnTo>
                <a:lnTo>
                  <a:pt x="4914671" y="3630013"/>
                </a:lnTo>
                <a:cubicBezTo>
                  <a:pt x="4947184" y="3630013"/>
                  <a:pt x="4974803" y="3643367"/>
                  <a:pt x="4997530" y="3670074"/>
                </a:cubicBezTo>
                <a:cubicBezTo>
                  <a:pt x="5020255" y="3696780"/>
                  <a:pt x="5031617" y="3734187"/>
                  <a:pt x="5031617" y="3782292"/>
                </a:cubicBezTo>
                <a:lnTo>
                  <a:pt x="5053016" y="3782292"/>
                </a:lnTo>
                <a:lnTo>
                  <a:pt x="5053016" y="3449866"/>
                </a:lnTo>
                <a:lnTo>
                  <a:pt x="5031617" y="3449866"/>
                </a:lnTo>
                <a:cubicBezTo>
                  <a:pt x="5031617" y="3506266"/>
                  <a:pt x="5019674" y="3546492"/>
                  <a:pt x="4995787" y="3570545"/>
                </a:cubicBezTo>
                <a:cubicBezTo>
                  <a:pt x="4971900" y="3594598"/>
                  <a:pt x="4944861" y="3606624"/>
                  <a:pt x="4914671" y="3606624"/>
                </a:cubicBezTo>
                <a:lnTo>
                  <a:pt x="4894268" y="3606624"/>
                </a:lnTo>
                <a:lnTo>
                  <a:pt x="4894268" y="3317493"/>
                </a:lnTo>
                <a:lnTo>
                  <a:pt x="4906211" y="3317493"/>
                </a:lnTo>
                <a:cubicBezTo>
                  <a:pt x="4987162" y="3317493"/>
                  <a:pt x="5047293" y="3336735"/>
                  <a:pt x="5086607" y="3375220"/>
                </a:cubicBezTo>
                <a:cubicBezTo>
                  <a:pt x="5125921" y="3413704"/>
                  <a:pt x="5146740" y="3456502"/>
                  <a:pt x="5149062" y="3503612"/>
                </a:cubicBezTo>
                <a:lnTo>
                  <a:pt x="5171456" y="3503612"/>
                </a:lnTo>
                <a:lnTo>
                  <a:pt x="5171456" y="3294103"/>
                </a:lnTo>
                <a:close/>
                <a:moveTo>
                  <a:pt x="3718586" y="3294103"/>
                </a:moveTo>
                <a:lnTo>
                  <a:pt x="3718586" y="3317493"/>
                </a:lnTo>
                <a:lnTo>
                  <a:pt x="3771834" y="3317493"/>
                </a:lnTo>
                <a:lnTo>
                  <a:pt x="3997765" y="3961444"/>
                </a:lnTo>
                <a:lnTo>
                  <a:pt x="4158006" y="3961444"/>
                </a:lnTo>
                <a:lnTo>
                  <a:pt x="4365026" y="3486692"/>
                </a:lnTo>
                <a:cubicBezTo>
                  <a:pt x="4406828" y="3390481"/>
                  <a:pt x="4449293" y="3334081"/>
                  <a:pt x="4492422" y="3317493"/>
                </a:cubicBezTo>
                <a:lnTo>
                  <a:pt x="4492422" y="3294103"/>
                </a:lnTo>
                <a:lnTo>
                  <a:pt x="4257037" y="3294103"/>
                </a:lnTo>
                <a:lnTo>
                  <a:pt x="4257037" y="3317493"/>
                </a:lnTo>
                <a:cubicBezTo>
                  <a:pt x="4314764" y="3317493"/>
                  <a:pt x="4343627" y="3347020"/>
                  <a:pt x="4343627" y="3406073"/>
                </a:cubicBezTo>
                <a:cubicBezTo>
                  <a:pt x="4343627" y="3416358"/>
                  <a:pt x="4341802" y="3429711"/>
                  <a:pt x="4338154" y="3446134"/>
                </a:cubicBezTo>
                <a:cubicBezTo>
                  <a:pt x="4334503" y="3462556"/>
                  <a:pt x="4329527" y="3478398"/>
                  <a:pt x="4323224" y="3493659"/>
                </a:cubicBezTo>
                <a:lnTo>
                  <a:pt x="4223197" y="3731035"/>
                </a:lnTo>
                <a:lnTo>
                  <a:pt x="4074402" y="3317493"/>
                </a:lnTo>
                <a:lnTo>
                  <a:pt x="4138598" y="3317493"/>
                </a:lnTo>
                <a:lnTo>
                  <a:pt x="4138598" y="3294103"/>
                </a:lnTo>
                <a:close/>
                <a:moveTo>
                  <a:pt x="2909887" y="3294103"/>
                </a:moveTo>
                <a:lnTo>
                  <a:pt x="2909887" y="3317493"/>
                </a:lnTo>
                <a:lnTo>
                  <a:pt x="2972092" y="3317493"/>
                </a:lnTo>
                <a:lnTo>
                  <a:pt x="3015885" y="3378703"/>
                </a:lnTo>
                <a:lnTo>
                  <a:pt x="3015885" y="3769851"/>
                </a:lnTo>
                <a:cubicBezTo>
                  <a:pt x="3015885" y="3810990"/>
                  <a:pt x="3007840" y="3848811"/>
                  <a:pt x="2991749" y="3883314"/>
                </a:cubicBezTo>
                <a:cubicBezTo>
                  <a:pt x="2975659" y="3917817"/>
                  <a:pt x="2948371" y="3936064"/>
                  <a:pt x="2909887" y="3938055"/>
                </a:cubicBezTo>
                <a:lnTo>
                  <a:pt x="2909887" y="3961444"/>
                </a:lnTo>
                <a:lnTo>
                  <a:pt x="3167666" y="3961444"/>
                </a:lnTo>
                <a:lnTo>
                  <a:pt x="3167666" y="3938055"/>
                </a:lnTo>
                <a:cubicBezTo>
                  <a:pt x="3084726" y="3937391"/>
                  <a:pt x="3043255" y="3869380"/>
                  <a:pt x="3043255" y="3734021"/>
                </a:cubicBezTo>
                <a:lnTo>
                  <a:pt x="3043255" y="3416026"/>
                </a:lnTo>
                <a:lnTo>
                  <a:pt x="3438882" y="3961444"/>
                </a:lnTo>
                <a:lnTo>
                  <a:pt x="3599621" y="3961444"/>
                </a:lnTo>
                <a:lnTo>
                  <a:pt x="3599621" y="3504607"/>
                </a:lnTo>
                <a:cubicBezTo>
                  <a:pt x="3599621" y="3385504"/>
                  <a:pt x="3634954" y="3323133"/>
                  <a:pt x="3705620" y="3317493"/>
                </a:cubicBezTo>
                <a:lnTo>
                  <a:pt x="3705620" y="3294103"/>
                </a:lnTo>
                <a:lnTo>
                  <a:pt x="3438882" y="3294103"/>
                </a:lnTo>
                <a:lnTo>
                  <a:pt x="3438882" y="3317493"/>
                </a:lnTo>
                <a:lnTo>
                  <a:pt x="3461276" y="3317493"/>
                </a:lnTo>
                <a:cubicBezTo>
                  <a:pt x="3498765" y="3317493"/>
                  <a:pt x="3526799" y="3333583"/>
                  <a:pt x="3545378" y="3365764"/>
                </a:cubicBezTo>
                <a:cubicBezTo>
                  <a:pt x="3563957" y="3397945"/>
                  <a:pt x="3573246" y="3447046"/>
                  <a:pt x="3573246" y="3513067"/>
                </a:cubicBezTo>
                <a:lnTo>
                  <a:pt x="3573246" y="3676294"/>
                </a:lnTo>
                <a:lnTo>
                  <a:pt x="3296059" y="3294103"/>
                </a:lnTo>
                <a:close/>
                <a:moveTo>
                  <a:pt x="2411959" y="3294103"/>
                </a:moveTo>
                <a:lnTo>
                  <a:pt x="2411959" y="3317493"/>
                </a:lnTo>
                <a:lnTo>
                  <a:pt x="2489094" y="3317493"/>
                </a:lnTo>
                <a:lnTo>
                  <a:pt x="2489094" y="3938055"/>
                </a:lnTo>
                <a:lnTo>
                  <a:pt x="2411959" y="3938055"/>
                </a:lnTo>
                <a:lnTo>
                  <a:pt x="2411959" y="3961444"/>
                </a:lnTo>
                <a:lnTo>
                  <a:pt x="2860336" y="3961444"/>
                </a:lnTo>
                <a:lnTo>
                  <a:pt x="2860336" y="3938055"/>
                </a:lnTo>
                <a:lnTo>
                  <a:pt x="2779718" y="3938055"/>
                </a:lnTo>
                <a:lnTo>
                  <a:pt x="2779718" y="3317493"/>
                </a:lnTo>
                <a:lnTo>
                  <a:pt x="2860336" y="3317493"/>
                </a:lnTo>
                <a:lnTo>
                  <a:pt x="2860336" y="3294103"/>
                </a:lnTo>
                <a:close/>
                <a:moveTo>
                  <a:pt x="10315983" y="3272705"/>
                </a:moveTo>
                <a:cubicBezTo>
                  <a:pt x="10202852" y="3272705"/>
                  <a:pt x="10112530" y="3304554"/>
                  <a:pt x="10045016" y="3368252"/>
                </a:cubicBezTo>
                <a:cubicBezTo>
                  <a:pt x="9977502" y="3431951"/>
                  <a:pt x="9943745" y="3517214"/>
                  <a:pt x="9943745" y="3624042"/>
                </a:cubicBezTo>
                <a:cubicBezTo>
                  <a:pt x="9943745" y="3733523"/>
                  <a:pt x="9978248" y="3820528"/>
                  <a:pt x="10047255" y="3885056"/>
                </a:cubicBezTo>
                <a:cubicBezTo>
                  <a:pt x="10116262" y="3949584"/>
                  <a:pt x="10207828" y="3981848"/>
                  <a:pt x="10321954" y="3981848"/>
                </a:cubicBezTo>
                <a:cubicBezTo>
                  <a:pt x="10436082" y="3981848"/>
                  <a:pt x="10525988" y="3949086"/>
                  <a:pt x="10591678" y="3883563"/>
                </a:cubicBezTo>
                <a:cubicBezTo>
                  <a:pt x="10657367" y="3818040"/>
                  <a:pt x="10690212" y="3733191"/>
                  <a:pt x="10690212" y="3629018"/>
                </a:cubicBezTo>
                <a:cubicBezTo>
                  <a:pt x="10690212" y="3518873"/>
                  <a:pt x="10656786" y="3431951"/>
                  <a:pt x="10589936" y="3368252"/>
                </a:cubicBezTo>
                <a:cubicBezTo>
                  <a:pt x="10523086" y="3304554"/>
                  <a:pt x="10431768" y="3272705"/>
                  <a:pt x="10315983" y="3272705"/>
                </a:cubicBezTo>
                <a:close/>
                <a:moveTo>
                  <a:pt x="7538236" y="3272705"/>
                </a:moveTo>
                <a:cubicBezTo>
                  <a:pt x="7471552" y="3272705"/>
                  <a:pt x="7410591" y="3285561"/>
                  <a:pt x="7355352" y="3311272"/>
                </a:cubicBezTo>
                <a:cubicBezTo>
                  <a:pt x="7300114" y="3336984"/>
                  <a:pt x="7255741" y="3379367"/>
                  <a:pt x="7222233" y="3438420"/>
                </a:cubicBezTo>
                <a:cubicBezTo>
                  <a:pt x="7188725" y="3497474"/>
                  <a:pt x="7171971" y="3562499"/>
                  <a:pt x="7171971" y="3633497"/>
                </a:cubicBezTo>
                <a:cubicBezTo>
                  <a:pt x="7171971" y="3735680"/>
                  <a:pt x="7206723" y="3819284"/>
                  <a:pt x="7276227" y="3884309"/>
                </a:cubicBezTo>
                <a:cubicBezTo>
                  <a:pt x="7345731" y="3949335"/>
                  <a:pt x="7435390" y="3981848"/>
                  <a:pt x="7545203" y="3981848"/>
                </a:cubicBezTo>
                <a:cubicBezTo>
                  <a:pt x="7635111" y="3981848"/>
                  <a:pt x="7713905" y="3959785"/>
                  <a:pt x="7781584" y="3915661"/>
                </a:cubicBezTo>
                <a:lnTo>
                  <a:pt x="7858221" y="3992796"/>
                </a:lnTo>
                <a:lnTo>
                  <a:pt x="7858221" y="3684256"/>
                </a:lnTo>
                <a:lnTo>
                  <a:pt x="7905000" y="3684256"/>
                </a:lnTo>
                <a:lnTo>
                  <a:pt x="7905000" y="3661862"/>
                </a:lnTo>
                <a:lnTo>
                  <a:pt x="7552170" y="3661862"/>
                </a:lnTo>
                <a:lnTo>
                  <a:pt x="7552170" y="3684256"/>
                </a:lnTo>
                <a:lnTo>
                  <a:pt x="7602432" y="3684256"/>
                </a:lnTo>
                <a:lnTo>
                  <a:pt x="7602432" y="3868882"/>
                </a:lnTo>
                <a:cubicBezTo>
                  <a:pt x="7602432" y="3923955"/>
                  <a:pt x="7583024" y="3951491"/>
                  <a:pt x="7544208" y="3951491"/>
                </a:cubicBezTo>
                <a:cubicBezTo>
                  <a:pt x="7510368" y="3951491"/>
                  <a:pt x="7493448" y="3927273"/>
                  <a:pt x="7493448" y="3878835"/>
                </a:cubicBezTo>
                <a:lnTo>
                  <a:pt x="7493448" y="3399107"/>
                </a:lnTo>
                <a:cubicBezTo>
                  <a:pt x="7493448" y="3362281"/>
                  <a:pt x="7499005" y="3337233"/>
                  <a:pt x="7510119" y="3323962"/>
                </a:cubicBezTo>
                <a:cubicBezTo>
                  <a:pt x="7521233" y="3310692"/>
                  <a:pt x="7542715" y="3304057"/>
                  <a:pt x="7574564" y="3304057"/>
                </a:cubicBezTo>
                <a:cubicBezTo>
                  <a:pt x="7607409" y="3304057"/>
                  <a:pt x="7639341" y="3312019"/>
                  <a:pt x="7670361" y="3327943"/>
                </a:cubicBezTo>
                <a:cubicBezTo>
                  <a:pt x="7701380" y="3343868"/>
                  <a:pt x="7727756" y="3365018"/>
                  <a:pt x="7749486" y="3391393"/>
                </a:cubicBezTo>
                <a:cubicBezTo>
                  <a:pt x="7771216" y="3417768"/>
                  <a:pt x="7785814" y="3440908"/>
                  <a:pt x="7793279" y="3460814"/>
                </a:cubicBezTo>
                <a:cubicBezTo>
                  <a:pt x="7800744" y="3480720"/>
                  <a:pt x="7804974" y="3505271"/>
                  <a:pt x="7805969" y="3534466"/>
                </a:cubicBezTo>
                <a:lnTo>
                  <a:pt x="7827368" y="3534466"/>
                </a:lnTo>
                <a:lnTo>
                  <a:pt x="7827368" y="3273700"/>
                </a:lnTo>
                <a:lnTo>
                  <a:pt x="7728834" y="3329436"/>
                </a:lnTo>
                <a:cubicBezTo>
                  <a:pt x="7675088" y="3291615"/>
                  <a:pt x="7611556" y="3272705"/>
                  <a:pt x="7538236" y="3272705"/>
                </a:cubicBezTo>
                <a:close/>
                <a:moveTo>
                  <a:pt x="12122914" y="3260264"/>
                </a:moveTo>
                <a:lnTo>
                  <a:pt x="12031348" y="3329436"/>
                </a:lnTo>
                <a:cubicBezTo>
                  <a:pt x="11993196" y="3305550"/>
                  <a:pt x="11960185" y="3290620"/>
                  <a:pt x="11932317" y="3284648"/>
                </a:cubicBezTo>
                <a:cubicBezTo>
                  <a:pt x="11904449" y="3278677"/>
                  <a:pt x="11878405" y="3275691"/>
                  <a:pt x="11854187" y="3275691"/>
                </a:cubicBezTo>
                <a:cubicBezTo>
                  <a:pt x="11781199" y="3275691"/>
                  <a:pt x="11720320" y="3297836"/>
                  <a:pt x="11671551" y="3342126"/>
                </a:cubicBezTo>
                <a:cubicBezTo>
                  <a:pt x="11622782" y="3386416"/>
                  <a:pt x="11598398" y="3441738"/>
                  <a:pt x="11598398" y="3508090"/>
                </a:cubicBezTo>
                <a:cubicBezTo>
                  <a:pt x="11598398" y="3599989"/>
                  <a:pt x="11660769" y="3678782"/>
                  <a:pt x="11785512" y="3744471"/>
                </a:cubicBezTo>
                <a:cubicBezTo>
                  <a:pt x="11839589" y="3772671"/>
                  <a:pt x="11874092" y="3791665"/>
                  <a:pt x="11889022" y="3801452"/>
                </a:cubicBezTo>
                <a:cubicBezTo>
                  <a:pt x="11903951" y="3811239"/>
                  <a:pt x="11915812" y="3822021"/>
                  <a:pt x="11924603" y="3833798"/>
                </a:cubicBezTo>
                <a:cubicBezTo>
                  <a:pt x="11933395" y="3845576"/>
                  <a:pt x="11937791" y="3858266"/>
                  <a:pt x="11937791" y="3871868"/>
                </a:cubicBezTo>
                <a:cubicBezTo>
                  <a:pt x="11937791" y="3895092"/>
                  <a:pt x="11927091" y="3913919"/>
                  <a:pt x="11905693" y="3928351"/>
                </a:cubicBezTo>
                <a:cubicBezTo>
                  <a:pt x="11884294" y="3942783"/>
                  <a:pt x="11856177" y="3949998"/>
                  <a:pt x="11821342" y="3949998"/>
                </a:cubicBezTo>
                <a:cubicBezTo>
                  <a:pt x="11782858" y="3949998"/>
                  <a:pt x="11745120" y="3937474"/>
                  <a:pt x="11708128" y="3912426"/>
                </a:cubicBezTo>
                <a:cubicBezTo>
                  <a:pt x="11671137" y="3887378"/>
                  <a:pt x="11643932" y="3859012"/>
                  <a:pt x="11626514" y="3827329"/>
                </a:cubicBezTo>
                <a:cubicBezTo>
                  <a:pt x="11609097" y="3795646"/>
                  <a:pt x="11600388" y="3756747"/>
                  <a:pt x="11600388" y="3710632"/>
                </a:cubicBezTo>
                <a:lnTo>
                  <a:pt x="11600388" y="3707646"/>
                </a:lnTo>
                <a:lnTo>
                  <a:pt x="11575008" y="3707646"/>
                </a:lnTo>
                <a:lnTo>
                  <a:pt x="11575008" y="3988815"/>
                </a:lnTo>
                <a:lnTo>
                  <a:pt x="11664584" y="3918647"/>
                </a:lnTo>
                <a:cubicBezTo>
                  <a:pt x="11718994" y="3960781"/>
                  <a:pt x="11777384" y="3981848"/>
                  <a:pt x="11839755" y="3981848"/>
                </a:cubicBezTo>
                <a:cubicBezTo>
                  <a:pt x="11879898" y="3981848"/>
                  <a:pt x="11924769" y="3973636"/>
                  <a:pt x="11974368" y="3957214"/>
                </a:cubicBezTo>
                <a:cubicBezTo>
                  <a:pt x="12023966" y="3940792"/>
                  <a:pt x="12063197" y="3914500"/>
                  <a:pt x="12092060" y="3878338"/>
                </a:cubicBezTo>
                <a:cubicBezTo>
                  <a:pt x="12120924" y="3842175"/>
                  <a:pt x="12135355" y="3796890"/>
                  <a:pt x="12135355" y="3742481"/>
                </a:cubicBezTo>
                <a:cubicBezTo>
                  <a:pt x="12135355" y="3706982"/>
                  <a:pt x="12129219" y="3675797"/>
                  <a:pt x="12116943" y="3648924"/>
                </a:cubicBezTo>
                <a:cubicBezTo>
                  <a:pt x="12104668" y="3622051"/>
                  <a:pt x="12082689" y="3596671"/>
                  <a:pt x="12051005" y="3572784"/>
                </a:cubicBezTo>
                <a:cubicBezTo>
                  <a:pt x="12019322" y="3548897"/>
                  <a:pt x="11954213" y="3509583"/>
                  <a:pt x="11855680" y="3454842"/>
                </a:cubicBezTo>
                <a:cubicBezTo>
                  <a:pt x="11827811" y="3439581"/>
                  <a:pt x="11808984" y="3426643"/>
                  <a:pt x="11799197" y="3416026"/>
                </a:cubicBezTo>
                <a:cubicBezTo>
                  <a:pt x="11789410" y="3405410"/>
                  <a:pt x="11784516" y="3391808"/>
                  <a:pt x="11784516" y="3375220"/>
                </a:cubicBezTo>
                <a:cubicBezTo>
                  <a:pt x="11784516" y="3353655"/>
                  <a:pt x="11792230" y="3336072"/>
                  <a:pt x="11807657" y="3322469"/>
                </a:cubicBezTo>
                <a:cubicBezTo>
                  <a:pt x="11823084" y="3308867"/>
                  <a:pt x="11843238" y="3302066"/>
                  <a:pt x="11868121" y="3302066"/>
                </a:cubicBezTo>
                <a:cubicBezTo>
                  <a:pt x="11920540" y="3302066"/>
                  <a:pt x="11971797" y="3319815"/>
                  <a:pt x="12021893" y="3355314"/>
                </a:cubicBezTo>
                <a:cubicBezTo>
                  <a:pt x="12071990" y="3390812"/>
                  <a:pt x="12097535" y="3441406"/>
                  <a:pt x="12098530" y="3507095"/>
                </a:cubicBezTo>
                <a:lnTo>
                  <a:pt x="12122914" y="3507095"/>
                </a:lnTo>
                <a:close/>
                <a:moveTo>
                  <a:pt x="5836415" y="3260264"/>
                </a:moveTo>
                <a:lnTo>
                  <a:pt x="5744848" y="3329436"/>
                </a:lnTo>
                <a:cubicBezTo>
                  <a:pt x="5706696" y="3305550"/>
                  <a:pt x="5673685" y="3290620"/>
                  <a:pt x="5645818" y="3284648"/>
                </a:cubicBezTo>
                <a:cubicBezTo>
                  <a:pt x="5617949" y="3278677"/>
                  <a:pt x="5591906" y="3275691"/>
                  <a:pt x="5567687" y="3275691"/>
                </a:cubicBezTo>
                <a:cubicBezTo>
                  <a:pt x="5494699" y="3275691"/>
                  <a:pt x="5433821" y="3297836"/>
                  <a:pt x="5385052" y="3342126"/>
                </a:cubicBezTo>
                <a:cubicBezTo>
                  <a:pt x="5336283" y="3386416"/>
                  <a:pt x="5311898" y="3441738"/>
                  <a:pt x="5311898" y="3508090"/>
                </a:cubicBezTo>
                <a:cubicBezTo>
                  <a:pt x="5311898" y="3599989"/>
                  <a:pt x="5374269" y="3678782"/>
                  <a:pt x="5499012" y="3744471"/>
                </a:cubicBezTo>
                <a:cubicBezTo>
                  <a:pt x="5553089" y="3772671"/>
                  <a:pt x="5587593" y="3791665"/>
                  <a:pt x="5602522" y="3801452"/>
                </a:cubicBezTo>
                <a:cubicBezTo>
                  <a:pt x="5617452" y="3811239"/>
                  <a:pt x="5629312" y="3822021"/>
                  <a:pt x="5638105" y="3833798"/>
                </a:cubicBezTo>
                <a:cubicBezTo>
                  <a:pt x="5646896" y="3845576"/>
                  <a:pt x="5651291" y="3858266"/>
                  <a:pt x="5651291" y="3871868"/>
                </a:cubicBezTo>
                <a:cubicBezTo>
                  <a:pt x="5651291" y="3895092"/>
                  <a:pt x="5640592" y="3913919"/>
                  <a:pt x="5619193" y="3928351"/>
                </a:cubicBezTo>
                <a:cubicBezTo>
                  <a:pt x="5597794" y="3942783"/>
                  <a:pt x="5569678" y="3949998"/>
                  <a:pt x="5534842" y="3949998"/>
                </a:cubicBezTo>
                <a:cubicBezTo>
                  <a:pt x="5496358" y="3949998"/>
                  <a:pt x="5458620" y="3937474"/>
                  <a:pt x="5421628" y="3912426"/>
                </a:cubicBezTo>
                <a:cubicBezTo>
                  <a:pt x="5384637" y="3887378"/>
                  <a:pt x="5357433" y="3859012"/>
                  <a:pt x="5340016" y="3827329"/>
                </a:cubicBezTo>
                <a:cubicBezTo>
                  <a:pt x="5322598" y="3795646"/>
                  <a:pt x="5313889" y="3756747"/>
                  <a:pt x="5313889" y="3710632"/>
                </a:cubicBezTo>
                <a:lnTo>
                  <a:pt x="5313889" y="3707646"/>
                </a:lnTo>
                <a:lnTo>
                  <a:pt x="5288509" y="3707646"/>
                </a:lnTo>
                <a:lnTo>
                  <a:pt x="5288509" y="3988815"/>
                </a:lnTo>
                <a:lnTo>
                  <a:pt x="5378085" y="3918647"/>
                </a:lnTo>
                <a:cubicBezTo>
                  <a:pt x="5432494" y="3960781"/>
                  <a:pt x="5490884" y="3981848"/>
                  <a:pt x="5553256" y="3981848"/>
                </a:cubicBezTo>
                <a:cubicBezTo>
                  <a:pt x="5593399" y="3981848"/>
                  <a:pt x="5638270" y="3973636"/>
                  <a:pt x="5687868" y="3957214"/>
                </a:cubicBezTo>
                <a:cubicBezTo>
                  <a:pt x="5737467" y="3940792"/>
                  <a:pt x="5776699" y="3914500"/>
                  <a:pt x="5805561" y="3878338"/>
                </a:cubicBezTo>
                <a:cubicBezTo>
                  <a:pt x="5834424" y="3842175"/>
                  <a:pt x="5848856" y="3796890"/>
                  <a:pt x="5848856" y="3742481"/>
                </a:cubicBezTo>
                <a:cubicBezTo>
                  <a:pt x="5848856" y="3706982"/>
                  <a:pt x="5842718" y="3675797"/>
                  <a:pt x="5830443" y="3648924"/>
                </a:cubicBezTo>
                <a:cubicBezTo>
                  <a:pt x="5818168" y="3622051"/>
                  <a:pt x="5796189" y="3596671"/>
                  <a:pt x="5764505" y="3572784"/>
                </a:cubicBezTo>
                <a:cubicBezTo>
                  <a:pt x="5732822" y="3548897"/>
                  <a:pt x="5667714" y="3509583"/>
                  <a:pt x="5569180" y="3454842"/>
                </a:cubicBezTo>
                <a:cubicBezTo>
                  <a:pt x="5541312" y="3439581"/>
                  <a:pt x="5522485" y="3426643"/>
                  <a:pt x="5512698" y="3416026"/>
                </a:cubicBezTo>
                <a:cubicBezTo>
                  <a:pt x="5502911" y="3405410"/>
                  <a:pt x="5498017" y="3391808"/>
                  <a:pt x="5498017" y="3375220"/>
                </a:cubicBezTo>
                <a:cubicBezTo>
                  <a:pt x="5498017" y="3353655"/>
                  <a:pt x="5505731" y="3336072"/>
                  <a:pt x="5521158" y="3322469"/>
                </a:cubicBezTo>
                <a:cubicBezTo>
                  <a:pt x="5536584" y="3308867"/>
                  <a:pt x="5556739" y="3302066"/>
                  <a:pt x="5581621" y="3302066"/>
                </a:cubicBezTo>
                <a:cubicBezTo>
                  <a:pt x="5634040" y="3302066"/>
                  <a:pt x="5685297" y="3319815"/>
                  <a:pt x="5735393" y="3355314"/>
                </a:cubicBezTo>
                <a:cubicBezTo>
                  <a:pt x="5785489" y="3390812"/>
                  <a:pt x="5811035" y="3441406"/>
                  <a:pt x="5812030" y="3507095"/>
                </a:cubicBezTo>
                <a:lnTo>
                  <a:pt x="5836415" y="350709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53943"/>
                </a:lnTo>
                <a:lnTo>
                  <a:pt x="0" y="70539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E00A6D-F050-4845-BFC1-AEA120D5E7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9" y="208813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13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51EFA7A-C4EE-44A1-8382-A50B4BACC4EE}"/>
              </a:ext>
            </a:extLst>
          </p:cNvPr>
          <p:cNvSpPr txBox="1"/>
          <p:nvPr/>
        </p:nvSpPr>
        <p:spPr>
          <a:xfrm>
            <a:off x="274848" y="459760"/>
            <a:ext cx="3596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BLOOD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PROFILE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43E4A2-DBEF-407D-9D6E-7BC48879A208}"/>
              </a:ext>
            </a:extLst>
          </p:cNvPr>
          <p:cNvSpPr txBox="1"/>
          <p:nvPr/>
        </p:nvSpPr>
        <p:spPr>
          <a:xfrm>
            <a:off x="138894" y="2213710"/>
            <a:ext cx="3868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Perpetua" panose="02020502060401020303" pitchFamily="18" charset="0"/>
              </a:rPr>
              <a:t>LFTs &amp; RFTs</a:t>
            </a:r>
            <a:endParaRPr lang="en-PK" sz="36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73AA6C-61E2-4BD5-9423-3B9F19266DD0}"/>
              </a:ext>
            </a:extLst>
          </p:cNvPr>
          <p:cNvSpPr txBox="1"/>
          <p:nvPr/>
        </p:nvSpPr>
        <p:spPr>
          <a:xfrm>
            <a:off x="167246" y="3957139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ULTRASONOGRAPHY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E812A-78ED-4E8D-9741-C93BD45B1DF6}"/>
              </a:ext>
            </a:extLst>
          </p:cNvPr>
          <p:cNvSpPr txBox="1"/>
          <p:nvPr/>
        </p:nvSpPr>
        <p:spPr>
          <a:xfrm>
            <a:off x="160160" y="5649237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SERUM </a:t>
            </a:r>
            <a:r>
              <a:rPr lang="el-GR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β</a:t>
            </a:r>
            <a:r>
              <a:rPr lang="en-US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  <a:ea typeface="DengXian" panose="02010600030101010101" pitchFamily="2" charset="-122"/>
              </a:rPr>
              <a:t>HCG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145984" y="106079"/>
            <a:ext cx="3854371" cy="16138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138894" y="1733984"/>
            <a:ext cx="3938584" cy="15877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09277" y="3429000"/>
            <a:ext cx="3938584" cy="15877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09277" y="5124016"/>
            <a:ext cx="3975287" cy="173398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-6705600"/>
            <a:ext cx="4160519" cy="16975015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576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51EFA7A-C4EE-44A1-8382-A50B4BACC4EE}"/>
              </a:ext>
            </a:extLst>
          </p:cNvPr>
          <p:cNvSpPr txBox="1"/>
          <p:nvPr/>
        </p:nvSpPr>
        <p:spPr>
          <a:xfrm>
            <a:off x="274848" y="459760"/>
            <a:ext cx="3596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BLOOD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PROFILE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43E4A2-DBEF-407D-9D6E-7BC48879A208}"/>
              </a:ext>
            </a:extLst>
          </p:cNvPr>
          <p:cNvSpPr txBox="1"/>
          <p:nvPr/>
        </p:nvSpPr>
        <p:spPr>
          <a:xfrm>
            <a:off x="138894" y="2213710"/>
            <a:ext cx="3868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Perpetua" panose="02020502060401020303" pitchFamily="18" charset="0"/>
              </a:rPr>
              <a:t>LFTs &amp; RFTs</a:t>
            </a:r>
            <a:endParaRPr lang="en-PK" sz="36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73AA6C-61E2-4BD5-9423-3B9F19266DD0}"/>
              </a:ext>
            </a:extLst>
          </p:cNvPr>
          <p:cNvSpPr txBox="1"/>
          <p:nvPr/>
        </p:nvSpPr>
        <p:spPr>
          <a:xfrm>
            <a:off x="167246" y="3957139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ULTRASONOGRAPHY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E812A-78ED-4E8D-9741-C93BD45B1DF6}"/>
              </a:ext>
            </a:extLst>
          </p:cNvPr>
          <p:cNvSpPr txBox="1"/>
          <p:nvPr/>
        </p:nvSpPr>
        <p:spPr>
          <a:xfrm>
            <a:off x="160160" y="5649237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SERUM </a:t>
            </a:r>
            <a:r>
              <a:rPr lang="el-GR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β</a:t>
            </a:r>
            <a:r>
              <a:rPr lang="en-US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  <a:ea typeface="DengXian" panose="02010600030101010101" pitchFamily="2" charset="-122"/>
              </a:rPr>
              <a:t>HCG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4128629" y="106079"/>
            <a:ext cx="3854371" cy="16138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138894" y="1733984"/>
            <a:ext cx="3938584" cy="15877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09277" y="3429000"/>
            <a:ext cx="3938584" cy="15877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09277" y="5124016"/>
            <a:ext cx="3975287" cy="173398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-6705600"/>
            <a:ext cx="4160519" cy="16975015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19" name="name">
            <a:extLst>
              <a:ext uri="{FF2B5EF4-FFF2-40B4-BE49-F238E27FC236}">
                <a16:creationId xmlns:a16="http://schemas.microsoft.com/office/drawing/2014/main" id="{50ACD319-6CB1-47F2-83CB-8271A0EECA89}"/>
              </a:ext>
            </a:extLst>
          </p:cNvPr>
          <p:cNvSpPr txBox="1">
            <a:spLocks/>
          </p:cNvSpPr>
          <p:nvPr/>
        </p:nvSpPr>
        <p:spPr>
          <a:xfrm>
            <a:off x="4417659" y="815844"/>
            <a:ext cx="7635447" cy="52263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Blood group &amp; Rh factor: AB +</a:t>
            </a:r>
            <a:r>
              <a:rPr lang="en-US" sz="2400" dirty="0" err="1">
                <a:latin typeface="Baskerville Old Face" panose="02020602080505020303" pitchFamily="18" charset="0"/>
                <a:cs typeface="Arial" panose="020B0604020202020204" pitchFamily="34" charset="0"/>
              </a:rPr>
              <a:t>ive</a:t>
            </a: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b="1" u="sng" dirty="0">
                <a:latin typeface="Baskerville Old Face" panose="02020602080505020303" pitchFamily="18" charset="0"/>
                <a:cs typeface="Arial" panose="020B0604020202020204" pitchFamily="34" charset="0"/>
              </a:rPr>
              <a:t>CBC: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Hemoglobin: 6.1 g/dl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TLC: 14700/mm</a:t>
            </a:r>
            <a:r>
              <a:rPr lang="en-US" sz="2400" baseline="30000" dirty="0">
                <a:latin typeface="Baskerville Old Face" panose="02020602080505020303" pitchFamily="18" charset="0"/>
                <a:cs typeface="Arial" panose="020B0604020202020204" pitchFamily="34" charset="0"/>
              </a:rPr>
              <a:t>3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Platelet count: 195000/mm</a:t>
            </a:r>
            <a:r>
              <a:rPr lang="en-US" sz="2400" baseline="30000" dirty="0">
                <a:latin typeface="Baskerville Old Face" panose="02020602080505020303" pitchFamily="18" charset="0"/>
                <a:cs typeface="Arial" panose="020B0604020202020204" pitchFamily="34" charset="0"/>
              </a:rPr>
              <a:t>3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BSR: 105 mg/dl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b="1" u="sng" dirty="0">
                <a:latin typeface="Baskerville Old Face" panose="02020602080505020303" pitchFamily="18" charset="0"/>
                <a:cs typeface="Arial" panose="020B0604020202020204" pitchFamily="34" charset="0"/>
              </a:rPr>
              <a:t>Viral markers: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>
                <a:latin typeface="Baskerville Old Face" panose="02020602080505020303" pitchFamily="18" charset="0"/>
                <a:cs typeface="Arial" panose="020B0604020202020204" pitchFamily="34" charset="0"/>
              </a:rPr>
              <a:t>HbsAg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: Negative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Anti-HCV: Negative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Anti-HIV: Negative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ABC823-E1DA-4F83-82D6-9A44AB671E7D}"/>
              </a:ext>
            </a:extLst>
          </p:cNvPr>
          <p:cNvSpPr txBox="1"/>
          <p:nvPr/>
        </p:nvSpPr>
        <p:spPr>
          <a:xfrm>
            <a:off x="4222291" y="0"/>
            <a:ext cx="7932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BLOOD PROFILE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179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51EFA7A-C4EE-44A1-8382-A50B4BACC4EE}"/>
              </a:ext>
            </a:extLst>
          </p:cNvPr>
          <p:cNvSpPr txBox="1"/>
          <p:nvPr/>
        </p:nvSpPr>
        <p:spPr>
          <a:xfrm>
            <a:off x="274848" y="459760"/>
            <a:ext cx="3596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BLOOD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PROFILE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43E4A2-DBEF-407D-9D6E-7BC48879A208}"/>
              </a:ext>
            </a:extLst>
          </p:cNvPr>
          <p:cNvSpPr txBox="1"/>
          <p:nvPr/>
        </p:nvSpPr>
        <p:spPr>
          <a:xfrm>
            <a:off x="138894" y="2213710"/>
            <a:ext cx="3868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Perpetua" panose="02020502060401020303" pitchFamily="18" charset="0"/>
              </a:rPr>
              <a:t>LFTs &amp; RFTs</a:t>
            </a:r>
            <a:endParaRPr lang="en-PK" sz="36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73AA6C-61E2-4BD5-9423-3B9F19266DD0}"/>
              </a:ext>
            </a:extLst>
          </p:cNvPr>
          <p:cNvSpPr txBox="1"/>
          <p:nvPr/>
        </p:nvSpPr>
        <p:spPr>
          <a:xfrm>
            <a:off x="167246" y="3957139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ULTRASONOGRAPHY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E812A-78ED-4E8D-9741-C93BD45B1DF6}"/>
              </a:ext>
            </a:extLst>
          </p:cNvPr>
          <p:cNvSpPr txBox="1"/>
          <p:nvPr/>
        </p:nvSpPr>
        <p:spPr>
          <a:xfrm>
            <a:off x="160160" y="5649237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SERUM </a:t>
            </a:r>
            <a:r>
              <a:rPr lang="el-GR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β</a:t>
            </a:r>
            <a:r>
              <a:rPr lang="en-US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  <a:ea typeface="DengXian" panose="02010600030101010101" pitchFamily="2" charset="-122"/>
              </a:rPr>
              <a:t>HCG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4128629" y="106079"/>
            <a:ext cx="3854371" cy="16138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4044416" y="1733984"/>
            <a:ext cx="3938584" cy="15877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109277" y="3429000"/>
            <a:ext cx="3938584" cy="15877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09277" y="5124016"/>
            <a:ext cx="3975287" cy="173398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-6705600"/>
            <a:ext cx="4160519" cy="16975015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37" name="name">
            <a:extLst>
              <a:ext uri="{FF2B5EF4-FFF2-40B4-BE49-F238E27FC236}">
                <a16:creationId xmlns:a16="http://schemas.microsoft.com/office/drawing/2014/main" id="{E91C1DD5-7E95-4392-A6BE-3F50F1C00528}"/>
              </a:ext>
            </a:extLst>
          </p:cNvPr>
          <p:cNvSpPr txBox="1">
            <a:spLocks/>
          </p:cNvSpPr>
          <p:nvPr/>
        </p:nvSpPr>
        <p:spPr>
          <a:xfrm>
            <a:off x="4534754" y="1600312"/>
            <a:ext cx="7238046" cy="36573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u="sng" dirty="0">
                <a:latin typeface="Baskerville Old Face" panose="02020602080505020303" pitchFamily="18" charset="0"/>
                <a:cs typeface="Arial" panose="020B0604020202020204" pitchFamily="34" charset="0"/>
              </a:rPr>
              <a:t>LFTs: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Serum Bilirubin: 0.6 mg/dl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ALT/ SGPT: 19 U/L</a:t>
            </a:r>
          </a:p>
          <a:p>
            <a:pPr>
              <a:lnSpc>
                <a:spcPct val="150000"/>
              </a:lnSpc>
            </a:pPr>
            <a:r>
              <a:rPr lang="en-US" sz="2400" b="1" u="sng" dirty="0">
                <a:latin typeface="Baskerville Old Face" panose="02020602080505020303" pitchFamily="18" charset="0"/>
                <a:cs typeface="Arial" panose="020B0604020202020204" pitchFamily="34" charset="0"/>
              </a:rPr>
              <a:t>RFTs: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Blood urea: 12 mg/dl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Serum creatinine: 0.5 mg/dl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E73D18-BE13-4EB4-B41A-668C1678E635}"/>
              </a:ext>
            </a:extLst>
          </p:cNvPr>
          <p:cNvSpPr txBox="1"/>
          <p:nvPr/>
        </p:nvSpPr>
        <p:spPr>
          <a:xfrm>
            <a:off x="4160518" y="168330"/>
            <a:ext cx="79945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LFTs &amp; RFTs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6E4D5DD-97E7-48BC-A6F1-F30FE694F7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6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94" t="1547" r="2443" b="14262"/>
          <a:stretch/>
        </p:blipFill>
        <p:spPr>
          <a:xfrm>
            <a:off x="12405600" y="1229023"/>
            <a:ext cx="4286475" cy="54578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8747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51EFA7A-C4EE-44A1-8382-A50B4BACC4EE}"/>
              </a:ext>
            </a:extLst>
          </p:cNvPr>
          <p:cNvSpPr txBox="1"/>
          <p:nvPr/>
        </p:nvSpPr>
        <p:spPr>
          <a:xfrm>
            <a:off x="274848" y="459760"/>
            <a:ext cx="3596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BLOOD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PROFILE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43E4A2-DBEF-407D-9D6E-7BC48879A208}"/>
              </a:ext>
            </a:extLst>
          </p:cNvPr>
          <p:cNvSpPr txBox="1"/>
          <p:nvPr/>
        </p:nvSpPr>
        <p:spPr>
          <a:xfrm>
            <a:off x="138894" y="2213710"/>
            <a:ext cx="3868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Perpetua" panose="02020502060401020303" pitchFamily="18" charset="0"/>
              </a:rPr>
              <a:t>LFTs &amp; RFTs</a:t>
            </a:r>
            <a:endParaRPr lang="en-PK" sz="36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73AA6C-61E2-4BD5-9423-3B9F19266DD0}"/>
              </a:ext>
            </a:extLst>
          </p:cNvPr>
          <p:cNvSpPr txBox="1"/>
          <p:nvPr/>
        </p:nvSpPr>
        <p:spPr>
          <a:xfrm>
            <a:off x="167246" y="3957139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ULTRASONOGRAPHY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E812A-78ED-4E8D-9741-C93BD45B1DF6}"/>
              </a:ext>
            </a:extLst>
          </p:cNvPr>
          <p:cNvSpPr txBox="1"/>
          <p:nvPr/>
        </p:nvSpPr>
        <p:spPr>
          <a:xfrm>
            <a:off x="160160" y="5649237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SERUM </a:t>
            </a:r>
            <a:r>
              <a:rPr lang="el-GR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β</a:t>
            </a:r>
            <a:r>
              <a:rPr lang="en-US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  <a:ea typeface="DengXian" panose="02010600030101010101" pitchFamily="2" charset="-122"/>
              </a:rPr>
              <a:t>HCG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4128629" y="106079"/>
            <a:ext cx="3854371" cy="16138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4044416" y="1733984"/>
            <a:ext cx="3938584" cy="15877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4007439" y="3429000"/>
            <a:ext cx="3938584" cy="15877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109277" y="5124016"/>
            <a:ext cx="3975287" cy="173398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-6705600"/>
            <a:ext cx="4160519" cy="16975015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E5849E-9F43-4F6A-A68D-19573F728C5E}"/>
              </a:ext>
            </a:extLst>
          </p:cNvPr>
          <p:cNvSpPr txBox="1"/>
          <p:nvPr/>
        </p:nvSpPr>
        <p:spPr>
          <a:xfrm>
            <a:off x="4128629" y="367249"/>
            <a:ext cx="80264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ULTRASONOGRAPHY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2B881E-49EB-4118-A020-4B75B41C24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6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94" t="1547" r="2443" b="14262"/>
          <a:stretch/>
        </p:blipFill>
        <p:spPr>
          <a:xfrm>
            <a:off x="7711680" y="1229023"/>
            <a:ext cx="4286475" cy="54578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D2C706-46AC-4AB5-A43D-3748DA1E8374}"/>
              </a:ext>
            </a:extLst>
          </p:cNvPr>
          <p:cNvSpPr txBox="1"/>
          <p:nvPr/>
        </p:nvSpPr>
        <p:spPr>
          <a:xfrm>
            <a:off x="4262439" y="2644170"/>
            <a:ext cx="3255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Her ultrasound done on 12-03-2025 showed a missed miscarriage at 10 weeks</a:t>
            </a:r>
            <a:endParaRPr lang="en-PK" sz="2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530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51EFA7A-C4EE-44A1-8382-A50B4BACC4EE}"/>
              </a:ext>
            </a:extLst>
          </p:cNvPr>
          <p:cNvSpPr txBox="1"/>
          <p:nvPr/>
        </p:nvSpPr>
        <p:spPr>
          <a:xfrm>
            <a:off x="274848" y="459760"/>
            <a:ext cx="3596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BLOOD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PROFILE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43E4A2-DBEF-407D-9D6E-7BC48879A208}"/>
              </a:ext>
            </a:extLst>
          </p:cNvPr>
          <p:cNvSpPr txBox="1"/>
          <p:nvPr/>
        </p:nvSpPr>
        <p:spPr>
          <a:xfrm>
            <a:off x="138894" y="2213710"/>
            <a:ext cx="3868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Perpetua" panose="02020502060401020303" pitchFamily="18" charset="0"/>
              </a:rPr>
              <a:t>LFTs &amp; RFTs</a:t>
            </a:r>
            <a:endParaRPr lang="en-PK" sz="36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73AA6C-61E2-4BD5-9423-3B9F19266DD0}"/>
              </a:ext>
            </a:extLst>
          </p:cNvPr>
          <p:cNvSpPr txBox="1"/>
          <p:nvPr/>
        </p:nvSpPr>
        <p:spPr>
          <a:xfrm>
            <a:off x="167246" y="3957139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ULTRASONOGRAPHY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E812A-78ED-4E8D-9741-C93BD45B1DF6}"/>
              </a:ext>
            </a:extLst>
          </p:cNvPr>
          <p:cNvSpPr txBox="1"/>
          <p:nvPr/>
        </p:nvSpPr>
        <p:spPr>
          <a:xfrm>
            <a:off x="160160" y="5649237"/>
            <a:ext cx="3840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</a:rPr>
              <a:t>SERUM </a:t>
            </a:r>
            <a:r>
              <a:rPr lang="el-GR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β</a:t>
            </a:r>
            <a:r>
              <a:rPr lang="en-US" sz="32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Perpetua" panose="02020502060401020303" pitchFamily="18" charset="0"/>
                <a:ea typeface="DengXian" panose="02010600030101010101" pitchFamily="2" charset="-122"/>
              </a:rPr>
              <a:t>HCG</a:t>
            </a:r>
            <a:endParaRPr lang="en-PK" sz="3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E92D919-FBF3-4639-BAE3-7933385E4324}"/>
              </a:ext>
            </a:extLst>
          </p:cNvPr>
          <p:cNvSpPr/>
          <p:nvPr/>
        </p:nvSpPr>
        <p:spPr>
          <a:xfrm>
            <a:off x="4128629" y="106079"/>
            <a:ext cx="3854371" cy="16138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1AAD5D-3374-431E-A7E9-E64EFE73E6FF}"/>
              </a:ext>
            </a:extLst>
          </p:cNvPr>
          <p:cNvSpPr/>
          <p:nvPr/>
        </p:nvSpPr>
        <p:spPr>
          <a:xfrm>
            <a:off x="4044416" y="1733984"/>
            <a:ext cx="3938584" cy="15877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2BD97B-CEF6-45E5-9090-86D1B0500A0F}"/>
              </a:ext>
            </a:extLst>
          </p:cNvPr>
          <p:cNvSpPr/>
          <p:nvPr/>
        </p:nvSpPr>
        <p:spPr>
          <a:xfrm>
            <a:off x="4007439" y="3429000"/>
            <a:ext cx="3938584" cy="15877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84DCEE9-B460-4ECB-87D0-7C5574C60B9F}"/>
              </a:ext>
            </a:extLst>
          </p:cNvPr>
          <p:cNvSpPr/>
          <p:nvPr/>
        </p:nvSpPr>
        <p:spPr>
          <a:xfrm>
            <a:off x="4139251" y="5124016"/>
            <a:ext cx="3975287" cy="173398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48913-6A2D-42FE-BA20-A8FB9BD791FB}"/>
              </a:ext>
            </a:extLst>
          </p:cNvPr>
          <p:cNvSpPr/>
          <p:nvPr/>
        </p:nvSpPr>
        <p:spPr>
          <a:xfrm>
            <a:off x="-1" y="-6705600"/>
            <a:ext cx="4160519" cy="16975015"/>
          </a:xfrm>
          <a:custGeom>
            <a:avLst/>
            <a:gdLst>
              <a:gd name="connsiteX0" fmla="*/ 255415 w 4160519"/>
              <a:gd name="connsiteY0" fmla="*/ 6158014 h 6858000"/>
              <a:gd name="connsiteX1" fmla="*/ 152572 w 4160519"/>
              <a:gd name="connsiteY1" fmla="*/ 6260857 h 6858000"/>
              <a:gd name="connsiteX2" fmla="*/ 152572 w 4160519"/>
              <a:gd name="connsiteY2" fmla="*/ 6672218 h 6858000"/>
              <a:gd name="connsiteX3" fmla="*/ 255415 w 4160519"/>
              <a:gd name="connsiteY3" fmla="*/ 6775061 h 6858000"/>
              <a:gd name="connsiteX4" fmla="*/ 3890208 w 4160519"/>
              <a:gd name="connsiteY4" fmla="*/ 6775061 h 6858000"/>
              <a:gd name="connsiteX5" fmla="*/ 3993051 w 4160519"/>
              <a:gd name="connsiteY5" fmla="*/ 6672218 h 6858000"/>
              <a:gd name="connsiteX6" fmla="*/ 3993051 w 4160519"/>
              <a:gd name="connsiteY6" fmla="*/ 6260857 h 6858000"/>
              <a:gd name="connsiteX7" fmla="*/ 3890208 w 4160519"/>
              <a:gd name="connsiteY7" fmla="*/ 6158014 h 6858000"/>
              <a:gd name="connsiteX8" fmla="*/ 255415 w 4160519"/>
              <a:gd name="connsiteY8" fmla="*/ 5485070 h 6858000"/>
              <a:gd name="connsiteX9" fmla="*/ 152572 w 4160519"/>
              <a:gd name="connsiteY9" fmla="*/ 5587913 h 6858000"/>
              <a:gd name="connsiteX10" fmla="*/ 152572 w 4160519"/>
              <a:gd name="connsiteY10" fmla="*/ 5999274 h 6858000"/>
              <a:gd name="connsiteX11" fmla="*/ 255415 w 4160519"/>
              <a:gd name="connsiteY11" fmla="*/ 6102117 h 6858000"/>
              <a:gd name="connsiteX12" fmla="*/ 3890208 w 4160519"/>
              <a:gd name="connsiteY12" fmla="*/ 6102117 h 6858000"/>
              <a:gd name="connsiteX13" fmla="*/ 3993051 w 4160519"/>
              <a:gd name="connsiteY13" fmla="*/ 5999274 h 6858000"/>
              <a:gd name="connsiteX14" fmla="*/ 3993051 w 4160519"/>
              <a:gd name="connsiteY14" fmla="*/ 5587913 h 6858000"/>
              <a:gd name="connsiteX15" fmla="*/ 3890208 w 4160519"/>
              <a:gd name="connsiteY15" fmla="*/ 5485070 h 6858000"/>
              <a:gd name="connsiteX16" fmla="*/ 255415 w 4160519"/>
              <a:gd name="connsiteY16" fmla="*/ 4812126 h 6858000"/>
              <a:gd name="connsiteX17" fmla="*/ 152572 w 4160519"/>
              <a:gd name="connsiteY17" fmla="*/ 4914969 h 6858000"/>
              <a:gd name="connsiteX18" fmla="*/ 152572 w 4160519"/>
              <a:gd name="connsiteY18" fmla="*/ 5326330 h 6858000"/>
              <a:gd name="connsiteX19" fmla="*/ 255415 w 4160519"/>
              <a:gd name="connsiteY19" fmla="*/ 5429173 h 6858000"/>
              <a:gd name="connsiteX20" fmla="*/ 3890208 w 4160519"/>
              <a:gd name="connsiteY20" fmla="*/ 5429173 h 6858000"/>
              <a:gd name="connsiteX21" fmla="*/ 3993051 w 4160519"/>
              <a:gd name="connsiteY21" fmla="*/ 5326330 h 6858000"/>
              <a:gd name="connsiteX22" fmla="*/ 3993051 w 4160519"/>
              <a:gd name="connsiteY22" fmla="*/ 4914969 h 6858000"/>
              <a:gd name="connsiteX23" fmla="*/ 3890208 w 4160519"/>
              <a:gd name="connsiteY23" fmla="*/ 4812126 h 6858000"/>
              <a:gd name="connsiteX24" fmla="*/ 255414 w 4160519"/>
              <a:gd name="connsiteY24" fmla="*/ 4112140 h 6858000"/>
              <a:gd name="connsiteX25" fmla="*/ 152572 w 4160519"/>
              <a:gd name="connsiteY25" fmla="*/ 4214983 h 6858000"/>
              <a:gd name="connsiteX26" fmla="*/ 152572 w 4160519"/>
              <a:gd name="connsiteY26" fmla="*/ 4626344 h 6858000"/>
              <a:gd name="connsiteX27" fmla="*/ 255414 w 4160519"/>
              <a:gd name="connsiteY27" fmla="*/ 4729187 h 6858000"/>
              <a:gd name="connsiteX28" fmla="*/ 3890208 w 4160519"/>
              <a:gd name="connsiteY28" fmla="*/ 4729187 h 6858000"/>
              <a:gd name="connsiteX29" fmla="*/ 3993051 w 4160519"/>
              <a:gd name="connsiteY29" fmla="*/ 4626344 h 6858000"/>
              <a:gd name="connsiteX30" fmla="*/ 3993051 w 4160519"/>
              <a:gd name="connsiteY30" fmla="*/ 4214983 h 6858000"/>
              <a:gd name="connsiteX31" fmla="*/ 3890208 w 4160519"/>
              <a:gd name="connsiteY31" fmla="*/ 4112140 h 6858000"/>
              <a:gd name="connsiteX32" fmla="*/ 255414 w 4160519"/>
              <a:gd name="connsiteY32" fmla="*/ 3429000 h 6858000"/>
              <a:gd name="connsiteX33" fmla="*/ 152571 w 4160519"/>
              <a:gd name="connsiteY33" fmla="*/ 3531843 h 6858000"/>
              <a:gd name="connsiteX34" fmla="*/ 152571 w 4160519"/>
              <a:gd name="connsiteY34" fmla="*/ 3943204 h 6858000"/>
              <a:gd name="connsiteX35" fmla="*/ 255414 w 4160519"/>
              <a:gd name="connsiteY35" fmla="*/ 4046047 h 6858000"/>
              <a:gd name="connsiteX36" fmla="*/ 3890208 w 4160519"/>
              <a:gd name="connsiteY36" fmla="*/ 4046047 h 6858000"/>
              <a:gd name="connsiteX37" fmla="*/ 3993051 w 4160519"/>
              <a:gd name="connsiteY37" fmla="*/ 3943204 h 6858000"/>
              <a:gd name="connsiteX38" fmla="*/ 3993051 w 4160519"/>
              <a:gd name="connsiteY38" fmla="*/ 3531843 h 6858000"/>
              <a:gd name="connsiteX39" fmla="*/ 3890208 w 4160519"/>
              <a:gd name="connsiteY39" fmla="*/ 3429000 h 6858000"/>
              <a:gd name="connsiteX40" fmla="*/ 255414 w 4160519"/>
              <a:gd name="connsiteY40" fmla="*/ 2770483 h 6858000"/>
              <a:gd name="connsiteX41" fmla="*/ 152571 w 4160519"/>
              <a:gd name="connsiteY41" fmla="*/ 2873326 h 6858000"/>
              <a:gd name="connsiteX42" fmla="*/ 152571 w 4160519"/>
              <a:gd name="connsiteY42" fmla="*/ 3284687 h 6858000"/>
              <a:gd name="connsiteX43" fmla="*/ 255414 w 4160519"/>
              <a:gd name="connsiteY43" fmla="*/ 3387530 h 6858000"/>
              <a:gd name="connsiteX44" fmla="*/ 3890208 w 4160519"/>
              <a:gd name="connsiteY44" fmla="*/ 3387530 h 6858000"/>
              <a:gd name="connsiteX45" fmla="*/ 3993051 w 4160519"/>
              <a:gd name="connsiteY45" fmla="*/ 3284687 h 6858000"/>
              <a:gd name="connsiteX46" fmla="*/ 3993051 w 4160519"/>
              <a:gd name="connsiteY46" fmla="*/ 2873326 h 6858000"/>
              <a:gd name="connsiteX47" fmla="*/ 3890208 w 4160519"/>
              <a:gd name="connsiteY47" fmla="*/ 2770483 h 6858000"/>
              <a:gd name="connsiteX48" fmla="*/ 255414 w 4160519"/>
              <a:gd name="connsiteY48" fmla="*/ 2069661 h 6858000"/>
              <a:gd name="connsiteX49" fmla="*/ 152571 w 4160519"/>
              <a:gd name="connsiteY49" fmla="*/ 2172504 h 6858000"/>
              <a:gd name="connsiteX50" fmla="*/ 152571 w 4160519"/>
              <a:gd name="connsiteY50" fmla="*/ 2583865 h 6858000"/>
              <a:gd name="connsiteX51" fmla="*/ 255414 w 4160519"/>
              <a:gd name="connsiteY51" fmla="*/ 2686708 h 6858000"/>
              <a:gd name="connsiteX52" fmla="*/ 3890208 w 4160519"/>
              <a:gd name="connsiteY52" fmla="*/ 2686708 h 6858000"/>
              <a:gd name="connsiteX53" fmla="*/ 3993051 w 4160519"/>
              <a:gd name="connsiteY53" fmla="*/ 2583865 h 6858000"/>
              <a:gd name="connsiteX54" fmla="*/ 3993051 w 4160519"/>
              <a:gd name="connsiteY54" fmla="*/ 2172504 h 6858000"/>
              <a:gd name="connsiteX55" fmla="*/ 3890208 w 4160519"/>
              <a:gd name="connsiteY55" fmla="*/ 2069661 h 6858000"/>
              <a:gd name="connsiteX56" fmla="*/ 255414 w 4160519"/>
              <a:gd name="connsiteY56" fmla="*/ 1386964 h 6858000"/>
              <a:gd name="connsiteX57" fmla="*/ 152571 w 4160519"/>
              <a:gd name="connsiteY57" fmla="*/ 1489807 h 6858000"/>
              <a:gd name="connsiteX58" fmla="*/ 152571 w 4160519"/>
              <a:gd name="connsiteY58" fmla="*/ 1901168 h 6858000"/>
              <a:gd name="connsiteX59" fmla="*/ 255414 w 4160519"/>
              <a:gd name="connsiteY59" fmla="*/ 2004011 h 6858000"/>
              <a:gd name="connsiteX60" fmla="*/ 3890208 w 4160519"/>
              <a:gd name="connsiteY60" fmla="*/ 2004011 h 6858000"/>
              <a:gd name="connsiteX61" fmla="*/ 3993051 w 4160519"/>
              <a:gd name="connsiteY61" fmla="*/ 1901168 h 6858000"/>
              <a:gd name="connsiteX62" fmla="*/ 3993051 w 4160519"/>
              <a:gd name="connsiteY62" fmla="*/ 1489807 h 6858000"/>
              <a:gd name="connsiteX63" fmla="*/ 3890208 w 4160519"/>
              <a:gd name="connsiteY63" fmla="*/ 1386964 h 6858000"/>
              <a:gd name="connsiteX64" fmla="*/ 262862 w 4160519"/>
              <a:gd name="connsiteY64" fmla="*/ 736870 h 6858000"/>
              <a:gd name="connsiteX65" fmla="*/ 160019 w 4160519"/>
              <a:gd name="connsiteY65" fmla="*/ 839713 h 6858000"/>
              <a:gd name="connsiteX66" fmla="*/ 160019 w 4160519"/>
              <a:gd name="connsiteY66" fmla="*/ 1251074 h 6858000"/>
              <a:gd name="connsiteX67" fmla="*/ 262862 w 4160519"/>
              <a:gd name="connsiteY67" fmla="*/ 1353917 h 6858000"/>
              <a:gd name="connsiteX68" fmla="*/ 3897656 w 4160519"/>
              <a:gd name="connsiteY68" fmla="*/ 1353917 h 6858000"/>
              <a:gd name="connsiteX69" fmla="*/ 4000499 w 4160519"/>
              <a:gd name="connsiteY69" fmla="*/ 1251074 h 6858000"/>
              <a:gd name="connsiteX70" fmla="*/ 4000499 w 4160519"/>
              <a:gd name="connsiteY70" fmla="*/ 839713 h 6858000"/>
              <a:gd name="connsiteX71" fmla="*/ 3897656 w 4160519"/>
              <a:gd name="connsiteY71" fmla="*/ 736870 h 6858000"/>
              <a:gd name="connsiteX72" fmla="*/ 262862 w 4160519"/>
              <a:gd name="connsiteY72" fmla="*/ 82939 h 6858000"/>
              <a:gd name="connsiteX73" fmla="*/ 160019 w 4160519"/>
              <a:gd name="connsiteY73" fmla="*/ 185782 h 6858000"/>
              <a:gd name="connsiteX74" fmla="*/ 160019 w 4160519"/>
              <a:gd name="connsiteY74" fmla="*/ 597143 h 6858000"/>
              <a:gd name="connsiteX75" fmla="*/ 262862 w 4160519"/>
              <a:gd name="connsiteY75" fmla="*/ 699986 h 6858000"/>
              <a:gd name="connsiteX76" fmla="*/ 3897656 w 4160519"/>
              <a:gd name="connsiteY76" fmla="*/ 699986 h 6858000"/>
              <a:gd name="connsiteX77" fmla="*/ 4000499 w 4160519"/>
              <a:gd name="connsiteY77" fmla="*/ 597143 h 6858000"/>
              <a:gd name="connsiteX78" fmla="*/ 4000499 w 4160519"/>
              <a:gd name="connsiteY78" fmla="*/ 185782 h 6858000"/>
              <a:gd name="connsiteX79" fmla="*/ 3897656 w 4160519"/>
              <a:gd name="connsiteY79" fmla="*/ 82939 h 6858000"/>
              <a:gd name="connsiteX80" fmla="*/ 0 w 4160519"/>
              <a:gd name="connsiteY80" fmla="*/ 0 h 6858000"/>
              <a:gd name="connsiteX81" fmla="*/ 4160519 w 4160519"/>
              <a:gd name="connsiteY81" fmla="*/ 0 h 6858000"/>
              <a:gd name="connsiteX82" fmla="*/ 4160519 w 4160519"/>
              <a:gd name="connsiteY82" fmla="*/ 6858000 h 6858000"/>
              <a:gd name="connsiteX83" fmla="*/ 0 w 4160519"/>
              <a:gd name="connsiteY8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60519" h="6858000">
                <a:moveTo>
                  <a:pt x="255415" y="6158014"/>
                </a:moveTo>
                <a:cubicBezTo>
                  <a:pt x="198616" y="6158014"/>
                  <a:pt x="152572" y="6204058"/>
                  <a:pt x="152572" y="6260857"/>
                </a:cubicBezTo>
                <a:lnTo>
                  <a:pt x="152572" y="6672218"/>
                </a:lnTo>
                <a:cubicBezTo>
                  <a:pt x="152572" y="6729017"/>
                  <a:pt x="198616" y="6775061"/>
                  <a:pt x="255415" y="6775061"/>
                </a:cubicBezTo>
                <a:lnTo>
                  <a:pt x="3890208" y="6775061"/>
                </a:lnTo>
                <a:cubicBezTo>
                  <a:pt x="3947007" y="6775061"/>
                  <a:pt x="3993051" y="6729017"/>
                  <a:pt x="3993051" y="6672218"/>
                </a:cubicBezTo>
                <a:lnTo>
                  <a:pt x="3993051" y="6260857"/>
                </a:lnTo>
                <a:cubicBezTo>
                  <a:pt x="3993051" y="6204058"/>
                  <a:pt x="3947007" y="6158014"/>
                  <a:pt x="3890208" y="6158014"/>
                </a:cubicBezTo>
                <a:close/>
                <a:moveTo>
                  <a:pt x="255415" y="5485070"/>
                </a:moveTo>
                <a:cubicBezTo>
                  <a:pt x="198616" y="5485070"/>
                  <a:pt x="152572" y="5531114"/>
                  <a:pt x="152572" y="5587913"/>
                </a:cubicBezTo>
                <a:lnTo>
                  <a:pt x="152572" y="5999274"/>
                </a:lnTo>
                <a:cubicBezTo>
                  <a:pt x="152572" y="6056073"/>
                  <a:pt x="198616" y="6102117"/>
                  <a:pt x="255415" y="6102117"/>
                </a:cubicBezTo>
                <a:lnTo>
                  <a:pt x="3890208" y="6102117"/>
                </a:lnTo>
                <a:cubicBezTo>
                  <a:pt x="3947007" y="6102117"/>
                  <a:pt x="3993051" y="6056073"/>
                  <a:pt x="3993051" y="5999274"/>
                </a:cubicBezTo>
                <a:lnTo>
                  <a:pt x="3993051" y="5587913"/>
                </a:lnTo>
                <a:cubicBezTo>
                  <a:pt x="3993051" y="5531114"/>
                  <a:pt x="3947007" y="5485070"/>
                  <a:pt x="3890208" y="5485070"/>
                </a:cubicBezTo>
                <a:close/>
                <a:moveTo>
                  <a:pt x="255415" y="4812126"/>
                </a:moveTo>
                <a:cubicBezTo>
                  <a:pt x="198615" y="4812126"/>
                  <a:pt x="152572" y="4858170"/>
                  <a:pt x="152572" y="4914969"/>
                </a:cubicBezTo>
                <a:lnTo>
                  <a:pt x="152572" y="5326330"/>
                </a:lnTo>
                <a:cubicBezTo>
                  <a:pt x="152572" y="5383129"/>
                  <a:pt x="198615" y="5429173"/>
                  <a:pt x="255415" y="5429173"/>
                </a:cubicBezTo>
                <a:lnTo>
                  <a:pt x="3890208" y="5429173"/>
                </a:lnTo>
                <a:cubicBezTo>
                  <a:pt x="3947007" y="5429173"/>
                  <a:pt x="3993051" y="5383129"/>
                  <a:pt x="3993051" y="5326330"/>
                </a:cubicBezTo>
                <a:lnTo>
                  <a:pt x="3993051" y="4914969"/>
                </a:lnTo>
                <a:cubicBezTo>
                  <a:pt x="3993051" y="4858170"/>
                  <a:pt x="3947007" y="4812126"/>
                  <a:pt x="3890208" y="4812126"/>
                </a:cubicBezTo>
                <a:close/>
                <a:moveTo>
                  <a:pt x="255414" y="4112140"/>
                </a:moveTo>
                <a:cubicBezTo>
                  <a:pt x="198615" y="4112140"/>
                  <a:pt x="152572" y="4158184"/>
                  <a:pt x="152572" y="4214983"/>
                </a:cubicBezTo>
                <a:lnTo>
                  <a:pt x="152572" y="4626344"/>
                </a:lnTo>
                <a:cubicBezTo>
                  <a:pt x="152572" y="4683143"/>
                  <a:pt x="198615" y="4729187"/>
                  <a:pt x="255414" y="4729187"/>
                </a:cubicBezTo>
                <a:lnTo>
                  <a:pt x="3890208" y="4729187"/>
                </a:lnTo>
                <a:cubicBezTo>
                  <a:pt x="3947007" y="4729187"/>
                  <a:pt x="3993051" y="4683143"/>
                  <a:pt x="3993051" y="4626344"/>
                </a:cubicBezTo>
                <a:lnTo>
                  <a:pt x="3993051" y="4214983"/>
                </a:lnTo>
                <a:cubicBezTo>
                  <a:pt x="3993051" y="4158184"/>
                  <a:pt x="3947007" y="4112140"/>
                  <a:pt x="3890208" y="4112140"/>
                </a:cubicBezTo>
                <a:close/>
                <a:moveTo>
                  <a:pt x="255414" y="3429000"/>
                </a:moveTo>
                <a:cubicBezTo>
                  <a:pt x="198615" y="3429000"/>
                  <a:pt x="152571" y="3475044"/>
                  <a:pt x="152571" y="3531843"/>
                </a:cubicBezTo>
                <a:lnTo>
                  <a:pt x="152571" y="3943204"/>
                </a:lnTo>
                <a:cubicBezTo>
                  <a:pt x="152571" y="4000003"/>
                  <a:pt x="198615" y="4046047"/>
                  <a:pt x="255414" y="4046047"/>
                </a:cubicBezTo>
                <a:lnTo>
                  <a:pt x="3890208" y="4046047"/>
                </a:lnTo>
                <a:cubicBezTo>
                  <a:pt x="3947007" y="4046047"/>
                  <a:pt x="3993051" y="4000003"/>
                  <a:pt x="3993051" y="3943204"/>
                </a:cubicBezTo>
                <a:lnTo>
                  <a:pt x="3993051" y="3531843"/>
                </a:lnTo>
                <a:cubicBezTo>
                  <a:pt x="3993051" y="3475044"/>
                  <a:pt x="3947007" y="3429000"/>
                  <a:pt x="3890208" y="3429000"/>
                </a:cubicBezTo>
                <a:close/>
                <a:moveTo>
                  <a:pt x="255414" y="2770483"/>
                </a:moveTo>
                <a:cubicBezTo>
                  <a:pt x="198615" y="2770483"/>
                  <a:pt x="152571" y="2816527"/>
                  <a:pt x="152571" y="2873326"/>
                </a:cubicBezTo>
                <a:lnTo>
                  <a:pt x="152571" y="3284687"/>
                </a:lnTo>
                <a:cubicBezTo>
                  <a:pt x="152571" y="3341486"/>
                  <a:pt x="198615" y="3387530"/>
                  <a:pt x="255414" y="3387530"/>
                </a:cubicBezTo>
                <a:lnTo>
                  <a:pt x="3890208" y="3387530"/>
                </a:lnTo>
                <a:cubicBezTo>
                  <a:pt x="3947007" y="3387530"/>
                  <a:pt x="3993051" y="3341486"/>
                  <a:pt x="3993051" y="3284687"/>
                </a:cubicBezTo>
                <a:lnTo>
                  <a:pt x="3993051" y="2873326"/>
                </a:lnTo>
                <a:cubicBezTo>
                  <a:pt x="3993051" y="2816527"/>
                  <a:pt x="3947007" y="2770483"/>
                  <a:pt x="3890208" y="2770483"/>
                </a:cubicBezTo>
                <a:close/>
                <a:moveTo>
                  <a:pt x="255414" y="2069661"/>
                </a:moveTo>
                <a:cubicBezTo>
                  <a:pt x="198615" y="2069661"/>
                  <a:pt x="152571" y="2115705"/>
                  <a:pt x="152571" y="2172504"/>
                </a:cubicBezTo>
                <a:lnTo>
                  <a:pt x="152571" y="2583865"/>
                </a:lnTo>
                <a:cubicBezTo>
                  <a:pt x="152571" y="2640664"/>
                  <a:pt x="198615" y="2686708"/>
                  <a:pt x="255414" y="2686708"/>
                </a:cubicBezTo>
                <a:lnTo>
                  <a:pt x="3890208" y="2686708"/>
                </a:lnTo>
                <a:cubicBezTo>
                  <a:pt x="3947007" y="2686708"/>
                  <a:pt x="3993051" y="2640664"/>
                  <a:pt x="3993051" y="2583865"/>
                </a:cubicBezTo>
                <a:lnTo>
                  <a:pt x="3993051" y="2172504"/>
                </a:lnTo>
                <a:cubicBezTo>
                  <a:pt x="3993051" y="2115705"/>
                  <a:pt x="3947007" y="2069661"/>
                  <a:pt x="3890208" y="2069661"/>
                </a:cubicBezTo>
                <a:close/>
                <a:moveTo>
                  <a:pt x="255414" y="1386964"/>
                </a:moveTo>
                <a:cubicBezTo>
                  <a:pt x="198615" y="1386964"/>
                  <a:pt x="152571" y="1433008"/>
                  <a:pt x="152571" y="1489807"/>
                </a:cubicBezTo>
                <a:lnTo>
                  <a:pt x="152571" y="1901168"/>
                </a:lnTo>
                <a:cubicBezTo>
                  <a:pt x="152571" y="1957967"/>
                  <a:pt x="198615" y="2004011"/>
                  <a:pt x="255414" y="2004011"/>
                </a:cubicBezTo>
                <a:lnTo>
                  <a:pt x="3890208" y="2004011"/>
                </a:lnTo>
                <a:cubicBezTo>
                  <a:pt x="3947007" y="2004011"/>
                  <a:pt x="3993051" y="1957967"/>
                  <a:pt x="3993051" y="1901168"/>
                </a:cubicBezTo>
                <a:lnTo>
                  <a:pt x="3993051" y="1489807"/>
                </a:lnTo>
                <a:cubicBezTo>
                  <a:pt x="3993051" y="1433008"/>
                  <a:pt x="3947007" y="1386964"/>
                  <a:pt x="3890208" y="1386964"/>
                </a:cubicBezTo>
                <a:close/>
                <a:moveTo>
                  <a:pt x="262862" y="736870"/>
                </a:moveTo>
                <a:cubicBezTo>
                  <a:pt x="206063" y="736870"/>
                  <a:pt x="160019" y="782914"/>
                  <a:pt x="160019" y="839713"/>
                </a:cubicBezTo>
                <a:lnTo>
                  <a:pt x="160019" y="1251074"/>
                </a:lnTo>
                <a:cubicBezTo>
                  <a:pt x="160019" y="1307873"/>
                  <a:pt x="206063" y="1353917"/>
                  <a:pt x="262862" y="1353917"/>
                </a:cubicBezTo>
                <a:lnTo>
                  <a:pt x="3897656" y="1353917"/>
                </a:lnTo>
                <a:cubicBezTo>
                  <a:pt x="3954455" y="1353917"/>
                  <a:pt x="4000499" y="1307873"/>
                  <a:pt x="4000499" y="1251074"/>
                </a:cubicBezTo>
                <a:lnTo>
                  <a:pt x="4000499" y="839713"/>
                </a:lnTo>
                <a:cubicBezTo>
                  <a:pt x="4000499" y="782914"/>
                  <a:pt x="3954455" y="736870"/>
                  <a:pt x="3897656" y="736870"/>
                </a:cubicBezTo>
                <a:close/>
                <a:moveTo>
                  <a:pt x="262862" y="82939"/>
                </a:moveTo>
                <a:cubicBezTo>
                  <a:pt x="206063" y="82939"/>
                  <a:pt x="160019" y="128983"/>
                  <a:pt x="160019" y="185782"/>
                </a:cubicBezTo>
                <a:lnTo>
                  <a:pt x="160019" y="597143"/>
                </a:lnTo>
                <a:cubicBezTo>
                  <a:pt x="160019" y="653942"/>
                  <a:pt x="206063" y="699986"/>
                  <a:pt x="262862" y="699986"/>
                </a:cubicBezTo>
                <a:lnTo>
                  <a:pt x="3897656" y="699986"/>
                </a:lnTo>
                <a:cubicBezTo>
                  <a:pt x="3954455" y="699986"/>
                  <a:pt x="4000499" y="653942"/>
                  <a:pt x="4000499" y="597143"/>
                </a:cubicBezTo>
                <a:lnTo>
                  <a:pt x="4000499" y="185782"/>
                </a:lnTo>
                <a:cubicBezTo>
                  <a:pt x="4000499" y="128983"/>
                  <a:pt x="3954455" y="82939"/>
                  <a:pt x="3897656" y="82939"/>
                </a:cubicBezTo>
                <a:close/>
                <a:moveTo>
                  <a:pt x="0" y="0"/>
                </a:moveTo>
                <a:lnTo>
                  <a:pt x="4160519" y="0"/>
                </a:lnTo>
                <a:lnTo>
                  <a:pt x="416051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205-0FB2-4A71-8C72-764525C9C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88" t="6488" r="2939" b="11298"/>
          <a:stretch/>
        </p:blipFill>
        <p:spPr>
          <a:xfrm>
            <a:off x="4146337" y="6122"/>
            <a:ext cx="8045661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B1FF36-D421-49EF-B52F-B5A817F64314}"/>
              </a:ext>
            </a:extLst>
          </p:cNvPr>
          <p:cNvSpPr txBox="1"/>
          <p:nvPr/>
        </p:nvSpPr>
        <p:spPr>
          <a:xfrm>
            <a:off x="4178226" y="328221"/>
            <a:ext cx="79511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Perpetua" panose="02020502060401020303" pitchFamily="18" charset="0"/>
              </a:rPr>
              <a:t>SERUM </a:t>
            </a:r>
            <a:r>
              <a:rPr lang="el-GR" sz="50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β</a:t>
            </a:r>
            <a:r>
              <a:rPr lang="en-US" sz="5000" dirty="0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sz="5000" dirty="0" err="1">
                <a:solidFill>
                  <a:srgbClr val="002060"/>
                </a:solidFill>
                <a:latin typeface="Perpetua" panose="02020502060401020303" pitchFamily="18" charset="0"/>
                <a:ea typeface="DengXian" panose="02010600030101010101" pitchFamily="2" charset="-122"/>
              </a:rPr>
              <a:t>hCG</a:t>
            </a:r>
            <a:endParaRPr lang="en-PK" sz="5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E601AA-1ECA-44D4-AEF7-45DB61A30908}"/>
              </a:ext>
            </a:extLst>
          </p:cNvPr>
          <p:cNvSpPr txBox="1"/>
          <p:nvPr/>
        </p:nvSpPr>
        <p:spPr>
          <a:xfrm>
            <a:off x="5118086" y="2817646"/>
            <a:ext cx="5655874" cy="838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4584" lvl="1" indent="-512292">
              <a:lnSpc>
                <a:spcPts val="6643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Baskerville Old Face" panose="02020602080505020303" pitchFamily="18" charset="0"/>
                <a:ea typeface="DengXian" panose="02010600030101010101" pitchFamily="2" charset="-122"/>
              </a:rPr>
              <a:t>Serum </a:t>
            </a:r>
            <a:r>
              <a:rPr lang="el-GR" sz="2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β</a:t>
            </a:r>
            <a:r>
              <a:rPr lang="en-US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-</a:t>
            </a:r>
            <a:r>
              <a:rPr lang="en-US" sz="2400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hCG</a:t>
            </a:r>
            <a:r>
              <a:rPr lang="en-US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= 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28210mIU/L</a:t>
            </a:r>
            <a:endParaRPr lang="en-US" sz="2400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7D8BAF-25FF-4831-A940-70B66B3F01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6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94" t="1547" r="2443" b="14262"/>
          <a:stretch/>
        </p:blipFill>
        <p:spPr>
          <a:xfrm>
            <a:off x="12405600" y="1229023"/>
            <a:ext cx="4286475" cy="54578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5093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55397C7D-E653-47D3-8B1B-C2E386D98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95944"/>
            <a:ext cx="12192000" cy="7053943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5C353B-F6E2-429C-8AC2-55A91CE3BF46}"/>
              </a:ext>
            </a:extLst>
          </p:cNvPr>
          <p:cNvSpPr/>
          <p:nvPr/>
        </p:nvSpPr>
        <p:spPr>
          <a:xfrm>
            <a:off x="0" y="-195944"/>
            <a:ext cx="12192000" cy="7053944"/>
          </a:xfrm>
          <a:custGeom>
            <a:avLst/>
            <a:gdLst/>
            <a:ahLst/>
            <a:cxnLst/>
            <a:rect l="l" t="t" r="r" b="b"/>
            <a:pathLst>
              <a:path w="12192000" h="7053944">
                <a:moveTo>
                  <a:pt x="4437205" y="4071739"/>
                </a:moveTo>
                <a:lnTo>
                  <a:pt x="4439381" y="4071739"/>
                </a:lnTo>
                <a:lnTo>
                  <a:pt x="4557462" y="4411290"/>
                </a:lnTo>
                <a:lnTo>
                  <a:pt x="4320211" y="4411290"/>
                </a:lnTo>
                <a:close/>
                <a:moveTo>
                  <a:pt x="3059038" y="3956922"/>
                </a:moveTo>
                <a:lnTo>
                  <a:pt x="3114541" y="3956922"/>
                </a:lnTo>
                <a:cubicBezTo>
                  <a:pt x="3152995" y="3956922"/>
                  <a:pt x="3176212" y="3963452"/>
                  <a:pt x="3184193" y="3976512"/>
                </a:cubicBezTo>
                <a:cubicBezTo>
                  <a:pt x="3192174" y="3989572"/>
                  <a:pt x="3196165" y="4017505"/>
                  <a:pt x="3196165" y="4060311"/>
                </a:cubicBezTo>
                <a:lnTo>
                  <a:pt x="3196165" y="4531548"/>
                </a:lnTo>
                <a:cubicBezTo>
                  <a:pt x="3196165" y="4573992"/>
                  <a:pt x="3189725" y="4601925"/>
                  <a:pt x="3176847" y="4615347"/>
                </a:cubicBezTo>
                <a:cubicBezTo>
                  <a:pt x="3163969" y="4628770"/>
                  <a:pt x="3139572" y="4635481"/>
                  <a:pt x="3103658" y="4635481"/>
                </a:cubicBezTo>
                <a:lnTo>
                  <a:pt x="3059038" y="4635481"/>
                </a:lnTo>
                <a:close/>
                <a:moveTo>
                  <a:pt x="7200506" y="3942230"/>
                </a:moveTo>
                <a:cubicBezTo>
                  <a:pt x="7237871" y="3942230"/>
                  <a:pt x="7256553" y="3965992"/>
                  <a:pt x="7256553" y="4013514"/>
                </a:cubicBezTo>
                <a:lnTo>
                  <a:pt x="7256553" y="4577257"/>
                </a:lnTo>
                <a:cubicBezTo>
                  <a:pt x="7256553" y="4625868"/>
                  <a:pt x="7237871" y="4650173"/>
                  <a:pt x="7200506" y="4650173"/>
                </a:cubicBezTo>
                <a:cubicBezTo>
                  <a:pt x="7178377" y="4650173"/>
                  <a:pt x="7162687" y="4644822"/>
                  <a:pt x="7153436" y="4634121"/>
                </a:cubicBezTo>
                <a:cubicBezTo>
                  <a:pt x="7144186" y="4623419"/>
                  <a:pt x="7139560" y="4605734"/>
                  <a:pt x="7139560" y="4581066"/>
                </a:cubicBezTo>
                <a:lnTo>
                  <a:pt x="7139560" y="4016779"/>
                </a:lnTo>
                <a:cubicBezTo>
                  <a:pt x="7139560" y="3967080"/>
                  <a:pt x="7159875" y="3942230"/>
                  <a:pt x="7200506" y="3942230"/>
                </a:cubicBezTo>
                <a:close/>
                <a:moveTo>
                  <a:pt x="8362383" y="3931347"/>
                </a:moveTo>
                <a:lnTo>
                  <a:pt x="8362383" y="3956922"/>
                </a:lnTo>
                <a:lnTo>
                  <a:pt x="8446727" y="3956922"/>
                </a:lnTo>
                <a:lnTo>
                  <a:pt x="8446727" y="4635481"/>
                </a:lnTo>
                <a:lnTo>
                  <a:pt x="8362383" y="4635481"/>
                </a:lnTo>
                <a:lnTo>
                  <a:pt x="8362383" y="4661056"/>
                </a:lnTo>
                <a:lnTo>
                  <a:pt x="8852665" y="4661056"/>
                </a:lnTo>
                <a:lnTo>
                  <a:pt x="8852665" y="4635481"/>
                </a:lnTo>
                <a:lnTo>
                  <a:pt x="8764512" y="4635481"/>
                </a:lnTo>
                <a:lnTo>
                  <a:pt x="8764512" y="3956922"/>
                </a:lnTo>
                <a:lnTo>
                  <a:pt x="8852665" y="3956922"/>
                </a:lnTo>
                <a:lnTo>
                  <a:pt x="8852665" y="3931347"/>
                </a:lnTo>
                <a:close/>
                <a:moveTo>
                  <a:pt x="5867926" y="3931347"/>
                </a:moveTo>
                <a:lnTo>
                  <a:pt x="5867926" y="3956922"/>
                </a:lnTo>
                <a:lnTo>
                  <a:pt x="5935946" y="3956922"/>
                </a:lnTo>
                <a:lnTo>
                  <a:pt x="5983831" y="4023853"/>
                </a:lnTo>
                <a:lnTo>
                  <a:pt x="5983831" y="4451557"/>
                </a:lnTo>
                <a:cubicBezTo>
                  <a:pt x="5983831" y="4496541"/>
                  <a:pt x="5975034" y="4537896"/>
                  <a:pt x="5957440" y="4575624"/>
                </a:cubicBezTo>
                <a:cubicBezTo>
                  <a:pt x="5939845" y="4613352"/>
                  <a:pt x="5910008" y="4633304"/>
                  <a:pt x="5867926" y="4635481"/>
                </a:cubicBezTo>
                <a:lnTo>
                  <a:pt x="5867926" y="4661056"/>
                </a:lnTo>
                <a:lnTo>
                  <a:pt x="6149798" y="4661056"/>
                </a:lnTo>
                <a:lnTo>
                  <a:pt x="6149798" y="4635481"/>
                </a:lnTo>
                <a:cubicBezTo>
                  <a:pt x="6059106" y="4634755"/>
                  <a:pt x="6013759" y="4560388"/>
                  <a:pt x="6013759" y="4412378"/>
                </a:cubicBezTo>
                <a:lnTo>
                  <a:pt x="6013759" y="4064665"/>
                </a:lnTo>
                <a:lnTo>
                  <a:pt x="6446361" y="4661056"/>
                </a:lnTo>
                <a:lnTo>
                  <a:pt x="6622122" y="4661056"/>
                </a:lnTo>
                <a:lnTo>
                  <a:pt x="6622122" y="4161524"/>
                </a:lnTo>
                <a:cubicBezTo>
                  <a:pt x="6622122" y="4031290"/>
                  <a:pt x="6660757" y="3963090"/>
                  <a:pt x="6738027" y="3956922"/>
                </a:cubicBezTo>
                <a:lnTo>
                  <a:pt x="6738027" y="3931347"/>
                </a:lnTo>
                <a:lnTo>
                  <a:pt x="6446361" y="3931347"/>
                </a:lnTo>
                <a:lnTo>
                  <a:pt x="6446361" y="3956922"/>
                </a:lnTo>
                <a:lnTo>
                  <a:pt x="6470848" y="3956922"/>
                </a:lnTo>
                <a:cubicBezTo>
                  <a:pt x="6511841" y="3956922"/>
                  <a:pt x="6542495" y="3974517"/>
                  <a:pt x="6562810" y="4009705"/>
                </a:cubicBezTo>
                <a:cubicBezTo>
                  <a:pt x="6583125" y="4044894"/>
                  <a:pt x="6593282" y="4098584"/>
                  <a:pt x="6593282" y="4170775"/>
                </a:cubicBezTo>
                <a:lnTo>
                  <a:pt x="6593282" y="4349257"/>
                </a:lnTo>
                <a:lnTo>
                  <a:pt x="6290189" y="3931347"/>
                </a:lnTo>
                <a:close/>
                <a:moveTo>
                  <a:pt x="4463868" y="3931347"/>
                </a:moveTo>
                <a:lnTo>
                  <a:pt x="4269605" y="4470603"/>
                </a:lnTo>
                <a:cubicBezTo>
                  <a:pt x="4255457" y="4510507"/>
                  <a:pt x="4237410" y="4546149"/>
                  <a:pt x="4215462" y="4577529"/>
                </a:cubicBezTo>
                <a:cubicBezTo>
                  <a:pt x="4193515" y="4608908"/>
                  <a:pt x="4171840" y="4628226"/>
                  <a:pt x="4150436" y="4635481"/>
                </a:cubicBezTo>
                <a:lnTo>
                  <a:pt x="4150436" y="4661056"/>
                </a:lnTo>
                <a:lnTo>
                  <a:pt x="4434484" y="4661056"/>
                </a:lnTo>
                <a:lnTo>
                  <a:pt x="4434484" y="4635481"/>
                </a:lnTo>
                <a:cubicBezTo>
                  <a:pt x="4385147" y="4635118"/>
                  <a:pt x="4350775" y="4621968"/>
                  <a:pt x="4331367" y="4596030"/>
                </a:cubicBezTo>
                <a:cubicBezTo>
                  <a:pt x="4311958" y="4570092"/>
                  <a:pt x="4302254" y="4537896"/>
                  <a:pt x="4302254" y="4499443"/>
                </a:cubicBezTo>
                <a:cubicBezTo>
                  <a:pt x="4302254" y="4479490"/>
                  <a:pt x="4305519" y="4458631"/>
                  <a:pt x="4312049" y="4436865"/>
                </a:cubicBezTo>
                <a:lnTo>
                  <a:pt x="4565080" y="4436865"/>
                </a:lnTo>
                <a:lnTo>
                  <a:pt x="4634188" y="4635481"/>
                </a:lnTo>
                <a:lnTo>
                  <a:pt x="4552021" y="4635481"/>
                </a:lnTo>
                <a:lnTo>
                  <a:pt x="4552021" y="4661056"/>
                </a:lnTo>
                <a:lnTo>
                  <a:pt x="4998770" y="4661056"/>
                </a:lnTo>
                <a:lnTo>
                  <a:pt x="4998770" y="4635481"/>
                </a:lnTo>
                <a:lnTo>
                  <a:pt x="4958503" y="4635481"/>
                </a:lnTo>
                <a:lnTo>
                  <a:pt x="4713090" y="3931347"/>
                </a:lnTo>
                <a:close/>
                <a:moveTo>
                  <a:pt x="3618934" y="3931347"/>
                </a:moveTo>
                <a:lnTo>
                  <a:pt x="3618934" y="3956922"/>
                </a:lnTo>
                <a:lnTo>
                  <a:pt x="3703278" y="3956922"/>
                </a:lnTo>
                <a:lnTo>
                  <a:pt x="3703278" y="4635481"/>
                </a:lnTo>
                <a:lnTo>
                  <a:pt x="3618934" y="4635481"/>
                </a:lnTo>
                <a:lnTo>
                  <a:pt x="3618934" y="4661056"/>
                </a:lnTo>
                <a:lnTo>
                  <a:pt x="4109216" y="4661056"/>
                </a:lnTo>
                <a:lnTo>
                  <a:pt x="4109216" y="4635481"/>
                </a:lnTo>
                <a:lnTo>
                  <a:pt x="4021063" y="4635481"/>
                </a:lnTo>
                <a:lnTo>
                  <a:pt x="4021063" y="3956922"/>
                </a:lnTo>
                <a:lnTo>
                  <a:pt x="4109216" y="3956922"/>
                </a:lnTo>
                <a:lnTo>
                  <a:pt x="4109216" y="3931347"/>
                </a:lnTo>
                <a:close/>
                <a:moveTo>
                  <a:pt x="2656909" y="3931347"/>
                </a:moveTo>
                <a:lnTo>
                  <a:pt x="2656909" y="3956922"/>
                </a:lnTo>
                <a:lnTo>
                  <a:pt x="2741253" y="3956922"/>
                </a:lnTo>
                <a:lnTo>
                  <a:pt x="2741253" y="4635481"/>
                </a:lnTo>
                <a:lnTo>
                  <a:pt x="2656909" y="4635481"/>
                </a:lnTo>
                <a:lnTo>
                  <a:pt x="2656909" y="4661056"/>
                </a:lnTo>
                <a:lnTo>
                  <a:pt x="3233711" y="4661056"/>
                </a:lnTo>
                <a:cubicBezTo>
                  <a:pt x="3332021" y="4661056"/>
                  <a:pt x="3408837" y="4621514"/>
                  <a:pt x="3464160" y="4542431"/>
                </a:cubicBezTo>
                <a:cubicBezTo>
                  <a:pt x="3519482" y="4463347"/>
                  <a:pt x="3547143" y="4379185"/>
                  <a:pt x="3547143" y="4289944"/>
                </a:cubicBezTo>
                <a:cubicBezTo>
                  <a:pt x="3547143" y="4206144"/>
                  <a:pt x="3520480" y="4125428"/>
                  <a:pt x="3467152" y="4047796"/>
                </a:cubicBezTo>
                <a:cubicBezTo>
                  <a:pt x="3413826" y="3970164"/>
                  <a:pt x="3327849" y="3931347"/>
                  <a:pt x="3209224" y="3931347"/>
                </a:cubicBezTo>
                <a:close/>
                <a:moveTo>
                  <a:pt x="7195064" y="3907949"/>
                </a:moveTo>
                <a:cubicBezTo>
                  <a:pt x="7071360" y="3907949"/>
                  <a:pt x="6972596" y="3942774"/>
                  <a:pt x="6898773" y="4012426"/>
                </a:cubicBezTo>
                <a:cubicBezTo>
                  <a:pt x="6824949" y="4082078"/>
                  <a:pt x="6788038" y="4175309"/>
                  <a:pt x="6788038" y="4292121"/>
                </a:cubicBezTo>
                <a:cubicBezTo>
                  <a:pt x="6788038" y="4411834"/>
                  <a:pt x="6825766" y="4506970"/>
                  <a:pt x="6901221" y="4577529"/>
                </a:cubicBezTo>
                <a:cubicBezTo>
                  <a:pt x="6976677" y="4648087"/>
                  <a:pt x="7076801" y="4683366"/>
                  <a:pt x="7201594" y="4683366"/>
                </a:cubicBezTo>
                <a:cubicBezTo>
                  <a:pt x="7326386" y="4683366"/>
                  <a:pt x="7424696" y="4647543"/>
                  <a:pt x="7496525" y="4575896"/>
                </a:cubicBezTo>
                <a:cubicBezTo>
                  <a:pt x="7568353" y="4504249"/>
                  <a:pt x="7604267" y="4411471"/>
                  <a:pt x="7604267" y="4297562"/>
                </a:cubicBezTo>
                <a:cubicBezTo>
                  <a:pt x="7604267" y="4177123"/>
                  <a:pt x="7567718" y="4082078"/>
                  <a:pt x="7494620" y="4012426"/>
                </a:cubicBezTo>
                <a:cubicBezTo>
                  <a:pt x="7421522" y="3942774"/>
                  <a:pt x="7321670" y="3907949"/>
                  <a:pt x="7195064" y="3907949"/>
                </a:cubicBezTo>
                <a:close/>
                <a:moveTo>
                  <a:pt x="5407360" y="3907949"/>
                </a:moveTo>
                <a:cubicBezTo>
                  <a:pt x="5334443" y="3907949"/>
                  <a:pt x="5267784" y="3922006"/>
                  <a:pt x="5207383" y="3950121"/>
                </a:cubicBezTo>
                <a:cubicBezTo>
                  <a:pt x="5146982" y="3978235"/>
                  <a:pt x="5098462" y="4024579"/>
                  <a:pt x="5061822" y="4089152"/>
                </a:cubicBezTo>
                <a:cubicBezTo>
                  <a:pt x="5025182" y="4153724"/>
                  <a:pt x="5006863" y="4224827"/>
                  <a:pt x="5006863" y="4302460"/>
                </a:cubicBezTo>
                <a:cubicBezTo>
                  <a:pt x="5006863" y="4414192"/>
                  <a:pt x="5044863" y="4505610"/>
                  <a:pt x="5120863" y="4576712"/>
                </a:cubicBezTo>
                <a:cubicBezTo>
                  <a:pt x="5196863" y="4647815"/>
                  <a:pt x="5294901" y="4683366"/>
                  <a:pt x="5414978" y="4683366"/>
                </a:cubicBezTo>
                <a:cubicBezTo>
                  <a:pt x="5513288" y="4683366"/>
                  <a:pt x="5599445" y="4659242"/>
                  <a:pt x="5673450" y="4610994"/>
                </a:cubicBezTo>
                <a:lnTo>
                  <a:pt x="5757249" y="4695338"/>
                </a:lnTo>
                <a:lnTo>
                  <a:pt x="5757249" y="4357963"/>
                </a:lnTo>
                <a:lnTo>
                  <a:pt x="5808400" y="4357963"/>
                </a:lnTo>
                <a:lnTo>
                  <a:pt x="5808400" y="4333476"/>
                </a:lnTo>
                <a:lnTo>
                  <a:pt x="5422595" y="4333476"/>
                </a:lnTo>
                <a:lnTo>
                  <a:pt x="5422595" y="4357963"/>
                </a:lnTo>
                <a:lnTo>
                  <a:pt x="5477555" y="4357963"/>
                </a:lnTo>
                <a:lnTo>
                  <a:pt x="5477555" y="4559844"/>
                </a:lnTo>
                <a:cubicBezTo>
                  <a:pt x="5477555" y="4620063"/>
                  <a:pt x="5456333" y="4650173"/>
                  <a:pt x="5413889" y="4650173"/>
                </a:cubicBezTo>
                <a:cubicBezTo>
                  <a:pt x="5376887" y="4650173"/>
                  <a:pt x="5358385" y="4623691"/>
                  <a:pt x="5358385" y="4570727"/>
                </a:cubicBezTo>
                <a:lnTo>
                  <a:pt x="5358385" y="4046164"/>
                </a:lnTo>
                <a:cubicBezTo>
                  <a:pt x="5358385" y="4005896"/>
                  <a:pt x="5364462" y="3978507"/>
                  <a:pt x="5376615" y="3963996"/>
                </a:cubicBezTo>
                <a:cubicBezTo>
                  <a:pt x="5388767" y="3949486"/>
                  <a:pt x="5412257" y="3942230"/>
                  <a:pt x="5447082" y="3942230"/>
                </a:cubicBezTo>
                <a:cubicBezTo>
                  <a:pt x="5482996" y="3942230"/>
                  <a:pt x="5517913" y="3950937"/>
                  <a:pt x="5551832" y="3968350"/>
                </a:cubicBezTo>
                <a:cubicBezTo>
                  <a:pt x="5585751" y="3985763"/>
                  <a:pt x="5614591" y="4008889"/>
                  <a:pt x="5638352" y="4037729"/>
                </a:cubicBezTo>
                <a:cubicBezTo>
                  <a:pt x="5662113" y="4066569"/>
                  <a:pt x="5678075" y="4091872"/>
                  <a:pt x="5686237" y="4113638"/>
                </a:cubicBezTo>
                <a:cubicBezTo>
                  <a:pt x="5694400" y="4135405"/>
                  <a:pt x="5699025" y="4162249"/>
                  <a:pt x="5700113" y="4194173"/>
                </a:cubicBezTo>
                <a:lnTo>
                  <a:pt x="5723512" y="4194173"/>
                </a:lnTo>
                <a:lnTo>
                  <a:pt x="5723512" y="3909037"/>
                </a:lnTo>
                <a:lnTo>
                  <a:pt x="5615770" y="3969982"/>
                </a:lnTo>
                <a:cubicBezTo>
                  <a:pt x="5557001" y="3928627"/>
                  <a:pt x="5487531" y="3907949"/>
                  <a:pt x="5407360" y="3907949"/>
                </a:cubicBezTo>
                <a:close/>
                <a:moveTo>
                  <a:pt x="9523470" y="3894345"/>
                </a:moveTo>
                <a:lnTo>
                  <a:pt x="9423346" y="3969982"/>
                </a:lnTo>
                <a:cubicBezTo>
                  <a:pt x="9381628" y="3943863"/>
                  <a:pt x="9345532" y="3927538"/>
                  <a:pt x="9315060" y="3921008"/>
                </a:cubicBezTo>
                <a:cubicBezTo>
                  <a:pt x="9284587" y="3914479"/>
                  <a:pt x="9256110" y="3911214"/>
                  <a:pt x="9229628" y="3911214"/>
                </a:cubicBezTo>
                <a:cubicBezTo>
                  <a:pt x="9149819" y="3911214"/>
                  <a:pt x="9083251" y="3935428"/>
                  <a:pt x="9029924" y="3983858"/>
                </a:cubicBezTo>
                <a:cubicBezTo>
                  <a:pt x="8976597" y="4032288"/>
                  <a:pt x="8949934" y="4092779"/>
                  <a:pt x="8949934" y="4165333"/>
                </a:cubicBezTo>
                <a:cubicBezTo>
                  <a:pt x="8949934" y="4265820"/>
                  <a:pt x="9018134" y="4351977"/>
                  <a:pt x="9154535" y="4423806"/>
                </a:cubicBezTo>
                <a:cubicBezTo>
                  <a:pt x="9213666" y="4454641"/>
                  <a:pt x="9251394" y="4475409"/>
                  <a:pt x="9267719" y="4486111"/>
                </a:cubicBezTo>
                <a:cubicBezTo>
                  <a:pt x="9284043" y="4496813"/>
                  <a:pt x="9297012" y="4508603"/>
                  <a:pt x="9306626" y="4521481"/>
                </a:cubicBezTo>
                <a:cubicBezTo>
                  <a:pt x="9316239" y="4534359"/>
                  <a:pt x="9321046" y="4548235"/>
                  <a:pt x="9321046" y="4563109"/>
                </a:cubicBezTo>
                <a:cubicBezTo>
                  <a:pt x="9321046" y="4588502"/>
                  <a:pt x="9309346" y="4609090"/>
                  <a:pt x="9285948" y="4624870"/>
                </a:cubicBezTo>
                <a:cubicBezTo>
                  <a:pt x="9262549" y="4640650"/>
                  <a:pt x="9231805" y="4648541"/>
                  <a:pt x="9193714" y="4648541"/>
                </a:cubicBezTo>
                <a:cubicBezTo>
                  <a:pt x="9151633" y="4648541"/>
                  <a:pt x="9110368" y="4634846"/>
                  <a:pt x="9069919" y="4607457"/>
                </a:cubicBezTo>
                <a:cubicBezTo>
                  <a:pt x="9029470" y="4580068"/>
                  <a:pt x="8999724" y="4549051"/>
                  <a:pt x="8980678" y="4514407"/>
                </a:cubicBezTo>
                <a:cubicBezTo>
                  <a:pt x="8961632" y="4479763"/>
                  <a:pt x="8952110" y="4437228"/>
                  <a:pt x="8952110" y="4386803"/>
                </a:cubicBezTo>
                <a:lnTo>
                  <a:pt x="8952110" y="4383538"/>
                </a:lnTo>
                <a:lnTo>
                  <a:pt x="8924358" y="4383538"/>
                </a:lnTo>
                <a:lnTo>
                  <a:pt x="8924358" y="4690984"/>
                </a:lnTo>
                <a:lnTo>
                  <a:pt x="9022306" y="4614259"/>
                </a:lnTo>
                <a:cubicBezTo>
                  <a:pt x="9081800" y="4660331"/>
                  <a:pt x="9145647" y="4683366"/>
                  <a:pt x="9213847" y="4683366"/>
                </a:cubicBezTo>
                <a:cubicBezTo>
                  <a:pt x="9257742" y="4683366"/>
                  <a:pt x="9306807" y="4674388"/>
                  <a:pt x="9361041" y="4656431"/>
                </a:cubicBezTo>
                <a:cubicBezTo>
                  <a:pt x="9415275" y="4638474"/>
                  <a:pt x="9458172" y="4609724"/>
                  <a:pt x="9489733" y="4570183"/>
                </a:cubicBezTo>
                <a:cubicBezTo>
                  <a:pt x="9521294" y="4530641"/>
                  <a:pt x="9537074" y="4481123"/>
                  <a:pt x="9537074" y="4421629"/>
                </a:cubicBezTo>
                <a:cubicBezTo>
                  <a:pt x="9537074" y="4382813"/>
                  <a:pt x="9530363" y="4348712"/>
                  <a:pt x="9516941" y="4319328"/>
                </a:cubicBezTo>
                <a:cubicBezTo>
                  <a:pt x="9503518" y="4289944"/>
                  <a:pt x="9479485" y="4262192"/>
                  <a:pt x="9444840" y="4236073"/>
                </a:cubicBezTo>
                <a:cubicBezTo>
                  <a:pt x="9410196" y="4209954"/>
                  <a:pt x="9339003" y="4166965"/>
                  <a:pt x="9231260" y="4107109"/>
                </a:cubicBezTo>
                <a:cubicBezTo>
                  <a:pt x="9200788" y="4090421"/>
                  <a:pt x="9180201" y="4076273"/>
                  <a:pt x="9169499" y="4064665"/>
                </a:cubicBezTo>
                <a:cubicBezTo>
                  <a:pt x="9158797" y="4053056"/>
                  <a:pt x="9153447" y="4038183"/>
                  <a:pt x="9153447" y="4020044"/>
                </a:cubicBezTo>
                <a:cubicBezTo>
                  <a:pt x="9153447" y="3996464"/>
                  <a:pt x="9161881" y="3977237"/>
                  <a:pt x="9178750" y="3962364"/>
                </a:cubicBezTo>
                <a:cubicBezTo>
                  <a:pt x="9195618" y="3947490"/>
                  <a:pt x="9217657" y="3940054"/>
                  <a:pt x="9244864" y="3940054"/>
                </a:cubicBezTo>
                <a:cubicBezTo>
                  <a:pt x="9302182" y="3940054"/>
                  <a:pt x="9358229" y="3959462"/>
                  <a:pt x="9413007" y="3998278"/>
                </a:cubicBezTo>
                <a:cubicBezTo>
                  <a:pt x="9467785" y="4037094"/>
                  <a:pt x="9495719" y="4092417"/>
                  <a:pt x="9496807" y="4164245"/>
                </a:cubicBezTo>
                <a:lnTo>
                  <a:pt x="9523470" y="4164245"/>
                </a:lnTo>
                <a:close/>
                <a:moveTo>
                  <a:pt x="8275696" y="3894345"/>
                </a:moveTo>
                <a:lnTo>
                  <a:pt x="8175572" y="3969982"/>
                </a:lnTo>
                <a:cubicBezTo>
                  <a:pt x="8133853" y="3943863"/>
                  <a:pt x="8097758" y="3927538"/>
                  <a:pt x="8067285" y="3921008"/>
                </a:cubicBezTo>
                <a:cubicBezTo>
                  <a:pt x="8036813" y="3914479"/>
                  <a:pt x="8008335" y="3911214"/>
                  <a:pt x="7981853" y="3911214"/>
                </a:cubicBezTo>
                <a:cubicBezTo>
                  <a:pt x="7902044" y="3911214"/>
                  <a:pt x="7835476" y="3935428"/>
                  <a:pt x="7782149" y="3983858"/>
                </a:cubicBezTo>
                <a:cubicBezTo>
                  <a:pt x="7728822" y="4032288"/>
                  <a:pt x="7702159" y="4092779"/>
                  <a:pt x="7702159" y="4165333"/>
                </a:cubicBezTo>
                <a:cubicBezTo>
                  <a:pt x="7702159" y="4265820"/>
                  <a:pt x="7770359" y="4351977"/>
                  <a:pt x="7906760" y="4423806"/>
                </a:cubicBezTo>
                <a:cubicBezTo>
                  <a:pt x="7965891" y="4454641"/>
                  <a:pt x="8003619" y="4475409"/>
                  <a:pt x="8019944" y="4486111"/>
                </a:cubicBezTo>
                <a:cubicBezTo>
                  <a:pt x="8036268" y="4496813"/>
                  <a:pt x="8049237" y="4508603"/>
                  <a:pt x="8058851" y="4521481"/>
                </a:cubicBezTo>
                <a:cubicBezTo>
                  <a:pt x="8068464" y="4534359"/>
                  <a:pt x="8073271" y="4548235"/>
                  <a:pt x="8073271" y="4563109"/>
                </a:cubicBezTo>
                <a:cubicBezTo>
                  <a:pt x="8073271" y="4588502"/>
                  <a:pt x="8061572" y="4609090"/>
                  <a:pt x="8038173" y="4624870"/>
                </a:cubicBezTo>
                <a:cubicBezTo>
                  <a:pt x="8014774" y="4640650"/>
                  <a:pt x="7984030" y="4648541"/>
                  <a:pt x="7945939" y="4648541"/>
                </a:cubicBezTo>
                <a:cubicBezTo>
                  <a:pt x="7903858" y="4648541"/>
                  <a:pt x="7862593" y="4634846"/>
                  <a:pt x="7822144" y="4607457"/>
                </a:cubicBezTo>
                <a:cubicBezTo>
                  <a:pt x="7781696" y="4580068"/>
                  <a:pt x="7751949" y="4549051"/>
                  <a:pt x="7732903" y="4514407"/>
                </a:cubicBezTo>
                <a:cubicBezTo>
                  <a:pt x="7713858" y="4479763"/>
                  <a:pt x="7704335" y="4437228"/>
                  <a:pt x="7704335" y="4386803"/>
                </a:cubicBezTo>
                <a:lnTo>
                  <a:pt x="7704335" y="4383538"/>
                </a:lnTo>
                <a:lnTo>
                  <a:pt x="7676583" y="4383538"/>
                </a:lnTo>
                <a:lnTo>
                  <a:pt x="7676583" y="4690984"/>
                </a:lnTo>
                <a:lnTo>
                  <a:pt x="7774531" y="4614259"/>
                </a:lnTo>
                <a:cubicBezTo>
                  <a:pt x="7834025" y="4660331"/>
                  <a:pt x="7897872" y="4683366"/>
                  <a:pt x="7966073" y="4683366"/>
                </a:cubicBezTo>
                <a:cubicBezTo>
                  <a:pt x="8009968" y="4683366"/>
                  <a:pt x="8059032" y="4674388"/>
                  <a:pt x="8113266" y="4656431"/>
                </a:cubicBezTo>
                <a:cubicBezTo>
                  <a:pt x="8167500" y="4638474"/>
                  <a:pt x="8210397" y="4609724"/>
                  <a:pt x="8241958" y="4570183"/>
                </a:cubicBezTo>
                <a:cubicBezTo>
                  <a:pt x="8273519" y="4530641"/>
                  <a:pt x="8289300" y="4481123"/>
                  <a:pt x="8289300" y="4421629"/>
                </a:cubicBezTo>
                <a:cubicBezTo>
                  <a:pt x="8289300" y="4382813"/>
                  <a:pt x="8282588" y="4348712"/>
                  <a:pt x="8269166" y="4319328"/>
                </a:cubicBezTo>
                <a:cubicBezTo>
                  <a:pt x="8255743" y="4289944"/>
                  <a:pt x="8231710" y="4262192"/>
                  <a:pt x="8197066" y="4236073"/>
                </a:cubicBezTo>
                <a:cubicBezTo>
                  <a:pt x="8162421" y="4209954"/>
                  <a:pt x="8091228" y="4166965"/>
                  <a:pt x="7983486" y="4107109"/>
                </a:cubicBezTo>
                <a:cubicBezTo>
                  <a:pt x="7953013" y="4090421"/>
                  <a:pt x="7932426" y="4076273"/>
                  <a:pt x="7921724" y="4064665"/>
                </a:cubicBezTo>
                <a:cubicBezTo>
                  <a:pt x="7911023" y="4053056"/>
                  <a:pt x="7905672" y="4038183"/>
                  <a:pt x="7905672" y="4020044"/>
                </a:cubicBezTo>
                <a:cubicBezTo>
                  <a:pt x="7905672" y="3996464"/>
                  <a:pt x="7914106" y="3977237"/>
                  <a:pt x="7930975" y="3962364"/>
                </a:cubicBezTo>
                <a:cubicBezTo>
                  <a:pt x="7947844" y="3947490"/>
                  <a:pt x="7969882" y="3940054"/>
                  <a:pt x="7997089" y="3940054"/>
                </a:cubicBezTo>
                <a:cubicBezTo>
                  <a:pt x="8054407" y="3940054"/>
                  <a:pt x="8110455" y="3959462"/>
                  <a:pt x="8165233" y="3998278"/>
                </a:cubicBezTo>
                <a:cubicBezTo>
                  <a:pt x="8220011" y="4037094"/>
                  <a:pt x="8247944" y="4092417"/>
                  <a:pt x="8249032" y="4164245"/>
                </a:cubicBezTo>
                <a:lnTo>
                  <a:pt x="8275696" y="4164245"/>
                </a:lnTo>
                <a:close/>
                <a:moveTo>
                  <a:pt x="9571179" y="2738239"/>
                </a:moveTo>
                <a:lnTo>
                  <a:pt x="9573356" y="2738239"/>
                </a:lnTo>
                <a:lnTo>
                  <a:pt x="9691437" y="3077790"/>
                </a:lnTo>
                <a:lnTo>
                  <a:pt x="9454186" y="3077790"/>
                </a:lnTo>
                <a:close/>
                <a:moveTo>
                  <a:pt x="5640312" y="2623422"/>
                </a:moveTo>
                <a:lnTo>
                  <a:pt x="5676771" y="2623422"/>
                </a:lnTo>
                <a:cubicBezTo>
                  <a:pt x="5709420" y="2623422"/>
                  <a:pt x="5731005" y="2628320"/>
                  <a:pt x="5741526" y="2638114"/>
                </a:cubicBezTo>
                <a:cubicBezTo>
                  <a:pt x="5752045" y="2647909"/>
                  <a:pt x="5757306" y="2668224"/>
                  <a:pt x="5757306" y="2699060"/>
                </a:cubicBezTo>
                <a:lnTo>
                  <a:pt x="5757306" y="2853055"/>
                </a:lnTo>
                <a:cubicBezTo>
                  <a:pt x="5757306" y="2881714"/>
                  <a:pt x="5750503" y="2901847"/>
                  <a:pt x="5736900" y="2913456"/>
                </a:cubicBezTo>
                <a:cubicBezTo>
                  <a:pt x="5723296" y="2925064"/>
                  <a:pt x="5697448" y="2930869"/>
                  <a:pt x="5659358" y="2930869"/>
                </a:cubicBezTo>
                <a:lnTo>
                  <a:pt x="5640312" y="2930869"/>
                </a:lnTo>
                <a:close/>
                <a:moveTo>
                  <a:pt x="1696963" y="2623422"/>
                </a:moveTo>
                <a:lnTo>
                  <a:pt x="1752466" y="2623422"/>
                </a:lnTo>
                <a:cubicBezTo>
                  <a:pt x="1790920" y="2623422"/>
                  <a:pt x="1814137" y="2629952"/>
                  <a:pt x="1822118" y="2643012"/>
                </a:cubicBezTo>
                <a:cubicBezTo>
                  <a:pt x="1830099" y="2656072"/>
                  <a:pt x="1834089" y="2684005"/>
                  <a:pt x="1834089" y="2726812"/>
                </a:cubicBezTo>
                <a:lnTo>
                  <a:pt x="1834089" y="3198048"/>
                </a:lnTo>
                <a:cubicBezTo>
                  <a:pt x="1834089" y="3240492"/>
                  <a:pt x="1827650" y="3268425"/>
                  <a:pt x="1814772" y="3281847"/>
                </a:cubicBezTo>
                <a:cubicBezTo>
                  <a:pt x="1801894" y="3295270"/>
                  <a:pt x="1777497" y="3301981"/>
                  <a:pt x="1741583" y="3301981"/>
                </a:cubicBezTo>
                <a:lnTo>
                  <a:pt x="1696963" y="3301981"/>
                </a:lnTo>
                <a:close/>
                <a:moveTo>
                  <a:pt x="10169412" y="2597847"/>
                </a:moveTo>
                <a:lnTo>
                  <a:pt x="10169412" y="2623422"/>
                </a:lnTo>
                <a:lnTo>
                  <a:pt x="10256477" y="2623422"/>
                </a:lnTo>
                <a:lnTo>
                  <a:pt x="10256477" y="3301981"/>
                </a:lnTo>
                <a:lnTo>
                  <a:pt x="10169412" y="3301981"/>
                </a:lnTo>
                <a:lnTo>
                  <a:pt x="10169412" y="3327556"/>
                </a:lnTo>
                <a:lnTo>
                  <a:pt x="10890415" y="3327556"/>
                </a:lnTo>
                <a:lnTo>
                  <a:pt x="10890415" y="3054391"/>
                </a:lnTo>
                <a:lnTo>
                  <a:pt x="10864840" y="3054391"/>
                </a:lnTo>
                <a:cubicBezTo>
                  <a:pt x="10860849" y="3117876"/>
                  <a:pt x="10830739" y="3173017"/>
                  <a:pt x="10774510" y="3219814"/>
                </a:cubicBezTo>
                <a:cubicBezTo>
                  <a:pt x="10718281" y="3266611"/>
                  <a:pt x="10651532" y="3294000"/>
                  <a:pt x="10574262" y="3301981"/>
                </a:cubicBezTo>
                <a:lnTo>
                  <a:pt x="10574262" y="2623422"/>
                </a:lnTo>
                <a:lnTo>
                  <a:pt x="10668945" y="2623422"/>
                </a:lnTo>
                <a:lnTo>
                  <a:pt x="10668945" y="2597847"/>
                </a:lnTo>
                <a:close/>
                <a:moveTo>
                  <a:pt x="9597843" y="2597847"/>
                </a:moveTo>
                <a:lnTo>
                  <a:pt x="9403580" y="3137103"/>
                </a:lnTo>
                <a:cubicBezTo>
                  <a:pt x="9389432" y="3177007"/>
                  <a:pt x="9371384" y="3212649"/>
                  <a:pt x="9349437" y="3244029"/>
                </a:cubicBezTo>
                <a:cubicBezTo>
                  <a:pt x="9327489" y="3275408"/>
                  <a:pt x="9305814" y="3294726"/>
                  <a:pt x="9284411" y="3301981"/>
                </a:cubicBezTo>
                <a:lnTo>
                  <a:pt x="9284411" y="3327556"/>
                </a:lnTo>
                <a:lnTo>
                  <a:pt x="9568458" y="3327556"/>
                </a:lnTo>
                <a:lnTo>
                  <a:pt x="9568458" y="3301981"/>
                </a:lnTo>
                <a:cubicBezTo>
                  <a:pt x="9519122" y="3301618"/>
                  <a:pt x="9484750" y="3288468"/>
                  <a:pt x="9465341" y="3262530"/>
                </a:cubicBezTo>
                <a:cubicBezTo>
                  <a:pt x="9445933" y="3236592"/>
                  <a:pt x="9436229" y="3204396"/>
                  <a:pt x="9436229" y="3165943"/>
                </a:cubicBezTo>
                <a:cubicBezTo>
                  <a:pt x="9436229" y="3145991"/>
                  <a:pt x="9439494" y="3125131"/>
                  <a:pt x="9446024" y="3103365"/>
                </a:cubicBezTo>
                <a:lnTo>
                  <a:pt x="9699055" y="3103365"/>
                </a:lnTo>
                <a:lnTo>
                  <a:pt x="9768162" y="3301981"/>
                </a:lnTo>
                <a:lnTo>
                  <a:pt x="9685995" y="3301981"/>
                </a:lnTo>
                <a:lnTo>
                  <a:pt x="9685995" y="3327556"/>
                </a:lnTo>
                <a:lnTo>
                  <a:pt x="10132745" y="3327556"/>
                </a:lnTo>
                <a:lnTo>
                  <a:pt x="10132745" y="3301981"/>
                </a:lnTo>
                <a:lnTo>
                  <a:pt x="10092478" y="3301981"/>
                </a:lnTo>
                <a:lnTo>
                  <a:pt x="9847065" y="2597847"/>
                </a:lnTo>
                <a:close/>
                <a:moveTo>
                  <a:pt x="8752908" y="2597847"/>
                </a:moveTo>
                <a:lnTo>
                  <a:pt x="8752908" y="2623422"/>
                </a:lnTo>
                <a:lnTo>
                  <a:pt x="8837252" y="2623422"/>
                </a:lnTo>
                <a:lnTo>
                  <a:pt x="8837252" y="3301981"/>
                </a:lnTo>
                <a:lnTo>
                  <a:pt x="8752908" y="3301981"/>
                </a:lnTo>
                <a:lnTo>
                  <a:pt x="8752908" y="3327556"/>
                </a:lnTo>
                <a:lnTo>
                  <a:pt x="9243190" y="3327556"/>
                </a:lnTo>
                <a:lnTo>
                  <a:pt x="9243190" y="3301981"/>
                </a:lnTo>
                <a:lnTo>
                  <a:pt x="9155037" y="3301981"/>
                </a:lnTo>
                <a:lnTo>
                  <a:pt x="9155037" y="2623422"/>
                </a:lnTo>
                <a:lnTo>
                  <a:pt x="9243190" y="2623422"/>
                </a:lnTo>
                <a:lnTo>
                  <a:pt x="9243190" y="2597847"/>
                </a:lnTo>
                <a:close/>
                <a:moveTo>
                  <a:pt x="7924238" y="2597847"/>
                </a:moveTo>
                <a:lnTo>
                  <a:pt x="7924238" y="2851967"/>
                </a:lnTo>
                <a:lnTo>
                  <a:pt x="7953078" y="2851967"/>
                </a:lnTo>
                <a:cubicBezTo>
                  <a:pt x="7968314" y="2782315"/>
                  <a:pt x="7991713" y="2729714"/>
                  <a:pt x="8023274" y="2694162"/>
                </a:cubicBezTo>
                <a:cubicBezTo>
                  <a:pt x="8054835" y="2658611"/>
                  <a:pt x="8099455" y="2635031"/>
                  <a:pt x="8157136" y="2623422"/>
                </a:cubicBezTo>
                <a:lnTo>
                  <a:pt x="8157136" y="3301981"/>
                </a:lnTo>
                <a:lnTo>
                  <a:pt x="8062453" y="3301981"/>
                </a:lnTo>
                <a:lnTo>
                  <a:pt x="8062453" y="3327556"/>
                </a:lnTo>
                <a:lnTo>
                  <a:pt x="8564706" y="3327556"/>
                </a:lnTo>
                <a:lnTo>
                  <a:pt x="8564706" y="3301981"/>
                </a:lnTo>
                <a:lnTo>
                  <a:pt x="8470023" y="3301981"/>
                </a:lnTo>
                <a:lnTo>
                  <a:pt x="8470023" y="2623422"/>
                </a:lnTo>
                <a:cubicBezTo>
                  <a:pt x="8527704" y="2635031"/>
                  <a:pt x="8572324" y="2658611"/>
                  <a:pt x="8603884" y="2694162"/>
                </a:cubicBezTo>
                <a:cubicBezTo>
                  <a:pt x="8635446" y="2729714"/>
                  <a:pt x="8658844" y="2782315"/>
                  <a:pt x="8674080" y="2851967"/>
                </a:cubicBezTo>
                <a:lnTo>
                  <a:pt x="8704009" y="2851967"/>
                </a:lnTo>
                <a:lnTo>
                  <a:pt x="8704009" y="2597847"/>
                </a:lnTo>
                <a:close/>
                <a:moveTo>
                  <a:pt x="7020451" y="2597847"/>
                </a:moveTo>
                <a:lnTo>
                  <a:pt x="7020451" y="2623422"/>
                </a:lnTo>
                <a:lnTo>
                  <a:pt x="7088470" y="2623422"/>
                </a:lnTo>
                <a:lnTo>
                  <a:pt x="7136356" y="2690353"/>
                </a:lnTo>
                <a:lnTo>
                  <a:pt x="7136356" y="3118057"/>
                </a:lnTo>
                <a:cubicBezTo>
                  <a:pt x="7136356" y="3163041"/>
                  <a:pt x="7127559" y="3204396"/>
                  <a:pt x="7109965" y="3242124"/>
                </a:cubicBezTo>
                <a:cubicBezTo>
                  <a:pt x="7092370" y="3279852"/>
                  <a:pt x="7062533" y="3299804"/>
                  <a:pt x="7020451" y="3301981"/>
                </a:cubicBezTo>
                <a:lnTo>
                  <a:pt x="7020451" y="3327556"/>
                </a:lnTo>
                <a:lnTo>
                  <a:pt x="7302323" y="3327556"/>
                </a:lnTo>
                <a:lnTo>
                  <a:pt x="7302323" y="3301981"/>
                </a:lnTo>
                <a:cubicBezTo>
                  <a:pt x="7211630" y="3301256"/>
                  <a:pt x="7166284" y="3226888"/>
                  <a:pt x="7166284" y="3078878"/>
                </a:cubicBezTo>
                <a:lnTo>
                  <a:pt x="7166284" y="2731165"/>
                </a:lnTo>
                <a:lnTo>
                  <a:pt x="7598886" y="3327556"/>
                </a:lnTo>
                <a:lnTo>
                  <a:pt x="7774647" y="3327556"/>
                </a:lnTo>
                <a:lnTo>
                  <a:pt x="7774647" y="2828024"/>
                </a:lnTo>
                <a:cubicBezTo>
                  <a:pt x="7774647" y="2697790"/>
                  <a:pt x="7813282" y="2629589"/>
                  <a:pt x="7890552" y="2623422"/>
                </a:cubicBezTo>
                <a:lnTo>
                  <a:pt x="7890552" y="2597847"/>
                </a:lnTo>
                <a:lnTo>
                  <a:pt x="7598886" y="2597847"/>
                </a:lnTo>
                <a:lnTo>
                  <a:pt x="7598886" y="2623422"/>
                </a:lnTo>
                <a:lnTo>
                  <a:pt x="7623373" y="2623422"/>
                </a:lnTo>
                <a:cubicBezTo>
                  <a:pt x="7664366" y="2623422"/>
                  <a:pt x="7695020" y="2641017"/>
                  <a:pt x="7715335" y="2676205"/>
                </a:cubicBezTo>
                <a:cubicBezTo>
                  <a:pt x="7735650" y="2711394"/>
                  <a:pt x="7745807" y="2765084"/>
                  <a:pt x="7745807" y="2837275"/>
                </a:cubicBezTo>
                <a:lnTo>
                  <a:pt x="7745807" y="3015757"/>
                </a:lnTo>
                <a:lnTo>
                  <a:pt x="7442714" y="2597847"/>
                </a:lnTo>
                <a:close/>
                <a:moveTo>
                  <a:pt x="6201297" y="2597847"/>
                </a:moveTo>
                <a:lnTo>
                  <a:pt x="6201297" y="2623422"/>
                </a:lnTo>
                <a:lnTo>
                  <a:pt x="6284552" y="2623422"/>
                </a:lnTo>
                <a:lnTo>
                  <a:pt x="6284552" y="3301981"/>
                </a:lnTo>
                <a:lnTo>
                  <a:pt x="6201297" y="3301981"/>
                </a:lnTo>
                <a:lnTo>
                  <a:pt x="6201297" y="3327556"/>
                </a:lnTo>
                <a:lnTo>
                  <a:pt x="6928829" y="3327556"/>
                </a:lnTo>
                <a:lnTo>
                  <a:pt x="6928829" y="3057656"/>
                </a:lnTo>
                <a:lnTo>
                  <a:pt x="6905431" y="3057656"/>
                </a:lnTo>
                <a:cubicBezTo>
                  <a:pt x="6892008" y="3133475"/>
                  <a:pt x="6857545" y="3193150"/>
                  <a:pt x="6802041" y="3236683"/>
                </a:cubicBezTo>
                <a:cubicBezTo>
                  <a:pt x="6746538" y="3280215"/>
                  <a:pt x="6679970" y="3301981"/>
                  <a:pt x="6602337" y="3301981"/>
                </a:cubicBezTo>
                <a:lnTo>
                  <a:pt x="6602337" y="2965150"/>
                </a:lnTo>
                <a:lnTo>
                  <a:pt x="6624648" y="2965150"/>
                </a:lnTo>
                <a:cubicBezTo>
                  <a:pt x="6660199" y="2965150"/>
                  <a:pt x="6690399" y="2979752"/>
                  <a:pt x="6715249" y="3008955"/>
                </a:cubicBezTo>
                <a:cubicBezTo>
                  <a:pt x="6740099" y="3038158"/>
                  <a:pt x="6752524" y="3079060"/>
                  <a:pt x="6752524" y="3131661"/>
                </a:cubicBezTo>
                <a:lnTo>
                  <a:pt x="6775922" y="3131661"/>
                </a:lnTo>
                <a:lnTo>
                  <a:pt x="6775922" y="2768167"/>
                </a:lnTo>
                <a:lnTo>
                  <a:pt x="6752524" y="2768167"/>
                </a:lnTo>
                <a:cubicBezTo>
                  <a:pt x="6752524" y="2829838"/>
                  <a:pt x="6739464" y="2873824"/>
                  <a:pt x="6713345" y="2900124"/>
                </a:cubicBezTo>
                <a:cubicBezTo>
                  <a:pt x="6687225" y="2926425"/>
                  <a:pt x="6657660" y="2939575"/>
                  <a:pt x="6624648" y="2939575"/>
                </a:cubicBezTo>
                <a:lnTo>
                  <a:pt x="6602337" y="2939575"/>
                </a:lnTo>
                <a:lnTo>
                  <a:pt x="6602337" y="2623422"/>
                </a:lnTo>
                <a:lnTo>
                  <a:pt x="6615397" y="2623422"/>
                </a:lnTo>
                <a:cubicBezTo>
                  <a:pt x="6703913" y="2623422"/>
                  <a:pt x="6769664" y="2644463"/>
                  <a:pt x="6812652" y="2686544"/>
                </a:cubicBezTo>
                <a:cubicBezTo>
                  <a:pt x="6855641" y="2728625"/>
                  <a:pt x="6878404" y="2775422"/>
                  <a:pt x="6880944" y="2826936"/>
                </a:cubicBezTo>
                <a:lnTo>
                  <a:pt x="6905431" y="2826936"/>
                </a:lnTo>
                <a:lnTo>
                  <a:pt x="6905431" y="2597847"/>
                </a:lnTo>
                <a:close/>
                <a:moveTo>
                  <a:pt x="5236551" y="2597847"/>
                </a:moveTo>
                <a:lnTo>
                  <a:pt x="5236551" y="2623422"/>
                </a:lnTo>
                <a:lnTo>
                  <a:pt x="5322527" y="2623422"/>
                </a:lnTo>
                <a:lnTo>
                  <a:pt x="5322527" y="3301981"/>
                </a:lnTo>
                <a:lnTo>
                  <a:pt x="5236551" y="3301981"/>
                </a:lnTo>
                <a:lnTo>
                  <a:pt x="5236551" y="3327556"/>
                </a:lnTo>
                <a:lnTo>
                  <a:pt x="5713773" y="3327556"/>
                </a:lnTo>
                <a:lnTo>
                  <a:pt x="5713773" y="3301981"/>
                </a:lnTo>
                <a:lnTo>
                  <a:pt x="5640312" y="3301981"/>
                </a:lnTo>
                <a:lnTo>
                  <a:pt x="5640312" y="2956444"/>
                </a:lnTo>
                <a:cubicBezTo>
                  <a:pt x="5649382" y="2955718"/>
                  <a:pt x="5662804" y="2955356"/>
                  <a:pt x="5680580" y="2955356"/>
                </a:cubicBezTo>
                <a:cubicBezTo>
                  <a:pt x="5709964" y="2955356"/>
                  <a:pt x="5729916" y="2960253"/>
                  <a:pt x="5740437" y="2970048"/>
                </a:cubicBezTo>
                <a:cubicBezTo>
                  <a:pt x="5750957" y="2979843"/>
                  <a:pt x="5756217" y="2998707"/>
                  <a:pt x="5756217" y="3026640"/>
                </a:cubicBezTo>
                <a:cubicBezTo>
                  <a:pt x="5756217" y="3124224"/>
                  <a:pt x="5759754" y="3187074"/>
                  <a:pt x="5766828" y="3215189"/>
                </a:cubicBezTo>
                <a:cubicBezTo>
                  <a:pt x="5773902" y="3243303"/>
                  <a:pt x="5785874" y="3266883"/>
                  <a:pt x="5802742" y="3285929"/>
                </a:cubicBezTo>
                <a:cubicBezTo>
                  <a:pt x="5819611" y="3304974"/>
                  <a:pt x="5841468" y="3318940"/>
                  <a:pt x="5868313" y="3327828"/>
                </a:cubicBezTo>
                <a:cubicBezTo>
                  <a:pt x="5895157" y="3336716"/>
                  <a:pt x="5928351" y="3341160"/>
                  <a:pt x="5967893" y="3341160"/>
                </a:cubicBezTo>
                <a:cubicBezTo>
                  <a:pt x="6059311" y="3341160"/>
                  <a:pt x="6113181" y="3295814"/>
                  <a:pt x="6129506" y="3205122"/>
                </a:cubicBezTo>
                <a:lnTo>
                  <a:pt x="6102842" y="3198048"/>
                </a:lnTo>
                <a:cubicBezTo>
                  <a:pt x="6100303" y="3210019"/>
                  <a:pt x="6096040" y="3220086"/>
                  <a:pt x="6090055" y="3228248"/>
                </a:cubicBezTo>
                <a:cubicBezTo>
                  <a:pt x="6084070" y="3236411"/>
                  <a:pt x="6078718" y="3240492"/>
                  <a:pt x="6074003" y="3240492"/>
                </a:cubicBezTo>
                <a:cubicBezTo>
                  <a:pt x="6064933" y="3240492"/>
                  <a:pt x="6060399" y="3230153"/>
                  <a:pt x="6060399" y="3209475"/>
                </a:cubicBezTo>
                <a:lnTo>
                  <a:pt x="6063664" y="3097924"/>
                </a:lnTo>
                <a:cubicBezTo>
                  <a:pt x="6063664" y="3058382"/>
                  <a:pt x="6056408" y="3027365"/>
                  <a:pt x="6041898" y="3004874"/>
                </a:cubicBezTo>
                <a:cubicBezTo>
                  <a:pt x="6027386" y="2982382"/>
                  <a:pt x="5994919" y="2962067"/>
                  <a:pt x="5944494" y="2943928"/>
                </a:cubicBezTo>
                <a:cubicBezTo>
                  <a:pt x="5984762" y="2930869"/>
                  <a:pt x="6015778" y="2909193"/>
                  <a:pt x="6037544" y="2878902"/>
                </a:cubicBezTo>
                <a:cubicBezTo>
                  <a:pt x="6059311" y="2848611"/>
                  <a:pt x="6070194" y="2812425"/>
                  <a:pt x="6070194" y="2770344"/>
                </a:cubicBezTo>
                <a:cubicBezTo>
                  <a:pt x="6070194" y="2723909"/>
                  <a:pt x="6056136" y="2683551"/>
                  <a:pt x="6028021" y="2649270"/>
                </a:cubicBezTo>
                <a:cubicBezTo>
                  <a:pt x="5999907" y="2614988"/>
                  <a:pt x="5937964" y="2597847"/>
                  <a:pt x="5842193" y="2597847"/>
                </a:cubicBezTo>
                <a:close/>
                <a:moveTo>
                  <a:pt x="4401072" y="2597847"/>
                </a:moveTo>
                <a:lnTo>
                  <a:pt x="4401072" y="2623422"/>
                </a:lnTo>
                <a:lnTo>
                  <a:pt x="4484327" y="2623422"/>
                </a:lnTo>
                <a:lnTo>
                  <a:pt x="4484327" y="3301981"/>
                </a:lnTo>
                <a:lnTo>
                  <a:pt x="4401072" y="3301981"/>
                </a:lnTo>
                <a:lnTo>
                  <a:pt x="4401072" y="3327556"/>
                </a:lnTo>
                <a:lnTo>
                  <a:pt x="5128604" y="3327556"/>
                </a:lnTo>
                <a:lnTo>
                  <a:pt x="5128604" y="3057656"/>
                </a:lnTo>
                <a:lnTo>
                  <a:pt x="5105206" y="3057656"/>
                </a:lnTo>
                <a:cubicBezTo>
                  <a:pt x="5091783" y="3133475"/>
                  <a:pt x="5057320" y="3193150"/>
                  <a:pt x="5001817" y="3236683"/>
                </a:cubicBezTo>
                <a:cubicBezTo>
                  <a:pt x="4946314" y="3280215"/>
                  <a:pt x="4879745" y="3301981"/>
                  <a:pt x="4802112" y="3301981"/>
                </a:cubicBezTo>
                <a:lnTo>
                  <a:pt x="4802112" y="2965150"/>
                </a:lnTo>
                <a:lnTo>
                  <a:pt x="4824423" y="2965150"/>
                </a:lnTo>
                <a:cubicBezTo>
                  <a:pt x="4859974" y="2965150"/>
                  <a:pt x="4890175" y="2979752"/>
                  <a:pt x="4915024" y="3008955"/>
                </a:cubicBezTo>
                <a:cubicBezTo>
                  <a:pt x="4939874" y="3038158"/>
                  <a:pt x="4952299" y="3079060"/>
                  <a:pt x="4952299" y="3131661"/>
                </a:cubicBezTo>
                <a:lnTo>
                  <a:pt x="4975697" y="3131661"/>
                </a:lnTo>
                <a:lnTo>
                  <a:pt x="4975697" y="2768167"/>
                </a:lnTo>
                <a:lnTo>
                  <a:pt x="4952299" y="2768167"/>
                </a:lnTo>
                <a:cubicBezTo>
                  <a:pt x="4952299" y="2829838"/>
                  <a:pt x="4939239" y="2873824"/>
                  <a:pt x="4913120" y="2900124"/>
                </a:cubicBezTo>
                <a:cubicBezTo>
                  <a:pt x="4887000" y="2926425"/>
                  <a:pt x="4857434" y="2939575"/>
                  <a:pt x="4824423" y="2939575"/>
                </a:cubicBezTo>
                <a:lnTo>
                  <a:pt x="4802112" y="2939575"/>
                </a:lnTo>
                <a:lnTo>
                  <a:pt x="4802112" y="2623422"/>
                </a:lnTo>
                <a:lnTo>
                  <a:pt x="4815172" y="2623422"/>
                </a:lnTo>
                <a:cubicBezTo>
                  <a:pt x="4903687" y="2623422"/>
                  <a:pt x="4969439" y="2644463"/>
                  <a:pt x="5012427" y="2686544"/>
                </a:cubicBezTo>
                <a:cubicBezTo>
                  <a:pt x="5055416" y="2728625"/>
                  <a:pt x="5078179" y="2775422"/>
                  <a:pt x="5080719" y="2826936"/>
                </a:cubicBezTo>
                <a:lnTo>
                  <a:pt x="5105206" y="2826936"/>
                </a:lnTo>
                <a:lnTo>
                  <a:pt x="5105206" y="2597847"/>
                </a:lnTo>
                <a:close/>
                <a:moveTo>
                  <a:pt x="3609409" y="2597847"/>
                </a:moveTo>
                <a:lnTo>
                  <a:pt x="3609409" y="2623422"/>
                </a:lnTo>
                <a:lnTo>
                  <a:pt x="3693752" y="2623422"/>
                </a:lnTo>
                <a:lnTo>
                  <a:pt x="3693752" y="3301981"/>
                </a:lnTo>
                <a:lnTo>
                  <a:pt x="3609409" y="3301981"/>
                </a:lnTo>
                <a:lnTo>
                  <a:pt x="3609409" y="3327556"/>
                </a:lnTo>
                <a:lnTo>
                  <a:pt x="4108397" y="3327556"/>
                </a:lnTo>
                <a:lnTo>
                  <a:pt x="4108397" y="3301981"/>
                </a:lnTo>
                <a:lnTo>
                  <a:pt x="4011538" y="3301981"/>
                </a:lnTo>
                <a:lnTo>
                  <a:pt x="4011538" y="2979843"/>
                </a:lnTo>
                <a:lnTo>
                  <a:pt x="4015891" y="2979843"/>
                </a:lnTo>
                <a:cubicBezTo>
                  <a:pt x="4069943" y="2979843"/>
                  <a:pt x="4107399" y="2992630"/>
                  <a:pt x="4128259" y="3018205"/>
                </a:cubicBezTo>
                <a:cubicBezTo>
                  <a:pt x="4149118" y="3043781"/>
                  <a:pt x="4160273" y="3085227"/>
                  <a:pt x="4161724" y="3142544"/>
                </a:cubicBezTo>
                <a:lnTo>
                  <a:pt x="4187299" y="3142544"/>
                </a:lnTo>
                <a:lnTo>
                  <a:pt x="4187299" y="2779050"/>
                </a:lnTo>
                <a:lnTo>
                  <a:pt x="4161724" y="2779050"/>
                </a:lnTo>
                <a:cubicBezTo>
                  <a:pt x="4161724" y="2822945"/>
                  <a:pt x="4156192" y="2856955"/>
                  <a:pt x="4145127" y="2881079"/>
                </a:cubicBezTo>
                <a:cubicBezTo>
                  <a:pt x="4134063" y="2905203"/>
                  <a:pt x="4118102" y="2923251"/>
                  <a:pt x="4097242" y="2935222"/>
                </a:cubicBezTo>
                <a:cubicBezTo>
                  <a:pt x="4076382" y="2947193"/>
                  <a:pt x="4047815" y="2953542"/>
                  <a:pt x="4011538" y="2954267"/>
                </a:cubicBezTo>
                <a:lnTo>
                  <a:pt x="4011538" y="2623422"/>
                </a:lnTo>
                <a:lnTo>
                  <a:pt x="4062688" y="2623422"/>
                </a:lnTo>
                <a:cubicBezTo>
                  <a:pt x="4101142" y="2623422"/>
                  <a:pt x="4131524" y="2626869"/>
                  <a:pt x="4153834" y="2633761"/>
                </a:cubicBezTo>
                <a:cubicBezTo>
                  <a:pt x="4176144" y="2640654"/>
                  <a:pt x="4198636" y="2653441"/>
                  <a:pt x="4221308" y="2672124"/>
                </a:cubicBezTo>
                <a:cubicBezTo>
                  <a:pt x="4243981" y="2690807"/>
                  <a:pt x="4261394" y="2711757"/>
                  <a:pt x="4273547" y="2734974"/>
                </a:cubicBezTo>
                <a:cubicBezTo>
                  <a:pt x="4285701" y="2758191"/>
                  <a:pt x="4295223" y="2787757"/>
                  <a:pt x="4302115" y="2823671"/>
                </a:cubicBezTo>
                <a:lnTo>
                  <a:pt x="4326602" y="2823671"/>
                </a:lnTo>
                <a:lnTo>
                  <a:pt x="4326602" y="2597847"/>
                </a:lnTo>
                <a:close/>
                <a:moveTo>
                  <a:pt x="2818834" y="2597847"/>
                </a:moveTo>
                <a:lnTo>
                  <a:pt x="2818834" y="2623422"/>
                </a:lnTo>
                <a:lnTo>
                  <a:pt x="2903178" y="2623422"/>
                </a:lnTo>
                <a:lnTo>
                  <a:pt x="2903178" y="3301981"/>
                </a:lnTo>
                <a:lnTo>
                  <a:pt x="2818834" y="3301981"/>
                </a:lnTo>
                <a:lnTo>
                  <a:pt x="2818834" y="3327556"/>
                </a:lnTo>
                <a:lnTo>
                  <a:pt x="3317822" y="3327556"/>
                </a:lnTo>
                <a:lnTo>
                  <a:pt x="3317822" y="3301981"/>
                </a:lnTo>
                <a:lnTo>
                  <a:pt x="3220963" y="3301981"/>
                </a:lnTo>
                <a:lnTo>
                  <a:pt x="3220963" y="2979843"/>
                </a:lnTo>
                <a:lnTo>
                  <a:pt x="3225316" y="2979843"/>
                </a:lnTo>
                <a:cubicBezTo>
                  <a:pt x="3279369" y="2979843"/>
                  <a:pt x="3316825" y="2992630"/>
                  <a:pt x="3337684" y="3018205"/>
                </a:cubicBezTo>
                <a:cubicBezTo>
                  <a:pt x="3358543" y="3043781"/>
                  <a:pt x="3369698" y="3085227"/>
                  <a:pt x="3371149" y="3142544"/>
                </a:cubicBezTo>
                <a:lnTo>
                  <a:pt x="3396724" y="3142544"/>
                </a:lnTo>
                <a:lnTo>
                  <a:pt x="3396724" y="2779050"/>
                </a:lnTo>
                <a:lnTo>
                  <a:pt x="3371149" y="2779050"/>
                </a:lnTo>
                <a:cubicBezTo>
                  <a:pt x="3371149" y="2822945"/>
                  <a:pt x="3365616" y="2856955"/>
                  <a:pt x="3354553" y="2881079"/>
                </a:cubicBezTo>
                <a:cubicBezTo>
                  <a:pt x="3343488" y="2905203"/>
                  <a:pt x="3327526" y="2923251"/>
                  <a:pt x="3306667" y="2935222"/>
                </a:cubicBezTo>
                <a:cubicBezTo>
                  <a:pt x="3285808" y="2947193"/>
                  <a:pt x="3257239" y="2953542"/>
                  <a:pt x="3220963" y="2954267"/>
                </a:cubicBezTo>
                <a:lnTo>
                  <a:pt x="3220963" y="2623422"/>
                </a:lnTo>
                <a:lnTo>
                  <a:pt x="3272113" y="2623422"/>
                </a:lnTo>
                <a:cubicBezTo>
                  <a:pt x="3310567" y="2623422"/>
                  <a:pt x="3340948" y="2626869"/>
                  <a:pt x="3363259" y="2633761"/>
                </a:cubicBezTo>
                <a:cubicBezTo>
                  <a:pt x="3385569" y="2640654"/>
                  <a:pt x="3408061" y="2653441"/>
                  <a:pt x="3430734" y="2672124"/>
                </a:cubicBezTo>
                <a:cubicBezTo>
                  <a:pt x="3453407" y="2690807"/>
                  <a:pt x="3470820" y="2711757"/>
                  <a:pt x="3482972" y="2734974"/>
                </a:cubicBezTo>
                <a:cubicBezTo>
                  <a:pt x="3495125" y="2758191"/>
                  <a:pt x="3504648" y="2787757"/>
                  <a:pt x="3511541" y="2823671"/>
                </a:cubicBezTo>
                <a:lnTo>
                  <a:pt x="3536027" y="2823671"/>
                </a:lnTo>
                <a:lnTo>
                  <a:pt x="3536027" y="2597847"/>
                </a:lnTo>
                <a:close/>
                <a:moveTo>
                  <a:pt x="2256859" y="2597847"/>
                </a:moveTo>
                <a:lnTo>
                  <a:pt x="2256859" y="2623422"/>
                </a:lnTo>
                <a:lnTo>
                  <a:pt x="2341203" y="2623422"/>
                </a:lnTo>
                <a:lnTo>
                  <a:pt x="2341203" y="3301981"/>
                </a:lnTo>
                <a:lnTo>
                  <a:pt x="2256859" y="3301981"/>
                </a:lnTo>
                <a:lnTo>
                  <a:pt x="2256859" y="3327556"/>
                </a:lnTo>
                <a:lnTo>
                  <a:pt x="2747141" y="3327556"/>
                </a:lnTo>
                <a:lnTo>
                  <a:pt x="2747141" y="3301981"/>
                </a:lnTo>
                <a:lnTo>
                  <a:pt x="2658988" y="3301981"/>
                </a:lnTo>
                <a:lnTo>
                  <a:pt x="2658988" y="2623422"/>
                </a:lnTo>
                <a:lnTo>
                  <a:pt x="2747141" y="2623422"/>
                </a:lnTo>
                <a:lnTo>
                  <a:pt x="2747141" y="2597847"/>
                </a:lnTo>
                <a:close/>
                <a:moveTo>
                  <a:pt x="1294834" y="2597847"/>
                </a:moveTo>
                <a:lnTo>
                  <a:pt x="1294834" y="2623422"/>
                </a:lnTo>
                <a:lnTo>
                  <a:pt x="1379178" y="2623422"/>
                </a:lnTo>
                <a:lnTo>
                  <a:pt x="1379178" y="3301981"/>
                </a:lnTo>
                <a:lnTo>
                  <a:pt x="1294834" y="3301981"/>
                </a:lnTo>
                <a:lnTo>
                  <a:pt x="1294834" y="3327556"/>
                </a:lnTo>
                <a:lnTo>
                  <a:pt x="1871636" y="3327556"/>
                </a:lnTo>
                <a:cubicBezTo>
                  <a:pt x="1969946" y="3327556"/>
                  <a:pt x="2046762" y="3288014"/>
                  <a:pt x="2102084" y="3208931"/>
                </a:cubicBezTo>
                <a:cubicBezTo>
                  <a:pt x="2157407" y="3129847"/>
                  <a:pt x="2185068" y="3045685"/>
                  <a:pt x="2185068" y="2956444"/>
                </a:cubicBezTo>
                <a:cubicBezTo>
                  <a:pt x="2185068" y="2872644"/>
                  <a:pt x="2158405" y="2791928"/>
                  <a:pt x="2105077" y="2714296"/>
                </a:cubicBezTo>
                <a:cubicBezTo>
                  <a:pt x="2051750" y="2636664"/>
                  <a:pt x="1965774" y="2597847"/>
                  <a:pt x="1847149" y="259784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53944"/>
                </a:lnTo>
                <a:lnTo>
                  <a:pt x="0" y="70539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216819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me">
            <a:extLst>
              <a:ext uri="{FF2B5EF4-FFF2-40B4-BE49-F238E27FC236}">
                <a16:creationId xmlns:a16="http://schemas.microsoft.com/office/drawing/2014/main" id="{8D3A82DD-C944-4BAA-BAEC-7536362E7F18}"/>
              </a:ext>
            </a:extLst>
          </p:cNvPr>
          <p:cNvSpPr txBox="1">
            <a:spLocks/>
          </p:cNvSpPr>
          <p:nvPr/>
        </p:nvSpPr>
        <p:spPr>
          <a:xfrm>
            <a:off x="331796" y="5164365"/>
            <a:ext cx="11349966" cy="5276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name">
            <a:extLst>
              <a:ext uri="{FF2B5EF4-FFF2-40B4-BE49-F238E27FC236}">
                <a16:creationId xmlns:a16="http://schemas.microsoft.com/office/drawing/2014/main" id="{A339802A-46E5-4824-BAF9-AE1A6C64B46E}"/>
              </a:ext>
            </a:extLst>
          </p:cNvPr>
          <p:cNvSpPr txBox="1">
            <a:spLocks/>
          </p:cNvSpPr>
          <p:nvPr/>
        </p:nvSpPr>
        <p:spPr>
          <a:xfrm>
            <a:off x="331796" y="5760755"/>
            <a:ext cx="11349966" cy="5276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name">
            <a:extLst>
              <a:ext uri="{FF2B5EF4-FFF2-40B4-BE49-F238E27FC236}">
                <a16:creationId xmlns:a16="http://schemas.microsoft.com/office/drawing/2014/main" id="{204741CA-91CC-4F4A-9497-990F2717BF99}"/>
              </a:ext>
            </a:extLst>
          </p:cNvPr>
          <p:cNvSpPr txBox="1">
            <a:spLocks/>
          </p:cNvSpPr>
          <p:nvPr/>
        </p:nvSpPr>
        <p:spPr>
          <a:xfrm>
            <a:off x="331796" y="2778803"/>
            <a:ext cx="11349966" cy="5276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824D80-9BC8-4A26-997A-67B4B5CB5459}"/>
              </a:ext>
            </a:extLst>
          </p:cNvPr>
          <p:cNvSpPr txBox="1"/>
          <p:nvPr/>
        </p:nvSpPr>
        <p:spPr>
          <a:xfrm>
            <a:off x="3134360" y="2031919"/>
            <a:ext cx="5923280" cy="2794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Baskerville Old Face" panose="02020602080505020303" pitchFamily="18" charset="0"/>
              </a:rPr>
              <a:t>Missed abortion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Baskerville Old Face" panose="02020602080505020303" pitchFamily="18" charset="0"/>
              </a:rPr>
              <a:t>Incomplete abortion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Baskerville Old Face" panose="02020602080505020303" pitchFamily="18" charset="0"/>
              </a:rPr>
              <a:t>Ectopic pregnancy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Baskerville Old Face" panose="02020602080505020303" pitchFamily="18" charset="0"/>
              </a:rPr>
              <a:t>Molar pregnancy</a:t>
            </a:r>
          </a:p>
        </p:txBody>
      </p:sp>
    </p:spTree>
    <p:extLst>
      <p:ext uri="{BB962C8B-B14F-4D97-AF65-F5344CB8AC3E}">
        <p14:creationId xmlns:p14="http://schemas.microsoft.com/office/powerpoint/2010/main" val="26838573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55397C7D-E653-47D3-8B1B-C2E386D98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95944"/>
            <a:ext cx="12192000" cy="7053943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E09886-C932-4F38-B129-E41535FC992B}"/>
              </a:ext>
            </a:extLst>
          </p:cNvPr>
          <p:cNvSpPr/>
          <p:nvPr/>
        </p:nvSpPr>
        <p:spPr>
          <a:xfrm>
            <a:off x="0" y="-195944"/>
            <a:ext cx="12192000" cy="7053943"/>
          </a:xfrm>
          <a:custGeom>
            <a:avLst/>
            <a:gdLst/>
            <a:ahLst/>
            <a:cxnLst/>
            <a:rect l="l" t="t" r="r" b="b"/>
            <a:pathLst>
              <a:path w="12192000" h="7053943">
                <a:moveTo>
                  <a:pt x="5677260" y="3415347"/>
                </a:moveTo>
                <a:lnTo>
                  <a:pt x="5679437" y="3415347"/>
                </a:lnTo>
                <a:lnTo>
                  <a:pt x="5797518" y="3754898"/>
                </a:lnTo>
                <a:lnTo>
                  <a:pt x="5560268" y="3754898"/>
                </a:lnTo>
                <a:close/>
                <a:moveTo>
                  <a:pt x="3943711" y="3415347"/>
                </a:moveTo>
                <a:lnTo>
                  <a:pt x="3945887" y="3415347"/>
                </a:lnTo>
                <a:lnTo>
                  <a:pt x="4063968" y="3754898"/>
                </a:lnTo>
                <a:lnTo>
                  <a:pt x="3826718" y="3754898"/>
                </a:lnTo>
                <a:close/>
                <a:moveTo>
                  <a:pt x="10840694" y="3274955"/>
                </a:moveTo>
                <a:lnTo>
                  <a:pt x="10840694" y="3529075"/>
                </a:lnTo>
                <a:lnTo>
                  <a:pt x="10869534" y="3529075"/>
                </a:lnTo>
                <a:cubicBezTo>
                  <a:pt x="10884770" y="3459423"/>
                  <a:pt x="10908168" y="3406822"/>
                  <a:pt x="10939729" y="3371270"/>
                </a:cubicBezTo>
                <a:cubicBezTo>
                  <a:pt x="10971290" y="3335719"/>
                  <a:pt x="11015911" y="3312139"/>
                  <a:pt x="11073591" y="3300530"/>
                </a:cubicBezTo>
                <a:lnTo>
                  <a:pt x="11073591" y="3979089"/>
                </a:lnTo>
                <a:lnTo>
                  <a:pt x="10978908" y="3979089"/>
                </a:lnTo>
                <a:lnTo>
                  <a:pt x="10978908" y="4004664"/>
                </a:lnTo>
                <a:lnTo>
                  <a:pt x="11481161" y="4004664"/>
                </a:lnTo>
                <a:lnTo>
                  <a:pt x="11481161" y="3979089"/>
                </a:lnTo>
                <a:lnTo>
                  <a:pt x="11386479" y="3979089"/>
                </a:lnTo>
                <a:lnTo>
                  <a:pt x="11386479" y="3300530"/>
                </a:lnTo>
                <a:cubicBezTo>
                  <a:pt x="11444158" y="3312139"/>
                  <a:pt x="11488779" y="3335719"/>
                  <a:pt x="11520340" y="3371270"/>
                </a:cubicBezTo>
                <a:cubicBezTo>
                  <a:pt x="11551901" y="3406822"/>
                  <a:pt x="11575299" y="3459423"/>
                  <a:pt x="11590536" y="3529075"/>
                </a:cubicBezTo>
                <a:lnTo>
                  <a:pt x="11620464" y="3529075"/>
                </a:lnTo>
                <a:lnTo>
                  <a:pt x="11620464" y="3274955"/>
                </a:lnTo>
                <a:close/>
                <a:moveTo>
                  <a:pt x="9936907" y="3274955"/>
                </a:moveTo>
                <a:lnTo>
                  <a:pt x="9936907" y="3300530"/>
                </a:lnTo>
                <a:lnTo>
                  <a:pt x="10004926" y="3300530"/>
                </a:lnTo>
                <a:lnTo>
                  <a:pt x="10052812" y="3367461"/>
                </a:lnTo>
                <a:lnTo>
                  <a:pt x="10052812" y="3795165"/>
                </a:lnTo>
                <a:cubicBezTo>
                  <a:pt x="10052812" y="3840149"/>
                  <a:pt x="10044014" y="3881504"/>
                  <a:pt x="10026420" y="3919232"/>
                </a:cubicBezTo>
                <a:cubicBezTo>
                  <a:pt x="10008826" y="3956960"/>
                  <a:pt x="9978988" y="3976912"/>
                  <a:pt x="9936907" y="3979089"/>
                </a:cubicBezTo>
                <a:lnTo>
                  <a:pt x="9936907" y="4004664"/>
                </a:lnTo>
                <a:lnTo>
                  <a:pt x="10218778" y="4004664"/>
                </a:lnTo>
                <a:lnTo>
                  <a:pt x="10218778" y="3979089"/>
                </a:lnTo>
                <a:cubicBezTo>
                  <a:pt x="10128086" y="3978363"/>
                  <a:pt x="10082740" y="3903996"/>
                  <a:pt x="10082740" y="3755986"/>
                </a:cubicBezTo>
                <a:lnTo>
                  <a:pt x="10082740" y="3408273"/>
                </a:lnTo>
                <a:lnTo>
                  <a:pt x="10515342" y="4004664"/>
                </a:lnTo>
                <a:lnTo>
                  <a:pt x="10691102" y="4004664"/>
                </a:lnTo>
                <a:lnTo>
                  <a:pt x="10691102" y="3505132"/>
                </a:lnTo>
                <a:cubicBezTo>
                  <a:pt x="10691102" y="3374898"/>
                  <a:pt x="10729738" y="3306697"/>
                  <a:pt x="10807007" y="3300530"/>
                </a:cubicBezTo>
                <a:lnTo>
                  <a:pt x="10807007" y="3274955"/>
                </a:lnTo>
                <a:lnTo>
                  <a:pt x="10515342" y="3274955"/>
                </a:lnTo>
                <a:lnTo>
                  <a:pt x="10515342" y="3300530"/>
                </a:lnTo>
                <a:lnTo>
                  <a:pt x="10539828" y="3300530"/>
                </a:lnTo>
                <a:cubicBezTo>
                  <a:pt x="10580821" y="3300530"/>
                  <a:pt x="10611475" y="3318125"/>
                  <a:pt x="10631790" y="3353313"/>
                </a:cubicBezTo>
                <a:cubicBezTo>
                  <a:pt x="10652105" y="3388502"/>
                  <a:pt x="10662262" y="3442192"/>
                  <a:pt x="10662262" y="3514382"/>
                </a:cubicBezTo>
                <a:lnTo>
                  <a:pt x="10662262" y="3692865"/>
                </a:lnTo>
                <a:lnTo>
                  <a:pt x="10359170" y="3274955"/>
                </a:lnTo>
                <a:close/>
                <a:moveTo>
                  <a:pt x="9117752" y="3274955"/>
                </a:moveTo>
                <a:lnTo>
                  <a:pt x="9117752" y="3300530"/>
                </a:lnTo>
                <a:lnTo>
                  <a:pt x="9201008" y="3300530"/>
                </a:lnTo>
                <a:lnTo>
                  <a:pt x="9201008" y="3979089"/>
                </a:lnTo>
                <a:lnTo>
                  <a:pt x="9117752" y="3979089"/>
                </a:lnTo>
                <a:lnTo>
                  <a:pt x="9117752" y="4004664"/>
                </a:lnTo>
                <a:lnTo>
                  <a:pt x="9845284" y="4004664"/>
                </a:lnTo>
                <a:lnTo>
                  <a:pt x="9845284" y="3734764"/>
                </a:lnTo>
                <a:lnTo>
                  <a:pt x="9821886" y="3734764"/>
                </a:lnTo>
                <a:cubicBezTo>
                  <a:pt x="9808464" y="3810583"/>
                  <a:pt x="9774000" y="3870258"/>
                  <a:pt x="9718497" y="3913791"/>
                </a:cubicBezTo>
                <a:cubicBezTo>
                  <a:pt x="9662994" y="3957323"/>
                  <a:pt x="9596426" y="3979089"/>
                  <a:pt x="9518793" y="3979089"/>
                </a:cubicBezTo>
                <a:lnTo>
                  <a:pt x="9518793" y="3642258"/>
                </a:lnTo>
                <a:lnTo>
                  <a:pt x="9541103" y="3642258"/>
                </a:lnTo>
                <a:cubicBezTo>
                  <a:pt x="9576654" y="3642258"/>
                  <a:pt x="9606855" y="3656860"/>
                  <a:pt x="9631704" y="3686063"/>
                </a:cubicBezTo>
                <a:cubicBezTo>
                  <a:pt x="9656554" y="3715266"/>
                  <a:pt x="9668979" y="3756168"/>
                  <a:pt x="9668979" y="3808769"/>
                </a:cubicBezTo>
                <a:lnTo>
                  <a:pt x="9692378" y="3808769"/>
                </a:lnTo>
                <a:lnTo>
                  <a:pt x="9692378" y="3445275"/>
                </a:lnTo>
                <a:lnTo>
                  <a:pt x="9668979" y="3445275"/>
                </a:lnTo>
                <a:cubicBezTo>
                  <a:pt x="9668979" y="3506946"/>
                  <a:pt x="9655920" y="3550931"/>
                  <a:pt x="9629800" y="3577232"/>
                </a:cubicBezTo>
                <a:cubicBezTo>
                  <a:pt x="9603680" y="3603533"/>
                  <a:pt x="9574115" y="3616683"/>
                  <a:pt x="9541103" y="3616683"/>
                </a:cubicBezTo>
                <a:lnTo>
                  <a:pt x="9518793" y="3616683"/>
                </a:lnTo>
                <a:lnTo>
                  <a:pt x="9518793" y="3300530"/>
                </a:lnTo>
                <a:lnTo>
                  <a:pt x="9531852" y="3300530"/>
                </a:lnTo>
                <a:cubicBezTo>
                  <a:pt x="9620368" y="3300530"/>
                  <a:pt x="9686120" y="3321571"/>
                  <a:pt x="9729108" y="3363652"/>
                </a:cubicBezTo>
                <a:cubicBezTo>
                  <a:pt x="9772096" y="3405734"/>
                  <a:pt x="9794860" y="3452531"/>
                  <a:pt x="9797399" y="3504044"/>
                </a:cubicBezTo>
                <a:lnTo>
                  <a:pt x="9821886" y="3504044"/>
                </a:lnTo>
                <a:lnTo>
                  <a:pt x="9821886" y="3274955"/>
                </a:lnTo>
                <a:close/>
                <a:moveTo>
                  <a:pt x="7964139" y="3274955"/>
                </a:moveTo>
                <a:lnTo>
                  <a:pt x="7964139" y="3300530"/>
                </a:lnTo>
                <a:lnTo>
                  <a:pt x="8033247" y="3300530"/>
                </a:lnTo>
                <a:lnTo>
                  <a:pt x="8058822" y="3344063"/>
                </a:lnTo>
                <a:lnTo>
                  <a:pt x="8058822" y="3782650"/>
                </a:lnTo>
                <a:cubicBezTo>
                  <a:pt x="8058822" y="3833800"/>
                  <a:pt x="8049480" y="3879328"/>
                  <a:pt x="8030798" y="3919232"/>
                </a:cubicBezTo>
                <a:cubicBezTo>
                  <a:pt x="8012115" y="3959137"/>
                  <a:pt x="7983910" y="3979089"/>
                  <a:pt x="7946182" y="3979089"/>
                </a:cubicBezTo>
                <a:lnTo>
                  <a:pt x="7946182" y="4004664"/>
                </a:lnTo>
                <a:lnTo>
                  <a:pt x="8226965" y="4004664"/>
                </a:lnTo>
                <a:lnTo>
                  <a:pt x="8226965" y="3979089"/>
                </a:lnTo>
                <a:lnTo>
                  <a:pt x="8214449" y="3979089"/>
                </a:lnTo>
                <a:cubicBezTo>
                  <a:pt x="8180712" y="3979089"/>
                  <a:pt x="8155500" y="3969748"/>
                  <a:pt x="8138812" y="3951065"/>
                </a:cubicBezTo>
                <a:cubicBezTo>
                  <a:pt x="8122125" y="3932383"/>
                  <a:pt x="8109791" y="3905900"/>
                  <a:pt x="8101810" y="3871619"/>
                </a:cubicBezTo>
                <a:cubicBezTo>
                  <a:pt x="8093829" y="3837337"/>
                  <a:pt x="8089838" y="3802239"/>
                  <a:pt x="8089838" y="3766325"/>
                </a:cubicBezTo>
                <a:lnTo>
                  <a:pt x="8089838" y="3379433"/>
                </a:lnTo>
                <a:lnTo>
                  <a:pt x="8337428" y="4004664"/>
                </a:lnTo>
                <a:lnTo>
                  <a:pt x="8408712" y="4004664"/>
                </a:lnTo>
                <a:lnTo>
                  <a:pt x="8650316" y="3378344"/>
                </a:lnTo>
                <a:lnTo>
                  <a:pt x="8652492" y="3378344"/>
                </a:lnTo>
                <a:lnTo>
                  <a:pt x="8652492" y="3979089"/>
                </a:lnTo>
                <a:lnTo>
                  <a:pt x="8561074" y="3979089"/>
                </a:lnTo>
                <a:lnTo>
                  <a:pt x="8561074" y="4004664"/>
                </a:lnTo>
                <a:lnTo>
                  <a:pt x="9053533" y="4004664"/>
                </a:lnTo>
                <a:lnTo>
                  <a:pt x="9053533" y="3979089"/>
                </a:lnTo>
                <a:lnTo>
                  <a:pt x="8964836" y="3979089"/>
                </a:lnTo>
                <a:lnTo>
                  <a:pt x="8964836" y="3300530"/>
                </a:lnTo>
                <a:lnTo>
                  <a:pt x="9053533" y="3300530"/>
                </a:lnTo>
                <a:lnTo>
                  <a:pt x="9053533" y="3274955"/>
                </a:lnTo>
                <a:lnTo>
                  <a:pt x="8665008" y="3274955"/>
                </a:lnTo>
                <a:lnTo>
                  <a:pt x="8524616" y="3637905"/>
                </a:lnTo>
                <a:lnTo>
                  <a:pt x="8376063" y="3274955"/>
                </a:lnTo>
                <a:close/>
                <a:moveTo>
                  <a:pt x="7127028" y="3274955"/>
                </a:moveTo>
                <a:lnTo>
                  <a:pt x="7127028" y="3300530"/>
                </a:lnTo>
                <a:lnTo>
                  <a:pt x="7210283" y="3300530"/>
                </a:lnTo>
                <a:lnTo>
                  <a:pt x="7210283" y="3979089"/>
                </a:lnTo>
                <a:lnTo>
                  <a:pt x="7127028" y="3979089"/>
                </a:lnTo>
                <a:lnTo>
                  <a:pt x="7127028" y="4004664"/>
                </a:lnTo>
                <a:lnTo>
                  <a:pt x="7854560" y="4004664"/>
                </a:lnTo>
                <a:lnTo>
                  <a:pt x="7854560" y="3734764"/>
                </a:lnTo>
                <a:lnTo>
                  <a:pt x="7831161" y="3734764"/>
                </a:lnTo>
                <a:cubicBezTo>
                  <a:pt x="7817739" y="3810583"/>
                  <a:pt x="7783276" y="3870258"/>
                  <a:pt x="7727772" y="3913791"/>
                </a:cubicBezTo>
                <a:cubicBezTo>
                  <a:pt x="7672269" y="3957323"/>
                  <a:pt x="7605701" y="3979089"/>
                  <a:pt x="7528068" y="3979089"/>
                </a:cubicBezTo>
                <a:lnTo>
                  <a:pt x="7528068" y="3642258"/>
                </a:lnTo>
                <a:lnTo>
                  <a:pt x="7550378" y="3642258"/>
                </a:lnTo>
                <a:cubicBezTo>
                  <a:pt x="7585930" y="3642258"/>
                  <a:pt x="7616130" y="3656860"/>
                  <a:pt x="7640980" y="3686063"/>
                </a:cubicBezTo>
                <a:cubicBezTo>
                  <a:pt x="7665829" y="3715266"/>
                  <a:pt x="7678254" y="3756168"/>
                  <a:pt x="7678254" y="3808769"/>
                </a:cubicBezTo>
                <a:lnTo>
                  <a:pt x="7701653" y="3808769"/>
                </a:lnTo>
                <a:lnTo>
                  <a:pt x="7701653" y="3445275"/>
                </a:lnTo>
                <a:lnTo>
                  <a:pt x="7678254" y="3445275"/>
                </a:lnTo>
                <a:cubicBezTo>
                  <a:pt x="7678254" y="3506946"/>
                  <a:pt x="7665195" y="3550931"/>
                  <a:pt x="7639075" y="3577232"/>
                </a:cubicBezTo>
                <a:cubicBezTo>
                  <a:pt x="7612956" y="3603533"/>
                  <a:pt x="7583390" y="3616683"/>
                  <a:pt x="7550378" y="3616683"/>
                </a:cubicBezTo>
                <a:lnTo>
                  <a:pt x="7528068" y="3616683"/>
                </a:lnTo>
                <a:lnTo>
                  <a:pt x="7528068" y="3300530"/>
                </a:lnTo>
                <a:lnTo>
                  <a:pt x="7541128" y="3300530"/>
                </a:lnTo>
                <a:cubicBezTo>
                  <a:pt x="7629643" y="3300530"/>
                  <a:pt x="7695395" y="3321571"/>
                  <a:pt x="7738383" y="3363652"/>
                </a:cubicBezTo>
                <a:cubicBezTo>
                  <a:pt x="7781371" y="3405734"/>
                  <a:pt x="7804135" y="3452531"/>
                  <a:pt x="7806674" y="3504044"/>
                </a:cubicBezTo>
                <a:lnTo>
                  <a:pt x="7831161" y="3504044"/>
                </a:lnTo>
                <a:lnTo>
                  <a:pt x="7831161" y="3274955"/>
                </a:lnTo>
                <a:close/>
                <a:moveTo>
                  <a:pt x="5703924" y="3274955"/>
                </a:moveTo>
                <a:lnTo>
                  <a:pt x="5509661" y="3814211"/>
                </a:lnTo>
                <a:cubicBezTo>
                  <a:pt x="5495513" y="3854115"/>
                  <a:pt x="5477466" y="3889757"/>
                  <a:pt x="5455518" y="3921137"/>
                </a:cubicBezTo>
                <a:cubicBezTo>
                  <a:pt x="5433570" y="3952516"/>
                  <a:pt x="5411895" y="3971834"/>
                  <a:pt x="5390492" y="3979089"/>
                </a:cubicBezTo>
                <a:lnTo>
                  <a:pt x="5390492" y="4004664"/>
                </a:lnTo>
                <a:lnTo>
                  <a:pt x="5674541" y="4004664"/>
                </a:lnTo>
                <a:lnTo>
                  <a:pt x="5674541" y="3979089"/>
                </a:lnTo>
                <a:cubicBezTo>
                  <a:pt x="5625203" y="3978726"/>
                  <a:pt x="5590831" y="3965576"/>
                  <a:pt x="5571423" y="3939638"/>
                </a:cubicBezTo>
                <a:cubicBezTo>
                  <a:pt x="5552015" y="3913700"/>
                  <a:pt x="5542310" y="3881504"/>
                  <a:pt x="5542310" y="3843051"/>
                </a:cubicBezTo>
                <a:cubicBezTo>
                  <a:pt x="5542310" y="3823099"/>
                  <a:pt x="5545575" y="3802239"/>
                  <a:pt x="5552105" y="3780473"/>
                </a:cubicBezTo>
                <a:lnTo>
                  <a:pt x="5805136" y="3780473"/>
                </a:lnTo>
                <a:lnTo>
                  <a:pt x="5874244" y="3979089"/>
                </a:lnTo>
                <a:lnTo>
                  <a:pt x="5792077" y="3979089"/>
                </a:lnTo>
                <a:lnTo>
                  <a:pt x="5792077" y="4004664"/>
                </a:lnTo>
                <a:lnTo>
                  <a:pt x="6238826" y="4004664"/>
                </a:lnTo>
                <a:lnTo>
                  <a:pt x="6238826" y="3979089"/>
                </a:lnTo>
                <a:lnTo>
                  <a:pt x="6198559" y="3979089"/>
                </a:lnTo>
                <a:lnTo>
                  <a:pt x="5953146" y="3274955"/>
                </a:lnTo>
                <a:close/>
                <a:moveTo>
                  <a:pt x="4526707" y="3274955"/>
                </a:moveTo>
                <a:lnTo>
                  <a:pt x="4526707" y="3300530"/>
                </a:lnTo>
                <a:lnTo>
                  <a:pt x="4594727" y="3300530"/>
                </a:lnTo>
                <a:lnTo>
                  <a:pt x="4642612" y="3367461"/>
                </a:lnTo>
                <a:lnTo>
                  <a:pt x="4642612" y="3795165"/>
                </a:lnTo>
                <a:cubicBezTo>
                  <a:pt x="4642612" y="3840149"/>
                  <a:pt x="4633816" y="3881504"/>
                  <a:pt x="4616221" y="3919232"/>
                </a:cubicBezTo>
                <a:cubicBezTo>
                  <a:pt x="4598626" y="3956960"/>
                  <a:pt x="4568789" y="3976912"/>
                  <a:pt x="4526707" y="3979089"/>
                </a:cubicBezTo>
                <a:lnTo>
                  <a:pt x="4526707" y="4004664"/>
                </a:lnTo>
                <a:lnTo>
                  <a:pt x="4808579" y="4004664"/>
                </a:lnTo>
                <a:lnTo>
                  <a:pt x="4808579" y="3979089"/>
                </a:lnTo>
                <a:cubicBezTo>
                  <a:pt x="4717887" y="3978363"/>
                  <a:pt x="4672540" y="3903996"/>
                  <a:pt x="4672540" y="3755986"/>
                </a:cubicBezTo>
                <a:lnTo>
                  <a:pt x="4672540" y="3408273"/>
                </a:lnTo>
                <a:lnTo>
                  <a:pt x="5105142" y="4004664"/>
                </a:lnTo>
                <a:lnTo>
                  <a:pt x="5280903" y="4004664"/>
                </a:lnTo>
                <a:lnTo>
                  <a:pt x="5280903" y="3505132"/>
                </a:lnTo>
                <a:cubicBezTo>
                  <a:pt x="5280903" y="3374898"/>
                  <a:pt x="5319538" y="3306697"/>
                  <a:pt x="5396808" y="3300530"/>
                </a:cubicBezTo>
                <a:lnTo>
                  <a:pt x="5396808" y="3274955"/>
                </a:lnTo>
                <a:lnTo>
                  <a:pt x="5105142" y="3274955"/>
                </a:lnTo>
                <a:lnTo>
                  <a:pt x="5105142" y="3300530"/>
                </a:lnTo>
                <a:lnTo>
                  <a:pt x="5129629" y="3300530"/>
                </a:lnTo>
                <a:cubicBezTo>
                  <a:pt x="5170621" y="3300530"/>
                  <a:pt x="5201276" y="3318125"/>
                  <a:pt x="5221591" y="3353313"/>
                </a:cubicBezTo>
                <a:cubicBezTo>
                  <a:pt x="5241905" y="3388502"/>
                  <a:pt x="5252063" y="3442192"/>
                  <a:pt x="5252063" y="3514382"/>
                </a:cubicBezTo>
                <a:lnTo>
                  <a:pt x="5252063" y="3692865"/>
                </a:lnTo>
                <a:lnTo>
                  <a:pt x="4948971" y="3274955"/>
                </a:lnTo>
                <a:close/>
                <a:moveTo>
                  <a:pt x="3970374" y="3274955"/>
                </a:moveTo>
                <a:lnTo>
                  <a:pt x="3776112" y="3814211"/>
                </a:lnTo>
                <a:cubicBezTo>
                  <a:pt x="3761964" y="3854115"/>
                  <a:pt x="3743916" y="3889757"/>
                  <a:pt x="3721968" y="3921137"/>
                </a:cubicBezTo>
                <a:cubicBezTo>
                  <a:pt x="3700021" y="3952516"/>
                  <a:pt x="3678345" y="3971834"/>
                  <a:pt x="3656942" y="3979089"/>
                </a:cubicBezTo>
                <a:lnTo>
                  <a:pt x="3656942" y="4004664"/>
                </a:lnTo>
                <a:lnTo>
                  <a:pt x="3940990" y="4004664"/>
                </a:lnTo>
                <a:lnTo>
                  <a:pt x="3940990" y="3979089"/>
                </a:lnTo>
                <a:cubicBezTo>
                  <a:pt x="3891653" y="3978726"/>
                  <a:pt x="3857281" y="3965576"/>
                  <a:pt x="3837873" y="3939638"/>
                </a:cubicBezTo>
                <a:cubicBezTo>
                  <a:pt x="3818465" y="3913700"/>
                  <a:pt x="3808761" y="3881504"/>
                  <a:pt x="3808761" y="3843051"/>
                </a:cubicBezTo>
                <a:cubicBezTo>
                  <a:pt x="3808761" y="3823099"/>
                  <a:pt x="3812026" y="3802239"/>
                  <a:pt x="3818555" y="3780473"/>
                </a:cubicBezTo>
                <a:lnTo>
                  <a:pt x="4071587" y="3780473"/>
                </a:lnTo>
                <a:lnTo>
                  <a:pt x="4140694" y="3979089"/>
                </a:lnTo>
                <a:lnTo>
                  <a:pt x="4058527" y="3979089"/>
                </a:lnTo>
                <a:lnTo>
                  <a:pt x="4058527" y="4004664"/>
                </a:lnTo>
                <a:lnTo>
                  <a:pt x="4505276" y="4004664"/>
                </a:lnTo>
                <a:lnTo>
                  <a:pt x="4505276" y="3979089"/>
                </a:lnTo>
                <a:lnTo>
                  <a:pt x="4465009" y="3979089"/>
                </a:lnTo>
                <a:lnTo>
                  <a:pt x="4219596" y="3274955"/>
                </a:lnTo>
                <a:close/>
                <a:moveTo>
                  <a:pt x="2534890" y="3274955"/>
                </a:moveTo>
                <a:lnTo>
                  <a:pt x="2534890" y="3300530"/>
                </a:lnTo>
                <a:lnTo>
                  <a:pt x="2603997" y="3300530"/>
                </a:lnTo>
                <a:lnTo>
                  <a:pt x="2629572" y="3344063"/>
                </a:lnTo>
                <a:lnTo>
                  <a:pt x="2629572" y="3782650"/>
                </a:lnTo>
                <a:cubicBezTo>
                  <a:pt x="2629572" y="3833800"/>
                  <a:pt x="2620231" y="3879328"/>
                  <a:pt x="2601548" y="3919232"/>
                </a:cubicBezTo>
                <a:cubicBezTo>
                  <a:pt x="2582866" y="3959137"/>
                  <a:pt x="2554660" y="3979089"/>
                  <a:pt x="2516933" y="3979089"/>
                </a:cubicBezTo>
                <a:lnTo>
                  <a:pt x="2516933" y="4004664"/>
                </a:lnTo>
                <a:lnTo>
                  <a:pt x="2797715" y="4004664"/>
                </a:lnTo>
                <a:lnTo>
                  <a:pt x="2797715" y="3979089"/>
                </a:lnTo>
                <a:lnTo>
                  <a:pt x="2785200" y="3979089"/>
                </a:lnTo>
                <a:cubicBezTo>
                  <a:pt x="2751462" y="3979089"/>
                  <a:pt x="2726250" y="3969748"/>
                  <a:pt x="2709563" y="3951065"/>
                </a:cubicBezTo>
                <a:cubicBezTo>
                  <a:pt x="2692875" y="3932383"/>
                  <a:pt x="2680541" y="3905900"/>
                  <a:pt x="2672560" y="3871619"/>
                </a:cubicBezTo>
                <a:cubicBezTo>
                  <a:pt x="2664579" y="3837337"/>
                  <a:pt x="2660589" y="3802239"/>
                  <a:pt x="2660589" y="3766325"/>
                </a:cubicBezTo>
                <a:lnTo>
                  <a:pt x="2660589" y="3379433"/>
                </a:lnTo>
                <a:lnTo>
                  <a:pt x="2908178" y="4004664"/>
                </a:lnTo>
                <a:lnTo>
                  <a:pt x="2979462" y="4004664"/>
                </a:lnTo>
                <a:lnTo>
                  <a:pt x="3221066" y="3378344"/>
                </a:lnTo>
                <a:lnTo>
                  <a:pt x="3223243" y="3378344"/>
                </a:lnTo>
                <a:lnTo>
                  <a:pt x="3223243" y="3979089"/>
                </a:lnTo>
                <a:lnTo>
                  <a:pt x="3131825" y="3979089"/>
                </a:lnTo>
                <a:lnTo>
                  <a:pt x="3131825" y="4004664"/>
                </a:lnTo>
                <a:lnTo>
                  <a:pt x="3624283" y="4004664"/>
                </a:lnTo>
                <a:lnTo>
                  <a:pt x="3624283" y="3979089"/>
                </a:lnTo>
                <a:lnTo>
                  <a:pt x="3535587" y="3979089"/>
                </a:lnTo>
                <a:lnTo>
                  <a:pt x="3535587" y="3300530"/>
                </a:lnTo>
                <a:lnTo>
                  <a:pt x="3624283" y="3300530"/>
                </a:lnTo>
                <a:lnTo>
                  <a:pt x="3624283" y="3274955"/>
                </a:lnTo>
                <a:lnTo>
                  <a:pt x="3235758" y="3274955"/>
                </a:lnTo>
                <a:lnTo>
                  <a:pt x="3095367" y="3637905"/>
                </a:lnTo>
                <a:lnTo>
                  <a:pt x="2946813" y="3274955"/>
                </a:lnTo>
                <a:close/>
                <a:moveTo>
                  <a:pt x="6647415" y="3251557"/>
                </a:moveTo>
                <a:cubicBezTo>
                  <a:pt x="6574499" y="3251557"/>
                  <a:pt x="6507840" y="3265614"/>
                  <a:pt x="6447439" y="3293728"/>
                </a:cubicBezTo>
                <a:cubicBezTo>
                  <a:pt x="6387038" y="3321843"/>
                  <a:pt x="6338518" y="3368187"/>
                  <a:pt x="6301878" y="3432760"/>
                </a:cubicBezTo>
                <a:cubicBezTo>
                  <a:pt x="6265238" y="3497332"/>
                  <a:pt x="6246919" y="3568435"/>
                  <a:pt x="6246919" y="3646067"/>
                </a:cubicBezTo>
                <a:cubicBezTo>
                  <a:pt x="6246919" y="3757800"/>
                  <a:pt x="6284919" y="3849218"/>
                  <a:pt x="6360919" y="3920320"/>
                </a:cubicBezTo>
                <a:cubicBezTo>
                  <a:pt x="6436919" y="3991423"/>
                  <a:pt x="6534957" y="4026974"/>
                  <a:pt x="6655033" y="4026974"/>
                </a:cubicBezTo>
                <a:cubicBezTo>
                  <a:pt x="6753344" y="4026974"/>
                  <a:pt x="6839501" y="4002850"/>
                  <a:pt x="6913506" y="3954602"/>
                </a:cubicBezTo>
                <a:lnTo>
                  <a:pt x="6997306" y="4038946"/>
                </a:lnTo>
                <a:lnTo>
                  <a:pt x="6997306" y="3701571"/>
                </a:lnTo>
                <a:lnTo>
                  <a:pt x="7048456" y="3701571"/>
                </a:lnTo>
                <a:lnTo>
                  <a:pt x="7048456" y="3677084"/>
                </a:lnTo>
                <a:lnTo>
                  <a:pt x="6662651" y="3677084"/>
                </a:lnTo>
                <a:lnTo>
                  <a:pt x="6662651" y="3701571"/>
                </a:lnTo>
                <a:lnTo>
                  <a:pt x="6717611" y="3701571"/>
                </a:lnTo>
                <a:lnTo>
                  <a:pt x="6717611" y="3903452"/>
                </a:lnTo>
                <a:cubicBezTo>
                  <a:pt x="6717611" y="3963671"/>
                  <a:pt x="6696389" y="3993781"/>
                  <a:pt x="6653945" y="3993781"/>
                </a:cubicBezTo>
                <a:cubicBezTo>
                  <a:pt x="6616943" y="3993781"/>
                  <a:pt x="6598441" y="3967299"/>
                  <a:pt x="6598441" y="3914335"/>
                </a:cubicBezTo>
                <a:lnTo>
                  <a:pt x="6598441" y="3389772"/>
                </a:lnTo>
                <a:cubicBezTo>
                  <a:pt x="6598441" y="3349504"/>
                  <a:pt x="6604518" y="3322115"/>
                  <a:pt x="6616671" y="3307604"/>
                </a:cubicBezTo>
                <a:cubicBezTo>
                  <a:pt x="6628824" y="3293094"/>
                  <a:pt x="6652312" y="3285838"/>
                  <a:pt x="6687139" y="3285838"/>
                </a:cubicBezTo>
                <a:cubicBezTo>
                  <a:pt x="6723052" y="3285838"/>
                  <a:pt x="6757969" y="3294545"/>
                  <a:pt x="6791888" y="3311958"/>
                </a:cubicBezTo>
                <a:cubicBezTo>
                  <a:pt x="6825807" y="3329371"/>
                  <a:pt x="6854647" y="3352497"/>
                  <a:pt x="6878408" y="3381337"/>
                </a:cubicBezTo>
                <a:cubicBezTo>
                  <a:pt x="6902170" y="3410177"/>
                  <a:pt x="6918131" y="3435480"/>
                  <a:pt x="6926293" y="3457246"/>
                </a:cubicBezTo>
                <a:cubicBezTo>
                  <a:pt x="6934456" y="3479013"/>
                  <a:pt x="6939081" y="3505857"/>
                  <a:pt x="6940170" y="3537781"/>
                </a:cubicBezTo>
                <a:lnTo>
                  <a:pt x="6963568" y="3537781"/>
                </a:lnTo>
                <a:lnTo>
                  <a:pt x="6963568" y="3252645"/>
                </a:lnTo>
                <a:lnTo>
                  <a:pt x="6855826" y="3313590"/>
                </a:lnTo>
                <a:cubicBezTo>
                  <a:pt x="6797057" y="3272235"/>
                  <a:pt x="6727587" y="3251557"/>
                  <a:pt x="6647415" y="325155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53943"/>
                </a:lnTo>
                <a:lnTo>
                  <a:pt x="0" y="70539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F6B26-7354-4023-95DE-BF8C8DEBDF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777" y="1747778"/>
            <a:ext cx="2766349" cy="276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43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ame">
            <a:extLst>
              <a:ext uri="{FF2B5EF4-FFF2-40B4-BE49-F238E27FC236}">
                <a16:creationId xmlns:a16="http://schemas.microsoft.com/office/drawing/2014/main" id="{00B1B851-3624-454E-8B73-31DA73E7F501}"/>
              </a:ext>
            </a:extLst>
          </p:cNvPr>
          <p:cNvSpPr txBox="1">
            <a:spLocks/>
          </p:cNvSpPr>
          <p:nvPr/>
        </p:nvSpPr>
        <p:spPr>
          <a:xfrm>
            <a:off x="607858" y="1292957"/>
            <a:ext cx="10976284" cy="42720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 30-year-old female, G</a:t>
            </a:r>
            <a:r>
              <a:rPr lang="en-US" sz="1800" dirty="0">
                <a:latin typeface="Baskerville Old Face" panose="02020602080505020303" pitchFamily="18" charset="0"/>
                <a:cs typeface="Arial" panose="020B0604020202020204" pitchFamily="34" charset="0"/>
              </a:rPr>
              <a:t>4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</a:t>
            </a:r>
            <a:r>
              <a:rPr lang="en-US" sz="1800" dirty="0">
                <a:latin typeface="Baskerville Old Face" panose="02020602080505020303" pitchFamily="18" charset="0"/>
                <a:cs typeface="Arial" panose="020B0604020202020204" pitchFamily="34" charset="0"/>
              </a:rPr>
              <a:t>3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, Previous 3 C sections, at 10 weeks of gestation (missed abortion on USG) admitted in labor room for management.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On examination, she is pale looking having vitals of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BP: </a:t>
            </a: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110/60 mmHg   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Pulse: </a:t>
            </a: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100 bpm   </a:t>
            </a: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Respiratory rate: 22/min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Abdominal examination: Mild tenderness in lower abdomen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Speculum examination: Mild per vaginal bleeding &amp; cervical tenderness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Her blood group is </a:t>
            </a:r>
            <a:r>
              <a:rPr lang="en-US" sz="2400" dirty="0" err="1">
                <a:latin typeface="Baskerville Old Face" panose="02020602080505020303" pitchFamily="18" charset="0"/>
                <a:cs typeface="Arial" panose="020B0604020202020204" pitchFamily="34" charset="0"/>
              </a:rPr>
              <a:t>AB+ive</a:t>
            </a: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Hb: 6.1 g/dl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TLC: 14700/mm</a:t>
            </a:r>
            <a:r>
              <a:rPr lang="en-US" sz="2400" baseline="30000" dirty="0">
                <a:latin typeface="Baskerville Old Face" panose="02020602080505020303" pitchFamily="18" charset="0"/>
                <a:cs typeface="Arial" panose="020B0604020202020204" pitchFamily="34" charset="0"/>
              </a:rPr>
              <a:t>3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275247-42BC-4546-AE53-52030C0D3E5D}"/>
              </a:ext>
            </a:extLst>
          </p:cNvPr>
          <p:cNvSpPr txBox="1"/>
          <p:nvPr/>
        </p:nvSpPr>
        <p:spPr>
          <a:xfrm>
            <a:off x="3698240" y="272240"/>
            <a:ext cx="4795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CASE SUMMARY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E5DE5412-92D5-41BC-A482-44D6EF31F64E}"/>
              </a:ext>
            </a:extLst>
          </p:cNvPr>
          <p:cNvSpPr txBox="1">
            <a:spLocks/>
          </p:cNvSpPr>
          <p:nvPr/>
        </p:nvSpPr>
        <p:spPr>
          <a:xfrm>
            <a:off x="552299" y="8745780"/>
            <a:ext cx="11392202" cy="30824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As Pt presented with Hb 6.1 g/dl &amp; was severely anemic, we planned to do PCV transfusion to build up her Hb. 4 packed cell volume were transfused until her Hb was 10 g/dl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Patient was planned for suction &amp; evacuation on elective list after cervical ripening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Pre-anesthesia assessment was done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419431-72F1-4222-BCD1-1A0EE36E0EA9}"/>
              </a:ext>
            </a:extLst>
          </p:cNvPr>
          <p:cNvSpPr txBox="1"/>
          <p:nvPr/>
        </p:nvSpPr>
        <p:spPr>
          <a:xfrm>
            <a:off x="3850640" y="7130240"/>
            <a:ext cx="4795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MANAGEMENT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3794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ame">
            <a:extLst>
              <a:ext uri="{FF2B5EF4-FFF2-40B4-BE49-F238E27FC236}">
                <a16:creationId xmlns:a16="http://schemas.microsoft.com/office/drawing/2014/main" id="{00B1B851-3624-454E-8B73-31DA73E7F501}"/>
              </a:ext>
            </a:extLst>
          </p:cNvPr>
          <p:cNvSpPr txBox="1">
            <a:spLocks/>
          </p:cNvSpPr>
          <p:nvPr/>
        </p:nvSpPr>
        <p:spPr>
          <a:xfrm>
            <a:off x="399899" y="1887780"/>
            <a:ext cx="11392202" cy="30824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As Pt presented with Hb 6.1 g/dl &amp; was severely anemic, we planned to do PCV transfusion to build up her Hb. 4 packed cell volume were transfused until her Hb was 10 g/dl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Patient was planned for suction &amp; evacuation on elective list after cervical ripening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Pre-anesthesia assessment was done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C69033-3F93-4CC2-865D-709378190BEC}"/>
              </a:ext>
            </a:extLst>
          </p:cNvPr>
          <p:cNvSpPr txBox="1"/>
          <p:nvPr/>
        </p:nvSpPr>
        <p:spPr>
          <a:xfrm>
            <a:off x="3698240" y="272240"/>
            <a:ext cx="4795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MANAGEMENT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521784-945E-4252-A528-95FB0D9D25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2" b="21475"/>
          <a:stretch/>
        </p:blipFill>
        <p:spPr>
          <a:xfrm>
            <a:off x="14817969" y="2538265"/>
            <a:ext cx="1439470" cy="17814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9000"/>
              </a:prstClr>
            </a:outerShdw>
          </a:effectLst>
        </p:spPr>
      </p:pic>
      <p:sp>
        <p:nvSpPr>
          <p:cNvPr id="8" name="name">
            <a:extLst>
              <a:ext uri="{FF2B5EF4-FFF2-40B4-BE49-F238E27FC236}">
                <a16:creationId xmlns:a16="http://schemas.microsoft.com/office/drawing/2014/main" id="{1CA6168C-9678-4759-96DE-CE70938EC185}"/>
              </a:ext>
            </a:extLst>
          </p:cNvPr>
          <p:cNvSpPr txBox="1">
            <a:spLocks/>
          </p:cNvSpPr>
          <p:nvPr/>
        </p:nvSpPr>
        <p:spPr>
          <a:xfrm>
            <a:off x="760258" y="-4646324"/>
            <a:ext cx="10976284" cy="42720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 30-year-old female, G</a:t>
            </a:r>
            <a:r>
              <a:rPr lang="en-US" sz="1800" dirty="0">
                <a:latin typeface="Baskerville Old Face" panose="02020602080505020303" pitchFamily="18" charset="0"/>
                <a:cs typeface="Arial" panose="020B0604020202020204" pitchFamily="34" charset="0"/>
              </a:rPr>
              <a:t>4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</a:t>
            </a:r>
            <a:r>
              <a:rPr lang="en-US" sz="1800" dirty="0">
                <a:latin typeface="Baskerville Old Face" panose="02020602080505020303" pitchFamily="18" charset="0"/>
                <a:cs typeface="Arial" panose="020B0604020202020204" pitchFamily="34" charset="0"/>
              </a:rPr>
              <a:t>3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, Previous 3 C sections, at 10 weeks of gestation (missed abortion on USG) admitted in labor room for management.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On examination, she is pale looking having vitals of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BP: </a:t>
            </a: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110/60 mmHg   </a:t>
            </a: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Pulse: </a:t>
            </a:r>
            <a:r>
              <a:rPr lang="en-US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100 bpm   </a:t>
            </a: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Respiratory rate: 22/min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Abdominal examination: Mild tenderness in lower abdomen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Speculum examination: Mild per vaginal bleeding &amp; cervical tenderness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Her blood group is </a:t>
            </a:r>
            <a:r>
              <a:rPr lang="en-US" sz="2400" dirty="0" err="1">
                <a:latin typeface="Baskerville Old Face" panose="02020602080505020303" pitchFamily="18" charset="0"/>
                <a:cs typeface="Arial" panose="020B0604020202020204" pitchFamily="34" charset="0"/>
              </a:rPr>
              <a:t>AB+ive</a:t>
            </a: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Hb: 6.1 g/dl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TLC: 14700/mm</a:t>
            </a:r>
            <a:r>
              <a:rPr lang="en-US" sz="2400" baseline="30000" dirty="0">
                <a:latin typeface="Baskerville Old Face" panose="02020602080505020303" pitchFamily="18" charset="0"/>
                <a:cs typeface="Arial" panose="020B0604020202020204" pitchFamily="34" charset="0"/>
              </a:rPr>
              <a:t>3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7B3732-DA30-4189-9E16-8040A2EB8EA6}"/>
              </a:ext>
            </a:extLst>
          </p:cNvPr>
          <p:cNvSpPr txBox="1"/>
          <p:nvPr/>
        </p:nvSpPr>
        <p:spPr>
          <a:xfrm>
            <a:off x="3850640" y="-5667041"/>
            <a:ext cx="4795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CASE SUMMARY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093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56ACAC-AD65-49A0-B43D-33BCF179EF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2" b="21475"/>
          <a:stretch/>
        </p:blipFill>
        <p:spPr>
          <a:xfrm>
            <a:off x="3451953" y="156757"/>
            <a:ext cx="5288094" cy="65444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9000"/>
              </a:prstClr>
            </a:outerShdw>
          </a:effectLst>
        </p:spPr>
      </p:pic>
      <p:pic>
        <p:nvPicPr>
          <p:cNvPr id="7" name="scar ectopic surgery video">
            <a:hlinkClick r:id="" action="ppaction://media"/>
            <a:extLst>
              <a:ext uri="{FF2B5EF4-FFF2-40B4-BE49-F238E27FC236}">
                <a16:creationId xmlns:a16="http://schemas.microsoft.com/office/drawing/2014/main" id="{B121D711-1D1D-45A1-822A-B0D6D2CDDD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2284" b="20450"/>
          <a:stretch/>
        </p:blipFill>
        <p:spPr>
          <a:xfrm>
            <a:off x="12830867" y="2990602"/>
            <a:ext cx="732881" cy="8767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name">
            <a:extLst>
              <a:ext uri="{FF2B5EF4-FFF2-40B4-BE49-F238E27FC236}">
                <a16:creationId xmlns:a16="http://schemas.microsoft.com/office/drawing/2014/main" id="{76AB34BD-8B2B-4DF6-B0E8-84A770C46C9B}"/>
              </a:ext>
            </a:extLst>
          </p:cNvPr>
          <p:cNvSpPr txBox="1">
            <a:spLocks/>
          </p:cNvSpPr>
          <p:nvPr/>
        </p:nvSpPr>
        <p:spPr>
          <a:xfrm>
            <a:off x="399899" y="-3082440"/>
            <a:ext cx="11392202" cy="30824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As Pt presented with Hb 6.1 g/dl &amp; was severely anemic, we planned to do PCV transfusion to build up her Hb. 4 packed cell volume were transfused until her Hb was 10 g/dl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Patient was planned for suction &amp; evacuation on elective list after cervical ripening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Pre-anesthesia assessment was done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CA1E16-4713-4AFE-A426-CA958F50ADD6}"/>
              </a:ext>
            </a:extLst>
          </p:cNvPr>
          <p:cNvSpPr txBox="1"/>
          <p:nvPr/>
        </p:nvSpPr>
        <p:spPr>
          <a:xfrm>
            <a:off x="3698240" y="-4697980"/>
            <a:ext cx="4795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MANAGEMENT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196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car ectopic surgery video">
            <a:hlinkClick r:id="" action="ppaction://media"/>
            <a:extLst>
              <a:ext uri="{FF2B5EF4-FFF2-40B4-BE49-F238E27FC236}">
                <a16:creationId xmlns:a16="http://schemas.microsoft.com/office/drawing/2014/main" id="{E4A3E125-38DA-45B7-972F-B010B49A6C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2284" b="20450"/>
          <a:stretch/>
        </p:blipFill>
        <p:spPr>
          <a:xfrm>
            <a:off x="3345704" y="138630"/>
            <a:ext cx="5500593" cy="65807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1D8A27-8AB4-4712-B221-EB11F8F854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2" b="21475"/>
          <a:stretch/>
        </p:blipFill>
        <p:spPr>
          <a:xfrm>
            <a:off x="-2392587" y="2538265"/>
            <a:ext cx="1439470" cy="17814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9000"/>
              </a:prstClr>
            </a:outerShdw>
          </a:effectLst>
        </p:spPr>
      </p:pic>
      <p:sp>
        <p:nvSpPr>
          <p:cNvPr id="8" name="name">
            <a:extLst>
              <a:ext uri="{FF2B5EF4-FFF2-40B4-BE49-F238E27FC236}">
                <a16:creationId xmlns:a16="http://schemas.microsoft.com/office/drawing/2014/main" id="{3985BC29-E8A2-4EDE-A681-79E87768C694}"/>
              </a:ext>
            </a:extLst>
          </p:cNvPr>
          <p:cNvSpPr txBox="1">
            <a:spLocks/>
          </p:cNvSpPr>
          <p:nvPr/>
        </p:nvSpPr>
        <p:spPr>
          <a:xfrm>
            <a:off x="421017" y="9217439"/>
            <a:ext cx="11349966" cy="20992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 mass of about 6×6 cm with hematoma which was fully embedded in the previous uterine scar 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Pt was bleeding profusely &amp; proceeded for hysterectomy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B3BEF8-76EF-4A39-9179-CFEBD9525ABA}"/>
              </a:ext>
            </a:extLst>
          </p:cNvPr>
          <p:cNvSpPr txBox="1"/>
          <p:nvPr/>
        </p:nvSpPr>
        <p:spPr>
          <a:xfrm>
            <a:off x="36907" y="7143387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INTRAOPERATIVE FINDINGS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143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me">
            <a:extLst>
              <a:ext uri="{FF2B5EF4-FFF2-40B4-BE49-F238E27FC236}">
                <a16:creationId xmlns:a16="http://schemas.microsoft.com/office/drawing/2014/main" id="{A339802A-46E5-4824-BAF9-AE1A6C64B46E}"/>
              </a:ext>
            </a:extLst>
          </p:cNvPr>
          <p:cNvSpPr txBox="1">
            <a:spLocks/>
          </p:cNvSpPr>
          <p:nvPr/>
        </p:nvSpPr>
        <p:spPr>
          <a:xfrm>
            <a:off x="421017" y="2379385"/>
            <a:ext cx="11349966" cy="20992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 mass of about 6×6 cm with hematoma which was fully embedded in the previous uterine scar 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Pt was bleeding profusely &amp; proceeded for hysterectomy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FA4385-D629-47BC-A609-CDB717CF9813}"/>
              </a:ext>
            </a:extLst>
          </p:cNvPr>
          <p:cNvSpPr txBox="1"/>
          <p:nvPr/>
        </p:nvSpPr>
        <p:spPr>
          <a:xfrm>
            <a:off x="36907" y="305333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INTRAOPERATIVE FINDINGS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pic>
        <p:nvPicPr>
          <p:cNvPr id="7" name="scar ectopic surgery video">
            <a:hlinkClick r:id="" action="ppaction://media"/>
            <a:extLst>
              <a:ext uri="{FF2B5EF4-FFF2-40B4-BE49-F238E27FC236}">
                <a16:creationId xmlns:a16="http://schemas.microsoft.com/office/drawing/2014/main" id="{26745619-6DA4-4624-8FE0-6216AF2CB1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2284" b="20450"/>
          <a:stretch/>
        </p:blipFill>
        <p:spPr>
          <a:xfrm>
            <a:off x="-1309830" y="2990602"/>
            <a:ext cx="732881" cy="8767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name">
            <a:extLst>
              <a:ext uri="{FF2B5EF4-FFF2-40B4-BE49-F238E27FC236}">
                <a16:creationId xmlns:a16="http://schemas.microsoft.com/office/drawing/2014/main" id="{22AC6EFD-D663-4A34-A7A5-8C1FC59967D4}"/>
              </a:ext>
            </a:extLst>
          </p:cNvPr>
          <p:cNvSpPr txBox="1">
            <a:spLocks/>
          </p:cNvSpPr>
          <p:nvPr/>
        </p:nvSpPr>
        <p:spPr>
          <a:xfrm>
            <a:off x="421017" y="9871970"/>
            <a:ext cx="11349966" cy="4889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>
                <a:latin typeface="Baskerville Old Face" panose="02020602080505020303" pitchFamily="18" charset="0"/>
                <a:cs typeface="Arial" panose="020B0604020202020204" pitchFamily="34" charset="0"/>
              </a:rPr>
              <a:t> Caesarean Scar Ectopic Pregnancy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1FBABF-AFE1-4058-9428-DD0947519B06}"/>
              </a:ext>
            </a:extLst>
          </p:cNvPr>
          <p:cNvSpPr txBox="1"/>
          <p:nvPr/>
        </p:nvSpPr>
        <p:spPr>
          <a:xfrm>
            <a:off x="36908" y="7085392"/>
            <a:ext cx="12155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DEFINITIVE DIAGNOSIS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372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me">
            <a:extLst>
              <a:ext uri="{FF2B5EF4-FFF2-40B4-BE49-F238E27FC236}">
                <a16:creationId xmlns:a16="http://schemas.microsoft.com/office/drawing/2014/main" id="{A339802A-46E5-4824-BAF9-AE1A6C64B46E}"/>
              </a:ext>
            </a:extLst>
          </p:cNvPr>
          <p:cNvSpPr txBox="1">
            <a:spLocks/>
          </p:cNvSpPr>
          <p:nvPr/>
        </p:nvSpPr>
        <p:spPr>
          <a:xfrm>
            <a:off x="421017" y="3184509"/>
            <a:ext cx="11349966" cy="4889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>
                <a:latin typeface="Baskerville Old Face" panose="02020602080505020303" pitchFamily="18" charset="0"/>
                <a:cs typeface="Arial" panose="020B0604020202020204" pitchFamily="34" charset="0"/>
              </a:rPr>
              <a:t> Caesarean Scar Ectopic Pregnancy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FA4385-D629-47BC-A609-CDB717CF9813}"/>
              </a:ext>
            </a:extLst>
          </p:cNvPr>
          <p:cNvSpPr txBox="1"/>
          <p:nvPr/>
        </p:nvSpPr>
        <p:spPr>
          <a:xfrm>
            <a:off x="36908" y="397931"/>
            <a:ext cx="12155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DEFINITIVE DIAGNOSIS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" name="name">
            <a:extLst>
              <a:ext uri="{FF2B5EF4-FFF2-40B4-BE49-F238E27FC236}">
                <a16:creationId xmlns:a16="http://schemas.microsoft.com/office/drawing/2014/main" id="{FE8F14DD-429D-4901-A409-00C514EC6518}"/>
              </a:ext>
            </a:extLst>
          </p:cNvPr>
          <p:cNvSpPr txBox="1">
            <a:spLocks/>
          </p:cNvSpPr>
          <p:nvPr/>
        </p:nvSpPr>
        <p:spPr>
          <a:xfrm>
            <a:off x="421017" y="-1982654"/>
            <a:ext cx="11349966" cy="20992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A mass of about 6×6 cm with hematoma which was fully embedded in the previous uterine scar 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cs typeface="Arial" panose="020B0604020202020204" pitchFamily="34" charset="0"/>
              </a:rPr>
              <a:t>Pt was bleeding profusely &amp; proceeded for hysterectomy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61786-5E00-4A15-B070-C9F804B6516E}"/>
              </a:ext>
            </a:extLst>
          </p:cNvPr>
          <p:cNvSpPr txBox="1"/>
          <p:nvPr/>
        </p:nvSpPr>
        <p:spPr>
          <a:xfrm>
            <a:off x="36907" y="-4056706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INTRAOPERATIVE FINDINGS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B8E3D2-5A7D-4996-B6E7-8BD429096FB8}"/>
              </a:ext>
            </a:extLst>
          </p:cNvPr>
          <p:cNvSpPr txBox="1"/>
          <p:nvPr/>
        </p:nvSpPr>
        <p:spPr>
          <a:xfrm>
            <a:off x="36907" y="7139354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POST OP CARE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8" name="Google Shape;765;p54">
            <a:extLst>
              <a:ext uri="{FF2B5EF4-FFF2-40B4-BE49-F238E27FC236}">
                <a16:creationId xmlns:a16="http://schemas.microsoft.com/office/drawing/2014/main" id="{A61BB671-CA7D-4890-8197-2CF0501C4DA3}"/>
              </a:ext>
            </a:extLst>
          </p:cNvPr>
          <p:cNvSpPr txBox="1">
            <a:spLocks/>
          </p:cNvSpPr>
          <p:nvPr/>
        </p:nvSpPr>
        <p:spPr>
          <a:xfrm>
            <a:off x="36907" y="7715669"/>
            <a:ext cx="12118184" cy="57853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We shifted the patient to HDU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Kept her under observation for 48 hours 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vitals were stable 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B.P was 120/70 mm of Hg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Pulse was 82 beats/min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Temp was 98°F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bowel sounds were audible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output was adequate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We discharged and advised her to follow up after 1 week, for stitch removal</a:t>
            </a:r>
          </a:p>
          <a:p>
            <a:pPr marL="496025" lvl="1" indent="0">
              <a:lnSpc>
                <a:spcPct val="150000"/>
              </a:lnSpc>
              <a:buNone/>
            </a:pP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  <a:p>
            <a:pPr marL="512292" lvl="1" indent="0">
              <a:lnSpc>
                <a:spcPct val="150000"/>
              </a:lnSpc>
            </a:pP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044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A4385-D629-47BC-A609-CDB717CF9813}"/>
              </a:ext>
            </a:extLst>
          </p:cNvPr>
          <p:cNvSpPr txBox="1"/>
          <p:nvPr/>
        </p:nvSpPr>
        <p:spPr>
          <a:xfrm>
            <a:off x="36907" y="316908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POST OP CARE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" name="Google Shape;765;p54">
            <a:extLst>
              <a:ext uri="{FF2B5EF4-FFF2-40B4-BE49-F238E27FC236}">
                <a16:creationId xmlns:a16="http://schemas.microsoft.com/office/drawing/2014/main" id="{6E5304A3-810E-4E17-822D-908A561DB7B8}"/>
              </a:ext>
            </a:extLst>
          </p:cNvPr>
          <p:cNvSpPr txBox="1">
            <a:spLocks/>
          </p:cNvSpPr>
          <p:nvPr/>
        </p:nvSpPr>
        <p:spPr>
          <a:xfrm>
            <a:off x="36907" y="893223"/>
            <a:ext cx="12118184" cy="57853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We shifted the patient to HDU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Kept her under observation for 48 hours 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vitals were stable 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B.P was 120/70 mm of Hg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Pulse was 82 beats/min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Temp was 98°F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bowel sounds were audible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output was adequate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We discharged and advised her to follow up after 1 week, for stitch removal</a:t>
            </a:r>
          </a:p>
          <a:p>
            <a:pPr marL="496025" lvl="1" indent="0">
              <a:lnSpc>
                <a:spcPct val="150000"/>
              </a:lnSpc>
              <a:buNone/>
            </a:pP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  <a:p>
            <a:pPr marL="512292" lvl="1" indent="0">
              <a:lnSpc>
                <a:spcPct val="150000"/>
              </a:lnSpc>
            </a:pP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name">
            <a:extLst>
              <a:ext uri="{FF2B5EF4-FFF2-40B4-BE49-F238E27FC236}">
                <a16:creationId xmlns:a16="http://schemas.microsoft.com/office/drawing/2014/main" id="{D80510AF-A3E5-48BB-9980-5DB2A82E3365}"/>
              </a:ext>
            </a:extLst>
          </p:cNvPr>
          <p:cNvSpPr txBox="1">
            <a:spLocks/>
          </p:cNvSpPr>
          <p:nvPr/>
        </p:nvSpPr>
        <p:spPr>
          <a:xfrm>
            <a:off x="421017" y="-855050"/>
            <a:ext cx="11349966" cy="4889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>
                <a:latin typeface="Baskerville Old Face" panose="02020602080505020303" pitchFamily="18" charset="0"/>
                <a:cs typeface="Arial" panose="020B0604020202020204" pitchFamily="34" charset="0"/>
              </a:rPr>
              <a:t> Caesarean Scar Ectopic Pregnancy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CD589A-02B1-447C-81DC-EBBB2FB8DC5F}"/>
              </a:ext>
            </a:extLst>
          </p:cNvPr>
          <p:cNvSpPr txBox="1"/>
          <p:nvPr/>
        </p:nvSpPr>
        <p:spPr>
          <a:xfrm>
            <a:off x="36908" y="-3641628"/>
            <a:ext cx="12155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DEFINITIVE DIAGNOSIS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6F5453F1-0D26-492C-86DA-42948986CDA5}"/>
              </a:ext>
            </a:extLst>
          </p:cNvPr>
          <p:cNvSpPr txBox="1">
            <a:spLocks/>
          </p:cNvSpPr>
          <p:nvPr/>
        </p:nvSpPr>
        <p:spPr>
          <a:xfrm>
            <a:off x="860620" y="9925798"/>
            <a:ext cx="10470760" cy="8895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3225" lvl="1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Follow up after 1 week for stitch removal &amp; patient’s general well being </a:t>
            </a:r>
          </a:p>
          <a:p>
            <a:pPr algn="ctr">
              <a:lnSpc>
                <a:spcPct val="15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57786-FB03-45FF-AB49-58C4BC2BD027}"/>
              </a:ext>
            </a:extLst>
          </p:cNvPr>
          <p:cNvSpPr txBox="1"/>
          <p:nvPr/>
        </p:nvSpPr>
        <p:spPr>
          <a:xfrm>
            <a:off x="36907" y="7174908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FOLLOW UP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6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me">
            <a:extLst>
              <a:ext uri="{FF2B5EF4-FFF2-40B4-BE49-F238E27FC236}">
                <a16:creationId xmlns:a16="http://schemas.microsoft.com/office/drawing/2014/main" id="{A339802A-46E5-4824-BAF9-AE1A6C64B46E}"/>
              </a:ext>
            </a:extLst>
          </p:cNvPr>
          <p:cNvSpPr txBox="1">
            <a:spLocks/>
          </p:cNvSpPr>
          <p:nvPr/>
        </p:nvSpPr>
        <p:spPr>
          <a:xfrm>
            <a:off x="860620" y="2984203"/>
            <a:ext cx="10470760" cy="8895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3225" lvl="1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Follow up after 1 week for stitch removal &amp; patient’s general well being </a:t>
            </a:r>
          </a:p>
          <a:p>
            <a:pPr algn="ctr">
              <a:lnSpc>
                <a:spcPct val="150000"/>
              </a:lnSpc>
            </a:pPr>
            <a:endParaRPr lang="en-US" sz="24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FA4385-D629-47BC-A609-CDB717CF9813}"/>
              </a:ext>
            </a:extLst>
          </p:cNvPr>
          <p:cNvSpPr txBox="1"/>
          <p:nvPr/>
        </p:nvSpPr>
        <p:spPr>
          <a:xfrm>
            <a:off x="36907" y="233313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FOLLOW UP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8B4E75-AE3D-48DE-BD8E-8FCD4B177548}"/>
              </a:ext>
            </a:extLst>
          </p:cNvPr>
          <p:cNvSpPr txBox="1"/>
          <p:nvPr/>
        </p:nvSpPr>
        <p:spPr>
          <a:xfrm>
            <a:off x="36907" y="-6296437"/>
            <a:ext cx="1211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Perpetua" panose="02020502060401020303" pitchFamily="18" charset="0"/>
              </a:rPr>
              <a:t>POST OP CARE</a:t>
            </a:r>
            <a:endParaRPr lang="en-PK" sz="54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6" name="Google Shape;765;p54">
            <a:extLst>
              <a:ext uri="{FF2B5EF4-FFF2-40B4-BE49-F238E27FC236}">
                <a16:creationId xmlns:a16="http://schemas.microsoft.com/office/drawing/2014/main" id="{B4084E9B-89D7-48D3-9C9A-7CC38317BBF8}"/>
              </a:ext>
            </a:extLst>
          </p:cNvPr>
          <p:cNvSpPr txBox="1">
            <a:spLocks/>
          </p:cNvSpPr>
          <p:nvPr/>
        </p:nvSpPr>
        <p:spPr>
          <a:xfrm>
            <a:off x="36907" y="-5720122"/>
            <a:ext cx="12118184" cy="57853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We shifted the patient to HDU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Kept her under observation for 48 hours 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vitals were stable 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B.P was 120/70 mm of Hg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Pulse was 82 beats/min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Temp was 98°F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bowel sounds were audible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Her output was adequate</a:t>
            </a:r>
          </a:p>
          <a:p>
            <a:pPr marL="992050" lvl="1" indent="-496025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We discharged and advised her to follow up after 1 week, for stitch removal</a:t>
            </a:r>
          </a:p>
          <a:p>
            <a:pPr marL="496025" lvl="1" indent="0">
              <a:lnSpc>
                <a:spcPct val="150000"/>
              </a:lnSpc>
              <a:buNone/>
            </a:pP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  <a:p>
            <a:pPr marL="512292" lvl="1" indent="0">
              <a:lnSpc>
                <a:spcPct val="150000"/>
              </a:lnSpc>
            </a:pP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42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CD5E0C70-48A2-49B5-8006-2F52C373E7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F45390-B526-490D-9C7D-DC2FFABD5122}"/>
              </a:ext>
            </a:extLst>
          </p:cNvPr>
          <p:cNvSpPr txBox="1"/>
          <p:nvPr/>
        </p:nvSpPr>
        <p:spPr>
          <a:xfrm>
            <a:off x="0" y="-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176620" y="4012393"/>
                </a:moveTo>
                <a:lnTo>
                  <a:pt x="7179467" y="4012393"/>
                </a:lnTo>
                <a:lnTo>
                  <a:pt x="7333880" y="4456422"/>
                </a:lnTo>
                <a:lnTo>
                  <a:pt x="7023630" y="4456422"/>
                </a:lnTo>
                <a:close/>
                <a:moveTo>
                  <a:pt x="2719126" y="3862249"/>
                </a:moveTo>
                <a:lnTo>
                  <a:pt x="2766802" y="3862249"/>
                </a:lnTo>
                <a:cubicBezTo>
                  <a:pt x="2809497" y="3862249"/>
                  <a:pt x="2837724" y="3868653"/>
                  <a:pt x="2851481" y="3881462"/>
                </a:cubicBezTo>
                <a:cubicBezTo>
                  <a:pt x="2865237" y="3894270"/>
                  <a:pt x="2872116" y="3920836"/>
                  <a:pt x="2872116" y="3961159"/>
                </a:cubicBezTo>
                <a:lnTo>
                  <a:pt x="2872116" y="4162537"/>
                </a:lnTo>
                <a:cubicBezTo>
                  <a:pt x="2872116" y="4200014"/>
                  <a:pt x="2863221" y="4226343"/>
                  <a:pt x="2845432" y="4241524"/>
                </a:cubicBezTo>
                <a:cubicBezTo>
                  <a:pt x="2827642" y="4256704"/>
                  <a:pt x="2793842" y="4264294"/>
                  <a:pt x="2744031" y="4264294"/>
                </a:cubicBezTo>
                <a:lnTo>
                  <a:pt x="2719126" y="4264294"/>
                </a:lnTo>
                <a:close/>
                <a:moveTo>
                  <a:pt x="1528501" y="3862249"/>
                </a:moveTo>
                <a:lnTo>
                  <a:pt x="1581158" y="3862249"/>
                </a:lnTo>
                <a:cubicBezTo>
                  <a:pt x="1610570" y="3862249"/>
                  <a:pt x="1631325" y="3865451"/>
                  <a:pt x="1643421" y="3871855"/>
                </a:cubicBezTo>
                <a:cubicBezTo>
                  <a:pt x="1655519" y="3878259"/>
                  <a:pt x="1664650" y="3891898"/>
                  <a:pt x="1670817" y="3912771"/>
                </a:cubicBezTo>
                <a:cubicBezTo>
                  <a:pt x="1676985" y="3933644"/>
                  <a:pt x="1680068" y="3965903"/>
                  <a:pt x="1680068" y="4009547"/>
                </a:cubicBezTo>
                <a:lnTo>
                  <a:pt x="1680068" y="4260025"/>
                </a:lnTo>
                <a:cubicBezTo>
                  <a:pt x="1680068" y="4329760"/>
                  <a:pt x="1646624" y="4364627"/>
                  <a:pt x="1579735" y="4364627"/>
                </a:cubicBezTo>
                <a:lnTo>
                  <a:pt x="1528501" y="4364627"/>
                </a:lnTo>
                <a:close/>
                <a:moveTo>
                  <a:pt x="10102521" y="3828804"/>
                </a:moveTo>
                <a:lnTo>
                  <a:pt x="10102521" y="3862249"/>
                </a:lnTo>
                <a:lnTo>
                  <a:pt x="10163717" y="3862249"/>
                </a:lnTo>
                <a:lnTo>
                  <a:pt x="10461159" y="4411592"/>
                </a:lnTo>
                <a:lnTo>
                  <a:pt x="10461159" y="4749595"/>
                </a:lnTo>
                <a:lnTo>
                  <a:pt x="10345882" y="4749595"/>
                </a:lnTo>
                <a:lnTo>
                  <a:pt x="10345882" y="4783039"/>
                </a:lnTo>
                <a:lnTo>
                  <a:pt x="11000540" y="4783039"/>
                </a:lnTo>
                <a:lnTo>
                  <a:pt x="11000540" y="4749595"/>
                </a:lnTo>
                <a:lnTo>
                  <a:pt x="10871743" y="4749595"/>
                </a:lnTo>
                <a:lnTo>
                  <a:pt x="10871743" y="4314105"/>
                </a:lnTo>
                <a:lnTo>
                  <a:pt x="10992001" y="4099206"/>
                </a:lnTo>
                <a:cubicBezTo>
                  <a:pt x="11024260" y="4040857"/>
                  <a:pt x="11051656" y="3996620"/>
                  <a:pt x="11074189" y="3966496"/>
                </a:cubicBezTo>
                <a:cubicBezTo>
                  <a:pt x="11096723" y="3936372"/>
                  <a:pt x="11118545" y="3913364"/>
                  <a:pt x="11139655" y="3897472"/>
                </a:cubicBezTo>
                <a:cubicBezTo>
                  <a:pt x="11160765" y="3881580"/>
                  <a:pt x="11179859" y="3869839"/>
                  <a:pt x="11196937" y="3862249"/>
                </a:cubicBezTo>
                <a:lnTo>
                  <a:pt x="11196937" y="3828804"/>
                </a:lnTo>
                <a:lnTo>
                  <a:pt x="10871743" y="3828804"/>
                </a:lnTo>
                <a:lnTo>
                  <a:pt x="10871743" y="3862249"/>
                </a:lnTo>
                <a:cubicBezTo>
                  <a:pt x="10909695" y="3862723"/>
                  <a:pt x="10936023" y="3868060"/>
                  <a:pt x="10950729" y="3878259"/>
                </a:cubicBezTo>
                <a:cubicBezTo>
                  <a:pt x="10965435" y="3888459"/>
                  <a:pt x="10976346" y="3901860"/>
                  <a:pt x="10983462" y="3918464"/>
                </a:cubicBezTo>
                <a:cubicBezTo>
                  <a:pt x="10990578" y="3935068"/>
                  <a:pt x="10994136" y="3951197"/>
                  <a:pt x="10994136" y="3966852"/>
                </a:cubicBezTo>
                <a:cubicBezTo>
                  <a:pt x="10994136" y="3989622"/>
                  <a:pt x="10989155" y="4012393"/>
                  <a:pt x="10979193" y="4035164"/>
                </a:cubicBezTo>
                <a:cubicBezTo>
                  <a:pt x="10969230" y="4057934"/>
                  <a:pt x="10926773" y="4136209"/>
                  <a:pt x="10851819" y="4269987"/>
                </a:cubicBezTo>
                <a:lnTo>
                  <a:pt x="10629805" y="3862249"/>
                </a:lnTo>
                <a:lnTo>
                  <a:pt x="10733696" y="3862249"/>
                </a:lnTo>
                <a:lnTo>
                  <a:pt x="10733696" y="3828804"/>
                </a:lnTo>
                <a:close/>
                <a:moveTo>
                  <a:pt x="7941932" y="3828804"/>
                </a:moveTo>
                <a:lnTo>
                  <a:pt x="7941932" y="3862249"/>
                </a:lnTo>
                <a:lnTo>
                  <a:pt x="8030880" y="3862249"/>
                </a:lnTo>
                <a:lnTo>
                  <a:pt x="8093499" y="3949774"/>
                </a:lnTo>
                <a:lnTo>
                  <a:pt x="8093499" y="4509079"/>
                </a:lnTo>
                <a:cubicBezTo>
                  <a:pt x="8093499" y="4567903"/>
                  <a:pt x="8081996" y="4621984"/>
                  <a:pt x="8058987" y="4671320"/>
                </a:cubicBezTo>
                <a:cubicBezTo>
                  <a:pt x="8035980" y="4720657"/>
                  <a:pt x="7996962" y="4746748"/>
                  <a:pt x="7941932" y="4749595"/>
                </a:cubicBezTo>
                <a:lnTo>
                  <a:pt x="7941932" y="4783039"/>
                </a:lnTo>
                <a:lnTo>
                  <a:pt x="8310533" y="4783039"/>
                </a:lnTo>
                <a:lnTo>
                  <a:pt x="8310533" y="4749595"/>
                </a:lnTo>
                <a:cubicBezTo>
                  <a:pt x="8191936" y="4748646"/>
                  <a:pt x="8132636" y="4651396"/>
                  <a:pt x="8132636" y="4457845"/>
                </a:cubicBezTo>
                <a:lnTo>
                  <a:pt x="8132636" y="4003143"/>
                </a:lnTo>
                <a:lnTo>
                  <a:pt x="8698346" y="4783039"/>
                </a:lnTo>
                <a:lnTo>
                  <a:pt x="8928188" y="4783039"/>
                </a:lnTo>
                <a:lnTo>
                  <a:pt x="8928188" y="4129804"/>
                </a:lnTo>
                <a:cubicBezTo>
                  <a:pt x="8928188" y="3959499"/>
                  <a:pt x="8978710" y="3870313"/>
                  <a:pt x="9079755" y="3862249"/>
                </a:cubicBezTo>
                <a:lnTo>
                  <a:pt x="9079755" y="3828804"/>
                </a:lnTo>
                <a:lnTo>
                  <a:pt x="8698346" y="3828804"/>
                </a:lnTo>
                <a:lnTo>
                  <a:pt x="8698346" y="3862249"/>
                </a:lnTo>
                <a:lnTo>
                  <a:pt x="8730367" y="3862249"/>
                </a:lnTo>
                <a:cubicBezTo>
                  <a:pt x="8783974" y="3862249"/>
                  <a:pt x="8824059" y="3885257"/>
                  <a:pt x="8850625" y="3931273"/>
                </a:cubicBezTo>
                <a:cubicBezTo>
                  <a:pt x="8877191" y="3977288"/>
                  <a:pt x="8890474" y="4047498"/>
                  <a:pt x="8890474" y="4141901"/>
                </a:cubicBezTo>
                <a:lnTo>
                  <a:pt x="8890474" y="4375301"/>
                </a:lnTo>
                <a:lnTo>
                  <a:pt x="8494121" y="3828804"/>
                </a:lnTo>
                <a:close/>
                <a:moveTo>
                  <a:pt x="7211488" y="3828804"/>
                </a:moveTo>
                <a:lnTo>
                  <a:pt x="6957452" y="4533984"/>
                </a:lnTo>
                <a:cubicBezTo>
                  <a:pt x="6938951" y="4586167"/>
                  <a:pt x="6915350" y="4632776"/>
                  <a:pt x="6886650" y="4673811"/>
                </a:cubicBezTo>
                <a:cubicBezTo>
                  <a:pt x="6857950" y="4714845"/>
                  <a:pt x="6829604" y="4740107"/>
                  <a:pt x="6801615" y="4749595"/>
                </a:cubicBezTo>
                <a:lnTo>
                  <a:pt x="6801615" y="4783039"/>
                </a:lnTo>
                <a:lnTo>
                  <a:pt x="7173062" y="4783039"/>
                </a:lnTo>
                <a:lnTo>
                  <a:pt x="7173062" y="4749595"/>
                </a:lnTo>
                <a:cubicBezTo>
                  <a:pt x="7108545" y="4749120"/>
                  <a:pt x="7063598" y="4731924"/>
                  <a:pt x="7038217" y="4698005"/>
                </a:cubicBezTo>
                <a:cubicBezTo>
                  <a:pt x="7012837" y="4664086"/>
                  <a:pt x="7000147" y="4621984"/>
                  <a:pt x="7000147" y="4571698"/>
                </a:cubicBezTo>
                <a:cubicBezTo>
                  <a:pt x="7000147" y="4545607"/>
                  <a:pt x="7004417" y="4518330"/>
                  <a:pt x="7012956" y="4489866"/>
                </a:cubicBezTo>
                <a:lnTo>
                  <a:pt x="7343843" y="4489866"/>
                </a:lnTo>
                <a:lnTo>
                  <a:pt x="7434214" y="4749595"/>
                </a:lnTo>
                <a:lnTo>
                  <a:pt x="7326765" y="4749595"/>
                </a:lnTo>
                <a:lnTo>
                  <a:pt x="7326765" y="4783039"/>
                </a:lnTo>
                <a:lnTo>
                  <a:pt x="7910976" y="4783039"/>
                </a:lnTo>
                <a:lnTo>
                  <a:pt x="7910976" y="4749595"/>
                </a:lnTo>
                <a:lnTo>
                  <a:pt x="7858318" y="4749595"/>
                </a:lnTo>
                <a:lnTo>
                  <a:pt x="7537394" y="3828804"/>
                </a:lnTo>
                <a:close/>
                <a:moveTo>
                  <a:pt x="5665457" y="3828804"/>
                </a:moveTo>
                <a:lnTo>
                  <a:pt x="5665457" y="3862249"/>
                </a:lnTo>
                <a:lnTo>
                  <a:pt x="5754405" y="3862249"/>
                </a:lnTo>
                <a:lnTo>
                  <a:pt x="5817024" y="3949774"/>
                </a:lnTo>
                <a:lnTo>
                  <a:pt x="5817024" y="4509079"/>
                </a:lnTo>
                <a:cubicBezTo>
                  <a:pt x="5817024" y="4567903"/>
                  <a:pt x="5805520" y="4621984"/>
                  <a:pt x="5782512" y="4671320"/>
                </a:cubicBezTo>
                <a:cubicBezTo>
                  <a:pt x="5759505" y="4720657"/>
                  <a:pt x="5720486" y="4746748"/>
                  <a:pt x="5665457" y="4749595"/>
                </a:cubicBezTo>
                <a:lnTo>
                  <a:pt x="5665457" y="4783039"/>
                </a:lnTo>
                <a:lnTo>
                  <a:pt x="6034058" y="4783039"/>
                </a:lnTo>
                <a:lnTo>
                  <a:pt x="6034058" y="4749595"/>
                </a:lnTo>
                <a:cubicBezTo>
                  <a:pt x="5915460" y="4748646"/>
                  <a:pt x="5856162" y="4651396"/>
                  <a:pt x="5856162" y="4457845"/>
                </a:cubicBezTo>
                <a:lnTo>
                  <a:pt x="5856162" y="4003143"/>
                </a:lnTo>
                <a:lnTo>
                  <a:pt x="6421871" y="4783039"/>
                </a:lnTo>
                <a:lnTo>
                  <a:pt x="6651713" y="4783039"/>
                </a:lnTo>
                <a:lnTo>
                  <a:pt x="6651713" y="4129804"/>
                </a:lnTo>
                <a:cubicBezTo>
                  <a:pt x="6651713" y="3959499"/>
                  <a:pt x="6702235" y="3870313"/>
                  <a:pt x="6803280" y="3862249"/>
                </a:cubicBezTo>
                <a:lnTo>
                  <a:pt x="6803280" y="3828804"/>
                </a:lnTo>
                <a:lnTo>
                  <a:pt x="6421871" y="3828804"/>
                </a:lnTo>
                <a:lnTo>
                  <a:pt x="6421871" y="3862249"/>
                </a:lnTo>
                <a:lnTo>
                  <a:pt x="6453892" y="3862249"/>
                </a:lnTo>
                <a:cubicBezTo>
                  <a:pt x="6507498" y="3862249"/>
                  <a:pt x="6547584" y="3885257"/>
                  <a:pt x="6574150" y="3931273"/>
                </a:cubicBezTo>
                <a:cubicBezTo>
                  <a:pt x="6600716" y="3977288"/>
                  <a:pt x="6613999" y="4047498"/>
                  <a:pt x="6613999" y="4141901"/>
                </a:cubicBezTo>
                <a:lnTo>
                  <a:pt x="6613999" y="4375301"/>
                </a:lnTo>
                <a:lnTo>
                  <a:pt x="6217646" y="3828804"/>
                </a:lnTo>
                <a:close/>
                <a:moveTo>
                  <a:pt x="3451988" y="3828804"/>
                </a:moveTo>
                <a:lnTo>
                  <a:pt x="3451988" y="3862249"/>
                </a:lnTo>
                <a:lnTo>
                  <a:pt x="3560860" y="3862249"/>
                </a:lnTo>
                <a:lnTo>
                  <a:pt x="3560860" y="4749595"/>
                </a:lnTo>
                <a:lnTo>
                  <a:pt x="3451988" y="4749595"/>
                </a:lnTo>
                <a:lnTo>
                  <a:pt x="3451988" y="4783039"/>
                </a:lnTo>
                <a:lnTo>
                  <a:pt x="4403376" y="4783039"/>
                </a:lnTo>
                <a:lnTo>
                  <a:pt x="4403376" y="4430093"/>
                </a:lnTo>
                <a:lnTo>
                  <a:pt x="4372778" y="4430093"/>
                </a:lnTo>
                <a:cubicBezTo>
                  <a:pt x="4355226" y="4529241"/>
                  <a:pt x="4310158" y="4607278"/>
                  <a:pt x="4237577" y="4664204"/>
                </a:cubicBezTo>
                <a:cubicBezTo>
                  <a:pt x="4164996" y="4721131"/>
                  <a:pt x="4077946" y="4749595"/>
                  <a:pt x="3976426" y="4749595"/>
                </a:cubicBezTo>
                <a:lnTo>
                  <a:pt x="3976426" y="4309124"/>
                </a:lnTo>
                <a:lnTo>
                  <a:pt x="4005601" y="4309124"/>
                </a:lnTo>
                <a:cubicBezTo>
                  <a:pt x="4052091" y="4309124"/>
                  <a:pt x="4091584" y="4328218"/>
                  <a:pt x="4124079" y="4366406"/>
                </a:cubicBezTo>
                <a:cubicBezTo>
                  <a:pt x="4156575" y="4404595"/>
                  <a:pt x="4172823" y="4458082"/>
                  <a:pt x="4172823" y="4526869"/>
                </a:cubicBezTo>
                <a:lnTo>
                  <a:pt x="4203421" y="4526869"/>
                </a:lnTo>
                <a:lnTo>
                  <a:pt x="4203421" y="4051530"/>
                </a:lnTo>
                <a:lnTo>
                  <a:pt x="4172823" y="4051530"/>
                </a:lnTo>
                <a:cubicBezTo>
                  <a:pt x="4172823" y="4132176"/>
                  <a:pt x="4155745" y="4189696"/>
                  <a:pt x="4121589" y="4224089"/>
                </a:cubicBezTo>
                <a:cubicBezTo>
                  <a:pt x="4087433" y="4258483"/>
                  <a:pt x="4048771" y="4275679"/>
                  <a:pt x="4005601" y="4275679"/>
                </a:cubicBezTo>
                <a:lnTo>
                  <a:pt x="3976426" y="4275679"/>
                </a:lnTo>
                <a:lnTo>
                  <a:pt x="3976426" y="3862249"/>
                </a:lnTo>
                <a:lnTo>
                  <a:pt x="3993504" y="3862249"/>
                </a:lnTo>
                <a:cubicBezTo>
                  <a:pt x="4109255" y="3862249"/>
                  <a:pt x="4195238" y="3889763"/>
                  <a:pt x="4251453" y="3944793"/>
                </a:cubicBezTo>
                <a:cubicBezTo>
                  <a:pt x="4307668" y="3999822"/>
                  <a:pt x="4337436" y="4061018"/>
                  <a:pt x="4340757" y="4128381"/>
                </a:cubicBezTo>
                <a:lnTo>
                  <a:pt x="4372778" y="4128381"/>
                </a:lnTo>
                <a:lnTo>
                  <a:pt x="4372778" y="3828804"/>
                </a:lnTo>
                <a:close/>
                <a:moveTo>
                  <a:pt x="2191130" y="3828804"/>
                </a:moveTo>
                <a:lnTo>
                  <a:pt x="2191130" y="3862249"/>
                </a:lnTo>
                <a:lnTo>
                  <a:pt x="2303560" y="3862249"/>
                </a:lnTo>
                <a:lnTo>
                  <a:pt x="2303560" y="4749595"/>
                </a:lnTo>
                <a:lnTo>
                  <a:pt x="2191130" y="4749595"/>
                </a:lnTo>
                <a:lnTo>
                  <a:pt x="2191130" y="4783039"/>
                </a:lnTo>
                <a:lnTo>
                  <a:pt x="2815189" y="4783039"/>
                </a:lnTo>
                <a:lnTo>
                  <a:pt x="2815189" y="4749595"/>
                </a:lnTo>
                <a:lnTo>
                  <a:pt x="2719126" y="4749595"/>
                </a:lnTo>
                <a:lnTo>
                  <a:pt x="2719126" y="4297738"/>
                </a:lnTo>
                <a:cubicBezTo>
                  <a:pt x="2730986" y="4296790"/>
                  <a:pt x="2748538" y="4296315"/>
                  <a:pt x="2771783" y="4296315"/>
                </a:cubicBezTo>
                <a:cubicBezTo>
                  <a:pt x="2810208" y="4296315"/>
                  <a:pt x="2836300" y="4302720"/>
                  <a:pt x="2850057" y="4315528"/>
                </a:cubicBezTo>
                <a:cubicBezTo>
                  <a:pt x="2863815" y="4328337"/>
                  <a:pt x="2870693" y="4353005"/>
                  <a:pt x="2870693" y="4389533"/>
                </a:cubicBezTo>
                <a:cubicBezTo>
                  <a:pt x="2870693" y="4517144"/>
                  <a:pt x="2875319" y="4599332"/>
                  <a:pt x="2884569" y="4636097"/>
                </a:cubicBezTo>
                <a:cubicBezTo>
                  <a:pt x="2893820" y="4672862"/>
                  <a:pt x="2909475" y="4703697"/>
                  <a:pt x="2931534" y="4728603"/>
                </a:cubicBezTo>
                <a:cubicBezTo>
                  <a:pt x="2953593" y="4753508"/>
                  <a:pt x="2982174" y="4771772"/>
                  <a:pt x="3017280" y="4783395"/>
                </a:cubicBezTo>
                <a:cubicBezTo>
                  <a:pt x="3052384" y="4795017"/>
                  <a:pt x="3095791" y="4800829"/>
                  <a:pt x="3147499" y="4800829"/>
                </a:cubicBezTo>
                <a:cubicBezTo>
                  <a:pt x="3267046" y="4800829"/>
                  <a:pt x="3337493" y="4741530"/>
                  <a:pt x="3358840" y="4622933"/>
                </a:cubicBezTo>
                <a:lnTo>
                  <a:pt x="3323973" y="4613682"/>
                </a:lnTo>
                <a:cubicBezTo>
                  <a:pt x="3320652" y="4629337"/>
                  <a:pt x="3315078" y="4642501"/>
                  <a:pt x="3307250" y="4653175"/>
                </a:cubicBezTo>
                <a:cubicBezTo>
                  <a:pt x="3299423" y="4663849"/>
                  <a:pt x="3292425" y="4669185"/>
                  <a:pt x="3286258" y="4669185"/>
                </a:cubicBezTo>
                <a:cubicBezTo>
                  <a:pt x="3274398" y="4669185"/>
                  <a:pt x="3268469" y="4655665"/>
                  <a:pt x="3268469" y="4628625"/>
                </a:cubicBezTo>
                <a:lnTo>
                  <a:pt x="3272738" y="4482750"/>
                </a:lnTo>
                <a:cubicBezTo>
                  <a:pt x="3272738" y="4431042"/>
                  <a:pt x="3263251" y="4390482"/>
                  <a:pt x="3244274" y="4361069"/>
                </a:cubicBezTo>
                <a:cubicBezTo>
                  <a:pt x="3225299" y="4331657"/>
                  <a:pt x="3182842" y="4305092"/>
                  <a:pt x="3116901" y="4281372"/>
                </a:cubicBezTo>
                <a:cubicBezTo>
                  <a:pt x="3169558" y="4264294"/>
                  <a:pt x="3210119" y="4235949"/>
                  <a:pt x="3238582" y="4196338"/>
                </a:cubicBezTo>
                <a:cubicBezTo>
                  <a:pt x="3267046" y="4156726"/>
                  <a:pt x="3281277" y="4109406"/>
                  <a:pt x="3281277" y="4054377"/>
                </a:cubicBezTo>
                <a:cubicBezTo>
                  <a:pt x="3281277" y="3993655"/>
                  <a:pt x="3262895" y="3940879"/>
                  <a:pt x="3226130" y="3896049"/>
                </a:cubicBezTo>
                <a:cubicBezTo>
                  <a:pt x="3189364" y="3851219"/>
                  <a:pt x="3108363" y="3828804"/>
                  <a:pt x="2983124" y="3828804"/>
                </a:cubicBezTo>
                <a:close/>
                <a:moveTo>
                  <a:pt x="999082" y="3828804"/>
                </a:moveTo>
                <a:lnTo>
                  <a:pt x="999082" y="3862249"/>
                </a:lnTo>
                <a:lnTo>
                  <a:pt x="1112935" y="3862249"/>
                </a:lnTo>
                <a:lnTo>
                  <a:pt x="1112935" y="4749595"/>
                </a:lnTo>
                <a:lnTo>
                  <a:pt x="999082" y="4749595"/>
                </a:lnTo>
                <a:lnTo>
                  <a:pt x="999082" y="4783039"/>
                </a:lnTo>
                <a:lnTo>
                  <a:pt x="1659432" y="4783039"/>
                </a:lnTo>
                <a:lnTo>
                  <a:pt x="1659432" y="4749595"/>
                </a:lnTo>
                <a:lnTo>
                  <a:pt x="1528501" y="4749595"/>
                </a:lnTo>
                <a:lnTo>
                  <a:pt x="1528501" y="4398072"/>
                </a:lnTo>
                <a:lnTo>
                  <a:pt x="1697146" y="4398072"/>
                </a:lnTo>
                <a:cubicBezTo>
                  <a:pt x="1796294" y="4398072"/>
                  <a:pt x="1873738" y="4388703"/>
                  <a:pt x="1929478" y="4369964"/>
                </a:cubicBezTo>
                <a:cubicBezTo>
                  <a:pt x="1985220" y="4351226"/>
                  <a:pt x="2027321" y="4316477"/>
                  <a:pt x="2055785" y="4265717"/>
                </a:cubicBezTo>
                <a:cubicBezTo>
                  <a:pt x="2084248" y="4214957"/>
                  <a:pt x="2098480" y="4159454"/>
                  <a:pt x="2098480" y="4099206"/>
                </a:cubicBezTo>
                <a:cubicBezTo>
                  <a:pt x="2098480" y="4043703"/>
                  <a:pt x="2086383" y="3993062"/>
                  <a:pt x="2062189" y="3947283"/>
                </a:cubicBezTo>
                <a:cubicBezTo>
                  <a:pt x="2037995" y="3901505"/>
                  <a:pt x="2005381" y="3870313"/>
                  <a:pt x="1964346" y="3853710"/>
                </a:cubicBezTo>
                <a:cubicBezTo>
                  <a:pt x="1923312" y="3837106"/>
                  <a:pt x="1860574" y="3828804"/>
                  <a:pt x="1776132" y="3828804"/>
                </a:cubicBezTo>
                <a:close/>
                <a:moveTo>
                  <a:pt x="9660278" y="3798206"/>
                </a:moveTo>
                <a:cubicBezTo>
                  <a:pt x="9506576" y="3798206"/>
                  <a:pt x="9381930" y="3844341"/>
                  <a:pt x="9286340" y="3936609"/>
                </a:cubicBezTo>
                <a:cubicBezTo>
                  <a:pt x="9190750" y="4028878"/>
                  <a:pt x="9142956" y="4151626"/>
                  <a:pt x="9142956" y="4304854"/>
                </a:cubicBezTo>
                <a:cubicBezTo>
                  <a:pt x="9142956" y="4454287"/>
                  <a:pt x="9191699" y="4576205"/>
                  <a:pt x="9289186" y="4670609"/>
                </a:cubicBezTo>
                <a:cubicBezTo>
                  <a:pt x="9386674" y="4765012"/>
                  <a:pt x="9511557" y="4812214"/>
                  <a:pt x="9663836" y="4812214"/>
                </a:cubicBezTo>
                <a:cubicBezTo>
                  <a:pt x="9751124" y="4812214"/>
                  <a:pt x="9824179" y="4796915"/>
                  <a:pt x="9883004" y="4766317"/>
                </a:cubicBezTo>
                <a:cubicBezTo>
                  <a:pt x="9941828" y="4735719"/>
                  <a:pt x="9998755" y="4685315"/>
                  <a:pt x="10053784" y="4615105"/>
                </a:cubicBezTo>
                <a:lnTo>
                  <a:pt x="10020340" y="4592334"/>
                </a:lnTo>
                <a:cubicBezTo>
                  <a:pt x="9930205" y="4709983"/>
                  <a:pt x="9828212" y="4768807"/>
                  <a:pt x="9714358" y="4768807"/>
                </a:cubicBezTo>
                <a:cubicBezTo>
                  <a:pt x="9674035" y="4768807"/>
                  <a:pt x="9645335" y="4756829"/>
                  <a:pt x="9628256" y="4732872"/>
                </a:cubicBezTo>
                <a:cubicBezTo>
                  <a:pt x="9611178" y="4708916"/>
                  <a:pt x="9602639" y="4669660"/>
                  <a:pt x="9602639" y="4615105"/>
                </a:cubicBezTo>
                <a:lnTo>
                  <a:pt x="9602639" y="3986065"/>
                </a:lnTo>
                <a:cubicBezTo>
                  <a:pt x="9602639" y="3949062"/>
                  <a:pt x="9604538" y="3921548"/>
                  <a:pt x="9608332" y="3903521"/>
                </a:cubicBezTo>
                <a:cubicBezTo>
                  <a:pt x="9612127" y="3885494"/>
                  <a:pt x="9621616" y="3870906"/>
                  <a:pt x="9636795" y="3859758"/>
                </a:cubicBezTo>
                <a:cubicBezTo>
                  <a:pt x="9651976" y="3848610"/>
                  <a:pt x="9671189" y="3843036"/>
                  <a:pt x="9694434" y="3843036"/>
                </a:cubicBezTo>
                <a:cubicBezTo>
                  <a:pt x="9742347" y="3843036"/>
                  <a:pt x="9790142" y="3857268"/>
                  <a:pt x="9837818" y="3885731"/>
                </a:cubicBezTo>
                <a:cubicBezTo>
                  <a:pt x="9885494" y="3914195"/>
                  <a:pt x="9926885" y="3955466"/>
                  <a:pt x="9961990" y="4009547"/>
                </a:cubicBezTo>
                <a:cubicBezTo>
                  <a:pt x="9997094" y="4063627"/>
                  <a:pt x="10014647" y="4125298"/>
                  <a:pt x="10014647" y="4194559"/>
                </a:cubicBezTo>
                <a:lnTo>
                  <a:pt x="10048091" y="4194559"/>
                </a:lnTo>
                <a:lnTo>
                  <a:pt x="10048091" y="3799629"/>
                </a:lnTo>
                <a:lnTo>
                  <a:pt x="9902217" y="3875057"/>
                </a:lnTo>
                <a:cubicBezTo>
                  <a:pt x="9840071" y="3823823"/>
                  <a:pt x="9759425" y="3798206"/>
                  <a:pt x="9660278" y="3798206"/>
                </a:cubicBezTo>
                <a:close/>
                <a:moveTo>
                  <a:pt x="5066108" y="3798206"/>
                </a:moveTo>
                <a:cubicBezTo>
                  <a:pt x="4970756" y="3798206"/>
                  <a:pt x="4883586" y="3816589"/>
                  <a:pt x="4804601" y="3853354"/>
                </a:cubicBezTo>
                <a:cubicBezTo>
                  <a:pt x="4725614" y="3890119"/>
                  <a:pt x="4662165" y="3950723"/>
                  <a:pt x="4614252" y="4035164"/>
                </a:cubicBezTo>
                <a:cubicBezTo>
                  <a:pt x="4566338" y="4119605"/>
                  <a:pt x="4542381" y="4212585"/>
                  <a:pt x="4542381" y="4314105"/>
                </a:cubicBezTo>
                <a:cubicBezTo>
                  <a:pt x="4542381" y="4460217"/>
                  <a:pt x="4592074" y="4579763"/>
                  <a:pt x="4691458" y="4672743"/>
                </a:cubicBezTo>
                <a:cubicBezTo>
                  <a:pt x="4790843" y="4765724"/>
                  <a:pt x="4919047" y="4812214"/>
                  <a:pt x="5076070" y="4812214"/>
                </a:cubicBezTo>
                <a:cubicBezTo>
                  <a:pt x="5204630" y="4812214"/>
                  <a:pt x="5317297" y="4780667"/>
                  <a:pt x="5414072" y="4717573"/>
                </a:cubicBezTo>
                <a:lnTo>
                  <a:pt x="5523657" y="4827869"/>
                </a:lnTo>
                <a:lnTo>
                  <a:pt x="5523657" y="4386686"/>
                </a:lnTo>
                <a:lnTo>
                  <a:pt x="5590545" y="4386686"/>
                </a:lnTo>
                <a:lnTo>
                  <a:pt x="5590545" y="4354665"/>
                </a:lnTo>
                <a:lnTo>
                  <a:pt x="5086032" y="4354665"/>
                </a:lnTo>
                <a:lnTo>
                  <a:pt x="5086032" y="4386686"/>
                </a:lnTo>
                <a:lnTo>
                  <a:pt x="5157902" y="4386686"/>
                </a:lnTo>
                <a:lnTo>
                  <a:pt x="5157902" y="4650684"/>
                </a:lnTo>
                <a:cubicBezTo>
                  <a:pt x="5157902" y="4729433"/>
                  <a:pt x="5130150" y="4768807"/>
                  <a:pt x="5074647" y="4768807"/>
                </a:cubicBezTo>
                <a:cubicBezTo>
                  <a:pt x="5026259" y="4768807"/>
                  <a:pt x="5002065" y="4734177"/>
                  <a:pt x="5002065" y="4664916"/>
                </a:cubicBezTo>
                <a:lnTo>
                  <a:pt x="5002065" y="3978949"/>
                </a:lnTo>
                <a:cubicBezTo>
                  <a:pt x="5002065" y="3926291"/>
                  <a:pt x="5010011" y="3890475"/>
                  <a:pt x="5025903" y="3871499"/>
                </a:cubicBezTo>
                <a:cubicBezTo>
                  <a:pt x="5041795" y="3852524"/>
                  <a:pt x="5072512" y="3843036"/>
                  <a:pt x="5118054" y="3843036"/>
                </a:cubicBezTo>
                <a:cubicBezTo>
                  <a:pt x="5165018" y="3843036"/>
                  <a:pt x="5210678" y="3854421"/>
                  <a:pt x="5255033" y="3877192"/>
                </a:cubicBezTo>
                <a:cubicBezTo>
                  <a:pt x="5299388" y="3899963"/>
                  <a:pt x="5337102" y="3930205"/>
                  <a:pt x="5368175" y="3967919"/>
                </a:cubicBezTo>
                <a:cubicBezTo>
                  <a:pt x="5399247" y="4005633"/>
                  <a:pt x="5420121" y="4038722"/>
                  <a:pt x="5430794" y="4067185"/>
                </a:cubicBezTo>
                <a:cubicBezTo>
                  <a:pt x="5441469" y="4095648"/>
                  <a:pt x="5447517" y="4130753"/>
                  <a:pt x="5448940" y="4172500"/>
                </a:cubicBezTo>
                <a:lnTo>
                  <a:pt x="5479538" y="4172500"/>
                </a:lnTo>
                <a:lnTo>
                  <a:pt x="5479538" y="3799629"/>
                </a:lnTo>
                <a:lnTo>
                  <a:pt x="5338645" y="3879327"/>
                </a:lnTo>
                <a:cubicBezTo>
                  <a:pt x="5261793" y="3825246"/>
                  <a:pt x="5170948" y="3798206"/>
                  <a:pt x="5066108" y="3798206"/>
                </a:cubicBezTo>
                <a:close/>
                <a:moveTo>
                  <a:pt x="7357800" y="2109649"/>
                </a:moveTo>
                <a:lnTo>
                  <a:pt x="7410457" y="2109649"/>
                </a:lnTo>
                <a:cubicBezTo>
                  <a:pt x="7439869" y="2109649"/>
                  <a:pt x="7460624" y="2112851"/>
                  <a:pt x="7472721" y="2119255"/>
                </a:cubicBezTo>
                <a:cubicBezTo>
                  <a:pt x="7484818" y="2125659"/>
                  <a:pt x="7493950" y="2139298"/>
                  <a:pt x="7500117" y="2160171"/>
                </a:cubicBezTo>
                <a:cubicBezTo>
                  <a:pt x="7506284" y="2181044"/>
                  <a:pt x="7509367" y="2213303"/>
                  <a:pt x="7509367" y="2256947"/>
                </a:cubicBezTo>
                <a:lnTo>
                  <a:pt x="7509367" y="2507425"/>
                </a:lnTo>
                <a:cubicBezTo>
                  <a:pt x="7509367" y="2577160"/>
                  <a:pt x="7475923" y="2612028"/>
                  <a:pt x="7409034" y="2612028"/>
                </a:cubicBezTo>
                <a:lnTo>
                  <a:pt x="7357800" y="2612028"/>
                </a:lnTo>
                <a:close/>
                <a:moveTo>
                  <a:pt x="6215238" y="2090436"/>
                </a:moveTo>
                <a:cubicBezTo>
                  <a:pt x="6264099" y="2090436"/>
                  <a:pt x="6288531" y="2121509"/>
                  <a:pt x="6288531" y="2183654"/>
                </a:cubicBezTo>
                <a:lnTo>
                  <a:pt x="6288531" y="2920855"/>
                </a:lnTo>
                <a:cubicBezTo>
                  <a:pt x="6288531" y="2984423"/>
                  <a:pt x="6264099" y="3016208"/>
                  <a:pt x="6215238" y="3016208"/>
                </a:cubicBezTo>
                <a:cubicBezTo>
                  <a:pt x="6186299" y="3016208"/>
                  <a:pt x="6165783" y="3009210"/>
                  <a:pt x="6153686" y="2995216"/>
                </a:cubicBezTo>
                <a:cubicBezTo>
                  <a:pt x="6141589" y="2981221"/>
                  <a:pt x="6135540" y="2958095"/>
                  <a:pt x="6135540" y="2925836"/>
                </a:cubicBezTo>
                <a:lnTo>
                  <a:pt x="6135540" y="2187923"/>
                </a:lnTo>
                <a:cubicBezTo>
                  <a:pt x="6135540" y="2122932"/>
                  <a:pt x="6162106" y="2090436"/>
                  <a:pt x="6215238" y="2090436"/>
                </a:cubicBezTo>
                <a:close/>
                <a:moveTo>
                  <a:pt x="8022564" y="2076204"/>
                </a:moveTo>
                <a:lnTo>
                  <a:pt x="8022564" y="2109649"/>
                </a:lnTo>
                <a:lnTo>
                  <a:pt x="8132860" y="2109649"/>
                </a:lnTo>
                <a:lnTo>
                  <a:pt x="8132860" y="2996995"/>
                </a:lnTo>
                <a:lnTo>
                  <a:pt x="8022564" y="2996995"/>
                </a:lnTo>
                <a:lnTo>
                  <a:pt x="8022564" y="3030439"/>
                </a:lnTo>
                <a:lnTo>
                  <a:pt x="8663701" y="3030439"/>
                </a:lnTo>
                <a:lnTo>
                  <a:pt x="8663701" y="2996995"/>
                </a:lnTo>
                <a:lnTo>
                  <a:pt x="8548425" y="2996995"/>
                </a:lnTo>
                <a:lnTo>
                  <a:pt x="8548425" y="2109649"/>
                </a:lnTo>
                <a:lnTo>
                  <a:pt x="8663701" y="2109649"/>
                </a:lnTo>
                <a:lnTo>
                  <a:pt x="8663701" y="2076204"/>
                </a:lnTo>
                <a:close/>
                <a:moveTo>
                  <a:pt x="6828381" y="2076204"/>
                </a:moveTo>
                <a:lnTo>
                  <a:pt x="6828381" y="2109649"/>
                </a:lnTo>
                <a:lnTo>
                  <a:pt x="6942235" y="2109649"/>
                </a:lnTo>
                <a:lnTo>
                  <a:pt x="6942235" y="2996995"/>
                </a:lnTo>
                <a:lnTo>
                  <a:pt x="6828381" y="2996995"/>
                </a:lnTo>
                <a:lnTo>
                  <a:pt x="6828381" y="3030439"/>
                </a:lnTo>
                <a:lnTo>
                  <a:pt x="7488732" y="3030439"/>
                </a:lnTo>
                <a:lnTo>
                  <a:pt x="7488732" y="2996995"/>
                </a:lnTo>
                <a:lnTo>
                  <a:pt x="7357800" y="2996995"/>
                </a:lnTo>
                <a:lnTo>
                  <a:pt x="7357800" y="2645472"/>
                </a:lnTo>
                <a:lnTo>
                  <a:pt x="7526445" y="2645472"/>
                </a:lnTo>
                <a:cubicBezTo>
                  <a:pt x="7625593" y="2645472"/>
                  <a:pt x="7703037" y="2636103"/>
                  <a:pt x="7758778" y="2617365"/>
                </a:cubicBezTo>
                <a:cubicBezTo>
                  <a:pt x="7814519" y="2598626"/>
                  <a:pt x="7856621" y="2563877"/>
                  <a:pt x="7885084" y="2513117"/>
                </a:cubicBezTo>
                <a:cubicBezTo>
                  <a:pt x="7913547" y="2462358"/>
                  <a:pt x="7927779" y="2406854"/>
                  <a:pt x="7927779" y="2346607"/>
                </a:cubicBezTo>
                <a:cubicBezTo>
                  <a:pt x="7927779" y="2291103"/>
                  <a:pt x="7915682" y="2240462"/>
                  <a:pt x="7891488" y="2194683"/>
                </a:cubicBezTo>
                <a:cubicBezTo>
                  <a:pt x="7867294" y="2148905"/>
                  <a:pt x="7834680" y="2117714"/>
                  <a:pt x="7793645" y="2101110"/>
                </a:cubicBezTo>
                <a:cubicBezTo>
                  <a:pt x="7752611" y="2084506"/>
                  <a:pt x="7689873" y="2076204"/>
                  <a:pt x="7605431" y="2076204"/>
                </a:cubicBezTo>
                <a:close/>
                <a:moveTo>
                  <a:pt x="4587709" y="2076204"/>
                </a:moveTo>
                <a:lnTo>
                  <a:pt x="4587709" y="2408514"/>
                </a:lnTo>
                <a:lnTo>
                  <a:pt x="4625423" y="2408514"/>
                </a:lnTo>
                <a:cubicBezTo>
                  <a:pt x="4645348" y="2317432"/>
                  <a:pt x="4675945" y="2248645"/>
                  <a:pt x="4717217" y="2202155"/>
                </a:cubicBezTo>
                <a:cubicBezTo>
                  <a:pt x="4758489" y="2155665"/>
                  <a:pt x="4816839" y="2124829"/>
                  <a:pt x="4892267" y="2109649"/>
                </a:cubicBezTo>
                <a:lnTo>
                  <a:pt x="4892267" y="2996995"/>
                </a:lnTo>
                <a:lnTo>
                  <a:pt x="4768451" y="2996995"/>
                </a:lnTo>
                <a:lnTo>
                  <a:pt x="4768451" y="3030439"/>
                </a:lnTo>
                <a:lnTo>
                  <a:pt x="5425244" y="3030439"/>
                </a:lnTo>
                <a:lnTo>
                  <a:pt x="5425244" y="2996995"/>
                </a:lnTo>
                <a:lnTo>
                  <a:pt x="5301428" y="2996995"/>
                </a:lnTo>
                <a:lnTo>
                  <a:pt x="5301428" y="2109649"/>
                </a:lnTo>
                <a:cubicBezTo>
                  <a:pt x="5376856" y="2124829"/>
                  <a:pt x="5435206" y="2155665"/>
                  <a:pt x="5476478" y="2202155"/>
                </a:cubicBezTo>
                <a:cubicBezTo>
                  <a:pt x="5517749" y="2248645"/>
                  <a:pt x="5548348" y="2317432"/>
                  <a:pt x="5568272" y="2408514"/>
                </a:cubicBezTo>
                <a:lnTo>
                  <a:pt x="5607409" y="2408514"/>
                </a:lnTo>
                <a:lnTo>
                  <a:pt x="5607409" y="2076204"/>
                </a:lnTo>
                <a:close/>
                <a:moveTo>
                  <a:pt x="2518538" y="2076204"/>
                </a:moveTo>
                <a:lnTo>
                  <a:pt x="2518538" y="2109649"/>
                </a:lnTo>
                <a:lnTo>
                  <a:pt x="2627411" y="2109649"/>
                </a:lnTo>
                <a:lnTo>
                  <a:pt x="2627411" y="2996995"/>
                </a:lnTo>
                <a:lnTo>
                  <a:pt x="2518538" y="2996995"/>
                </a:lnTo>
                <a:lnTo>
                  <a:pt x="2518538" y="3030439"/>
                </a:lnTo>
                <a:lnTo>
                  <a:pt x="3469926" y="3030439"/>
                </a:lnTo>
                <a:lnTo>
                  <a:pt x="3469926" y="2677493"/>
                </a:lnTo>
                <a:lnTo>
                  <a:pt x="3439328" y="2677493"/>
                </a:lnTo>
                <a:cubicBezTo>
                  <a:pt x="3421776" y="2776641"/>
                  <a:pt x="3376709" y="2854678"/>
                  <a:pt x="3304127" y="2911605"/>
                </a:cubicBezTo>
                <a:cubicBezTo>
                  <a:pt x="3231546" y="2968531"/>
                  <a:pt x="3144495" y="2996995"/>
                  <a:pt x="3042976" y="2996995"/>
                </a:cubicBezTo>
                <a:lnTo>
                  <a:pt x="3042976" y="2556524"/>
                </a:lnTo>
                <a:lnTo>
                  <a:pt x="3072151" y="2556524"/>
                </a:lnTo>
                <a:cubicBezTo>
                  <a:pt x="3118641" y="2556524"/>
                  <a:pt x="3158134" y="2575618"/>
                  <a:pt x="3190629" y="2613806"/>
                </a:cubicBezTo>
                <a:cubicBezTo>
                  <a:pt x="3223125" y="2651995"/>
                  <a:pt x="3239373" y="2705482"/>
                  <a:pt x="3239373" y="2774269"/>
                </a:cubicBezTo>
                <a:lnTo>
                  <a:pt x="3269971" y="2774269"/>
                </a:lnTo>
                <a:lnTo>
                  <a:pt x="3269971" y="2298930"/>
                </a:lnTo>
                <a:lnTo>
                  <a:pt x="3239373" y="2298930"/>
                </a:lnTo>
                <a:cubicBezTo>
                  <a:pt x="3239373" y="2379577"/>
                  <a:pt x="3222295" y="2437097"/>
                  <a:pt x="3188139" y="2471490"/>
                </a:cubicBezTo>
                <a:cubicBezTo>
                  <a:pt x="3153983" y="2505883"/>
                  <a:pt x="3115320" y="2523079"/>
                  <a:pt x="3072151" y="2523079"/>
                </a:cubicBezTo>
                <a:lnTo>
                  <a:pt x="3042976" y="2523079"/>
                </a:lnTo>
                <a:lnTo>
                  <a:pt x="3042976" y="2109649"/>
                </a:lnTo>
                <a:lnTo>
                  <a:pt x="3060054" y="2109649"/>
                </a:lnTo>
                <a:cubicBezTo>
                  <a:pt x="3175805" y="2109649"/>
                  <a:pt x="3261788" y="2137163"/>
                  <a:pt x="3318003" y="2192193"/>
                </a:cubicBezTo>
                <a:cubicBezTo>
                  <a:pt x="3374218" y="2247222"/>
                  <a:pt x="3403986" y="2308418"/>
                  <a:pt x="3407307" y="2375782"/>
                </a:cubicBezTo>
                <a:lnTo>
                  <a:pt x="3439328" y="2375782"/>
                </a:lnTo>
                <a:lnTo>
                  <a:pt x="3439328" y="2076204"/>
                </a:lnTo>
                <a:close/>
                <a:moveTo>
                  <a:pt x="9269753" y="2045606"/>
                </a:moveTo>
                <a:cubicBezTo>
                  <a:pt x="9116051" y="2045606"/>
                  <a:pt x="8991405" y="2091741"/>
                  <a:pt x="8895815" y="2184009"/>
                </a:cubicBezTo>
                <a:cubicBezTo>
                  <a:pt x="8800226" y="2276278"/>
                  <a:pt x="8752431" y="2399027"/>
                  <a:pt x="8752431" y="2552255"/>
                </a:cubicBezTo>
                <a:cubicBezTo>
                  <a:pt x="8752431" y="2701687"/>
                  <a:pt x="8801174" y="2823605"/>
                  <a:pt x="8898661" y="2918009"/>
                </a:cubicBezTo>
                <a:cubicBezTo>
                  <a:pt x="8996149" y="3012412"/>
                  <a:pt x="9121032" y="3059614"/>
                  <a:pt x="9273311" y="3059614"/>
                </a:cubicBezTo>
                <a:cubicBezTo>
                  <a:pt x="9360598" y="3059614"/>
                  <a:pt x="9433654" y="3044315"/>
                  <a:pt x="9492479" y="3013717"/>
                </a:cubicBezTo>
                <a:cubicBezTo>
                  <a:pt x="9551303" y="2983119"/>
                  <a:pt x="9608230" y="2932715"/>
                  <a:pt x="9663259" y="2862505"/>
                </a:cubicBezTo>
                <a:lnTo>
                  <a:pt x="9629815" y="2839735"/>
                </a:lnTo>
                <a:cubicBezTo>
                  <a:pt x="9539680" y="2957383"/>
                  <a:pt x="9437687" y="3016208"/>
                  <a:pt x="9323833" y="3016208"/>
                </a:cubicBezTo>
                <a:cubicBezTo>
                  <a:pt x="9283510" y="3016208"/>
                  <a:pt x="9254810" y="3004229"/>
                  <a:pt x="9237731" y="2980273"/>
                </a:cubicBezTo>
                <a:cubicBezTo>
                  <a:pt x="9220653" y="2956316"/>
                  <a:pt x="9212114" y="2917060"/>
                  <a:pt x="9212114" y="2862505"/>
                </a:cubicBezTo>
                <a:lnTo>
                  <a:pt x="9212114" y="2233465"/>
                </a:lnTo>
                <a:cubicBezTo>
                  <a:pt x="9212114" y="2196462"/>
                  <a:pt x="9214012" y="2168948"/>
                  <a:pt x="9217807" y="2150921"/>
                </a:cubicBezTo>
                <a:cubicBezTo>
                  <a:pt x="9221602" y="2132894"/>
                  <a:pt x="9231090" y="2118306"/>
                  <a:pt x="9246270" y="2107158"/>
                </a:cubicBezTo>
                <a:cubicBezTo>
                  <a:pt x="9261451" y="2096010"/>
                  <a:pt x="9280664" y="2090436"/>
                  <a:pt x="9303909" y="2090436"/>
                </a:cubicBezTo>
                <a:cubicBezTo>
                  <a:pt x="9351822" y="2090436"/>
                  <a:pt x="9399617" y="2104668"/>
                  <a:pt x="9447293" y="2133131"/>
                </a:cubicBezTo>
                <a:cubicBezTo>
                  <a:pt x="9494969" y="2161595"/>
                  <a:pt x="9536360" y="2202866"/>
                  <a:pt x="9571465" y="2256947"/>
                </a:cubicBezTo>
                <a:cubicBezTo>
                  <a:pt x="9606569" y="2311027"/>
                  <a:pt x="9624122" y="2372698"/>
                  <a:pt x="9624122" y="2441959"/>
                </a:cubicBezTo>
                <a:lnTo>
                  <a:pt x="9657566" y="2441959"/>
                </a:lnTo>
                <a:lnTo>
                  <a:pt x="9657566" y="2047029"/>
                </a:lnTo>
                <a:lnTo>
                  <a:pt x="9511692" y="2122457"/>
                </a:lnTo>
                <a:cubicBezTo>
                  <a:pt x="9449546" y="2071223"/>
                  <a:pt x="9368900" y="2045606"/>
                  <a:pt x="9269753" y="2045606"/>
                </a:cubicBezTo>
                <a:close/>
                <a:moveTo>
                  <a:pt x="6208122" y="2045606"/>
                </a:moveTo>
                <a:cubicBezTo>
                  <a:pt x="6046354" y="2045606"/>
                  <a:pt x="5917202" y="2091148"/>
                  <a:pt x="5820664" y="2182230"/>
                </a:cubicBezTo>
                <a:cubicBezTo>
                  <a:pt x="5724125" y="2273313"/>
                  <a:pt x="5675857" y="2395231"/>
                  <a:pt x="5675857" y="2547985"/>
                </a:cubicBezTo>
                <a:cubicBezTo>
                  <a:pt x="5675857" y="2704534"/>
                  <a:pt x="5725193" y="2828942"/>
                  <a:pt x="5823866" y="2921211"/>
                </a:cubicBezTo>
                <a:cubicBezTo>
                  <a:pt x="5922539" y="3013480"/>
                  <a:pt x="6053471" y="3059614"/>
                  <a:pt x="6216661" y="3059614"/>
                </a:cubicBezTo>
                <a:cubicBezTo>
                  <a:pt x="6379850" y="3059614"/>
                  <a:pt x="6508411" y="3012768"/>
                  <a:pt x="6602340" y="2919076"/>
                </a:cubicBezTo>
                <a:cubicBezTo>
                  <a:pt x="6696269" y="2825384"/>
                  <a:pt x="6743233" y="2704059"/>
                  <a:pt x="6743233" y="2555101"/>
                </a:cubicBezTo>
                <a:cubicBezTo>
                  <a:pt x="6743233" y="2397603"/>
                  <a:pt x="6695438" y="2273313"/>
                  <a:pt x="6599849" y="2182230"/>
                </a:cubicBezTo>
                <a:cubicBezTo>
                  <a:pt x="6504259" y="2091148"/>
                  <a:pt x="6373683" y="2045606"/>
                  <a:pt x="6208122" y="2045606"/>
                </a:cubicBezTo>
                <a:close/>
                <a:moveTo>
                  <a:pt x="4126254" y="2045606"/>
                </a:moveTo>
                <a:cubicBezTo>
                  <a:pt x="3972551" y="2045606"/>
                  <a:pt x="3847906" y="2091741"/>
                  <a:pt x="3752316" y="2184009"/>
                </a:cubicBezTo>
                <a:cubicBezTo>
                  <a:pt x="3656727" y="2276278"/>
                  <a:pt x="3608932" y="2399027"/>
                  <a:pt x="3608932" y="2552255"/>
                </a:cubicBezTo>
                <a:cubicBezTo>
                  <a:pt x="3608932" y="2701687"/>
                  <a:pt x="3657675" y="2823605"/>
                  <a:pt x="3755162" y="2918009"/>
                </a:cubicBezTo>
                <a:cubicBezTo>
                  <a:pt x="3852649" y="3012412"/>
                  <a:pt x="3977533" y="3059614"/>
                  <a:pt x="4129812" y="3059614"/>
                </a:cubicBezTo>
                <a:cubicBezTo>
                  <a:pt x="4217099" y="3059614"/>
                  <a:pt x="4290155" y="3044315"/>
                  <a:pt x="4348979" y="3013717"/>
                </a:cubicBezTo>
                <a:cubicBezTo>
                  <a:pt x="4407804" y="2983119"/>
                  <a:pt x="4464730" y="2932715"/>
                  <a:pt x="4519760" y="2862505"/>
                </a:cubicBezTo>
                <a:lnTo>
                  <a:pt x="4486315" y="2839735"/>
                </a:lnTo>
                <a:cubicBezTo>
                  <a:pt x="4396181" y="2957383"/>
                  <a:pt x="4294187" y="3016208"/>
                  <a:pt x="4180334" y="3016208"/>
                </a:cubicBezTo>
                <a:cubicBezTo>
                  <a:pt x="4140011" y="3016208"/>
                  <a:pt x="4111311" y="3004229"/>
                  <a:pt x="4094232" y="2980273"/>
                </a:cubicBezTo>
                <a:cubicBezTo>
                  <a:pt x="4077155" y="2956316"/>
                  <a:pt x="4068615" y="2917060"/>
                  <a:pt x="4068615" y="2862505"/>
                </a:cubicBezTo>
                <a:lnTo>
                  <a:pt x="4068615" y="2233465"/>
                </a:lnTo>
                <a:cubicBezTo>
                  <a:pt x="4068615" y="2196462"/>
                  <a:pt x="4070513" y="2168948"/>
                  <a:pt x="4074308" y="2150921"/>
                </a:cubicBezTo>
                <a:cubicBezTo>
                  <a:pt x="4078103" y="2132894"/>
                  <a:pt x="4087591" y="2118306"/>
                  <a:pt x="4102771" y="2107158"/>
                </a:cubicBezTo>
                <a:cubicBezTo>
                  <a:pt x="4117952" y="2096010"/>
                  <a:pt x="4137165" y="2090436"/>
                  <a:pt x="4160410" y="2090436"/>
                </a:cubicBezTo>
                <a:cubicBezTo>
                  <a:pt x="4208323" y="2090436"/>
                  <a:pt x="4256117" y="2104668"/>
                  <a:pt x="4303794" y="2133131"/>
                </a:cubicBezTo>
                <a:cubicBezTo>
                  <a:pt x="4351470" y="2161595"/>
                  <a:pt x="4392860" y="2202866"/>
                  <a:pt x="4427965" y="2256947"/>
                </a:cubicBezTo>
                <a:cubicBezTo>
                  <a:pt x="4463070" y="2311027"/>
                  <a:pt x="4480622" y="2372698"/>
                  <a:pt x="4480622" y="2441959"/>
                </a:cubicBezTo>
                <a:lnTo>
                  <a:pt x="4514067" y="2441959"/>
                </a:lnTo>
                <a:lnTo>
                  <a:pt x="4514067" y="2047029"/>
                </a:lnTo>
                <a:lnTo>
                  <a:pt x="4368192" y="2122457"/>
                </a:lnTo>
                <a:cubicBezTo>
                  <a:pt x="4306047" y="2071223"/>
                  <a:pt x="4225401" y="2045606"/>
                  <a:pt x="4126254" y="204560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K" sz="11500" dirty="0">
              <a:latin typeface="Bodoni MT Black" panose="02070A03080606020203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uterus">
                <a:extLst>
                  <a:ext uri="{FF2B5EF4-FFF2-40B4-BE49-F238E27FC236}">
                    <a16:creationId xmlns:a16="http://schemas.microsoft.com/office/drawing/2014/main" id="{9C3336A8-3510-4B87-9FD8-C7DE388273A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338963" y="5477435"/>
              <a:ext cx="1748066" cy="1299490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748066" cy="1299490"/>
                    </a:xfrm>
                    <a:prstGeom prst="rect">
                      <a:avLst/>
                    </a:prstGeom>
                  </am3d:spPr>
                  <am3d:camera>
                    <am3d:pos x="0" y="0" z="6210039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6786" d="1000000"/>
                    <am3d:preTrans dx="290845" dy="3686015" dz="-535975"/>
                    <am3d:scale>
                      <am3d:sx n="1000000" d="1000000"/>
                      <am3d:sy n="1000000" d="1000000"/>
                      <am3d:sz n="1000000" d="1000000"/>
                    </am3d:scale>
                    <am3d:rot ax="960022" ay="23068" az="6611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23515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uterus">
                <a:extLst>
                  <a:ext uri="{FF2B5EF4-FFF2-40B4-BE49-F238E27FC236}">
                    <a16:creationId xmlns:a16="http://schemas.microsoft.com/office/drawing/2014/main" id="{9C3336A8-3510-4B87-9FD8-C7DE388273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38963" y="5477435"/>
                <a:ext cx="1748066" cy="129949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16083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emph" presetSubtype="12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7FABE3-6030-48E5-9104-B491CF83F435}"/>
              </a:ext>
            </a:extLst>
          </p:cNvPr>
          <p:cNvSpPr txBox="1"/>
          <p:nvPr/>
        </p:nvSpPr>
        <p:spPr>
          <a:xfrm>
            <a:off x="772999" y="657225"/>
            <a:ext cx="10646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What is Ectopic Pregnancy?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304C38-F53D-48EE-9F58-1C1F91AC4F4A}"/>
              </a:ext>
            </a:extLst>
          </p:cNvPr>
          <p:cNvSpPr txBox="1">
            <a:spLocks/>
          </p:cNvSpPr>
          <p:nvPr/>
        </p:nvSpPr>
        <p:spPr>
          <a:xfrm>
            <a:off x="685800" y="1763663"/>
            <a:ext cx="10820400" cy="5664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Implantation of a conceptus outside the normal uterine cavity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8400E4-D44A-4B3F-B39C-50A5D19F7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25" y="2555885"/>
            <a:ext cx="9024750" cy="3948610"/>
          </a:xfrm>
          <a:prstGeom prst="roundRect">
            <a:avLst>
              <a:gd name="adj" fmla="val 8072"/>
            </a:avLst>
          </a:prstGeom>
          <a:effectLst>
            <a:outerShdw blurRad="50800" sx="102000" sy="102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4B243A-50BC-4BB6-9D94-7B8CA843A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1564" y="7037408"/>
            <a:ext cx="1035784" cy="677018"/>
          </a:xfrm>
          <a:prstGeom prst="roundRect">
            <a:avLst>
              <a:gd name="adj" fmla="val 1279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84305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15FD64-0B18-462F-9F79-DF9882EA0306}"/>
              </a:ext>
            </a:extLst>
          </p:cNvPr>
          <p:cNvSpPr txBox="1"/>
          <p:nvPr/>
        </p:nvSpPr>
        <p:spPr>
          <a:xfrm>
            <a:off x="772998" y="156030"/>
            <a:ext cx="10646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Sites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7FF4D6A-6F9D-43B7-9E20-D2B22C7781B9}"/>
              </a:ext>
            </a:extLst>
          </p:cNvPr>
          <p:cNvSpPr txBox="1">
            <a:spLocks/>
          </p:cNvSpPr>
          <p:nvPr/>
        </p:nvSpPr>
        <p:spPr>
          <a:xfrm>
            <a:off x="448788" y="1356359"/>
            <a:ext cx="4401004" cy="52251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Baskerville Old Face" panose="02020602080505020303" pitchFamily="18" charset="0"/>
              </a:rPr>
              <a:t>TUBAL (Fallopian tubes)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 Ampulla  74%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 Isthmus    12%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 </a:t>
            </a:r>
            <a:r>
              <a:rPr lang="en-GB" sz="2400" dirty="0" err="1">
                <a:latin typeface="Baskerville Old Face" panose="02020602080505020303" pitchFamily="18" charset="0"/>
              </a:rPr>
              <a:t>Fimbrial</a:t>
            </a:r>
            <a:r>
              <a:rPr lang="en-GB" sz="2400" dirty="0">
                <a:latin typeface="Baskerville Old Face" panose="02020602080505020303" pitchFamily="18" charset="0"/>
              </a:rPr>
              <a:t>     5%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 Interstitial   2%</a:t>
            </a:r>
          </a:p>
          <a:p>
            <a:r>
              <a:rPr lang="en-GB" sz="2400" dirty="0">
                <a:latin typeface="Baskerville Old Face" panose="02020602080505020303" pitchFamily="18" charset="0"/>
              </a:rPr>
              <a:t>NON-TUBAL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Ovaries     2%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Abdominal /peritoneal 1%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Cervical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LSCS scar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      Cornual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Baskerville Old Face" panose="02020602080505020303" pitchFamily="18" charset="0"/>
            </a:endParaRP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FE3AD4A4-5369-4F9A-97A4-A0AC7AEB8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87" y="1512389"/>
            <a:ext cx="6619876" cy="4326938"/>
          </a:xfrm>
          <a:prstGeom prst="roundRect">
            <a:avLst>
              <a:gd name="adj" fmla="val 1279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0D3B32-D5A0-4A89-81A4-A3FD7F8CA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210" y="-717085"/>
            <a:ext cx="1995549" cy="873115"/>
          </a:xfrm>
          <a:prstGeom prst="roundRect">
            <a:avLst>
              <a:gd name="adj" fmla="val 8072"/>
            </a:avLst>
          </a:prstGeom>
          <a:effectLst>
            <a:outerShdw blurRad="50800" sx="102000" sy="102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402E6A-5BC4-4677-B37A-685806F8A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210" y="6858000"/>
            <a:ext cx="1530613" cy="744079"/>
          </a:xfrm>
          <a:prstGeom prst="roundRect">
            <a:avLst>
              <a:gd name="adj" fmla="val 9460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2300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>
            <a:extLst>
              <a:ext uri="{FF2B5EF4-FFF2-40B4-BE49-F238E27FC236}">
                <a16:creationId xmlns:a16="http://schemas.microsoft.com/office/drawing/2014/main" id="{FE3AD4A4-5369-4F9A-97A4-A0AC7AEB8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435" y="-280636"/>
            <a:ext cx="1336128" cy="873331"/>
          </a:xfrm>
          <a:prstGeom prst="roundRect">
            <a:avLst>
              <a:gd name="adj" fmla="val 1279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5CC6E0-F8D5-4ABC-904F-E3A4C24C3B0F}"/>
              </a:ext>
            </a:extLst>
          </p:cNvPr>
          <p:cNvSpPr txBox="1"/>
          <p:nvPr/>
        </p:nvSpPr>
        <p:spPr>
          <a:xfrm>
            <a:off x="772998" y="156029"/>
            <a:ext cx="10646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Caesarean Scar Ectopic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02118-3452-4A41-BBED-FB633F6A726D}"/>
              </a:ext>
            </a:extLst>
          </p:cNvPr>
          <p:cNvSpPr txBox="1"/>
          <p:nvPr/>
        </p:nvSpPr>
        <p:spPr>
          <a:xfrm>
            <a:off x="530110" y="1059517"/>
            <a:ext cx="94183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200" b="1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Types:</a:t>
            </a:r>
          </a:p>
          <a:p>
            <a:pPr>
              <a:spcBef>
                <a:spcPts val="1200"/>
              </a:spcBef>
            </a:pPr>
            <a:r>
              <a:rPr lang="en-US" sz="2800" u="sng" dirty="0">
                <a:latin typeface="Baskerville Old Face" panose="02020602080505020303" pitchFamily="18" charset="0"/>
              </a:rPr>
              <a:t>1. Endogenic: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</a:rPr>
              <a:t>When the pregnancy implants on the scar &amp; grows towards the uterine cavity or </a:t>
            </a:r>
            <a:r>
              <a:rPr lang="en-US" sz="2400" dirty="0" err="1">
                <a:latin typeface="Baskerville Old Face" panose="02020602080505020303" pitchFamily="18" charset="0"/>
              </a:rPr>
              <a:t>cervico</a:t>
            </a:r>
            <a:r>
              <a:rPr lang="en-US" sz="2400" dirty="0">
                <a:latin typeface="Baskerville Old Face" panose="02020602080505020303" pitchFamily="18" charset="0"/>
              </a:rPr>
              <a:t>-isthmus space</a:t>
            </a:r>
          </a:p>
          <a:p>
            <a:pPr>
              <a:spcBef>
                <a:spcPts val="1200"/>
              </a:spcBef>
            </a:pPr>
            <a:r>
              <a:rPr lang="en-US" sz="2800" u="sng" dirty="0">
                <a:latin typeface="Baskerville Old Face" panose="02020602080505020303" pitchFamily="18" charset="0"/>
              </a:rPr>
              <a:t>2. Exogenic: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</a:rPr>
              <a:t>The gestational sac is deeply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</a:rPr>
              <a:t>embedded in the scar defect, 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</a:rPr>
              <a:t>often in a well vascularized area 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</a:rPr>
              <a:t>&amp; grows outward towards the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Baskerville Old Face" panose="02020602080505020303" pitchFamily="18" charset="0"/>
              </a:rPr>
              <a:t>bladder &amp; abdominal cavity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C3ABF-49EE-4D03-AA32-7865690BD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87" y="3290887"/>
            <a:ext cx="6524625" cy="3171825"/>
          </a:xfrm>
          <a:prstGeom prst="roundRect">
            <a:avLst>
              <a:gd name="adj" fmla="val 9460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8370C7D-41E3-4C0A-BF86-281289DA6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634" y="6643869"/>
            <a:ext cx="1318166" cy="684708"/>
          </a:xfrm>
          <a:prstGeom prst="roundRect">
            <a:avLst>
              <a:gd name="adj" fmla="val 8968"/>
            </a:avLst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809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D20178B-C878-417C-9BEB-23B1BC8CD2A9}"/>
              </a:ext>
            </a:extLst>
          </p:cNvPr>
          <p:cNvSpPr txBox="1"/>
          <p:nvPr/>
        </p:nvSpPr>
        <p:spPr>
          <a:xfrm>
            <a:off x="772998" y="92029"/>
            <a:ext cx="10646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Pathology</a:t>
            </a:r>
            <a:endParaRPr lang="en-PK" sz="72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BE37F5D-F2A0-472B-9C7C-C33A1C2C8FCD}"/>
              </a:ext>
            </a:extLst>
          </p:cNvPr>
          <p:cNvSpPr txBox="1">
            <a:spLocks/>
          </p:cNvSpPr>
          <p:nvPr/>
        </p:nvSpPr>
        <p:spPr>
          <a:xfrm>
            <a:off x="660750" y="1394017"/>
            <a:ext cx="10870500" cy="40699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2400" dirty="0">
                <a:latin typeface="Baskerville Old Face" panose="02020602080505020303" pitchFamily="18" charset="0"/>
              </a:rPr>
              <a:t>Retention of Trophoblast /Embryo in the tube d/t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Delayed</a:t>
            </a:r>
            <a:r>
              <a:rPr lang="en-GB" sz="2400" dirty="0">
                <a:latin typeface="Baskerville Old Face" panose="02020602080505020303" pitchFamily="18" charset="0"/>
              </a:rPr>
              <a:t>/ impaired </a:t>
            </a:r>
            <a:r>
              <a:rPr lang="en-US" sz="2400" dirty="0">
                <a:latin typeface="Baskerville Old Face" panose="02020602080505020303" pitchFamily="18" charset="0"/>
              </a:rPr>
              <a:t> transport of</a:t>
            </a:r>
            <a:r>
              <a:rPr lang="en-GB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the fertilized ovum through the tub</a:t>
            </a:r>
            <a:r>
              <a:rPr lang="en-GB" sz="2400" dirty="0">
                <a:latin typeface="Baskerville Old Face" panose="02020602080505020303" pitchFamily="18" charset="0"/>
              </a:rPr>
              <a:t>e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Baskerville Old Face" panose="02020602080505020303" pitchFamily="18" charset="0"/>
              </a:rPr>
              <a:t>Any alterations in the tube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Baskerville Old Face" panose="02020602080505020303" pitchFamily="18" charset="0"/>
              </a:rPr>
              <a:t>Endometrial &amp; myometrial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disruption or scarring (Caesarean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Baskerville Old Face" panose="02020602080505020303" pitchFamily="18" charset="0"/>
              </a:rPr>
              <a:t> scar ectopic) 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488B18A8-222A-4AFC-8868-C1887C6EF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403" y="3569425"/>
            <a:ext cx="5654837" cy="2937349"/>
          </a:xfrm>
          <a:prstGeom prst="roundRect">
            <a:avLst>
              <a:gd name="adj" fmla="val 8968"/>
            </a:avLst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D26D72-D82F-45B4-BE01-FCF0EE951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2142" y="6858000"/>
            <a:ext cx="1386261" cy="673905"/>
          </a:xfrm>
          <a:prstGeom prst="roundRect">
            <a:avLst>
              <a:gd name="adj" fmla="val 9460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A671E3-6264-48A5-9D2B-21FE3A111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750" y="3138237"/>
            <a:ext cx="2027583" cy="581525"/>
          </a:xfrm>
          <a:prstGeom prst="roundRect">
            <a:avLst>
              <a:gd name="adj" fmla="val 7392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750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C1BE79A-E447-4D22-B475-989F303CC236}"/>
              </a:ext>
            </a:extLst>
          </p:cNvPr>
          <p:cNvSpPr txBox="1"/>
          <p:nvPr/>
        </p:nvSpPr>
        <p:spPr>
          <a:xfrm>
            <a:off x="958827" y="404689"/>
            <a:ext cx="10646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Risk Factors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84C30D-5EE5-4E7D-A169-F5730D3F2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2" y="1714352"/>
            <a:ext cx="11956816" cy="3429297"/>
          </a:xfrm>
          <a:prstGeom prst="roundRect">
            <a:avLst>
              <a:gd name="adj" fmla="val 7392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D8DC9B2-F180-4629-9779-F10DB7B60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2637" y="3075070"/>
            <a:ext cx="1362735" cy="707859"/>
          </a:xfrm>
          <a:prstGeom prst="roundRect">
            <a:avLst>
              <a:gd name="adj" fmla="val 8968"/>
            </a:avLst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A0D5D82-5163-4AB2-B76F-09C6FDF8F3F8}"/>
              </a:ext>
            </a:extLst>
          </p:cNvPr>
          <p:cNvGrpSpPr/>
          <p:nvPr/>
        </p:nvGrpSpPr>
        <p:grpSpPr>
          <a:xfrm>
            <a:off x="12775424" y="2084599"/>
            <a:ext cx="6872507" cy="3710983"/>
            <a:chOff x="2576347" y="2084599"/>
            <a:chExt cx="6872507" cy="371098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6EB497F-6650-4E35-B0BC-78AF527989D8}"/>
                </a:ext>
              </a:extLst>
            </p:cNvPr>
            <p:cNvCxnSpPr>
              <a:stCxn id="13" idx="1"/>
              <a:endCxn id="17" idx="0"/>
            </p:cNvCxnSpPr>
            <p:nvPr/>
          </p:nvCxnSpPr>
          <p:spPr>
            <a:xfrm flipH="1">
              <a:off x="3568619" y="2738544"/>
              <a:ext cx="1558966" cy="1572472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7D5F129-71AD-44DD-9A57-D81958C8F777}"/>
                </a:ext>
              </a:extLst>
            </p:cNvPr>
            <p:cNvCxnSpPr>
              <a:cxnSpLocks/>
              <a:stCxn id="16" idx="0"/>
              <a:endCxn id="13" idx="3"/>
            </p:cNvCxnSpPr>
            <p:nvPr/>
          </p:nvCxnSpPr>
          <p:spPr>
            <a:xfrm flipH="1" flipV="1">
              <a:off x="7083706" y="2738544"/>
              <a:ext cx="1401299" cy="1572471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04B0245-19A8-46D7-A138-724EEE42BCB6}"/>
                </a:ext>
              </a:extLst>
            </p:cNvPr>
            <p:cNvCxnSpPr>
              <a:cxnSpLocks/>
              <a:stCxn id="16" idx="1"/>
              <a:endCxn id="17" idx="3"/>
            </p:cNvCxnSpPr>
            <p:nvPr/>
          </p:nvCxnSpPr>
          <p:spPr>
            <a:xfrm flipH="1" flipV="1">
              <a:off x="4527404" y="5034065"/>
              <a:ext cx="3008945" cy="13239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317C2C0-4B72-4FA0-81CB-74047DEE78EE}"/>
                </a:ext>
              </a:extLst>
            </p:cNvPr>
            <p:cNvSpPr/>
            <p:nvPr/>
          </p:nvSpPr>
          <p:spPr>
            <a:xfrm>
              <a:off x="7492733" y="4323002"/>
              <a:ext cx="1956121" cy="1472580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F634317-F0F4-4EF6-815B-4AA899CFF7B9}"/>
                </a:ext>
              </a:extLst>
            </p:cNvPr>
            <p:cNvSpPr/>
            <p:nvPr/>
          </p:nvSpPr>
          <p:spPr>
            <a:xfrm>
              <a:off x="5127585" y="2084599"/>
              <a:ext cx="1956121" cy="1307889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D881220-D223-407F-8E02-6021AD794F1F}"/>
                </a:ext>
              </a:extLst>
            </p:cNvPr>
            <p:cNvSpPr/>
            <p:nvPr/>
          </p:nvSpPr>
          <p:spPr>
            <a:xfrm>
              <a:off x="2576347" y="4323002"/>
              <a:ext cx="1956121" cy="1472580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5" name="TextBox 2">
              <a:extLst>
                <a:ext uri="{FF2B5EF4-FFF2-40B4-BE49-F238E27FC236}">
                  <a16:creationId xmlns:a16="http://schemas.microsoft.com/office/drawing/2014/main" id="{1E5EADE8-A92D-4578-B609-05FAD3A0D744}"/>
                </a:ext>
              </a:extLst>
            </p:cNvPr>
            <p:cNvSpPr txBox="1"/>
            <p:nvPr/>
          </p:nvSpPr>
          <p:spPr>
            <a:xfrm>
              <a:off x="4451731" y="2084600"/>
              <a:ext cx="3288539" cy="1138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5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Gestational </a:t>
              </a:r>
            </a:p>
            <a:p>
              <a:pPr algn="ctr">
                <a:lnSpc>
                  <a:spcPts val="465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amenorrhea</a:t>
              </a:r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CC6D71EC-A826-40B1-8711-55DB54B06E8A}"/>
                </a:ext>
              </a:extLst>
            </p:cNvPr>
            <p:cNvSpPr txBox="1"/>
            <p:nvPr/>
          </p:nvSpPr>
          <p:spPr>
            <a:xfrm rot="-23862">
              <a:off x="7536326" y="4310997"/>
              <a:ext cx="1907487" cy="14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Irregular vaginal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bleeding</a:t>
              </a:r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5DC4587A-A503-4F87-8035-C5114F1136B2}"/>
                </a:ext>
              </a:extLst>
            </p:cNvPr>
            <p:cNvSpPr txBox="1"/>
            <p:nvPr/>
          </p:nvSpPr>
          <p:spPr>
            <a:xfrm rot="-23862">
              <a:off x="2619940" y="4310998"/>
              <a:ext cx="1907487" cy="14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Lower 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abdominal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pain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1659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03FD47-D0C1-47D5-BB24-8B449DC041B2}"/>
              </a:ext>
            </a:extLst>
          </p:cNvPr>
          <p:cNvSpPr txBox="1"/>
          <p:nvPr/>
        </p:nvSpPr>
        <p:spPr>
          <a:xfrm>
            <a:off x="611486" y="1474146"/>
            <a:ext cx="10969027" cy="94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2600" u="sng" dirty="0">
                <a:latin typeface="Baskerville Old Face" panose="02020602080505020303" pitchFamily="18" charset="0"/>
              </a:rPr>
              <a:t>Classic TRIAD</a:t>
            </a:r>
            <a:r>
              <a:rPr lang="en-US" sz="2600" dirty="0">
                <a:latin typeface="Baskerville Old Face" panose="02020602080505020303" pitchFamily="18" charset="0"/>
              </a:rPr>
              <a:t> (in 50% patients)</a:t>
            </a:r>
          </a:p>
          <a:p>
            <a:pPr>
              <a:lnSpc>
                <a:spcPts val="3800"/>
              </a:lnSpc>
            </a:pPr>
            <a:endParaRPr lang="en-US" sz="2600" dirty="0">
              <a:latin typeface="Baskerville Old Face" panose="02020602080505020303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2341971-58FE-4E1D-9D33-FD8642F0CEA0}"/>
              </a:ext>
            </a:extLst>
          </p:cNvPr>
          <p:cNvGrpSpPr/>
          <p:nvPr/>
        </p:nvGrpSpPr>
        <p:grpSpPr>
          <a:xfrm>
            <a:off x="2576347" y="2084599"/>
            <a:ext cx="6872507" cy="3710983"/>
            <a:chOff x="2576347" y="2084599"/>
            <a:chExt cx="6872507" cy="371098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EF9579-EEB2-4E28-90DA-75088A157299}"/>
                </a:ext>
              </a:extLst>
            </p:cNvPr>
            <p:cNvCxnSpPr>
              <a:stCxn id="4" idx="1"/>
              <a:endCxn id="20" idx="0"/>
            </p:cNvCxnSpPr>
            <p:nvPr/>
          </p:nvCxnSpPr>
          <p:spPr>
            <a:xfrm flipH="1">
              <a:off x="3568619" y="2738544"/>
              <a:ext cx="1558966" cy="1572472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B6BE7-D674-4738-BE5D-6E2816F8195C}"/>
                </a:ext>
              </a:extLst>
            </p:cNvPr>
            <p:cNvCxnSpPr>
              <a:cxnSpLocks/>
              <a:stCxn id="9" idx="0"/>
              <a:endCxn id="4" idx="3"/>
            </p:cNvCxnSpPr>
            <p:nvPr/>
          </p:nvCxnSpPr>
          <p:spPr>
            <a:xfrm flipH="1" flipV="1">
              <a:off x="7083706" y="2738544"/>
              <a:ext cx="1401299" cy="1572471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F01D33-EBA7-4590-8784-1BEBB1384FA4}"/>
                </a:ext>
              </a:extLst>
            </p:cNvPr>
            <p:cNvCxnSpPr>
              <a:cxnSpLocks/>
              <a:stCxn id="9" idx="1"/>
              <a:endCxn id="20" idx="3"/>
            </p:cNvCxnSpPr>
            <p:nvPr/>
          </p:nvCxnSpPr>
          <p:spPr>
            <a:xfrm flipH="1" flipV="1">
              <a:off x="4527404" y="5034065"/>
              <a:ext cx="3008945" cy="13239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3672EA5-612B-49D5-8A4B-36A083993196}"/>
                </a:ext>
              </a:extLst>
            </p:cNvPr>
            <p:cNvSpPr/>
            <p:nvPr/>
          </p:nvSpPr>
          <p:spPr>
            <a:xfrm>
              <a:off x="7492733" y="4323002"/>
              <a:ext cx="1956121" cy="1472580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63FB1C9-0C7F-4CA8-87F3-D263079F60CE}"/>
                </a:ext>
              </a:extLst>
            </p:cNvPr>
            <p:cNvSpPr/>
            <p:nvPr/>
          </p:nvSpPr>
          <p:spPr>
            <a:xfrm>
              <a:off x="5127585" y="2084599"/>
              <a:ext cx="1956121" cy="1307889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FDF0045-3F3A-449E-A82E-56F42CC0190E}"/>
                </a:ext>
              </a:extLst>
            </p:cNvPr>
            <p:cNvSpPr/>
            <p:nvPr/>
          </p:nvSpPr>
          <p:spPr>
            <a:xfrm>
              <a:off x="2576347" y="4323002"/>
              <a:ext cx="1956121" cy="1472580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8" name="TextBox 2">
              <a:extLst>
                <a:ext uri="{FF2B5EF4-FFF2-40B4-BE49-F238E27FC236}">
                  <a16:creationId xmlns:a16="http://schemas.microsoft.com/office/drawing/2014/main" id="{800B3F60-4C1F-4FAB-ADF3-A249523D7CC1}"/>
                </a:ext>
              </a:extLst>
            </p:cNvPr>
            <p:cNvSpPr txBox="1"/>
            <p:nvPr/>
          </p:nvSpPr>
          <p:spPr>
            <a:xfrm>
              <a:off x="4451731" y="2084600"/>
              <a:ext cx="3288539" cy="1138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5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Gestational </a:t>
              </a:r>
            </a:p>
            <a:p>
              <a:pPr algn="ctr">
                <a:lnSpc>
                  <a:spcPts val="465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amenorrhea</a:t>
              </a: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30D7DDC5-2EE2-4915-A62B-C176ABA0DF08}"/>
                </a:ext>
              </a:extLst>
            </p:cNvPr>
            <p:cNvSpPr txBox="1"/>
            <p:nvPr/>
          </p:nvSpPr>
          <p:spPr>
            <a:xfrm rot="-23862">
              <a:off x="7536326" y="4310997"/>
              <a:ext cx="1907487" cy="14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Irregular vaginal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bleeding</a:t>
              </a:r>
            </a:p>
          </p:txBody>
        </p:sp>
        <p:sp>
          <p:nvSpPr>
            <p:cNvPr id="20" name="TextBox 4">
              <a:extLst>
                <a:ext uri="{FF2B5EF4-FFF2-40B4-BE49-F238E27FC236}">
                  <a16:creationId xmlns:a16="http://schemas.microsoft.com/office/drawing/2014/main" id="{A46F9F03-6335-46E0-B3E4-D1C495C9F58A}"/>
                </a:ext>
              </a:extLst>
            </p:cNvPr>
            <p:cNvSpPr txBox="1"/>
            <p:nvPr/>
          </p:nvSpPr>
          <p:spPr>
            <a:xfrm rot="-23862">
              <a:off x="2619940" y="4310998"/>
              <a:ext cx="1907487" cy="14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Lower 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abdominal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pain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C1BE79A-E447-4D22-B475-989F303CC236}"/>
              </a:ext>
            </a:extLst>
          </p:cNvPr>
          <p:cNvSpPr txBox="1"/>
          <p:nvPr/>
        </p:nvSpPr>
        <p:spPr>
          <a:xfrm>
            <a:off x="958827" y="404689"/>
            <a:ext cx="10646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Clinical Presentation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D0F4CFCB-648A-4577-830E-176855BDBCBE}"/>
              </a:ext>
            </a:extLst>
          </p:cNvPr>
          <p:cNvSpPr/>
          <p:nvPr/>
        </p:nvSpPr>
        <p:spPr>
          <a:xfrm>
            <a:off x="12556973" y="6858000"/>
            <a:ext cx="2003268" cy="1102593"/>
          </a:xfrm>
          <a:prstGeom prst="roundRect">
            <a:avLst>
              <a:gd name="adj" fmla="val 8508"/>
            </a:avLst>
          </a:prstGeom>
          <a:blipFill>
            <a:blip r:embed="rId2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05D8C4D-B125-4FA3-887B-5EE721B2F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4444" y="3138237"/>
            <a:ext cx="2027583" cy="581525"/>
          </a:xfrm>
          <a:prstGeom prst="roundRect">
            <a:avLst>
              <a:gd name="adj" fmla="val 7392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242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>
            <a:extLst>
              <a:ext uri="{FF2B5EF4-FFF2-40B4-BE49-F238E27FC236}">
                <a16:creationId xmlns:a16="http://schemas.microsoft.com/office/drawing/2014/main" id="{4D0B6587-B8A2-4854-A65F-5CF2BBB394CC}"/>
              </a:ext>
            </a:extLst>
          </p:cNvPr>
          <p:cNvSpPr/>
          <p:nvPr/>
        </p:nvSpPr>
        <p:spPr>
          <a:xfrm>
            <a:off x="972916" y="1256572"/>
            <a:ext cx="10646005" cy="5229875"/>
          </a:xfrm>
          <a:prstGeom prst="roundRect">
            <a:avLst>
              <a:gd name="adj" fmla="val 8508"/>
            </a:avLst>
          </a:prstGeom>
          <a:blipFill>
            <a:blip r:embed="rId2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BE79A-E447-4D22-B475-989F303CC236}"/>
              </a:ext>
            </a:extLst>
          </p:cNvPr>
          <p:cNvSpPr txBox="1"/>
          <p:nvPr/>
        </p:nvSpPr>
        <p:spPr>
          <a:xfrm>
            <a:off x="818718" y="240909"/>
            <a:ext cx="10646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Signs of a ruptured ectopic pregnancy</a:t>
            </a:r>
            <a:endParaRPr lang="en-PK" sz="6000" dirty="0">
              <a:solidFill>
                <a:srgbClr val="002060"/>
              </a:solidFill>
              <a:latin typeface="Perpetua" panose="02020502060401020303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D1B965-CF5E-4917-9138-90863DEB391C}"/>
              </a:ext>
            </a:extLst>
          </p:cNvPr>
          <p:cNvGrpSpPr/>
          <p:nvPr/>
        </p:nvGrpSpPr>
        <p:grpSpPr>
          <a:xfrm>
            <a:off x="-7339441" y="2084599"/>
            <a:ext cx="6872507" cy="3710983"/>
            <a:chOff x="2576347" y="2084599"/>
            <a:chExt cx="6872507" cy="3710983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061DCED-15CE-42E8-97CB-C96DEADCC156}"/>
                </a:ext>
              </a:extLst>
            </p:cNvPr>
            <p:cNvCxnSpPr>
              <a:stCxn id="10" idx="1"/>
              <a:endCxn id="15" idx="0"/>
            </p:cNvCxnSpPr>
            <p:nvPr/>
          </p:nvCxnSpPr>
          <p:spPr>
            <a:xfrm flipH="1">
              <a:off x="3568619" y="2738544"/>
              <a:ext cx="1558966" cy="1572472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E140CF4-8E8C-4972-9F4C-F4BA87AE762D}"/>
                </a:ext>
              </a:extLst>
            </p:cNvPr>
            <p:cNvCxnSpPr>
              <a:cxnSpLocks/>
              <a:stCxn id="14" idx="0"/>
              <a:endCxn id="10" idx="3"/>
            </p:cNvCxnSpPr>
            <p:nvPr/>
          </p:nvCxnSpPr>
          <p:spPr>
            <a:xfrm flipH="1" flipV="1">
              <a:off x="7083706" y="2738544"/>
              <a:ext cx="1401299" cy="1572471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ADA53E8-6290-460F-A51C-B1D17A89CDAF}"/>
                </a:ext>
              </a:extLst>
            </p:cNvPr>
            <p:cNvCxnSpPr>
              <a:cxnSpLocks/>
              <a:stCxn id="14" idx="1"/>
              <a:endCxn id="15" idx="3"/>
            </p:cNvCxnSpPr>
            <p:nvPr/>
          </p:nvCxnSpPr>
          <p:spPr>
            <a:xfrm flipH="1" flipV="1">
              <a:off x="4527404" y="5034065"/>
              <a:ext cx="3008945" cy="13239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475939F-1469-413C-94D4-3BFC16CA8B1E}"/>
                </a:ext>
              </a:extLst>
            </p:cNvPr>
            <p:cNvSpPr/>
            <p:nvPr/>
          </p:nvSpPr>
          <p:spPr>
            <a:xfrm>
              <a:off x="7492733" y="4323002"/>
              <a:ext cx="1956121" cy="1472580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E61A69E-C6E5-48D2-B9BE-705D56B68DC0}"/>
                </a:ext>
              </a:extLst>
            </p:cNvPr>
            <p:cNvSpPr/>
            <p:nvPr/>
          </p:nvSpPr>
          <p:spPr>
            <a:xfrm>
              <a:off x="5127585" y="2084599"/>
              <a:ext cx="1956121" cy="1307889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27ADF4A-E363-4C14-B8F7-0B96D077155A}"/>
                </a:ext>
              </a:extLst>
            </p:cNvPr>
            <p:cNvSpPr/>
            <p:nvPr/>
          </p:nvSpPr>
          <p:spPr>
            <a:xfrm>
              <a:off x="2576347" y="4323002"/>
              <a:ext cx="1956121" cy="1472580"/>
            </a:xfrm>
            <a:prstGeom prst="roundRect">
              <a:avLst>
                <a:gd name="adj" fmla="val 11357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3" name="TextBox 2">
              <a:extLst>
                <a:ext uri="{FF2B5EF4-FFF2-40B4-BE49-F238E27FC236}">
                  <a16:creationId xmlns:a16="http://schemas.microsoft.com/office/drawing/2014/main" id="{D3306601-7D6D-4613-B2CE-235A0EF8581E}"/>
                </a:ext>
              </a:extLst>
            </p:cNvPr>
            <p:cNvSpPr txBox="1"/>
            <p:nvPr/>
          </p:nvSpPr>
          <p:spPr>
            <a:xfrm>
              <a:off x="4451731" y="2084600"/>
              <a:ext cx="3288539" cy="1138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5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Gestational </a:t>
              </a:r>
            </a:p>
            <a:p>
              <a:pPr algn="ctr">
                <a:lnSpc>
                  <a:spcPts val="465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amenorrhea</a:t>
              </a:r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47DCAC75-C4EB-49A1-9401-9B483457FFF0}"/>
                </a:ext>
              </a:extLst>
            </p:cNvPr>
            <p:cNvSpPr txBox="1"/>
            <p:nvPr/>
          </p:nvSpPr>
          <p:spPr>
            <a:xfrm rot="-23862">
              <a:off x="7536326" y="4310997"/>
              <a:ext cx="1907487" cy="14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Irregular vaginal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bleeding</a:t>
              </a: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7F62916F-6B8A-4CF7-88A3-E03A0810147B}"/>
                </a:ext>
              </a:extLst>
            </p:cNvPr>
            <p:cNvSpPr txBox="1"/>
            <p:nvPr/>
          </p:nvSpPr>
          <p:spPr>
            <a:xfrm rot="-23862">
              <a:off x="2619940" y="4310998"/>
              <a:ext cx="1907487" cy="14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Lower 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abdominal</a:t>
              </a:r>
            </a:p>
            <a:p>
              <a:pPr algn="ctr">
                <a:lnSpc>
                  <a:spcPts val="3933"/>
                </a:lnSpc>
              </a:pPr>
              <a:r>
                <a:rPr lang="en-US" sz="2400" dirty="0">
                  <a:latin typeface="Baskerville Old Face" panose="02020602080505020303" pitchFamily="18" charset="0"/>
                </a:rPr>
                <a:t>pain</a:t>
              </a:r>
            </a:p>
          </p:txBody>
        </p:sp>
      </p:grpSp>
      <p:pic>
        <p:nvPicPr>
          <p:cNvPr id="16" name="Picture 4">
            <a:extLst>
              <a:ext uri="{FF2B5EF4-FFF2-40B4-BE49-F238E27FC236}">
                <a16:creationId xmlns:a16="http://schemas.microsoft.com/office/drawing/2014/main" id="{5A750706-6AB8-44EF-A76A-284AE447A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638" y="655660"/>
            <a:ext cx="3076611" cy="2981660"/>
          </a:xfrm>
          <a:prstGeom prst="roundRect">
            <a:avLst>
              <a:gd name="adj" fmla="val 9454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Freeform 3">
            <a:extLst>
              <a:ext uri="{FF2B5EF4-FFF2-40B4-BE49-F238E27FC236}">
                <a16:creationId xmlns:a16="http://schemas.microsoft.com/office/drawing/2014/main" id="{80465A33-D960-49E0-A464-6C8FE0C19F41}"/>
              </a:ext>
            </a:extLst>
          </p:cNvPr>
          <p:cNvSpPr/>
          <p:nvPr/>
        </p:nvSpPr>
        <p:spPr>
          <a:xfrm>
            <a:off x="12520113" y="3876341"/>
            <a:ext cx="2911663" cy="2800511"/>
          </a:xfrm>
          <a:prstGeom prst="roundRect">
            <a:avLst>
              <a:gd name="adj" fmla="val 10681"/>
            </a:avLst>
          </a:prstGeom>
          <a:blipFill>
            <a:blip r:embed="rId4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551121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9247A07-9925-4F79-97EB-00E6FAED5847}"/>
              </a:ext>
            </a:extLst>
          </p:cNvPr>
          <p:cNvSpPr txBox="1">
            <a:spLocks/>
          </p:cNvSpPr>
          <p:nvPr/>
        </p:nvSpPr>
        <p:spPr>
          <a:xfrm>
            <a:off x="578493" y="228599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Investigations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D015D52-8434-418D-BC60-FA8422115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826" y="655660"/>
            <a:ext cx="3076611" cy="2981660"/>
          </a:xfrm>
          <a:prstGeom prst="roundRect">
            <a:avLst>
              <a:gd name="adj" fmla="val 9454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15E37F10-A2A6-4803-A787-317078338A27}"/>
              </a:ext>
            </a:extLst>
          </p:cNvPr>
          <p:cNvSpPr txBox="1"/>
          <p:nvPr/>
        </p:nvSpPr>
        <p:spPr>
          <a:xfrm>
            <a:off x="245795" y="1949108"/>
            <a:ext cx="8261597" cy="2959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8517" lvl="1" indent="-264259">
              <a:lnSpc>
                <a:spcPts val="3917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BASELINE  (Blood grouping and Rh factor,  BSR,  CBC, </a:t>
            </a:r>
          </a:p>
          <a:p>
            <a:pPr>
              <a:lnSpc>
                <a:spcPts val="3917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        Viral markers, Urine complete)</a:t>
            </a:r>
          </a:p>
          <a:p>
            <a:pPr marL="528517" lvl="1" indent="-264259">
              <a:lnSpc>
                <a:spcPts val="3917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Pregnancy test</a:t>
            </a:r>
          </a:p>
          <a:p>
            <a:pPr marL="528517" lvl="1" indent="-264259">
              <a:lnSpc>
                <a:spcPts val="3917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Serum Beta-</a:t>
            </a:r>
            <a:r>
              <a:rPr lang="en-US" sz="2400" dirty="0" err="1">
                <a:latin typeface="Baskerville Old Face" panose="02020602080505020303" pitchFamily="18" charset="0"/>
              </a:rPr>
              <a:t>hCG</a:t>
            </a:r>
            <a:r>
              <a:rPr lang="en-US" sz="2400" dirty="0">
                <a:latin typeface="Baskerville Old Face" panose="02020602080505020303" pitchFamily="18" charset="0"/>
              </a:rPr>
              <a:t> level</a:t>
            </a:r>
          </a:p>
          <a:p>
            <a:pPr marL="528517" lvl="1" indent="-264259">
              <a:lnSpc>
                <a:spcPts val="3917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Ultrasound--TVS </a:t>
            </a:r>
          </a:p>
          <a:p>
            <a:pPr marL="528517" lvl="1" indent="-264259">
              <a:lnSpc>
                <a:spcPts val="3917"/>
              </a:lnSpc>
              <a:buFont typeface="Arial"/>
              <a:buChar char="•"/>
            </a:pPr>
            <a:r>
              <a:rPr lang="en-US" sz="2400" dirty="0" err="1">
                <a:latin typeface="Baskerville Old Face" panose="02020602080505020303" pitchFamily="18" charset="0"/>
              </a:rPr>
              <a:t>Laproscopy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F63C36BE-1FFA-43EF-BA64-29F2D1451B1A}"/>
              </a:ext>
            </a:extLst>
          </p:cNvPr>
          <p:cNvSpPr/>
          <p:nvPr/>
        </p:nvSpPr>
        <p:spPr>
          <a:xfrm>
            <a:off x="8712301" y="3876341"/>
            <a:ext cx="2911663" cy="2800511"/>
          </a:xfrm>
          <a:prstGeom prst="roundRect">
            <a:avLst>
              <a:gd name="adj" fmla="val 10681"/>
            </a:avLst>
          </a:prstGeom>
          <a:blipFill>
            <a:blip r:embed="rId3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A0F895A7-13C5-4A90-9552-C1628621ED82}"/>
              </a:ext>
            </a:extLst>
          </p:cNvPr>
          <p:cNvSpPr/>
          <p:nvPr/>
        </p:nvSpPr>
        <p:spPr>
          <a:xfrm>
            <a:off x="-2362987" y="-1102593"/>
            <a:ext cx="2003268" cy="1102593"/>
          </a:xfrm>
          <a:prstGeom prst="roundRect">
            <a:avLst>
              <a:gd name="adj" fmla="val 8508"/>
            </a:avLst>
          </a:prstGeom>
          <a:blipFill>
            <a:blip r:embed="rId4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7B2B0B-B755-4270-BCE2-66A19FB49C34}"/>
              </a:ext>
            </a:extLst>
          </p:cNvPr>
          <p:cNvGrpSpPr/>
          <p:nvPr/>
        </p:nvGrpSpPr>
        <p:grpSpPr>
          <a:xfrm>
            <a:off x="12773803" y="1872205"/>
            <a:ext cx="3784922" cy="3113590"/>
            <a:chOff x="4203539" y="1872205"/>
            <a:chExt cx="3784922" cy="311359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1DCF73-8D2B-4CFA-BCFF-59E219DA6AAB}"/>
                </a:ext>
              </a:extLst>
            </p:cNvPr>
            <p:cNvSpPr/>
            <p:nvPr/>
          </p:nvSpPr>
          <p:spPr>
            <a:xfrm>
              <a:off x="4203539" y="1872205"/>
              <a:ext cx="3784922" cy="3113590"/>
            </a:xfrm>
            <a:prstGeom prst="rect">
              <a:avLst/>
            </a:prstGeom>
            <a:solidFill>
              <a:srgbClr val="002060"/>
            </a:solidFill>
            <a:scene3d>
              <a:camera prst="orthographicFront"/>
              <a:lightRig rig="threePt" dir="t"/>
            </a:scene3d>
            <a:sp3d contourW="44450">
              <a:bevelT w="292100" prst="hardEdge"/>
              <a:bevelB w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9435F887-A285-4181-94B5-345C0BDBB5BC}"/>
                </a:ext>
              </a:extLst>
            </p:cNvPr>
            <p:cNvSpPr txBox="1"/>
            <p:nvPr/>
          </p:nvSpPr>
          <p:spPr>
            <a:xfrm>
              <a:off x="4328363" y="2177792"/>
              <a:ext cx="3535275" cy="25024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Expectant </a:t>
              </a:r>
            </a:p>
            <a:p>
              <a:pPr algn="ctr">
                <a:lnSpc>
                  <a:spcPts val="3632"/>
                </a:lnSpc>
              </a:pPr>
              <a:endParaRPr lang="en-US" sz="2800" spc="1197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Medical</a:t>
              </a:r>
            </a:p>
            <a:p>
              <a:pPr algn="ctr">
                <a:lnSpc>
                  <a:spcPts val="3632"/>
                </a:lnSpc>
              </a:pPr>
              <a:endParaRPr lang="en-US" sz="2800" spc="1197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Surgical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1454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E3C616-3C4E-4E68-A73E-C78A289448A7}"/>
              </a:ext>
            </a:extLst>
          </p:cNvPr>
          <p:cNvSpPr txBox="1">
            <a:spLocks/>
          </p:cNvSpPr>
          <p:nvPr/>
        </p:nvSpPr>
        <p:spPr>
          <a:xfrm>
            <a:off x="578493" y="228599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Management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4A7405-6685-47CD-ACC2-E16E76C8396F}"/>
              </a:ext>
            </a:extLst>
          </p:cNvPr>
          <p:cNvGrpSpPr/>
          <p:nvPr/>
        </p:nvGrpSpPr>
        <p:grpSpPr>
          <a:xfrm>
            <a:off x="4203539" y="1872205"/>
            <a:ext cx="3784922" cy="3113590"/>
            <a:chOff x="4203539" y="1872205"/>
            <a:chExt cx="3784922" cy="311359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708748-A373-461D-A71E-2833EE93E54F}"/>
                </a:ext>
              </a:extLst>
            </p:cNvPr>
            <p:cNvSpPr/>
            <p:nvPr/>
          </p:nvSpPr>
          <p:spPr>
            <a:xfrm>
              <a:off x="4203539" y="1872205"/>
              <a:ext cx="3784922" cy="3113590"/>
            </a:xfrm>
            <a:prstGeom prst="rect">
              <a:avLst/>
            </a:prstGeom>
            <a:solidFill>
              <a:srgbClr val="002060"/>
            </a:solidFill>
            <a:scene3d>
              <a:camera prst="orthographicFront"/>
              <a:lightRig rig="threePt" dir="t"/>
            </a:scene3d>
            <a:sp3d contourW="44450">
              <a:bevelT w="292100" prst="hardEdge"/>
              <a:bevelB w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D95F617E-F8E7-4EAC-8E15-133FB95FCEDE}"/>
                </a:ext>
              </a:extLst>
            </p:cNvPr>
            <p:cNvSpPr txBox="1"/>
            <p:nvPr/>
          </p:nvSpPr>
          <p:spPr>
            <a:xfrm>
              <a:off x="4328363" y="2177792"/>
              <a:ext cx="3535275" cy="25024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Expectant </a:t>
              </a:r>
            </a:p>
            <a:p>
              <a:pPr algn="ctr">
                <a:lnSpc>
                  <a:spcPts val="3632"/>
                </a:lnSpc>
              </a:pPr>
              <a:endParaRPr lang="en-US" sz="2800" spc="1197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Medical</a:t>
              </a:r>
            </a:p>
            <a:p>
              <a:pPr algn="ctr">
                <a:lnSpc>
                  <a:spcPts val="3632"/>
                </a:lnSpc>
              </a:pPr>
              <a:endParaRPr lang="en-US" sz="2800" spc="1197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Surgical</a:t>
              </a:r>
            </a:p>
          </p:txBody>
        </p:sp>
      </p:grpSp>
      <p:pic>
        <p:nvPicPr>
          <p:cNvPr id="12" name="Picture 4">
            <a:extLst>
              <a:ext uri="{FF2B5EF4-FFF2-40B4-BE49-F238E27FC236}">
                <a16:creationId xmlns:a16="http://schemas.microsoft.com/office/drawing/2014/main" id="{0B8654C0-C5E7-471E-8FEA-02C16998C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7855" y="655660"/>
            <a:ext cx="3076611" cy="2981660"/>
          </a:xfrm>
          <a:prstGeom prst="roundRect">
            <a:avLst>
              <a:gd name="adj" fmla="val 9454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Freeform 3">
            <a:extLst>
              <a:ext uri="{FF2B5EF4-FFF2-40B4-BE49-F238E27FC236}">
                <a16:creationId xmlns:a16="http://schemas.microsoft.com/office/drawing/2014/main" id="{8711597A-48F0-4613-B556-F083FB64A011}"/>
              </a:ext>
            </a:extLst>
          </p:cNvPr>
          <p:cNvSpPr/>
          <p:nvPr/>
        </p:nvSpPr>
        <p:spPr>
          <a:xfrm>
            <a:off x="-3155380" y="3876341"/>
            <a:ext cx="2911663" cy="2800511"/>
          </a:xfrm>
          <a:prstGeom prst="roundRect">
            <a:avLst>
              <a:gd name="adj" fmla="val 10681"/>
            </a:avLst>
          </a:prstGeom>
          <a:blipFill>
            <a:blip r:embed="rId3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222563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ACB8604-B7AE-46B7-ADF9-3AE412FF0ECF}"/>
              </a:ext>
            </a:extLst>
          </p:cNvPr>
          <p:cNvSpPr txBox="1">
            <a:spLocks/>
          </p:cNvSpPr>
          <p:nvPr/>
        </p:nvSpPr>
        <p:spPr>
          <a:xfrm>
            <a:off x="-231494" y="170698"/>
            <a:ext cx="12654988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Controlled Expectant Management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2E6102F-F8DD-4FF2-B0E3-3B99A908A9E6}"/>
              </a:ext>
            </a:extLst>
          </p:cNvPr>
          <p:cNvSpPr txBox="1"/>
          <p:nvPr/>
        </p:nvSpPr>
        <p:spPr>
          <a:xfrm>
            <a:off x="588270" y="1079197"/>
            <a:ext cx="10522627" cy="561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4166" lvl="1">
              <a:lnSpc>
                <a:spcPts val="3619"/>
              </a:lnSpc>
            </a:pPr>
            <a:r>
              <a:rPr lang="en-US" sz="2400" dirty="0">
                <a:solidFill>
                  <a:srgbClr val="E42520"/>
                </a:solidFill>
                <a:latin typeface="Baskerville Old Face" panose="02020602080505020303" pitchFamily="18" charset="0"/>
              </a:rPr>
              <a:t>69%</a:t>
            </a:r>
            <a:r>
              <a:rPr lang="en-US" sz="2400" dirty="0">
                <a:latin typeface="Baskerville Old Face" panose="02020602080505020303" pitchFamily="18" charset="0"/>
              </a:rPr>
              <a:t> resolved spontaneously</a:t>
            </a:r>
          </a:p>
          <a:p>
            <a:pPr>
              <a:lnSpc>
                <a:spcPts val="3619"/>
              </a:lnSpc>
            </a:pPr>
            <a:r>
              <a:rPr lang="en-US" sz="26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Clinically:</a:t>
            </a:r>
            <a:r>
              <a:rPr lang="en-US" sz="2400" dirty="0">
                <a:solidFill>
                  <a:srgbClr val="B91646"/>
                </a:solidFill>
                <a:latin typeface="Baskerville Old Face" panose="02020602080505020303" pitchFamily="18" charset="0"/>
              </a:rPr>
              <a:t>  </a:t>
            </a:r>
          </a:p>
          <a:p>
            <a:pPr marL="488333" lvl="1" indent="-244167">
              <a:lnSpc>
                <a:spcPts val="3619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Stable asymptomatic woman</a:t>
            </a:r>
          </a:p>
          <a:p>
            <a:pPr marL="488333" lvl="1" indent="-244167">
              <a:lnSpc>
                <a:spcPts val="3619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Absent Hemoperitoneum</a:t>
            </a:r>
          </a:p>
          <a:p>
            <a:pPr>
              <a:lnSpc>
                <a:spcPts val="3816"/>
              </a:lnSpc>
            </a:pPr>
            <a:r>
              <a:rPr lang="en-US" sz="26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Biochemical:</a:t>
            </a:r>
          </a:p>
          <a:p>
            <a:pPr marL="488333" lvl="1" indent="-244167">
              <a:lnSpc>
                <a:spcPts val="3619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Baseline serum B-</a:t>
            </a:r>
            <a:r>
              <a:rPr lang="en-US" sz="2400" dirty="0" err="1">
                <a:latin typeface="Baskerville Old Face" panose="02020602080505020303" pitchFamily="18" charset="0"/>
              </a:rPr>
              <a:t>hCG</a:t>
            </a:r>
            <a:r>
              <a:rPr lang="en-US" sz="2400" dirty="0">
                <a:latin typeface="Baskerville Old Face" panose="02020602080505020303" pitchFamily="18" charset="0"/>
              </a:rPr>
              <a:t> concentrations &lt;1000-1500 IU/l</a:t>
            </a:r>
          </a:p>
          <a:p>
            <a:pPr>
              <a:lnSpc>
                <a:spcPts val="3619"/>
              </a:lnSpc>
            </a:pPr>
            <a:r>
              <a:rPr lang="en-US" sz="26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USG:</a:t>
            </a:r>
          </a:p>
          <a:p>
            <a:pPr marL="488333" lvl="1" indent="-244167">
              <a:lnSpc>
                <a:spcPts val="3619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A tubal mass &lt; 3.5 cm</a:t>
            </a:r>
          </a:p>
          <a:p>
            <a:pPr marL="488333" lvl="1" indent="-244167">
              <a:lnSpc>
                <a:spcPts val="3619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Absence of recognizable fetal heart on ultrasound</a:t>
            </a:r>
          </a:p>
          <a:p>
            <a:pPr>
              <a:lnSpc>
                <a:spcPts val="4309"/>
              </a:lnSpc>
            </a:pPr>
            <a:r>
              <a:rPr lang="en-US" sz="26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Follow up:</a:t>
            </a:r>
          </a:p>
          <a:p>
            <a:pPr marL="488333" lvl="1" indent="-244167">
              <a:lnSpc>
                <a:spcPts val="3619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Serial B-</a:t>
            </a:r>
            <a:r>
              <a:rPr lang="en-US" sz="2400" dirty="0" err="1">
                <a:latin typeface="Baskerville Old Face" panose="02020602080505020303" pitchFamily="18" charset="0"/>
              </a:rPr>
              <a:t>hCG</a:t>
            </a:r>
            <a:r>
              <a:rPr lang="en-US" sz="2400" dirty="0">
                <a:latin typeface="Baskerville Old Face" panose="02020602080505020303" pitchFamily="18" charset="0"/>
              </a:rPr>
              <a:t> measurements (&lt;5 IU/L)</a:t>
            </a:r>
          </a:p>
          <a:p>
            <a:pPr marL="488333" lvl="1" indent="-244167">
              <a:lnSpc>
                <a:spcPts val="3619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TVS  (to assess the size of adnexal mass)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92EAF7B-97EF-41E0-A9A9-9F498DB5757F}"/>
              </a:ext>
            </a:extLst>
          </p:cNvPr>
          <p:cNvGrpSpPr/>
          <p:nvPr/>
        </p:nvGrpSpPr>
        <p:grpSpPr>
          <a:xfrm>
            <a:off x="-4283969" y="1872205"/>
            <a:ext cx="3784922" cy="3113590"/>
            <a:chOff x="4203539" y="1872205"/>
            <a:chExt cx="3784922" cy="311359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B0BABF-5E4A-4CCC-B967-57034E778E9B}"/>
                </a:ext>
              </a:extLst>
            </p:cNvPr>
            <p:cNvSpPr/>
            <p:nvPr/>
          </p:nvSpPr>
          <p:spPr>
            <a:xfrm>
              <a:off x="4203539" y="1872205"/>
              <a:ext cx="3784922" cy="3113590"/>
            </a:xfrm>
            <a:prstGeom prst="rect">
              <a:avLst/>
            </a:prstGeom>
            <a:solidFill>
              <a:srgbClr val="002060"/>
            </a:solidFill>
            <a:scene3d>
              <a:camera prst="orthographicFront"/>
              <a:lightRig rig="threePt" dir="t"/>
            </a:scene3d>
            <a:sp3d contourW="44450">
              <a:bevelT w="292100" prst="hardEdge"/>
              <a:bevelB w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C5AFC86-D072-499F-A12F-9D93D9F4C753}"/>
                </a:ext>
              </a:extLst>
            </p:cNvPr>
            <p:cNvSpPr txBox="1"/>
            <p:nvPr/>
          </p:nvSpPr>
          <p:spPr>
            <a:xfrm>
              <a:off x="4328363" y="2177792"/>
              <a:ext cx="3535275" cy="25024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Expectant </a:t>
              </a:r>
            </a:p>
            <a:p>
              <a:pPr algn="ctr">
                <a:lnSpc>
                  <a:spcPts val="3632"/>
                </a:lnSpc>
              </a:pPr>
              <a:endParaRPr lang="en-US" sz="2800" spc="1197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Medical</a:t>
              </a:r>
            </a:p>
            <a:p>
              <a:pPr algn="ctr">
                <a:lnSpc>
                  <a:spcPts val="3632"/>
                </a:lnSpc>
              </a:pPr>
              <a:endParaRPr lang="en-US" sz="2800" spc="1197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  <a:p>
              <a:pPr marL="646453" lvl="1" indent="-323227" algn="ctr">
                <a:lnSpc>
                  <a:spcPts val="4192"/>
                </a:lnSpc>
                <a:buFont typeface="Arial"/>
                <a:buChar char="•"/>
              </a:pPr>
              <a:r>
                <a:rPr lang="en-US" sz="2800" spc="1197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Surgical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7467E2C-A606-460B-8DAF-9F8C53344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85" y="-347372"/>
            <a:ext cx="1625523" cy="1218225"/>
          </a:xfrm>
          <a:prstGeom prst="roundRect">
            <a:avLst>
              <a:gd name="adj" fmla="val 8981"/>
            </a:avLst>
          </a:prstGeom>
          <a:effectLst>
            <a:outerShdw blurRad="50800" sx="102000" sy="102000" algn="ctr" rotWithShape="0">
              <a:prstClr val="black">
                <a:alpha val="7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7451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432F707-8B76-4D02-AB68-E85F5A3D30AB}"/>
              </a:ext>
            </a:extLst>
          </p:cNvPr>
          <p:cNvSpPr txBox="1">
            <a:spLocks/>
          </p:cNvSpPr>
          <p:nvPr/>
        </p:nvSpPr>
        <p:spPr>
          <a:xfrm>
            <a:off x="568968" y="168390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Medical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A1F566-D10C-4862-B82A-0143429F6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08" y="1351355"/>
            <a:ext cx="4219575" cy="3162300"/>
          </a:xfrm>
          <a:prstGeom prst="roundRect">
            <a:avLst>
              <a:gd name="adj" fmla="val 8981"/>
            </a:avLst>
          </a:prstGeom>
          <a:effectLst>
            <a:outerShdw blurRad="50800" sx="102000" sy="102000" algn="ctr" rotWithShape="0">
              <a:prstClr val="black">
                <a:alpha val="74000"/>
              </a:prstClr>
            </a:outerShdw>
          </a:effec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0EE8153C-B192-4D63-B538-C7C482D710BA}"/>
              </a:ext>
            </a:extLst>
          </p:cNvPr>
          <p:cNvSpPr txBox="1"/>
          <p:nvPr/>
        </p:nvSpPr>
        <p:spPr>
          <a:xfrm>
            <a:off x="568968" y="1318347"/>
            <a:ext cx="6746232" cy="3921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1"/>
              </a:lnSpc>
            </a:pPr>
            <a:r>
              <a:rPr lang="en-US" sz="32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Indications:</a:t>
            </a:r>
          </a:p>
          <a:p>
            <a:pPr marL="342900" indent="-342900">
              <a:lnSpc>
                <a:spcPts val="6291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Un-ruptured EP &lt;3.5 cm</a:t>
            </a:r>
          </a:p>
          <a:p>
            <a:pPr marL="342900" indent="-342900">
              <a:lnSpc>
                <a:spcPts val="6291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Absent Hemoperitoneum</a:t>
            </a:r>
          </a:p>
          <a:p>
            <a:pPr marL="342900" indent="-342900">
              <a:lnSpc>
                <a:spcPts val="6291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Non-viable pregnancy</a:t>
            </a:r>
          </a:p>
          <a:p>
            <a:pPr marL="342900" indent="-342900">
              <a:lnSpc>
                <a:spcPts val="6291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  <a:ea typeface="DengXian" panose="02010600030101010101" pitchFamily="2" charset="-122"/>
              </a:rPr>
              <a:t>β</a:t>
            </a:r>
            <a:r>
              <a:rPr lang="en-US" sz="2400" dirty="0">
                <a:latin typeface="Baskerville Old Face" panose="02020602080505020303" pitchFamily="18" charset="0"/>
              </a:rPr>
              <a:t>-</a:t>
            </a:r>
            <a:r>
              <a:rPr lang="en-US" sz="2400" dirty="0" err="1">
                <a:latin typeface="Baskerville Old Face" panose="02020602080505020303" pitchFamily="18" charset="0"/>
              </a:rPr>
              <a:t>hCG</a:t>
            </a:r>
            <a:r>
              <a:rPr lang="en-US" sz="2400" dirty="0">
                <a:latin typeface="Baskerville Old Face" panose="02020602080505020303" pitchFamily="18" charset="0"/>
              </a:rPr>
              <a:t> &lt;5000 IU /l  </a:t>
            </a:r>
          </a:p>
        </p:txBody>
      </p:sp>
    </p:spTree>
    <p:extLst>
      <p:ext uri="{BB962C8B-B14F-4D97-AF65-F5344CB8AC3E}">
        <p14:creationId xmlns:p14="http://schemas.microsoft.com/office/powerpoint/2010/main" val="3944355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C6676B8F-2E98-485B-A8DB-5E4E3A90065C}"/>
              </a:ext>
            </a:extLst>
          </p:cNvPr>
          <p:cNvSpPr txBox="1"/>
          <p:nvPr/>
        </p:nvSpPr>
        <p:spPr>
          <a:xfrm>
            <a:off x="972664" y="1095637"/>
            <a:ext cx="10246673" cy="4666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08"/>
              </a:lnSpc>
            </a:pPr>
            <a:r>
              <a:rPr lang="en-US" sz="3200" u="sng" dirty="0">
                <a:latin typeface="Baskerville Old Face" panose="02020602080505020303" pitchFamily="18" charset="0"/>
              </a:rPr>
              <a:t>Methotrexate (Anti-folate)</a:t>
            </a:r>
          </a:p>
          <a:p>
            <a:pPr>
              <a:lnSpc>
                <a:spcPts val="3961"/>
              </a:lnSpc>
            </a:pPr>
            <a:r>
              <a:rPr lang="en-US" sz="28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Administration:</a:t>
            </a:r>
          </a:p>
          <a:p>
            <a:pPr marL="534592" lvl="1" indent="-267296">
              <a:lnSpc>
                <a:spcPts val="3961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IM / Local</a:t>
            </a:r>
          </a:p>
          <a:p>
            <a:pPr>
              <a:lnSpc>
                <a:spcPts val="3961"/>
              </a:lnSpc>
            </a:pPr>
            <a:r>
              <a:rPr lang="en-US" sz="28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Doses:</a:t>
            </a:r>
            <a:endParaRPr lang="en-US" sz="2400" u="sng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534592" lvl="1" indent="-267296">
              <a:lnSpc>
                <a:spcPts val="3961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50mg/m</a:t>
            </a:r>
            <a:r>
              <a:rPr lang="en-US" sz="2400" baseline="30000" dirty="0">
                <a:latin typeface="Baskerville Old Face" panose="02020602080505020303" pitchFamily="18" charset="0"/>
              </a:rPr>
              <a:t>2</a:t>
            </a:r>
            <a:r>
              <a:rPr lang="en-US" sz="2400" dirty="0">
                <a:latin typeface="Baskerville Old Face" panose="02020602080505020303" pitchFamily="18" charset="0"/>
              </a:rPr>
              <a:t> single dose</a:t>
            </a:r>
          </a:p>
          <a:p>
            <a:pPr>
              <a:lnSpc>
                <a:spcPts val="3961"/>
              </a:lnSpc>
            </a:pPr>
            <a:r>
              <a:rPr lang="en-US" sz="28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Follow up: </a:t>
            </a:r>
            <a:endParaRPr lang="en-US" sz="2400" u="sng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>
              <a:lnSpc>
                <a:spcPts val="3961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If the serum B-</a:t>
            </a:r>
            <a:r>
              <a:rPr lang="en-US" sz="2400" dirty="0" err="1">
                <a:latin typeface="Baskerville Old Face" panose="02020602080505020303" pitchFamily="18" charset="0"/>
              </a:rPr>
              <a:t>hCG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</a:p>
          <a:p>
            <a:pPr marL="534592" lvl="1" indent="-267296">
              <a:lnSpc>
                <a:spcPts val="3961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falls &gt;15%  between days 4 and 7  &gt;&gt;&gt; good prognostic factor</a:t>
            </a:r>
          </a:p>
          <a:p>
            <a:pPr marL="534592" lvl="1" indent="-267296">
              <a:lnSpc>
                <a:spcPts val="3961"/>
              </a:lnSpc>
              <a:buFont typeface="Arial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falls &lt;15 % &gt;&gt;&gt; second dose can be considered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306D6-79B2-4B6D-9B81-7AD80849B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083" y="-609113"/>
            <a:ext cx="1625523" cy="1218225"/>
          </a:xfrm>
          <a:prstGeom prst="roundRect">
            <a:avLst>
              <a:gd name="adj" fmla="val 8981"/>
            </a:avLst>
          </a:prstGeom>
          <a:effectLst>
            <a:outerShdw blurRad="50800" sx="102000" sy="102000" algn="ctr" rotWithShape="0">
              <a:prstClr val="black">
                <a:alpha val="74000"/>
              </a:prst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13AAB63-E0D3-454F-BF29-328B1452FA45}"/>
              </a:ext>
            </a:extLst>
          </p:cNvPr>
          <p:cNvSpPr txBox="1">
            <a:spLocks/>
          </p:cNvSpPr>
          <p:nvPr/>
        </p:nvSpPr>
        <p:spPr>
          <a:xfrm>
            <a:off x="568968" y="168390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Medical Management</a:t>
            </a:r>
          </a:p>
        </p:txBody>
      </p:sp>
    </p:spTree>
    <p:extLst>
      <p:ext uri="{BB962C8B-B14F-4D97-AF65-F5344CB8AC3E}">
        <p14:creationId xmlns:p14="http://schemas.microsoft.com/office/powerpoint/2010/main" val="1018449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F49241B-11FA-4DCA-AF01-13A077220F51}"/>
              </a:ext>
            </a:extLst>
          </p:cNvPr>
          <p:cNvSpPr txBox="1">
            <a:spLocks/>
          </p:cNvSpPr>
          <p:nvPr/>
        </p:nvSpPr>
        <p:spPr>
          <a:xfrm>
            <a:off x="568968" y="168390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Surgical Management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D73C9-A562-4EF5-96B1-0AD694BD00E1}"/>
              </a:ext>
            </a:extLst>
          </p:cNvPr>
          <p:cNvSpPr txBox="1"/>
          <p:nvPr/>
        </p:nvSpPr>
        <p:spPr>
          <a:xfrm>
            <a:off x="685801" y="1275402"/>
            <a:ext cx="9303312" cy="391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1"/>
              </a:lnSpc>
            </a:pPr>
            <a:r>
              <a:rPr lang="en-US" sz="3200" u="sng" dirty="0">
                <a:solidFill>
                  <a:srgbClr val="002060"/>
                </a:solidFill>
                <a:latin typeface="Baskerville Old Face" panose="02020602080505020303" pitchFamily="18" charset="0"/>
              </a:rPr>
              <a:t>Indications:</a:t>
            </a:r>
            <a:endParaRPr lang="en-US" sz="3867" u="sng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>
              <a:lnSpc>
                <a:spcPts val="6291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Sac &gt;3.5 cm</a:t>
            </a:r>
          </a:p>
          <a:p>
            <a:pPr>
              <a:lnSpc>
                <a:spcPts val="6291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Presence of  </a:t>
            </a:r>
            <a:r>
              <a:rPr lang="en-US" sz="2400" dirty="0" err="1">
                <a:latin typeface="Baskerville Old Face" panose="02020602080505020303" pitchFamily="18" charset="0"/>
              </a:rPr>
              <a:t>Hemoperitonium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>
              <a:lnSpc>
                <a:spcPts val="6291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Presence of FCA</a:t>
            </a:r>
          </a:p>
          <a:p>
            <a:pPr>
              <a:lnSpc>
                <a:spcPts val="6291"/>
              </a:lnSpc>
            </a:pPr>
            <a:r>
              <a:rPr lang="en-US" sz="2400" dirty="0">
                <a:latin typeface="Baskerville Old Face" panose="02020602080505020303" pitchFamily="18" charset="0"/>
                <a:ea typeface="DengXian" panose="02010600030101010101" pitchFamily="2" charset="-122"/>
              </a:rPr>
              <a:t>β</a:t>
            </a:r>
            <a:r>
              <a:rPr lang="en-US" sz="2400" dirty="0">
                <a:latin typeface="Baskerville Old Face" panose="02020602080505020303" pitchFamily="18" charset="0"/>
              </a:rPr>
              <a:t>-</a:t>
            </a:r>
            <a:r>
              <a:rPr lang="en-US" sz="2400" dirty="0" err="1">
                <a:latin typeface="Baskerville Old Face" panose="02020602080505020303" pitchFamily="18" charset="0"/>
              </a:rPr>
              <a:t>hCG</a:t>
            </a:r>
            <a:r>
              <a:rPr lang="en-US" sz="2400" dirty="0">
                <a:latin typeface="Baskerville Old Face" panose="02020602080505020303" pitchFamily="18" charset="0"/>
              </a:rPr>
              <a:t> &gt;5000 IU /l  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2732C936-D582-4840-A33B-2D67CD0F7CB5}"/>
              </a:ext>
            </a:extLst>
          </p:cNvPr>
          <p:cNvSpPr/>
          <p:nvPr/>
        </p:nvSpPr>
        <p:spPr>
          <a:xfrm>
            <a:off x="12410956" y="1827955"/>
            <a:ext cx="5785539" cy="3052376"/>
          </a:xfrm>
          <a:prstGeom prst="roundRect">
            <a:avLst>
              <a:gd name="adj" fmla="val 9462"/>
            </a:avLst>
          </a:prstGeom>
          <a:blipFill>
            <a:blip r:embed="rId2"/>
            <a:stretch>
              <a:fillRect r="-2319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ADFE320-9689-4C12-887F-7E521C39B2E9}"/>
              </a:ext>
            </a:extLst>
          </p:cNvPr>
          <p:cNvSpPr/>
          <p:nvPr/>
        </p:nvSpPr>
        <p:spPr>
          <a:xfrm>
            <a:off x="19109802" y="1827955"/>
            <a:ext cx="3055717" cy="3052376"/>
          </a:xfrm>
          <a:prstGeom prst="roundRect">
            <a:avLst>
              <a:gd name="adj" fmla="val 6808"/>
            </a:avLst>
          </a:prstGeom>
          <a:blipFill>
            <a:blip r:embed="rId3"/>
            <a:stretch>
              <a:fillRect l="-8712" t="-9050" r="-985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057477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900E6F33-939B-486D-B9AA-9AF50048CF4D}"/>
              </a:ext>
            </a:extLst>
          </p:cNvPr>
          <p:cNvSpPr/>
          <p:nvPr/>
        </p:nvSpPr>
        <p:spPr>
          <a:xfrm>
            <a:off x="1148788" y="1827955"/>
            <a:ext cx="5785539" cy="3052376"/>
          </a:xfrm>
          <a:prstGeom prst="roundRect">
            <a:avLst>
              <a:gd name="adj" fmla="val 9462"/>
            </a:avLst>
          </a:prstGeom>
          <a:blipFill>
            <a:blip r:embed="rId2"/>
            <a:stretch>
              <a:fillRect r="-2319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23CF387-4924-40D5-8B5E-CD5B732F9F02}"/>
              </a:ext>
            </a:extLst>
          </p:cNvPr>
          <p:cNvSpPr/>
          <p:nvPr/>
        </p:nvSpPr>
        <p:spPr>
          <a:xfrm>
            <a:off x="7847634" y="1827955"/>
            <a:ext cx="3055717" cy="3052376"/>
          </a:xfrm>
          <a:prstGeom prst="roundRect">
            <a:avLst>
              <a:gd name="adj" fmla="val 6808"/>
            </a:avLst>
          </a:prstGeom>
          <a:blipFill>
            <a:blip r:embed="rId3"/>
            <a:stretch>
              <a:fillRect l="-8712" t="-9050" r="-985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E95926-9071-4E40-80C9-245B25E872FB}"/>
              </a:ext>
            </a:extLst>
          </p:cNvPr>
          <p:cNvSpPr txBox="1">
            <a:spLocks/>
          </p:cNvSpPr>
          <p:nvPr/>
        </p:nvSpPr>
        <p:spPr>
          <a:xfrm>
            <a:off x="568968" y="168390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Surgical Management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FE462782-0034-45E7-AC9F-4E1FC0DAD7CD}"/>
              </a:ext>
            </a:extLst>
          </p:cNvPr>
          <p:cNvSpPr/>
          <p:nvPr/>
        </p:nvSpPr>
        <p:spPr>
          <a:xfrm>
            <a:off x="12562517" y="2786421"/>
            <a:ext cx="2582345" cy="1285158"/>
          </a:xfrm>
          <a:prstGeom prst="roundRect">
            <a:avLst>
              <a:gd name="adj" fmla="val 9813"/>
            </a:avLst>
          </a:prstGeom>
          <a:blipFill>
            <a:blip r:embed="rId4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101279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B1B91120-448B-451D-8662-1DCDB02DB06F}"/>
              </a:ext>
            </a:extLst>
          </p:cNvPr>
          <p:cNvSpPr/>
          <p:nvPr/>
        </p:nvSpPr>
        <p:spPr>
          <a:xfrm>
            <a:off x="1526541" y="1486980"/>
            <a:ext cx="9138919" cy="3884041"/>
          </a:xfrm>
          <a:prstGeom prst="roundRect">
            <a:avLst>
              <a:gd name="adj" fmla="val 9813"/>
            </a:avLst>
          </a:prstGeom>
          <a:blipFill>
            <a:blip r:embed="rId2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15E964A-97A4-4563-8A94-559F5373BD78}"/>
              </a:ext>
            </a:extLst>
          </p:cNvPr>
          <p:cNvSpPr txBox="1">
            <a:spLocks/>
          </p:cNvSpPr>
          <p:nvPr/>
        </p:nvSpPr>
        <p:spPr>
          <a:xfrm>
            <a:off x="568968" y="168390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Surgical Management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BB4BFB4F-1CFA-4A2D-BF0D-C9E863A82E97}"/>
              </a:ext>
            </a:extLst>
          </p:cNvPr>
          <p:cNvSpPr/>
          <p:nvPr/>
        </p:nvSpPr>
        <p:spPr>
          <a:xfrm>
            <a:off x="-10113379" y="1827955"/>
            <a:ext cx="5785539" cy="3052376"/>
          </a:xfrm>
          <a:prstGeom prst="roundRect">
            <a:avLst>
              <a:gd name="adj" fmla="val 9462"/>
            </a:avLst>
          </a:prstGeom>
          <a:blipFill>
            <a:blip r:embed="rId3"/>
            <a:stretch>
              <a:fillRect r="-2319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B41ED438-2DA6-4BED-B454-7AF0637CC02D}"/>
              </a:ext>
            </a:extLst>
          </p:cNvPr>
          <p:cNvSpPr/>
          <p:nvPr/>
        </p:nvSpPr>
        <p:spPr>
          <a:xfrm>
            <a:off x="-3414533" y="1827955"/>
            <a:ext cx="3055717" cy="3052376"/>
          </a:xfrm>
          <a:prstGeom prst="roundRect">
            <a:avLst>
              <a:gd name="adj" fmla="val 6808"/>
            </a:avLst>
          </a:prstGeom>
          <a:blipFill>
            <a:blip r:embed="rId4"/>
            <a:stretch>
              <a:fillRect l="-8712" t="-9050" r="-985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20116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FD73C9-A562-4EF5-96B1-0AD694BD00E1}"/>
              </a:ext>
            </a:extLst>
          </p:cNvPr>
          <p:cNvSpPr txBox="1"/>
          <p:nvPr/>
        </p:nvSpPr>
        <p:spPr>
          <a:xfrm>
            <a:off x="981438" y="2109152"/>
            <a:ext cx="10229125" cy="2639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93"/>
              </a:lnSpc>
            </a:pPr>
            <a:r>
              <a:rPr lang="en-US" sz="2800" b="1" u="sng" dirty="0">
                <a:latin typeface="Baskerville Old Face" panose="02020602080505020303" pitchFamily="18" charset="0"/>
              </a:rPr>
              <a:t>Caesarean scar ectopic pregnancy:</a:t>
            </a:r>
          </a:p>
          <a:p>
            <a:pPr marL="514350" indent="-514350">
              <a:lnSpc>
                <a:spcPts val="5293"/>
              </a:lnSpc>
              <a:buFont typeface="+mj-lt"/>
              <a:buAutoNum type="arabicPeriod"/>
            </a:pPr>
            <a:r>
              <a:rPr lang="en-US" sz="2600" dirty="0">
                <a:latin typeface="Baskerville Old Face" panose="02020602080505020303" pitchFamily="18" charset="0"/>
              </a:rPr>
              <a:t>Surgical evacuation</a:t>
            </a:r>
          </a:p>
          <a:p>
            <a:pPr marL="514350" indent="-514350">
              <a:lnSpc>
                <a:spcPts val="5293"/>
              </a:lnSpc>
              <a:buFont typeface="+mj-lt"/>
              <a:buAutoNum type="arabicPeriod"/>
            </a:pPr>
            <a:r>
              <a:rPr lang="en-US" sz="2600" dirty="0">
                <a:latin typeface="Baskerville Old Face" panose="02020602080505020303" pitchFamily="18" charset="0"/>
              </a:rPr>
              <a:t>Abdominal/ Laparoscopic resection</a:t>
            </a:r>
          </a:p>
          <a:p>
            <a:pPr marL="514350" indent="-514350">
              <a:lnSpc>
                <a:spcPts val="5293"/>
              </a:lnSpc>
              <a:buFont typeface="+mj-lt"/>
              <a:buAutoNum type="arabicPeriod"/>
            </a:pPr>
            <a:r>
              <a:rPr lang="en-US" sz="2600" dirty="0">
                <a:latin typeface="Baskerville Old Face" panose="02020602080505020303" pitchFamily="18" charset="0"/>
              </a:rPr>
              <a:t>Hysteroscopic management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622A7A8-257E-447A-B8EC-73EA71004F79}"/>
              </a:ext>
            </a:extLst>
          </p:cNvPr>
          <p:cNvSpPr txBox="1">
            <a:spLocks/>
          </p:cNvSpPr>
          <p:nvPr/>
        </p:nvSpPr>
        <p:spPr>
          <a:xfrm>
            <a:off x="568968" y="168390"/>
            <a:ext cx="11054064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Surgical Management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ABD8F4E9-7D7A-46C2-AB1D-1DB68354AD94}"/>
              </a:ext>
            </a:extLst>
          </p:cNvPr>
          <p:cNvSpPr/>
          <p:nvPr/>
        </p:nvSpPr>
        <p:spPr>
          <a:xfrm>
            <a:off x="-2947559" y="2786421"/>
            <a:ext cx="2582345" cy="1285158"/>
          </a:xfrm>
          <a:prstGeom prst="roundRect">
            <a:avLst>
              <a:gd name="adj" fmla="val 9813"/>
            </a:avLst>
          </a:prstGeom>
          <a:blipFill>
            <a:blip r:embed="rId2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03004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15EFDA8-DA90-4BE9-A4EE-FA8495FF559B}"/>
              </a:ext>
            </a:extLst>
          </p:cNvPr>
          <p:cNvSpPr txBox="1">
            <a:spLocks/>
          </p:cNvSpPr>
          <p:nvPr/>
        </p:nvSpPr>
        <p:spPr>
          <a:xfrm>
            <a:off x="0" y="159150"/>
            <a:ext cx="12192000" cy="1033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  <a:latin typeface="Perpetua" panose="02020502060401020303" pitchFamily="18" charset="0"/>
              </a:rPr>
              <a:t>Counselling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B054C6C-1E8E-4E91-9005-9F54B38C69FC}"/>
              </a:ext>
            </a:extLst>
          </p:cNvPr>
          <p:cNvSpPr txBox="1"/>
          <p:nvPr/>
        </p:nvSpPr>
        <p:spPr>
          <a:xfrm>
            <a:off x="533400" y="2030457"/>
            <a:ext cx="11125200" cy="3030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4496" lvl="1" indent="-457200">
              <a:lnSpc>
                <a:spcPts val="3961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B91646"/>
                </a:solidFill>
                <a:latin typeface="Baskerville Old Face" panose="02020602080505020303" pitchFamily="18" charset="0"/>
              </a:rPr>
              <a:t>Recurrence Risk</a:t>
            </a:r>
            <a:r>
              <a:rPr lang="en-US" sz="2400" dirty="0">
                <a:latin typeface="Baskerville Old Face" panose="02020602080505020303" pitchFamily="18" charset="0"/>
              </a:rPr>
              <a:t> ---------&gt; about 16%. So, she must report early in next pregnancy.</a:t>
            </a:r>
          </a:p>
          <a:p>
            <a:pPr marL="457200" indent="-457200">
              <a:lnSpc>
                <a:spcPts val="3961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marL="724496" lvl="1" indent="-457200">
              <a:lnSpc>
                <a:spcPts val="3961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B91646"/>
                </a:solidFill>
                <a:latin typeface="Baskerville Old Face" panose="02020602080505020303" pitchFamily="18" charset="0"/>
              </a:rPr>
              <a:t>Contraception</a:t>
            </a:r>
            <a:r>
              <a:rPr lang="en-US" sz="2400" dirty="0">
                <a:latin typeface="Baskerville Old Face" panose="02020602080505020303" pitchFamily="18" charset="0"/>
              </a:rPr>
              <a:t>---------&gt; for at least 3 months </a:t>
            </a:r>
          </a:p>
          <a:p>
            <a:pPr marL="457200" indent="-457200">
              <a:lnSpc>
                <a:spcPts val="3961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marL="724496" lvl="1" indent="-457200">
              <a:lnSpc>
                <a:spcPts val="3961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B91646"/>
                </a:solidFill>
                <a:latin typeface="Baskerville Old Face" panose="02020602080505020303" pitchFamily="18" charset="0"/>
              </a:rPr>
              <a:t>Anti D</a:t>
            </a:r>
            <a:r>
              <a:rPr lang="en-US" sz="2400" dirty="0">
                <a:latin typeface="Baskerville Old Face" panose="02020602080505020303" pitchFamily="18" charset="0"/>
              </a:rPr>
              <a:t> ---------&gt; to Rh-</a:t>
            </a:r>
            <a:r>
              <a:rPr lang="en-US" sz="2400" dirty="0" err="1">
                <a:latin typeface="Baskerville Old Face" panose="02020602080505020303" pitchFamily="18" charset="0"/>
              </a:rPr>
              <a:t>ve</a:t>
            </a:r>
            <a:r>
              <a:rPr lang="en-US" sz="2400" dirty="0">
                <a:latin typeface="Baskerville Old Face" panose="02020602080505020303" pitchFamily="18" charset="0"/>
              </a:rPr>
              <a:t>, non-sensitized women.</a:t>
            </a:r>
          </a:p>
          <a:p>
            <a:pPr>
              <a:lnSpc>
                <a:spcPts val="3961"/>
              </a:lnSpc>
            </a:pPr>
            <a:endParaRPr lang="en-US" sz="2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88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5" title="Dots Connecting Lines">
            <a:hlinkClick r:id="" action="ppaction://media"/>
            <a:extLst>
              <a:ext uri="{FF2B5EF4-FFF2-40B4-BE49-F238E27FC236}">
                <a16:creationId xmlns:a16="http://schemas.microsoft.com/office/drawing/2014/main" id="{CD5E0C70-48A2-49B5-8006-2F52C373E7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3BE9CC-EF57-45A5-8B2E-61123D08853F}"/>
              </a:ext>
            </a:extLst>
          </p:cNvPr>
          <p:cNvSpPr txBox="1"/>
          <p:nvPr/>
        </p:nvSpPr>
        <p:spPr>
          <a:xfrm>
            <a:off x="-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108280" y="4771921"/>
                </a:moveTo>
                <a:cubicBezTo>
                  <a:pt x="8051800" y="4771921"/>
                  <a:pt x="8003735" y="4786611"/>
                  <a:pt x="7964085" y="4815992"/>
                </a:cubicBezTo>
                <a:cubicBezTo>
                  <a:pt x="7924435" y="4845374"/>
                  <a:pt x="7904609" y="4880888"/>
                  <a:pt x="7904609" y="4922535"/>
                </a:cubicBezTo>
                <a:cubicBezTo>
                  <a:pt x="7904609" y="4967034"/>
                  <a:pt x="7924577" y="5004545"/>
                  <a:pt x="7964512" y="5035067"/>
                </a:cubicBezTo>
                <a:cubicBezTo>
                  <a:pt x="8004448" y="5065590"/>
                  <a:pt x="8054083" y="5080851"/>
                  <a:pt x="8113415" y="5080851"/>
                </a:cubicBezTo>
                <a:cubicBezTo>
                  <a:pt x="8171036" y="5080851"/>
                  <a:pt x="8218103" y="5066445"/>
                  <a:pt x="8254616" y="5037635"/>
                </a:cubicBezTo>
                <a:cubicBezTo>
                  <a:pt x="8291129" y="5008824"/>
                  <a:pt x="8309384" y="4971599"/>
                  <a:pt x="8309384" y="4925958"/>
                </a:cubicBezTo>
                <a:cubicBezTo>
                  <a:pt x="8309384" y="4884881"/>
                  <a:pt x="8289417" y="4848939"/>
                  <a:pt x="8249481" y="4818132"/>
                </a:cubicBezTo>
                <a:cubicBezTo>
                  <a:pt x="8209546" y="4787324"/>
                  <a:pt x="8162479" y="4771921"/>
                  <a:pt x="8108280" y="4771921"/>
                </a:cubicBezTo>
                <a:close/>
                <a:moveTo>
                  <a:pt x="5809445" y="3927284"/>
                </a:moveTo>
                <a:cubicBezTo>
                  <a:pt x="5868206" y="3927284"/>
                  <a:pt x="5897588" y="3964652"/>
                  <a:pt x="5897588" y="4039389"/>
                </a:cubicBezTo>
                <a:lnTo>
                  <a:pt x="5897588" y="4925958"/>
                </a:lnTo>
                <a:cubicBezTo>
                  <a:pt x="5897588" y="5002406"/>
                  <a:pt x="5868206" y="5040630"/>
                  <a:pt x="5809445" y="5040630"/>
                </a:cubicBezTo>
                <a:cubicBezTo>
                  <a:pt x="5774643" y="5040630"/>
                  <a:pt x="5749969" y="5032215"/>
                  <a:pt x="5735421" y="5015385"/>
                </a:cubicBezTo>
                <a:cubicBezTo>
                  <a:pt x="5720873" y="4998555"/>
                  <a:pt x="5713599" y="4970743"/>
                  <a:pt x="5713599" y="4931948"/>
                </a:cubicBezTo>
                <a:lnTo>
                  <a:pt x="5713599" y="4044523"/>
                </a:lnTo>
                <a:cubicBezTo>
                  <a:pt x="5713599" y="3966364"/>
                  <a:pt x="5745547" y="3927284"/>
                  <a:pt x="5809445" y="3927284"/>
                </a:cubicBezTo>
                <a:close/>
                <a:moveTo>
                  <a:pt x="6548004" y="3910169"/>
                </a:moveTo>
                <a:lnTo>
                  <a:pt x="6548004" y="3950389"/>
                </a:lnTo>
                <a:lnTo>
                  <a:pt x="6684925" y="3950389"/>
                </a:lnTo>
                <a:lnTo>
                  <a:pt x="6684925" y="4701748"/>
                </a:lnTo>
                <a:cubicBezTo>
                  <a:pt x="6684925" y="4776485"/>
                  <a:pt x="6689918" y="4830968"/>
                  <a:pt x="6699901" y="4865199"/>
                </a:cubicBezTo>
                <a:cubicBezTo>
                  <a:pt x="6709885" y="4899429"/>
                  <a:pt x="6732706" y="4935229"/>
                  <a:pt x="6768362" y="4972597"/>
                </a:cubicBezTo>
                <a:cubicBezTo>
                  <a:pt x="6804019" y="5009965"/>
                  <a:pt x="6860784" y="5039917"/>
                  <a:pt x="6938659" y="5062452"/>
                </a:cubicBezTo>
                <a:cubicBezTo>
                  <a:pt x="7016533" y="5084987"/>
                  <a:pt x="7106531" y="5096254"/>
                  <a:pt x="7208652" y="5096254"/>
                </a:cubicBezTo>
                <a:cubicBezTo>
                  <a:pt x="7351849" y="5096254"/>
                  <a:pt x="7460103" y="5065447"/>
                  <a:pt x="7533413" y="5003832"/>
                </a:cubicBezTo>
                <a:cubicBezTo>
                  <a:pt x="7606723" y="4942217"/>
                  <a:pt x="7643379" y="4862631"/>
                  <a:pt x="7643379" y="4765075"/>
                </a:cubicBezTo>
                <a:lnTo>
                  <a:pt x="7643379" y="4258464"/>
                </a:lnTo>
                <a:cubicBezTo>
                  <a:pt x="7643379" y="4165471"/>
                  <a:pt x="7659068" y="4091875"/>
                  <a:pt x="7690445" y="4037677"/>
                </a:cubicBezTo>
                <a:cubicBezTo>
                  <a:pt x="7721823" y="3983479"/>
                  <a:pt x="7766323" y="3954383"/>
                  <a:pt x="7823944" y="3950389"/>
                </a:cubicBezTo>
                <a:lnTo>
                  <a:pt x="7823944" y="3910169"/>
                </a:lnTo>
                <a:lnTo>
                  <a:pt x="7387506" y="3910169"/>
                </a:lnTo>
                <a:lnTo>
                  <a:pt x="7387506" y="3950389"/>
                </a:lnTo>
                <a:cubicBezTo>
                  <a:pt x="7469089" y="3950389"/>
                  <a:pt x="7524570" y="3980769"/>
                  <a:pt x="7553951" y="4041528"/>
                </a:cubicBezTo>
                <a:cubicBezTo>
                  <a:pt x="7583333" y="4102287"/>
                  <a:pt x="7598023" y="4190858"/>
                  <a:pt x="7598023" y="4307242"/>
                </a:cubicBezTo>
                <a:lnTo>
                  <a:pt x="7598023" y="4749671"/>
                </a:lnTo>
                <a:cubicBezTo>
                  <a:pt x="7598023" y="4847228"/>
                  <a:pt x="7565504" y="4917971"/>
                  <a:pt x="7500466" y="4961900"/>
                </a:cubicBezTo>
                <a:cubicBezTo>
                  <a:pt x="7435428" y="5005829"/>
                  <a:pt x="7371532" y="5027793"/>
                  <a:pt x="7308776" y="5027793"/>
                </a:cubicBezTo>
                <a:cubicBezTo>
                  <a:pt x="7282533" y="5027793"/>
                  <a:pt x="7259141" y="5023229"/>
                  <a:pt x="7238603" y="5014101"/>
                </a:cubicBezTo>
                <a:cubicBezTo>
                  <a:pt x="7218065" y="5004973"/>
                  <a:pt x="7203945" y="4991423"/>
                  <a:pt x="7196243" y="4973452"/>
                </a:cubicBezTo>
                <a:cubicBezTo>
                  <a:pt x="7188541" y="4955481"/>
                  <a:pt x="7184690" y="4920538"/>
                  <a:pt x="7184690" y="4868622"/>
                </a:cubicBezTo>
                <a:lnTo>
                  <a:pt x="7184690" y="3950389"/>
                </a:lnTo>
                <a:lnTo>
                  <a:pt x="7305353" y="3950389"/>
                </a:lnTo>
                <a:lnTo>
                  <a:pt x="7305353" y="3910169"/>
                </a:lnTo>
                <a:close/>
                <a:moveTo>
                  <a:pt x="3807074" y="3910169"/>
                </a:moveTo>
                <a:lnTo>
                  <a:pt x="3807074" y="3950389"/>
                </a:lnTo>
                <a:lnTo>
                  <a:pt x="3880669" y="3950389"/>
                </a:lnTo>
                <a:lnTo>
                  <a:pt x="4238377" y="4611037"/>
                </a:lnTo>
                <a:lnTo>
                  <a:pt x="4238377" y="5017524"/>
                </a:lnTo>
                <a:lnTo>
                  <a:pt x="4099744" y="5017524"/>
                </a:lnTo>
                <a:lnTo>
                  <a:pt x="4099744" y="5057745"/>
                </a:lnTo>
                <a:lnTo>
                  <a:pt x="4887045" y="5057745"/>
                </a:lnTo>
                <a:lnTo>
                  <a:pt x="4887045" y="5017524"/>
                </a:lnTo>
                <a:lnTo>
                  <a:pt x="4732152" y="5017524"/>
                </a:lnTo>
                <a:lnTo>
                  <a:pt x="4732152" y="4493798"/>
                </a:lnTo>
                <a:lnTo>
                  <a:pt x="4876775" y="4235358"/>
                </a:lnTo>
                <a:cubicBezTo>
                  <a:pt x="4915570" y="4165186"/>
                  <a:pt x="4948517" y="4111986"/>
                  <a:pt x="4975616" y="4075758"/>
                </a:cubicBezTo>
                <a:cubicBezTo>
                  <a:pt x="5002715" y="4039531"/>
                  <a:pt x="5028959" y="4011862"/>
                  <a:pt x="5054346" y="3992750"/>
                </a:cubicBezTo>
                <a:cubicBezTo>
                  <a:pt x="5079734" y="3973638"/>
                  <a:pt x="5102697" y="3959518"/>
                  <a:pt x="5123235" y="3950389"/>
                </a:cubicBezTo>
                <a:lnTo>
                  <a:pt x="5123235" y="3910169"/>
                </a:lnTo>
                <a:lnTo>
                  <a:pt x="4732152" y="3910169"/>
                </a:lnTo>
                <a:lnTo>
                  <a:pt x="4732152" y="3950389"/>
                </a:lnTo>
                <a:cubicBezTo>
                  <a:pt x="4777792" y="3950960"/>
                  <a:pt x="4809455" y="3957378"/>
                  <a:pt x="4827141" y="3969644"/>
                </a:cubicBezTo>
                <a:cubicBezTo>
                  <a:pt x="4844827" y="3981910"/>
                  <a:pt x="4857949" y="3998027"/>
                  <a:pt x="4866506" y="4017995"/>
                </a:cubicBezTo>
                <a:cubicBezTo>
                  <a:pt x="4875064" y="4037962"/>
                  <a:pt x="4879343" y="4057360"/>
                  <a:pt x="4879343" y="4076186"/>
                </a:cubicBezTo>
                <a:cubicBezTo>
                  <a:pt x="4879343" y="4103571"/>
                  <a:pt x="4873352" y="4130955"/>
                  <a:pt x="4861372" y="4158339"/>
                </a:cubicBezTo>
                <a:cubicBezTo>
                  <a:pt x="4849391" y="4185724"/>
                  <a:pt x="4798331" y="4279858"/>
                  <a:pt x="4708191" y="4440741"/>
                </a:cubicBezTo>
                <a:lnTo>
                  <a:pt x="4441193" y="3950389"/>
                </a:lnTo>
                <a:lnTo>
                  <a:pt x="4566135" y="3950389"/>
                </a:lnTo>
                <a:lnTo>
                  <a:pt x="4566135" y="3910169"/>
                </a:lnTo>
                <a:close/>
                <a:moveTo>
                  <a:pt x="8104002" y="3888775"/>
                </a:moveTo>
                <a:cubicBezTo>
                  <a:pt x="8050944" y="3888775"/>
                  <a:pt x="8008870" y="3903037"/>
                  <a:pt x="7977777" y="3931563"/>
                </a:cubicBezTo>
                <a:cubicBezTo>
                  <a:pt x="7946684" y="3960088"/>
                  <a:pt x="7931138" y="3998883"/>
                  <a:pt x="7931138" y="4047946"/>
                </a:cubicBezTo>
                <a:cubicBezTo>
                  <a:pt x="7931138" y="4071908"/>
                  <a:pt x="7936272" y="4107279"/>
                  <a:pt x="7946541" y="4154061"/>
                </a:cubicBezTo>
                <a:lnTo>
                  <a:pt x="8037252" y="4546855"/>
                </a:lnTo>
                <a:cubicBezTo>
                  <a:pt x="8058932" y="4639848"/>
                  <a:pt x="8072624" y="4690623"/>
                  <a:pt x="8078329" y="4699181"/>
                </a:cubicBezTo>
                <a:cubicBezTo>
                  <a:pt x="8085746" y="4711732"/>
                  <a:pt x="8095729" y="4718008"/>
                  <a:pt x="8108280" y="4718008"/>
                </a:cubicBezTo>
                <a:cubicBezTo>
                  <a:pt x="8123114" y="4718008"/>
                  <a:pt x="8132670" y="4711732"/>
                  <a:pt x="8136948" y="4699181"/>
                </a:cubicBezTo>
                <a:cubicBezTo>
                  <a:pt x="8141227" y="4686630"/>
                  <a:pt x="8165759" y="4577948"/>
                  <a:pt x="8210544" y="4373136"/>
                </a:cubicBezTo>
                <a:cubicBezTo>
                  <a:pt x="8255329" y="4168323"/>
                  <a:pt x="8277721" y="4053081"/>
                  <a:pt x="8277721" y="4027408"/>
                </a:cubicBezTo>
                <a:cubicBezTo>
                  <a:pt x="8277721" y="3987473"/>
                  <a:pt x="8261462" y="3954383"/>
                  <a:pt x="8228943" y="3928140"/>
                </a:cubicBezTo>
                <a:cubicBezTo>
                  <a:pt x="8196424" y="3901896"/>
                  <a:pt x="8154777" y="3888775"/>
                  <a:pt x="8104002" y="3888775"/>
                </a:cubicBezTo>
                <a:close/>
                <a:moveTo>
                  <a:pt x="5800887" y="3873371"/>
                </a:moveTo>
                <a:cubicBezTo>
                  <a:pt x="5606343" y="3873371"/>
                  <a:pt x="5451023" y="3928140"/>
                  <a:pt x="5334924" y="4037677"/>
                </a:cubicBezTo>
                <a:cubicBezTo>
                  <a:pt x="5218827" y="4147215"/>
                  <a:pt x="5160777" y="4293835"/>
                  <a:pt x="5160777" y="4477539"/>
                </a:cubicBezTo>
                <a:cubicBezTo>
                  <a:pt x="5160777" y="4665806"/>
                  <a:pt x="5220109" y="4815422"/>
                  <a:pt x="5338775" y="4926386"/>
                </a:cubicBezTo>
                <a:cubicBezTo>
                  <a:pt x="5457441" y="5037349"/>
                  <a:pt x="5614901" y="5092831"/>
                  <a:pt x="5811156" y="5092831"/>
                </a:cubicBezTo>
                <a:cubicBezTo>
                  <a:pt x="6007410" y="5092831"/>
                  <a:pt x="6162018" y="5036494"/>
                  <a:pt x="6274978" y="4923818"/>
                </a:cubicBezTo>
                <a:cubicBezTo>
                  <a:pt x="6387939" y="4811143"/>
                  <a:pt x="6444419" y="4665236"/>
                  <a:pt x="6444419" y="4486096"/>
                </a:cubicBezTo>
                <a:cubicBezTo>
                  <a:pt x="6444419" y="4296688"/>
                  <a:pt x="6386941" y="4147215"/>
                  <a:pt x="6271983" y="4037677"/>
                </a:cubicBezTo>
                <a:cubicBezTo>
                  <a:pt x="6157026" y="3928140"/>
                  <a:pt x="5999994" y="3873371"/>
                  <a:pt x="5800887" y="3873371"/>
                </a:cubicBezTo>
                <a:close/>
                <a:moveTo>
                  <a:pt x="5806244" y="2025930"/>
                </a:moveTo>
                <a:lnTo>
                  <a:pt x="5809668" y="2025930"/>
                </a:lnTo>
                <a:lnTo>
                  <a:pt x="5995368" y="2559926"/>
                </a:lnTo>
                <a:lnTo>
                  <a:pt x="5622256" y="2559926"/>
                </a:lnTo>
                <a:close/>
                <a:moveTo>
                  <a:pt x="8170677" y="1805144"/>
                </a:moveTo>
                <a:lnTo>
                  <a:pt x="8170677" y="1845364"/>
                </a:lnTo>
                <a:lnTo>
                  <a:pt x="8307598" y="1845364"/>
                </a:lnTo>
                <a:lnTo>
                  <a:pt x="8307598" y="2912499"/>
                </a:lnTo>
                <a:lnTo>
                  <a:pt x="8170677" y="2912499"/>
                </a:lnTo>
                <a:lnTo>
                  <a:pt x="8170677" y="2952720"/>
                </a:lnTo>
                <a:lnTo>
                  <a:pt x="8938294" y="2952720"/>
                </a:lnTo>
                <a:lnTo>
                  <a:pt x="8938294" y="2912499"/>
                </a:lnTo>
                <a:lnTo>
                  <a:pt x="8807363" y="2912499"/>
                </a:lnTo>
                <a:lnTo>
                  <a:pt x="8807363" y="2358822"/>
                </a:lnTo>
                <a:lnTo>
                  <a:pt x="8810786" y="2358822"/>
                </a:lnTo>
                <a:lnTo>
                  <a:pt x="9098322" y="2912499"/>
                </a:lnTo>
                <a:lnTo>
                  <a:pt x="8981082" y="2912499"/>
                </a:lnTo>
                <a:lnTo>
                  <a:pt x="8981082" y="2952720"/>
                </a:lnTo>
                <a:lnTo>
                  <a:pt x="9678528" y="2952720"/>
                </a:lnTo>
                <a:lnTo>
                  <a:pt x="9678528" y="2912499"/>
                </a:lnTo>
                <a:lnTo>
                  <a:pt x="9622048" y="2912499"/>
                </a:lnTo>
                <a:lnTo>
                  <a:pt x="9183898" y="2074709"/>
                </a:lnTo>
                <a:cubicBezTo>
                  <a:pt x="9265481" y="2006248"/>
                  <a:pt x="9341358" y="1950909"/>
                  <a:pt x="9411531" y="1908691"/>
                </a:cubicBezTo>
                <a:cubicBezTo>
                  <a:pt x="9481704" y="1866473"/>
                  <a:pt x="9545029" y="1845364"/>
                  <a:pt x="9601510" y="1845364"/>
                </a:cubicBezTo>
                <a:lnTo>
                  <a:pt x="9622048" y="1845364"/>
                </a:lnTo>
                <a:lnTo>
                  <a:pt x="9622048" y="1805144"/>
                </a:lnTo>
                <a:lnTo>
                  <a:pt x="9014458" y="1805144"/>
                </a:lnTo>
                <a:lnTo>
                  <a:pt x="9014458" y="1845364"/>
                </a:lnTo>
                <a:lnTo>
                  <a:pt x="9029861" y="1845364"/>
                </a:lnTo>
                <a:cubicBezTo>
                  <a:pt x="9141110" y="1845364"/>
                  <a:pt x="9196734" y="1882733"/>
                  <a:pt x="9196734" y="1957469"/>
                </a:cubicBezTo>
                <a:cubicBezTo>
                  <a:pt x="9196734" y="1985424"/>
                  <a:pt x="9185895" y="2008958"/>
                  <a:pt x="9164216" y="2028070"/>
                </a:cubicBezTo>
                <a:cubicBezTo>
                  <a:pt x="9142536" y="2047182"/>
                  <a:pt x="9023586" y="2139176"/>
                  <a:pt x="8807363" y="2304053"/>
                </a:cubicBezTo>
                <a:lnTo>
                  <a:pt x="8807363" y="1845364"/>
                </a:lnTo>
                <a:lnTo>
                  <a:pt x="8949420" y="1845364"/>
                </a:lnTo>
                <a:lnTo>
                  <a:pt x="8949420" y="1805144"/>
                </a:lnTo>
                <a:close/>
                <a:moveTo>
                  <a:pt x="6727491" y="1805144"/>
                </a:moveTo>
                <a:lnTo>
                  <a:pt x="6727491" y="1845364"/>
                </a:lnTo>
                <a:lnTo>
                  <a:pt x="6834461" y="1845364"/>
                </a:lnTo>
                <a:lnTo>
                  <a:pt x="6909768" y="1950623"/>
                </a:lnTo>
                <a:lnTo>
                  <a:pt x="6909768" y="2623252"/>
                </a:lnTo>
                <a:cubicBezTo>
                  <a:pt x="6909768" y="2693995"/>
                  <a:pt x="6895933" y="2759033"/>
                  <a:pt x="6868264" y="2818366"/>
                </a:cubicBezTo>
                <a:cubicBezTo>
                  <a:pt x="6840594" y="2877698"/>
                  <a:pt x="6793669" y="2909076"/>
                  <a:pt x="6727491" y="2912499"/>
                </a:cubicBezTo>
                <a:lnTo>
                  <a:pt x="6727491" y="2952720"/>
                </a:lnTo>
                <a:lnTo>
                  <a:pt x="7170775" y="2952720"/>
                </a:lnTo>
                <a:lnTo>
                  <a:pt x="7170775" y="2912499"/>
                </a:lnTo>
                <a:cubicBezTo>
                  <a:pt x="7028148" y="2911358"/>
                  <a:pt x="6956835" y="2794404"/>
                  <a:pt x="6956835" y="2561637"/>
                </a:cubicBezTo>
                <a:lnTo>
                  <a:pt x="6956835" y="2014806"/>
                </a:lnTo>
                <a:lnTo>
                  <a:pt x="7637165" y="2952720"/>
                </a:lnTo>
                <a:lnTo>
                  <a:pt x="7913576" y="2952720"/>
                </a:lnTo>
                <a:lnTo>
                  <a:pt x="7913576" y="2167131"/>
                </a:lnTo>
                <a:cubicBezTo>
                  <a:pt x="7913576" y="1962319"/>
                  <a:pt x="7974335" y="1855063"/>
                  <a:pt x="8095853" y="1845364"/>
                </a:cubicBezTo>
                <a:lnTo>
                  <a:pt x="8095853" y="1805144"/>
                </a:lnTo>
                <a:lnTo>
                  <a:pt x="7637165" y="1805144"/>
                </a:lnTo>
                <a:lnTo>
                  <a:pt x="7637165" y="1845364"/>
                </a:lnTo>
                <a:lnTo>
                  <a:pt x="7675674" y="1845364"/>
                </a:lnTo>
                <a:cubicBezTo>
                  <a:pt x="7740142" y="1845364"/>
                  <a:pt x="7788349" y="1873034"/>
                  <a:pt x="7820298" y="1928373"/>
                </a:cubicBezTo>
                <a:cubicBezTo>
                  <a:pt x="7852247" y="1983713"/>
                  <a:pt x="7868221" y="2068148"/>
                  <a:pt x="7868221" y="2181679"/>
                </a:cubicBezTo>
                <a:lnTo>
                  <a:pt x="7868221" y="2462369"/>
                </a:lnTo>
                <a:lnTo>
                  <a:pt x="7391561" y="1805144"/>
                </a:lnTo>
                <a:close/>
                <a:moveTo>
                  <a:pt x="5848177" y="1805144"/>
                </a:moveTo>
                <a:lnTo>
                  <a:pt x="5542670" y="2653204"/>
                </a:lnTo>
                <a:cubicBezTo>
                  <a:pt x="5520420" y="2715960"/>
                  <a:pt x="5492037" y="2772012"/>
                  <a:pt x="5457521" y="2821361"/>
                </a:cubicBezTo>
                <a:cubicBezTo>
                  <a:pt x="5423006" y="2870710"/>
                  <a:pt x="5388918" y="2901089"/>
                  <a:pt x="5355258" y="2912499"/>
                </a:cubicBezTo>
                <a:lnTo>
                  <a:pt x="5355258" y="2952720"/>
                </a:lnTo>
                <a:lnTo>
                  <a:pt x="5801966" y="2952720"/>
                </a:lnTo>
                <a:lnTo>
                  <a:pt x="5801966" y="2912499"/>
                </a:lnTo>
                <a:cubicBezTo>
                  <a:pt x="5724376" y="2911929"/>
                  <a:pt x="5670321" y="2891248"/>
                  <a:pt x="5639799" y="2850457"/>
                </a:cubicBezTo>
                <a:cubicBezTo>
                  <a:pt x="5609277" y="2809665"/>
                  <a:pt x="5594016" y="2759033"/>
                  <a:pt x="5594016" y="2698559"/>
                </a:cubicBezTo>
                <a:cubicBezTo>
                  <a:pt x="5594016" y="2667181"/>
                  <a:pt x="5599150" y="2634377"/>
                  <a:pt x="5609419" y="2600146"/>
                </a:cubicBezTo>
                <a:lnTo>
                  <a:pt x="6007349" y="2600146"/>
                </a:lnTo>
                <a:lnTo>
                  <a:pt x="6116030" y="2912499"/>
                </a:lnTo>
                <a:lnTo>
                  <a:pt x="5986811" y="2912499"/>
                </a:lnTo>
                <a:lnTo>
                  <a:pt x="5986811" y="2952720"/>
                </a:lnTo>
                <a:lnTo>
                  <a:pt x="6689390" y="2952720"/>
                </a:lnTo>
                <a:lnTo>
                  <a:pt x="6689390" y="2912499"/>
                </a:lnTo>
                <a:lnTo>
                  <a:pt x="6626064" y="2912499"/>
                </a:lnTo>
                <a:lnTo>
                  <a:pt x="6240115" y="1805144"/>
                </a:lnTo>
                <a:close/>
                <a:moveTo>
                  <a:pt x="3828989" y="1805144"/>
                </a:moveTo>
                <a:lnTo>
                  <a:pt x="3828989" y="1845364"/>
                </a:lnTo>
                <a:lnTo>
                  <a:pt x="3964199" y="1845364"/>
                </a:lnTo>
                <a:lnTo>
                  <a:pt x="3964199" y="2912499"/>
                </a:lnTo>
                <a:lnTo>
                  <a:pt x="3828989" y="2912499"/>
                </a:lnTo>
                <a:lnTo>
                  <a:pt x="3828989" y="2952720"/>
                </a:lnTo>
                <a:lnTo>
                  <a:pt x="4552963" y="2952720"/>
                </a:lnTo>
                <a:lnTo>
                  <a:pt x="4552963" y="2912499"/>
                </a:lnTo>
                <a:lnTo>
                  <a:pt x="4463963" y="2912499"/>
                </a:lnTo>
                <a:lnTo>
                  <a:pt x="4463963" y="2374225"/>
                </a:lnTo>
                <a:lnTo>
                  <a:pt x="4665067" y="2374225"/>
                </a:lnTo>
                <a:lnTo>
                  <a:pt x="4665067" y="2912499"/>
                </a:lnTo>
                <a:lnTo>
                  <a:pt x="4581203" y="2912499"/>
                </a:lnTo>
                <a:lnTo>
                  <a:pt x="4581203" y="2952720"/>
                </a:lnTo>
                <a:lnTo>
                  <a:pt x="5293197" y="2952720"/>
                </a:lnTo>
                <a:lnTo>
                  <a:pt x="5293197" y="2912499"/>
                </a:lnTo>
                <a:lnTo>
                  <a:pt x="5156275" y="2912499"/>
                </a:lnTo>
                <a:lnTo>
                  <a:pt x="5156275" y="1845364"/>
                </a:lnTo>
                <a:lnTo>
                  <a:pt x="5293197" y="1845364"/>
                </a:lnTo>
                <a:lnTo>
                  <a:pt x="5293197" y="1805144"/>
                </a:lnTo>
                <a:lnTo>
                  <a:pt x="4581203" y="1805144"/>
                </a:lnTo>
                <a:lnTo>
                  <a:pt x="4581203" y="1845364"/>
                </a:lnTo>
                <a:lnTo>
                  <a:pt x="4665067" y="1845364"/>
                </a:lnTo>
                <a:lnTo>
                  <a:pt x="4665067" y="2335716"/>
                </a:lnTo>
                <a:lnTo>
                  <a:pt x="4463963" y="2335716"/>
                </a:lnTo>
                <a:lnTo>
                  <a:pt x="4463963" y="1845364"/>
                </a:lnTo>
                <a:lnTo>
                  <a:pt x="4552963" y="1845364"/>
                </a:lnTo>
                <a:lnTo>
                  <a:pt x="4552963" y="1805144"/>
                </a:lnTo>
                <a:close/>
                <a:moveTo>
                  <a:pt x="2525254" y="1805144"/>
                </a:moveTo>
                <a:lnTo>
                  <a:pt x="2525254" y="2204785"/>
                </a:lnTo>
                <a:lnTo>
                  <a:pt x="2570609" y="2204785"/>
                </a:lnTo>
                <a:cubicBezTo>
                  <a:pt x="2594571" y="2095247"/>
                  <a:pt x="2631369" y="2012524"/>
                  <a:pt x="2681003" y="1956614"/>
                </a:cubicBezTo>
                <a:cubicBezTo>
                  <a:pt x="2730637" y="1900704"/>
                  <a:pt x="2800810" y="1863621"/>
                  <a:pt x="2891520" y="1845364"/>
                </a:cubicBezTo>
                <a:lnTo>
                  <a:pt x="2891520" y="2912499"/>
                </a:lnTo>
                <a:lnTo>
                  <a:pt x="2742618" y="2912499"/>
                </a:lnTo>
                <a:lnTo>
                  <a:pt x="2742618" y="2952720"/>
                </a:lnTo>
                <a:lnTo>
                  <a:pt x="3532486" y="2952720"/>
                </a:lnTo>
                <a:lnTo>
                  <a:pt x="3532486" y="2912499"/>
                </a:lnTo>
                <a:lnTo>
                  <a:pt x="3383583" y="2912499"/>
                </a:lnTo>
                <a:lnTo>
                  <a:pt x="3383583" y="1845364"/>
                </a:lnTo>
                <a:cubicBezTo>
                  <a:pt x="3474294" y="1863621"/>
                  <a:pt x="3544467" y="1900704"/>
                  <a:pt x="3594101" y="1956614"/>
                </a:cubicBezTo>
                <a:cubicBezTo>
                  <a:pt x="3643735" y="2012524"/>
                  <a:pt x="3680532" y="2095247"/>
                  <a:pt x="3704494" y="2204785"/>
                </a:cubicBezTo>
                <a:lnTo>
                  <a:pt x="3751561" y="2204785"/>
                </a:lnTo>
                <a:lnTo>
                  <a:pt x="3751561" y="180514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K" sz="138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68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2620</Words>
  <Application>Microsoft Office PowerPoint</Application>
  <PresentationFormat>Widescreen</PresentationFormat>
  <Paragraphs>613</Paragraphs>
  <Slides>64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DengXian</vt:lpstr>
      <vt:lpstr>Arial</vt:lpstr>
      <vt:lpstr>Baskerville Old Face</vt:lpstr>
      <vt:lpstr>Bodoni MT Black</vt:lpstr>
      <vt:lpstr>Calibri</vt:lpstr>
      <vt:lpstr>Calibri Light</vt:lpstr>
      <vt:lpstr>Cambria Math</vt:lpstr>
      <vt:lpstr>Perpetua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Nuzhat Fatima</dc:creator>
  <cp:lastModifiedBy>Nuzhat Fatima</cp:lastModifiedBy>
  <cp:revision>168</cp:revision>
  <dcterms:created xsi:type="dcterms:W3CDTF">2025-04-12T16:13:24Z</dcterms:created>
  <dcterms:modified xsi:type="dcterms:W3CDTF">2025-04-17T21:59:55Z</dcterms:modified>
</cp:coreProperties>
</file>