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1" r:id="rId4"/>
    <p:sldId id="260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hsan Mahfooz" initials="AM" lastIdx="1" clrIdx="0">
    <p:extLst>
      <p:ext uri="{19B8F6BF-5375-455C-9EA6-DF929625EA0E}">
        <p15:presenceInfo xmlns:p15="http://schemas.microsoft.com/office/powerpoint/2012/main" userId="a0f9bbab2e0134e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commentAuthors" Target="commentAuthor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24T13:34:11.976" idx="1">
    <p:pos x="3671" y="1168"/>
    <p:text>normal </p:text>
    <p:extLst>
      <p:ext uri="{C676402C-5697-4E1C-873F-D02D1690AC5C}">
        <p15:threadingInfo xmlns:p15="http://schemas.microsoft.com/office/powerpoint/2012/main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F5957-B11C-1044-A561-263232D3149B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236C5-DEEB-8B4A-A72A-620A55D2D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59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236C5-DEEB-8B4A-A72A-620A55D2D1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9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5" Type="http://schemas.openxmlformats.org/officeDocument/2006/relationships/comments" Target="../comments/comment1.xml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tmp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2C2B-CB84-C931-AD62-C9C1EB2B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Radiological evidence of placenta </a:t>
            </a:r>
            <a:r>
              <a:rPr lang="en-US" dirty="0" err="1"/>
              <a:t>accreta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2081A-6B67-8062-2133-6FEDAED61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SENSITIVE MODALITIES:</a:t>
            </a:r>
          </a:p>
          <a:p>
            <a:r>
              <a:rPr lang="en-US" dirty="0"/>
              <a:t>1- </a:t>
            </a:r>
            <a:r>
              <a:rPr lang="en-US" b="1" dirty="0"/>
              <a:t>Sonography (Grey scale + Doppler )</a:t>
            </a:r>
          </a:p>
          <a:p>
            <a:r>
              <a:rPr lang="en-US" dirty="0"/>
              <a:t>2- </a:t>
            </a:r>
            <a:r>
              <a:rPr lang="en-US" b="1" dirty="0"/>
              <a:t>MRI ( SSFSE SEQUENCE )</a:t>
            </a:r>
          </a:p>
        </p:txBody>
      </p:sp>
    </p:spTree>
    <p:extLst>
      <p:ext uri="{BB962C8B-B14F-4D97-AF65-F5344CB8AC3E}">
        <p14:creationId xmlns:p14="http://schemas.microsoft.com/office/powerpoint/2010/main" val="143324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EF654-E685-68C1-1DCB-0F7FDB800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SonographIC</a:t>
            </a:r>
            <a:r>
              <a:rPr lang="en-US" dirty="0"/>
              <a:t> evidence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55ACB1-FA24-650E-CDBD-B29C94D03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239" y="1996306"/>
            <a:ext cx="4376269" cy="344963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BCFC3E-EE21-9F10-F7F7-142C4FCD5D18}"/>
              </a:ext>
            </a:extLst>
          </p:cNvPr>
          <p:cNvSpPr txBox="1"/>
          <p:nvPr/>
        </p:nvSpPr>
        <p:spPr>
          <a:xfrm>
            <a:off x="2351555" y="558849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NORMAL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1CE7F5-8C0C-798B-AED3-9B778ECBE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078" y="1967908"/>
            <a:ext cx="6472776" cy="36205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48F878-A61D-9243-E9D9-F588B6B2349F}"/>
              </a:ext>
            </a:extLst>
          </p:cNvPr>
          <p:cNvSpPr txBox="1"/>
          <p:nvPr/>
        </p:nvSpPr>
        <p:spPr>
          <a:xfrm>
            <a:off x="7123902" y="1470976"/>
            <a:ext cx="6102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Abnormalities</a:t>
            </a:r>
          </a:p>
        </p:txBody>
      </p:sp>
    </p:spTree>
    <p:extLst>
      <p:ext uri="{BB962C8B-B14F-4D97-AF65-F5344CB8AC3E}">
        <p14:creationId xmlns:p14="http://schemas.microsoft.com/office/powerpoint/2010/main" val="256351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7DF1B-7763-005E-1794-2C9D3B703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NORMAL           VS    ABNORMAL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C22CE94-D2E1-ABE2-A201-D43CD88613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6454" y="2052411"/>
            <a:ext cx="7813524" cy="3449638"/>
          </a:xfrm>
        </p:spPr>
      </p:pic>
    </p:spTree>
    <p:extLst>
      <p:ext uri="{BB962C8B-B14F-4D97-AF65-F5344CB8AC3E}">
        <p14:creationId xmlns:p14="http://schemas.microsoft.com/office/powerpoint/2010/main" val="566667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83042-5EEF-F896-6E80-1209320EF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DOPPLER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DAA82CB-C005-3FB8-C216-86555B98D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3883" y="2092476"/>
            <a:ext cx="7402308" cy="3815862"/>
          </a:xfrm>
        </p:spPr>
      </p:pic>
    </p:spTree>
    <p:extLst>
      <p:ext uri="{BB962C8B-B14F-4D97-AF65-F5344CB8AC3E}">
        <p14:creationId xmlns:p14="http://schemas.microsoft.com/office/powerpoint/2010/main" val="46049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4D2E8-92DF-D377-33CA-8755B9A4D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 evidence on MRI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1CD0D-B562-AC81-8CD5-AC81EDB04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9876" y="1329136"/>
            <a:ext cx="10341236" cy="3252916"/>
          </a:xfrm>
        </p:spPr>
        <p:txBody>
          <a:bodyPr/>
          <a:lstStyle/>
          <a:p>
            <a:r>
              <a:rPr lang="en-US" b="1" dirty="0"/>
              <a:t>NORMAL             VS               ABNORMAL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EE7AA3-5D8B-9F94-FCB2-DC68201E9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669" y="2436804"/>
            <a:ext cx="3812212" cy="32785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A9C54-EBD2-2F3C-3071-71994DC87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226" y="2472525"/>
            <a:ext cx="4203535" cy="327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82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9C25-76D5-62CC-DDC9-6622ED2AC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245" y="477948"/>
            <a:ext cx="9603275" cy="1211606"/>
          </a:xfrm>
        </p:spPr>
        <p:txBody>
          <a:bodyPr>
            <a:normAutofit fontScale="90000"/>
          </a:bodyPr>
          <a:lstStyle/>
          <a:p>
            <a:r>
              <a:rPr lang="en-US" dirty="0"/>
              <a:t>MRI is best for posterior and lateral walls placenta evaluation which is difficult on ultrasound.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F644B3-ADE7-C878-5D90-2154E0FEF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421789" y="1931459"/>
            <a:ext cx="3432306" cy="4037356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2D0324-2827-8C73-0FA4-866F8D8C6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259" y="1931459"/>
            <a:ext cx="3628571" cy="40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917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Gallery</vt:lpstr>
      <vt:lpstr>Radiological evidence of placenta accreta</vt:lpstr>
      <vt:lpstr>SonographIC evidence </vt:lpstr>
      <vt:lpstr>               NORMAL           VS    ABNORMAL </vt:lpstr>
      <vt:lpstr>ON DOPPLER </vt:lpstr>
      <vt:lpstr>Imaging evidence on MRI </vt:lpstr>
      <vt:lpstr>MRI is best for posterior and lateral walls placenta evaluation which is difficult on ultrasound.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Radiological evidence of placenta accreta </dc:title>
  <dc:creator>Ahsan Mahfooz</dc:creator>
  <cp:lastModifiedBy>Ahsan Mahfooz</cp:lastModifiedBy>
  <cp:revision>10</cp:revision>
  <dcterms:created xsi:type="dcterms:W3CDTF">2025-04-24T08:23:24Z</dcterms:created>
  <dcterms:modified xsi:type="dcterms:W3CDTF">2025-04-24T14:49:38Z</dcterms:modified>
</cp:coreProperties>
</file>