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13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1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57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8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8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3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38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5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1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06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9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A4FA6-5E61-441C-8C97-B74F825CECE0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89968-45EC-42B9-994D-74EE8E880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0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MEGALOBLASTIC ANEMIA </a:t>
            </a:r>
            <a:br>
              <a:rPr lang="en-US" dirty="0"/>
            </a:br>
            <a:r>
              <a:rPr lang="en-US" dirty="0"/>
              <a:t>(VITAMIN B12 DEFICIENCY)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648200"/>
            <a:ext cx="5334000" cy="1600200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Presented by:</a:t>
            </a:r>
          </a:p>
          <a:p>
            <a:r>
              <a:rPr lang="en-US" dirty="0"/>
              <a:t>                     </a:t>
            </a:r>
          </a:p>
          <a:p>
            <a:r>
              <a:rPr lang="en-US" dirty="0"/>
              <a:t>                     DR.SADAF MUNIR</a:t>
            </a:r>
          </a:p>
          <a:p>
            <a:r>
              <a:rPr lang="en-US" dirty="0"/>
              <a:t>                          PGR (Medical unit-1)</a:t>
            </a:r>
          </a:p>
        </p:txBody>
      </p:sp>
    </p:spTree>
    <p:extLst>
      <p:ext uri="{BB962C8B-B14F-4D97-AF65-F5344CB8AC3E}">
        <p14:creationId xmlns:p14="http://schemas.microsoft.com/office/powerpoint/2010/main" val="3049110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D60000"/>
                </a:solidFill>
              </a:rPr>
              <a:t>INTRODUCTION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99786"/>
            <a:ext cx="8697687" cy="6483576"/>
          </a:xfrm>
        </p:spPr>
      </p:pic>
    </p:spTree>
    <p:extLst>
      <p:ext uri="{BB962C8B-B14F-4D97-AF65-F5344CB8AC3E}">
        <p14:creationId xmlns:p14="http://schemas.microsoft.com/office/powerpoint/2010/main" val="2357519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</a:t>
            </a:r>
            <a:r>
              <a:rPr lang="en-US" dirty="0" err="1">
                <a:solidFill>
                  <a:srgbClr val="FF0000"/>
                </a:solidFill>
              </a:rPr>
              <a:t>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4953000" cy="708660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629400"/>
          </a:xfrm>
        </p:spPr>
      </p:pic>
    </p:spTree>
    <p:extLst>
      <p:ext uri="{BB962C8B-B14F-4D97-AF65-F5344CB8AC3E}">
        <p14:creationId xmlns:p14="http://schemas.microsoft.com/office/powerpoint/2010/main" val="276736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PHYSIOLOGY: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8534399" cy="4525963"/>
          </a:xfrm>
        </p:spPr>
      </p:pic>
    </p:spTree>
    <p:extLst>
      <p:ext uri="{BB962C8B-B14F-4D97-AF65-F5344CB8AC3E}">
        <p14:creationId xmlns:p14="http://schemas.microsoft.com/office/powerpoint/2010/main" val="1590458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7620000" cy="6126163"/>
          </a:xfrm>
        </p:spPr>
      </p:pic>
    </p:spTree>
    <p:extLst>
      <p:ext uri="{BB962C8B-B14F-4D97-AF65-F5344CB8AC3E}">
        <p14:creationId xmlns:p14="http://schemas.microsoft.com/office/powerpoint/2010/main" val="207325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PATHOPHYSIOLOGY</a:t>
            </a:r>
            <a:r>
              <a:rPr lang="en-US" dirty="0"/>
              <a:t>: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8839200" cy="5638800"/>
          </a:xfrm>
        </p:spPr>
      </p:pic>
    </p:spTree>
    <p:extLst>
      <p:ext uri="{BB962C8B-B14F-4D97-AF65-F5344CB8AC3E}">
        <p14:creationId xmlns:p14="http://schemas.microsoft.com/office/powerpoint/2010/main" val="4248034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457200"/>
            <a:ext cx="9144000" cy="7467600"/>
          </a:xfrm>
        </p:spPr>
      </p:pic>
    </p:spTree>
    <p:extLst>
      <p:ext uri="{BB962C8B-B14F-4D97-AF65-F5344CB8AC3E}">
        <p14:creationId xmlns:p14="http://schemas.microsoft.com/office/powerpoint/2010/main" val="1087007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28600"/>
            <a:ext cx="9372600" cy="6629400"/>
          </a:xfrm>
        </p:spPr>
      </p:pic>
    </p:spTree>
    <p:extLst>
      <p:ext uri="{BB962C8B-B14F-4D97-AF65-F5344CB8AC3E}">
        <p14:creationId xmlns:p14="http://schemas.microsoft.com/office/powerpoint/2010/main" val="378804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8991599" cy="6934200"/>
          </a:xfrm>
        </p:spPr>
      </p:pic>
    </p:spTree>
    <p:extLst>
      <p:ext uri="{BB962C8B-B14F-4D97-AF65-F5344CB8AC3E}">
        <p14:creationId xmlns:p14="http://schemas.microsoft.com/office/powerpoint/2010/main" val="2747071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"/>
            <a:ext cx="8153400" cy="6248400"/>
          </a:xfrm>
        </p:spPr>
      </p:pic>
    </p:spTree>
    <p:extLst>
      <p:ext uri="{BB962C8B-B14F-4D97-AF65-F5344CB8AC3E}">
        <p14:creationId xmlns:p14="http://schemas.microsoft.com/office/powerpoint/2010/main" val="268546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4648200" cy="5943600"/>
          </a:xfrm>
        </p:spPr>
      </p:pic>
      <p:pic>
        <p:nvPicPr>
          <p:cNvPr id="1047" name="Picture 23" descr="C:\Users\user\Desktop\New folder\WhatsApp Image 2025-08-20 at 11.44.58_e734047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30225"/>
            <a:ext cx="3886200" cy="579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458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29718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Key Findings: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7843780" cy="4525963"/>
          </a:xfrm>
        </p:spPr>
      </p:pic>
    </p:spTree>
    <p:extLst>
      <p:ext uri="{BB962C8B-B14F-4D97-AF65-F5344CB8AC3E}">
        <p14:creationId xmlns:p14="http://schemas.microsoft.com/office/powerpoint/2010/main" val="2378105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08"/>
          <a:stretch>
            <a:fillRect/>
          </a:stretch>
        </p:blipFill>
        <p:spPr>
          <a:xfrm>
            <a:off x="76200" y="662214"/>
            <a:ext cx="9067800" cy="4753429"/>
          </a:xfrm>
        </p:spPr>
      </p:pic>
    </p:spTree>
    <p:extLst>
      <p:ext uri="{BB962C8B-B14F-4D97-AF65-F5344CB8AC3E}">
        <p14:creationId xmlns:p14="http://schemas.microsoft.com/office/powerpoint/2010/main" val="3547142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704"/>
            <a:ext cx="8915400" cy="6934200"/>
          </a:xfrm>
        </p:spPr>
      </p:pic>
    </p:spTree>
    <p:extLst>
      <p:ext uri="{BB962C8B-B14F-4D97-AF65-F5344CB8AC3E}">
        <p14:creationId xmlns:p14="http://schemas.microsoft.com/office/powerpoint/2010/main" val="1687856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85800"/>
            <a:ext cx="8763000" cy="5440363"/>
          </a:xfrm>
        </p:spPr>
      </p:pic>
    </p:spTree>
    <p:extLst>
      <p:ext uri="{BB962C8B-B14F-4D97-AF65-F5344CB8AC3E}">
        <p14:creationId xmlns:p14="http://schemas.microsoft.com/office/powerpoint/2010/main" val="4048780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20200" cy="7239000"/>
          </a:xfrm>
        </p:spPr>
      </p:pic>
    </p:spTree>
    <p:extLst>
      <p:ext uri="{BB962C8B-B14F-4D97-AF65-F5344CB8AC3E}">
        <p14:creationId xmlns:p14="http://schemas.microsoft.com/office/powerpoint/2010/main" val="3964844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TREATMENT: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50"/>
          <a:stretch>
            <a:fillRect/>
          </a:stretch>
        </p:blipFill>
        <p:spPr>
          <a:xfrm>
            <a:off x="371927" y="2122714"/>
            <a:ext cx="8590643" cy="2757715"/>
          </a:xfrm>
        </p:spPr>
      </p:pic>
    </p:spTree>
    <p:extLst>
      <p:ext uri="{BB962C8B-B14F-4D97-AF65-F5344CB8AC3E}">
        <p14:creationId xmlns:p14="http://schemas.microsoft.com/office/powerpoint/2010/main" val="756683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71"/>
          <a:stretch>
            <a:fillRect/>
          </a:stretch>
        </p:blipFill>
        <p:spPr>
          <a:xfrm>
            <a:off x="285750" y="1998208"/>
            <a:ext cx="8572500" cy="2428649"/>
          </a:xfrm>
        </p:spPr>
      </p:pic>
    </p:spTree>
    <p:extLst>
      <p:ext uri="{BB962C8B-B14F-4D97-AF65-F5344CB8AC3E}">
        <p14:creationId xmlns:p14="http://schemas.microsoft.com/office/powerpoint/2010/main" val="598864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9B4F5-AF1B-99DD-00CC-850DA225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3E4534-D344-2E14-4CC2-7798883E2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69357"/>
            <a:ext cx="8229600" cy="421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74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6800"/>
            <a:ext cx="8000999" cy="5105400"/>
          </a:xfrm>
        </p:spPr>
      </p:pic>
    </p:spTree>
    <p:extLst>
      <p:ext uri="{BB962C8B-B14F-4D97-AF65-F5344CB8AC3E}">
        <p14:creationId xmlns:p14="http://schemas.microsoft.com/office/powerpoint/2010/main" val="1608612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27</Words>
  <Application>Microsoft Office PowerPoint</Application>
  <PresentationFormat>On-screen Show (4:3)</PresentationFormat>
  <Paragraphs>12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MEGALOBLASTIC ANEMIA  (VITAMIN B12 DEFICIENCY)</vt:lpstr>
      <vt:lpstr>INTRODUCTION:</vt:lpstr>
      <vt:lpstr>ss</vt:lpstr>
      <vt:lpstr>PHYSIOLOGY:</vt:lpstr>
      <vt:lpstr>PowerPoint Presentation</vt:lpstr>
      <vt:lpstr>PATHOPHYSIOLOGY: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Findings:</vt:lpstr>
      <vt:lpstr>PowerPoint Presentation</vt:lpstr>
      <vt:lpstr>PowerPoint Presentation</vt:lpstr>
      <vt:lpstr>PowerPoint Presentation</vt:lpstr>
      <vt:lpstr>PowerPoint Presentation</vt:lpstr>
      <vt:lpstr>TREATMENT: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MEGALOBLASTIC ANEMIA  (VITAMIN B12 DEFICIENCY)</dc:title>
  <dc:creator>Azhar computer</dc:creator>
  <cp:lastModifiedBy>sadaf munir</cp:lastModifiedBy>
  <cp:revision>7</cp:revision>
  <dcterms:created xsi:type="dcterms:W3CDTF">2025-08-20T18:41:30Z</dcterms:created>
  <dcterms:modified xsi:type="dcterms:W3CDTF">2025-08-22T03:39:39Z</dcterms:modified>
</cp:coreProperties>
</file>